
<file path=[Content_Types].xml><?xml version="1.0" encoding="utf-8"?>
<Types xmlns="http://schemas.openxmlformats.org/package/2006/content-types">
  <Default Extension="jpeg" ContentType="image/jpeg"/>
  <Default Extension="JPG" ContentType="image/.jpg"/>
  <Default Extension="xlsx" ContentType="application/vnd.openxmlformats-officedocument.spreadsheetml.sheet"/>
  <Default Extension="png" ContentType="image/png"/>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4"/>
  </p:notesMasterIdLst>
  <p:handoutMasterIdLst>
    <p:handoutMasterId r:id="rId30"/>
  </p:handoutMasterIdLst>
  <p:sldIdLst>
    <p:sldId id="11084" r:id="rId3"/>
    <p:sldId id="11086" r:id="rId5"/>
    <p:sldId id="11088" r:id="rId6"/>
    <p:sldId id="11092" r:id="rId7"/>
    <p:sldId id="11093" r:id="rId8"/>
    <p:sldId id="11094" r:id="rId9"/>
    <p:sldId id="11095" r:id="rId10"/>
    <p:sldId id="11113" r:id="rId11"/>
    <p:sldId id="11096" r:id="rId12"/>
    <p:sldId id="11097" r:id="rId13"/>
    <p:sldId id="11099" r:id="rId14"/>
    <p:sldId id="11100" r:id="rId15"/>
    <p:sldId id="11114" r:id="rId16"/>
    <p:sldId id="11103" r:id="rId17"/>
    <p:sldId id="11111" r:id="rId18"/>
    <p:sldId id="11112" r:id="rId19"/>
    <p:sldId id="11104" r:id="rId20"/>
    <p:sldId id="11107" r:id="rId21"/>
    <p:sldId id="11115" r:id="rId22"/>
    <p:sldId id="11101" r:id="rId23"/>
    <p:sldId id="11108" r:id="rId24"/>
    <p:sldId id="11109" r:id="rId25"/>
    <p:sldId id="11117" r:id="rId26"/>
    <p:sldId id="11110" r:id="rId27"/>
    <p:sldId id="11116" r:id="rId28"/>
    <p:sldId id="11131" r:id="rId29"/>
  </p:sldIdLst>
  <p:sldSz cx="12858750" cy="7232650"/>
  <p:notesSz cx="6858000" cy="9144000"/>
  <p:custDataLst>
    <p:tags r:id="rId34"/>
  </p:custDataLst>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40080" indent="-18288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955" indent="-55435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2" pos="4050" userDrawn="1">
          <p15:clr>
            <a:srgbClr val="A4A3A4"/>
          </p15:clr>
        </p15:guide>
        <p15:guide id="5" orient="horz" pos="3775" userDrawn="1">
          <p15:clr>
            <a:srgbClr val="A4A3A4"/>
          </p15:clr>
        </p15:guide>
        <p15:guide id="6" pos="7588" userDrawn="1">
          <p15:clr>
            <a:srgbClr val="A4A3A4"/>
          </p15:clr>
        </p15:guide>
        <p15:guide id="7" pos="37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2088"/>
    <a:srgbClr val="FCFCFC"/>
    <a:srgbClr val="FFFFFF"/>
    <a:srgbClr val="D82441"/>
    <a:srgbClr val="CF027D"/>
    <a:srgbClr val="0020B6"/>
    <a:srgbClr val="C6C6C6"/>
    <a:srgbClr val="474649"/>
    <a:srgbClr val="925F2C"/>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232" autoAdjust="0"/>
    <p:restoredTop sz="96340" autoAdjust="0"/>
  </p:normalViewPr>
  <p:slideViewPr>
    <p:cSldViewPr showGuides="1">
      <p:cViewPr varScale="1">
        <p:scale>
          <a:sx n="66" d="100"/>
          <a:sy n="66" d="100"/>
        </p:scale>
        <p:origin x="84" y="138"/>
      </p:cViewPr>
      <p:guideLst>
        <p:guide pos="4050"/>
        <p:guide orient="horz" pos="3775"/>
        <p:guide pos="7588"/>
        <p:guide pos="376"/>
      </p:guideLst>
    </p:cSldViewPr>
  </p:slideViewPr>
  <p:outlineViewPr>
    <p:cViewPr>
      <p:scale>
        <a:sx n="100" d="100"/>
        <a:sy n="100" d="100"/>
      </p:scale>
      <p:origin x="0" y="0"/>
    </p:cViewPr>
  </p:outlineViewPr>
  <p:notesTextViewPr>
    <p:cViewPr>
      <p:scale>
        <a:sx n="66" d="100"/>
        <a:sy n="66" d="100"/>
      </p:scale>
      <p:origin x="0" y="0"/>
    </p:cViewPr>
  </p:notesTextViewPr>
  <p:sorterViewPr>
    <p:cViewPr>
      <p:scale>
        <a:sx n="66" d="100"/>
        <a:sy n="66" d="100"/>
      </p:scale>
      <p:origin x="0" y="0"/>
    </p:cViewPr>
  </p:sorterViewPr>
  <p:notesViewPr>
    <p:cSldViewPr>
      <p:cViewPr varScale="1">
        <p:scale>
          <a:sx n="83" d="100"/>
          <a:sy n="83" d="100"/>
        </p:scale>
        <p:origin x="3894" y="108"/>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4" Type="http://schemas.openxmlformats.org/officeDocument/2006/relationships/tags" Target="tags/tag3.xml"/><Relationship Id="rId33" Type="http://schemas.openxmlformats.org/officeDocument/2006/relationships/tableStyles" Target="tableStyles.xml"/><Relationship Id="rId32" Type="http://schemas.openxmlformats.org/officeDocument/2006/relationships/viewProps" Target="viewProps.xml"/><Relationship Id="rId31" Type="http://schemas.openxmlformats.org/officeDocument/2006/relationships/presProps" Target="presProps.xml"/><Relationship Id="rId30" Type="http://schemas.openxmlformats.org/officeDocument/2006/relationships/handoutMaster" Target="handoutMasters/handoutMaster1.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Workbook1.xlsx"/></Relationships>
</file>

<file path=ppt/charts/_rels/chart2.xml.rels><?xml version="1.0" encoding="UTF-8" standalone="yes"?>
<Relationships xmlns="http://schemas.openxmlformats.org/package/2006/relationships"><Relationship Id="rId1" Type="http://schemas.openxmlformats.org/officeDocument/2006/relationships/package" Target="../embeddings/Workbook2.xlsx"/></Relationships>
</file>

<file path=ppt/charts/_rels/chart3.xml.rels><?xml version="1.0" encoding="UTF-8" standalone="yes"?>
<Relationships xmlns="http://schemas.openxmlformats.org/package/2006/relationships"><Relationship Id="rId1" Type="http://schemas.openxmlformats.org/officeDocument/2006/relationships/package" Target="../embeddings/Workbook3.xlsx"/></Relationships>
</file>

<file path=ppt/charts/_rels/chart4.xml.rels><?xml version="1.0" encoding="UTF-8" standalone="yes"?>
<Relationships xmlns="http://schemas.openxmlformats.org/package/2006/relationships"><Relationship Id="rId1" Type="http://schemas.openxmlformats.org/officeDocument/2006/relationships/package" Target="../embeddings/Workbook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4153616317655"/>
          <c:y val="0"/>
          <c:w val="0.594874712481475"/>
          <c:h val="0.87732340211975"/>
        </c:manualLayout>
      </c:layout>
      <c:doughnutChart>
        <c:varyColors val="1"/>
        <c:ser>
          <c:idx val="0"/>
          <c:order val="0"/>
          <c:tx>
            <c:strRef>
              <c:f>Sheet1!$B$1</c:f>
              <c:strCache>
                <c:ptCount val="1"/>
                <c:pt idx="0">
                  <c:v>销售额</c:v>
                </c:pt>
              </c:strCache>
            </c:strRef>
          </c:tx>
          <c:spPr>
            <a:ln>
              <a:noFill/>
            </a:ln>
          </c:spPr>
          <c:explosion val="0"/>
          <c:dPt>
            <c:idx val="0"/>
            <c:bubble3D val="0"/>
            <c:spPr>
              <a:solidFill>
                <a:schemeClr val="accent1"/>
              </a:solidFill>
              <a:ln w="25337">
                <a:noFill/>
              </a:ln>
            </c:spPr>
          </c:dPt>
          <c:dPt>
            <c:idx val="1"/>
            <c:bubble3D val="0"/>
            <c:spPr>
              <a:pattFill prst="dkDnDiag">
                <a:fgClr>
                  <a:srgbClr val="D0CECE"/>
                </a:fgClr>
                <a:bgClr>
                  <a:srgbClr val="FFFFFF"/>
                </a:bgClr>
              </a:pattFill>
              <a:ln w="25337">
                <a:noFill/>
              </a:ln>
            </c:spPr>
          </c:dPt>
          <c:dLbls>
            <c:delete val="1"/>
          </c:dLbls>
          <c:cat>
            <c:strRef>
              <c:f>Sheet1!$A$2:$A$3</c:f>
              <c:strCache>
                <c:ptCount val="2"/>
                <c:pt idx="0">
                  <c:v>第一季度</c:v>
                </c:pt>
                <c:pt idx="1">
                  <c:v>第二季度</c:v>
                </c:pt>
              </c:strCache>
            </c:strRef>
          </c:cat>
          <c:val>
            <c:numRef>
              <c:f>Sheet1!$B$2:$B$3</c:f>
              <c:numCache>
                <c:formatCode>General</c:formatCode>
                <c:ptCount val="2"/>
                <c:pt idx="0">
                  <c:v>8.2</c:v>
                </c:pt>
                <c:pt idx="1">
                  <c:v>5</c:v>
                </c:pt>
              </c:numCache>
            </c:numRef>
          </c:val>
        </c:ser>
        <c:dLbls>
          <c:showLegendKey val="0"/>
          <c:showVal val="0"/>
          <c:showCatName val="0"/>
          <c:showSerName val="0"/>
          <c:showPercent val="0"/>
          <c:showBubbleSize val="0"/>
          <c:showLeaderLines val="1"/>
        </c:dLbls>
        <c:firstSliceAng val="0"/>
        <c:holeSize val="82"/>
      </c:doughnutChart>
      <c:spPr>
        <a:noFill/>
        <a:ln w="25337">
          <a:noFill/>
        </a:ln>
      </c:spPr>
    </c:plotArea>
    <c:plotVisOnly val="1"/>
    <c:dispBlanksAs val="zero"/>
    <c:showDLblsOverMax val="0"/>
  </c:chart>
  <c:spPr>
    <a:noFill/>
    <a:ln>
      <a:noFill/>
    </a:ln>
    <a:effectLst/>
  </c:spPr>
  <c:txPr>
    <a:bodyPr/>
    <a:lstStyle/>
    <a:p>
      <a:pPr>
        <a:defRPr lang="zh-CN">
          <a:latin typeface="Arial" panose="020B0604020202020204" pitchFamily="34" charset="0"/>
          <a:ea typeface="微软雅黑" panose="020B0503020204020204" pitchFamily="34" charset="-122"/>
          <a:cs typeface="+mn-ea"/>
          <a:sym typeface="Arial" panose="020B0604020202020204" pitchFamily="34" charset="0"/>
        </a:defRPr>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4153616317655"/>
          <c:y val="0"/>
          <c:w val="0.594874712481475"/>
          <c:h val="0.87732340211975"/>
        </c:manualLayout>
      </c:layout>
      <c:doughnutChart>
        <c:varyColors val="1"/>
        <c:ser>
          <c:idx val="0"/>
          <c:order val="0"/>
          <c:tx>
            <c:strRef>
              <c:f>Sheet1!$B$1</c:f>
              <c:strCache>
                <c:ptCount val="1"/>
                <c:pt idx="0">
                  <c:v>销售额</c:v>
                </c:pt>
              </c:strCache>
            </c:strRef>
          </c:tx>
          <c:spPr>
            <a:ln>
              <a:noFill/>
            </a:ln>
          </c:spPr>
          <c:explosion val="0"/>
          <c:dPt>
            <c:idx val="0"/>
            <c:bubble3D val="0"/>
            <c:spPr>
              <a:solidFill>
                <a:schemeClr val="accent2"/>
              </a:solidFill>
              <a:ln w="25327">
                <a:noFill/>
              </a:ln>
            </c:spPr>
          </c:dPt>
          <c:dPt>
            <c:idx val="1"/>
            <c:bubble3D val="0"/>
            <c:spPr>
              <a:pattFill prst="dkDnDiag">
                <a:fgClr>
                  <a:srgbClr val="D0CECE"/>
                </a:fgClr>
                <a:bgClr>
                  <a:srgbClr val="FFFFFF"/>
                </a:bgClr>
              </a:pattFill>
              <a:ln w="25327">
                <a:noFill/>
              </a:ln>
            </c:spPr>
          </c:dPt>
          <c:dLbls>
            <c:delete val="1"/>
          </c:dLbls>
          <c:cat>
            <c:strRef>
              <c:f>Sheet1!$A$2:$A$3</c:f>
              <c:strCache>
                <c:ptCount val="2"/>
                <c:pt idx="0">
                  <c:v>第一季度</c:v>
                </c:pt>
                <c:pt idx="1">
                  <c:v>第二季度</c:v>
                </c:pt>
              </c:strCache>
            </c:strRef>
          </c:cat>
          <c:val>
            <c:numRef>
              <c:f>Sheet1!$B$2:$B$3</c:f>
              <c:numCache>
                <c:formatCode>General</c:formatCode>
                <c:ptCount val="2"/>
                <c:pt idx="0">
                  <c:v>8.2</c:v>
                </c:pt>
                <c:pt idx="1">
                  <c:v>3.2</c:v>
                </c:pt>
              </c:numCache>
            </c:numRef>
          </c:val>
        </c:ser>
        <c:dLbls>
          <c:showLegendKey val="0"/>
          <c:showVal val="0"/>
          <c:showCatName val="0"/>
          <c:showSerName val="0"/>
          <c:showPercent val="0"/>
          <c:showBubbleSize val="0"/>
          <c:showLeaderLines val="1"/>
        </c:dLbls>
        <c:firstSliceAng val="0"/>
        <c:holeSize val="82"/>
      </c:doughnutChart>
      <c:spPr>
        <a:noFill/>
        <a:ln w="25327">
          <a:noFill/>
        </a:ln>
      </c:spPr>
    </c:plotArea>
    <c:plotVisOnly val="1"/>
    <c:dispBlanksAs val="zero"/>
    <c:showDLblsOverMax val="0"/>
  </c:chart>
  <c:spPr>
    <a:noFill/>
    <a:ln>
      <a:noFill/>
    </a:ln>
    <a:effectLst/>
  </c:spPr>
  <c:txPr>
    <a:bodyPr/>
    <a:lstStyle/>
    <a:p>
      <a:pPr>
        <a:defRPr lang="zh-CN">
          <a:latin typeface="Arial" panose="020B0604020202020204" pitchFamily="34" charset="0"/>
          <a:ea typeface="微软雅黑" panose="020B0503020204020204" pitchFamily="34" charset="-122"/>
          <a:cs typeface="+mn-ea"/>
          <a:sym typeface="Arial" panose="020B0604020202020204" pitchFamily="34" charset="0"/>
        </a:defRPr>
      </a:pP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4153616317655"/>
          <c:y val="0"/>
          <c:w val="0.594874712481475"/>
          <c:h val="0.87732340211975"/>
        </c:manualLayout>
      </c:layout>
      <c:doughnutChart>
        <c:varyColors val="1"/>
        <c:ser>
          <c:idx val="0"/>
          <c:order val="0"/>
          <c:tx>
            <c:strRef>
              <c:f>Sheet1!$B$1</c:f>
              <c:strCache>
                <c:ptCount val="1"/>
                <c:pt idx="0">
                  <c:v>销售额</c:v>
                </c:pt>
              </c:strCache>
            </c:strRef>
          </c:tx>
          <c:spPr>
            <a:ln>
              <a:noFill/>
            </a:ln>
          </c:spPr>
          <c:explosion val="0"/>
          <c:dPt>
            <c:idx val="0"/>
            <c:bubble3D val="0"/>
            <c:spPr>
              <a:solidFill>
                <a:schemeClr val="accent3"/>
              </a:solidFill>
              <a:ln w="25337">
                <a:noFill/>
              </a:ln>
            </c:spPr>
          </c:dPt>
          <c:dPt>
            <c:idx val="1"/>
            <c:bubble3D val="0"/>
            <c:spPr>
              <a:pattFill prst="dkDnDiag">
                <a:fgClr>
                  <a:srgbClr val="D0CECE"/>
                </a:fgClr>
                <a:bgClr>
                  <a:srgbClr val="FFFFFF"/>
                </a:bgClr>
              </a:pattFill>
              <a:ln w="25337">
                <a:noFill/>
              </a:ln>
            </c:spPr>
          </c:dPt>
          <c:dLbls>
            <c:delete val="1"/>
          </c:dLbls>
          <c:cat>
            <c:strRef>
              <c:f>Sheet1!$A$2:$A$3</c:f>
              <c:strCache>
                <c:ptCount val="2"/>
                <c:pt idx="0">
                  <c:v>第一季度</c:v>
                </c:pt>
                <c:pt idx="1">
                  <c:v>第二季度</c:v>
                </c:pt>
              </c:strCache>
            </c:strRef>
          </c:cat>
          <c:val>
            <c:numRef>
              <c:f>Sheet1!$B$2:$B$3</c:f>
              <c:numCache>
                <c:formatCode>General</c:formatCode>
                <c:ptCount val="2"/>
                <c:pt idx="0">
                  <c:v>5</c:v>
                </c:pt>
                <c:pt idx="1">
                  <c:v>1</c:v>
                </c:pt>
              </c:numCache>
            </c:numRef>
          </c:val>
        </c:ser>
        <c:dLbls>
          <c:showLegendKey val="0"/>
          <c:showVal val="0"/>
          <c:showCatName val="0"/>
          <c:showSerName val="0"/>
          <c:showPercent val="0"/>
          <c:showBubbleSize val="0"/>
          <c:showLeaderLines val="1"/>
        </c:dLbls>
        <c:firstSliceAng val="0"/>
        <c:holeSize val="82"/>
      </c:doughnutChart>
      <c:spPr>
        <a:noFill/>
        <a:ln w="25337">
          <a:noFill/>
        </a:ln>
      </c:spPr>
    </c:plotArea>
    <c:plotVisOnly val="1"/>
    <c:dispBlanksAs val="zero"/>
    <c:showDLblsOverMax val="0"/>
  </c:chart>
  <c:spPr>
    <a:noFill/>
    <a:ln>
      <a:noFill/>
    </a:ln>
    <a:effectLst/>
  </c:spPr>
  <c:txPr>
    <a:bodyPr/>
    <a:lstStyle/>
    <a:p>
      <a:pPr>
        <a:defRPr lang="zh-CN">
          <a:latin typeface="Arial" panose="020B0604020202020204" pitchFamily="34" charset="0"/>
          <a:ea typeface="微软雅黑" panose="020B0503020204020204" pitchFamily="34" charset="-122"/>
          <a:cs typeface="+mn-ea"/>
          <a:sym typeface="Arial" panose="020B0604020202020204" pitchFamily="34" charset="0"/>
        </a:defRPr>
      </a:pP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4153616317655"/>
          <c:y val="0"/>
          <c:w val="0.594874712481475"/>
          <c:h val="0.87732340211975"/>
        </c:manualLayout>
      </c:layout>
      <c:doughnutChart>
        <c:varyColors val="1"/>
        <c:ser>
          <c:idx val="0"/>
          <c:order val="0"/>
          <c:tx>
            <c:strRef>
              <c:f>Sheet1!$B$1</c:f>
              <c:strCache>
                <c:ptCount val="1"/>
                <c:pt idx="0">
                  <c:v>销售额</c:v>
                </c:pt>
              </c:strCache>
            </c:strRef>
          </c:tx>
          <c:spPr>
            <a:ln>
              <a:noFill/>
            </a:ln>
          </c:spPr>
          <c:explosion val="0"/>
          <c:dPt>
            <c:idx val="0"/>
            <c:bubble3D val="0"/>
            <c:spPr>
              <a:solidFill>
                <a:schemeClr val="accent4"/>
              </a:solidFill>
              <a:ln w="25337">
                <a:noFill/>
              </a:ln>
            </c:spPr>
          </c:dPt>
          <c:dPt>
            <c:idx val="1"/>
            <c:bubble3D val="0"/>
            <c:spPr>
              <a:pattFill prst="dkDnDiag">
                <a:fgClr>
                  <a:srgbClr val="D0CECE"/>
                </a:fgClr>
                <a:bgClr>
                  <a:srgbClr val="FFFFFF"/>
                </a:bgClr>
              </a:pattFill>
              <a:ln w="25337">
                <a:noFill/>
              </a:ln>
            </c:spPr>
          </c:dPt>
          <c:dLbls>
            <c:delete val="1"/>
          </c:dLbls>
          <c:cat>
            <c:strRef>
              <c:f>Sheet1!$A$2:$A$3</c:f>
              <c:strCache>
                <c:ptCount val="2"/>
                <c:pt idx="0">
                  <c:v>第一季度</c:v>
                </c:pt>
                <c:pt idx="1">
                  <c:v>第二季度</c:v>
                </c:pt>
              </c:strCache>
            </c:strRef>
          </c:cat>
          <c:val>
            <c:numRef>
              <c:f>Sheet1!$B$2:$B$3</c:f>
              <c:numCache>
                <c:formatCode>General</c:formatCode>
                <c:ptCount val="2"/>
                <c:pt idx="0">
                  <c:v>1</c:v>
                </c:pt>
                <c:pt idx="1">
                  <c:v>3.2</c:v>
                </c:pt>
              </c:numCache>
            </c:numRef>
          </c:val>
        </c:ser>
        <c:dLbls>
          <c:showLegendKey val="0"/>
          <c:showVal val="0"/>
          <c:showCatName val="0"/>
          <c:showSerName val="0"/>
          <c:showPercent val="0"/>
          <c:showBubbleSize val="0"/>
          <c:showLeaderLines val="1"/>
        </c:dLbls>
        <c:firstSliceAng val="0"/>
        <c:holeSize val="82"/>
      </c:doughnutChart>
      <c:spPr>
        <a:noFill/>
        <a:ln w="25337">
          <a:noFill/>
        </a:ln>
      </c:spPr>
    </c:plotArea>
    <c:plotVisOnly val="1"/>
    <c:dispBlanksAs val="zero"/>
    <c:showDLblsOverMax val="0"/>
  </c:chart>
  <c:spPr>
    <a:noFill/>
    <a:ln>
      <a:noFill/>
    </a:ln>
    <a:effectLst/>
  </c:spPr>
  <c:txPr>
    <a:bodyPr/>
    <a:lstStyle/>
    <a:p>
      <a:pPr>
        <a:defRPr lang="zh-CN" b="1">
          <a:latin typeface="Arial" panose="020B0604020202020204" pitchFamily="34" charset="0"/>
          <a:ea typeface="微软雅黑" panose="020B0503020204020204" pitchFamily="34" charset="-122"/>
          <a:cs typeface="+mn-ea"/>
          <a:sym typeface="Arial" panose="020B0604020202020204" pitchFamily="34" charset="0"/>
        </a:defRPr>
      </a:pPr>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17742FC-62BB-4B81-9CA5-3B750A4B4580}"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67E82F1-5B17-4D95-A6D6-EB96F2D72B61}"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6024D97-E667-405D-B634-E583E2108D71}" type="datetimeFigureOut">
              <a:rPr lang="zh-CN" altLang="en-US"/>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smtClean="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smtClean="0"/>
              <a:t>单击此处编辑母版文本样式</a:t>
            </a:r>
            <a:endParaRPr lang="zh-CN" altLang="en-US" noProof="0" smtClean="0"/>
          </a:p>
          <a:p>
            <a:pPr lvl="1"/>
            <a:r>
              <a:rPr lang="zh-CN" altLang="en-US" noProof="0" smtClean="0"/>
              <a:t>第二级</a:t>
            </a:r>
            <a:endParaRPr lang="zh-CN" altLang="en-US" noProof="0" smtClean="0"/>
          </a:p>
          <a:p>
            <a:pPr lvl="2"/>
            <a:r>
              <a:rPr lang="zh-CN" altLang="en-US" noProof="0" smtClean="0"/>
              <a:t>第三级</a:t>
            </a:r>
            <a:endParaRPr lang="zh-CN" altLang="en-US" noProof="0" smtClean="0"/>
          </a:p>
          <a:p>
            <a:pPr lvl="3"/>
            <a:r>
              <a:rPr lang="zh-CN" altLang="en-US" noProof="0" smtClean="0"/>
              <a:t>第四级</a:t>
            </a:r>
            <a:endParaRPr lang="zh-CN" altLang="en-US" noProof="0" smtClean="0"/>
          </a:p>
          <a:p>
            <a:pPr lvl="4"/>
            <a:r>
              <a:rPr lang="zh-CN" altLang="en-US" noProof="0" smtClean="0"/>
              <a:t>第五级</a:t>
            </a:r>
            <a:endParaRPr lang="zh-CN" altLang="en-US" noProof="0" smtClean="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fld id="{418F03C3-53C1-4F10-8DAF-D1F318E96C6E}"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mn-lt"/>
        <a:ea typeface="+mn-ea"/>
        <a:cs typeface="+mn-cs"/>
      </a:defRPr>
    </a:lvl1pPr>
    <a:lvl2pPr marL="455930" algn="l" rtl="0" eaLnBrk="0" fontAlgn="base" hangingPunct="0">
      <a:spcBef>
        <a:spcPct val="30000"/>
      </a:spcBef>
      <a:spcAft>
        <a:spcPct val="0"/>
      </a:spcAft>
      <a:defRPr sz="1300" kern="1200">
        <a:solidFill>
          <a:schemeClr val="tx1"/>
        </a:solidFill>
        <a:latin typeface="+mn-lt"/>
        <a:ea typeface="+mn-ea"/>
        <a:cs typeface="+mn-cs"/>
      </a:defRPr>
    </a:lvl2pPr>
    <a:lvl3pPr marL="913130" algn="l" rtl="0" eaLnBrk="0" fontAlgn="base" hangingPunct="0">
      <a:spcBef>
        <a:spcPct val="30000"/>
      </a:spcBef>
      <a:spcAft>
        <a:spcPct val="0"/>
      </a:spcAft>
      <a:defRPr sz="1300" kern="1200">
        <a:solidFill>
          <a:schemeClr val="tx1"/>
        </a:solidFill>
        <a:latin typeface="+mn-lt"/>
        <a:ea typeface="+mn-ea"/>
        <a:cs typeface="+mn-cs"/>
      </a:defRPr>
    </a:lvl3pPr>
    <a:lvl4pPr marL="1370330" algn="l" rtl="0" eaLnBrk="0" fontAlgn="base" hangingPunct="0">
      <a:spcBef>
        <a:spcPct val="30000"/>
      </a:spcBef>
      <a:spcAft>
        <a:spcPct val="0"/>
      </a:spcAft>
      <a:defRPr sz="1300" kern="1200">
        <a:solidFill>
          <a:schemeClr val="tx1"/>
        </a:solidFill>
        <a:latin typeface="+mn-lt"/>
        <a:ea typeface="+mn-ea"/>
        <a:cs typeface="+mn-cs"/>
      </a:defRPr>
    </a:lvl4pPr>
    <a:lvl5pPr marL="1827530" algn="l" rtl="0" eaLnBrk="0" fontAlgn="base" hangingPunct="0">
      <a:spcBef>
        <a:spcPct val="30000"/>
      </a:spcBef>
      <a:spcAft>
        <a:spcPct val="0"/>
      </a:spcAft>
      <a:defRPr sz="1300" kern="1200">
        <a:solidFill>
          <a:schemeClr val="tx1"/>
        </a:solidFill>
        <a:latin typeface="+mn-lt"/>
        <a:ea typeface="+mn-ea"/>
        <a:cs typeface="+mn-cs"/>
      </a:defRPr>
    </a:lvl5pPr>
    <a:lvl6pPr marL="2285365" algn="l" defTabSz="914400" rtl="0" eaLnBrk="1" latinLnBrk="0" hangingPunct="1">
      <a:defRPr sz="1300" kern="1200">
        <a:solidFill>
          <a:schemeClr val="tx1"/>
        </a:solidFill>
        <a:latin typeface="+mn-lt"/>
        <a:ea typeface="+mn-ea"/>
        <a:cs typeface="+mn-cs"/>
      </a:defRPr>
    </a:lvl6pPr>
    <a:lvl7pPr marL="2742565" algn="l" defTabSz="914400" rtl="0" eaLnBrk="1" latinLnBrk="0" hangingPunct="1">
      <a:defRPr sz="1300" kern="1200">
        <a:solidFill>
          <a:schemeClr val="tx1"/>
        </a:solidFill>
        <a:latin typeface="+mn-lt"/>
        <a:ea typeface="+mn-ea"/>
        <a:cs typeface="+mn-cs"/>
      </a:defRPr>
    </a:lvl7pPr>
    <a:lvl8pPr marL="3199765" algn="l" defTabSz="914400" rtl="0" eaLnBrk="1" latinLnBrk="0" hangingPunct="1">
      <a:defRPr sz="1300" kern="1200">
        <a:solidFill>
          <a:schemeClr val="tx1"/>
        </a:solidFill>
        <a:latin typeface="+mn-lt"/>
        <a:ea typeface="+mn-ea"/>
        <a:cs typeface="+mn-cs"/>
      </a:defRPr>
    </a:lvl8pPr>
    <a:lvl9pPr marL="3656965" algn="l" defTabSz="914400"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幻灯片图像占位符 1"/>
          <p:cNvSpPr>
            <a:spLocks noGrp="1" noRot="1" noChangeAspect="1" noTextEdit="1"/>
          </p:cNvSpPr>
          <p:nvPr>
            <p:ph type="sldImg"/>
          </p:nvPr>
        </p:nvSpPr>
        <p:spPr>
          <a:xfrm>
            <a:off x="381000" y="685800"/>
            <a:ext cx="6096000" cy="3429000"/>
          </a:xfrm>
        </p:spPr>
      </p:sp>
      <p:sp>
        <p:nvSpPr>
          <p:cNvPr id="52227" name="备注占位符 2"/>
          <p:cNvSpPr>
            <a:spLocks noGrp="1"/>
          </p:cNvSpPr>
          <p:nvPr>
            <p:ph type="body" idx="1"/>
          </p:nvPr>
        </p:nvSpPr>
        <p:spPr>
          <a:noFill/>
        </p:spPr>
        <p:txBody>
          <a:bodyPr/>
          <a:lstStyle/>
          <a:p>
            <a:endParaRPr lang="zh-CN" altLang="en-US" smtClean="0"/>
          </a:p>
        </p:txBody>
      </p:sp>
      <p:sp>
        <p:nvSpPr>
          <p:cNvPr id="52228" name="灯片编号占位符 3"/>
          <p:cNvSpPr>
            <a:spLocks noGrp="1"/>
          </p:cNvSpPr>
          <p:nvPr>
            <p:ph type="sldNum" sz="quarter" idx="5"/>
          </p:nvPr>
        </p:nvSpPr>
        <p:spPr>
          <a:noFill/>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BB12A354-C34B-44FA-B036-55483CFC508F}" type="slidenum">
              <a:rPr lang="zh-CN" altLang="en-US"/>
            </a:fld>
            <a:endParaRPr lang="en-US" altLang="zh-CN"/>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幻灯片图像占位符 1"/>
          <p:cNvSpPr>
            <a:spLocks noGrp="1" noRot="1" noChangeAspect="1" noTextEdit="1"/>
          </p:cNvSpPr>
          <p:nvPr>
            <p:ph type="sldImg"/>
          </p:nvPr>
        </p:nvSpPr>
        <p:spPr>
          <a:xfrm>
            <a:off x="381000" y="685800"/>
            <a:ext cx="6096000" cy="3429000"/>
          </a:xfrm>
        </p:spPr>
      </p:sp>
      <p:sp>
        <p:nvSpPr>
          <p:cNvPr id="52227" name="备注占位符 2"/>
          <p:cNvSpPr>
            <a:spLocks noGrp="1"/>
          </p:cNvSpPr>
          <p:nvPr>
            <p:ph type="body" idx="1"/>
          </p:nvPr>
        </p:nvSpPr>
        <p:spPr>
          <a:noFill/>
        </p:spPr>
        <p:txBody>
          <a:bodyPr/>
          <a:lstStyle/>
          <a:p>
            <a:endParaRPr lang="zh-CN" altLang="en-US" smtClean="0"/>
          </a:p>
        </p:txBody>
      </p:sp>
      <p:sp>
        <p:nvSpPr>
          <p:cNvPr id="52228" name="灯片编号占位符 3"/>
          <p:cNvSpPr>
            <a:spLocks noGrp="1"/>
          </p:cNvSpPr>
          <p:nvPr>
            <p:ph type="sldNum" sz="quarter" idx="5"/>
          </p:nvPr>
        </p:nvSpPr>
        <p:spPr>
          <a:noFill/>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BB12A354-C34B-44FA-B036-55483CFC508F}" type="slidenum">
              <a:rPr lang="zh-CN" altLang="en-US"/>
            </a:fld>
            <a:endParaRPr lang="en-US" altLang="zh-CN"/>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28641B-A909-494D-BC41-FA2C69D7D884}"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幻灯片图像占位符 1"/>
          <p:cNvSpPr>
            <a:spLocks noGrp="1" noRot="1" noChangeAspect="1" noTextEdit="1"/>
          </p:cNvSpPr>
          <p:nvPr>
            <p:ph type="sldImg"/>
          </p:nvPr>
        </p:nvSpPr>
        <p:spPr>
          <a:xfrm>
            <a:off x="381000" y="685800"/>
            <a:ext cx="6096000" cy="3429000"/>
          </a:xfrm>
        </p:spPr>
      </p:sp>
      <p:sp>
        <p:nvSpPr>
          <p:cNvPr id="52227" name="备注占位符 2"/>
          <p:cNvSpPr>
            <a:spLocks noGrp="1"/>
          </p:cNvSpPr>
          <p:nvPr>
            <p:ph type="body" idx="1"/>
          </p:nvPr>
        </p:nvSpPr>
        <p:spPr>
          <a:noFill/>
        </p:spPr>
        <p:txBody>
          <a:bodyPr/>
          <a:lstStyle/>
          <a:p>
            <a:endParaRPr lang="zh-CN" altLang="en-US" smtClean="0"/>
          </a:p>
        </p:txBody>
      </p:sp>
      <p:sp>
        <p:nvSpPr>
          <p:cNvPr id="52228" name="灯片编号占位符 3"/>
          <p:cNvSpPr>
            <a:spLocks noGrp="1"/>
          </p:cNvSpPr>
          <p:nvPr>
            <p:ph type="sldNum" sz="quarter" idx="5"/>
          </p:nvPr>
        </p:nvSpPr>
        <p:spPr>
          <a:noFill/>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BB12A354-C34B-44FA-B036-55483CFC508F}" type="slidenum">
              <a:rPr lang="zh-CN" altLang="en-US"/>
            </a:fld>
            <a:endParaRPr lang="en-US" alt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幻灯片图像占位符 1"/>
          <p:cNvSpPr>
            <a:spLocks noGrp="1" noRot="1" noChangeAspect="1" noTextEdit="1"/>
          </p:cNvSpPr>
          <p:nvPr>
            <p:ph type="sldImg"/>
          </p:nvPr>
        </p:nvSpPr>
        <p:spPr>
          <a:xfrm>
            <a:off x="381000" y="685800"/>
            <a:ext cx="6096000" cy="3429000"/>
          </a:xfrm>
        </p:spPr>
      </p:sp>
      <p:sp>
        <p:nvSpPr>
          <p:cNvPr id="52227" name="备注占位符 2"/>
          <p:cNvSpPr>
            <a:spLocks noGrp="1"/>
          </p:cNvSpPr>
          <p:nvPr>
            <p:ph type="body" idx="1"/>
          </p:nvPr>
        </p:nvSpPr>
        <p:spPr>
          <a:noFill/>
        </p:spPr>
        <p:txBody>
          <a:bodyPr/>
          <a:lstStyle/>
          <a:p>
            <a:endParaRPr lang="zh-CN" altLang="en-US" smtClean="0"/>
          </a:p>
        </p:txBody>
      </p:sp>
      <p:sp>
        <p:nvSpPr>
          <p:cNvPr id="52228" name="灯片编号占位符 3"/>
          <p:cNvSpPr>
            <a:spLocks noGrp="1"/>
          </p:cNvSpPr>
          <p:nvPr>
            <p:ph type="sldNum" sz="quarter" idx="5"/>
          </p:nvPr>
        </p:nvSpPr>
        <p:spPr>
          <a:noFill/>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BB12A354-C34B-44FA-B036-55483CFC508F}" type="slidenum">
              <a:rPr lang="zh-CN" altLang="en-US"/>
            </a:fld>
            <a:endParaRPr lang="en-US" altLang="zh-CN"/>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更多模版：亮亮图文旗舰店</a:t>
            </a:r>
            <a:r>
              <a:rPr lang="en-US" altLang="zh-CN" dirty="0" smtClean="0"/>
              <a:t>https://liangliangtuwen.tmall.com</a:t>
            </a:r>
            <a:endParaRPr lang="en-US" altLang="zh-CN" dirty="0" smtClean="0"/>
          </a:p>
          <a:p>
            <a:endParaRPr lang="zh-CN" altLang="en-US" dirty="0"/>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更多模版：亮亮图文旗舰店</a:t>
            </a:r>
            <a:r>
              <a:rPr lang="en-US" altLang="zh-CN" dirty="0" smtClean="0"/>
              <a:t>https://liangliangtuwen.tmall.com</a:t>
            </a:r>
            <a:endParaRPr lang="en-US" altLang="zh-CN" dirty="0" smtClean="0"/>
          </a:p>
          <a:p>
            <a:endParaRPr lang="zh-CN" altLang="en-US" dirty="0"/>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幻灯片图像占位符 1"/>
          <p:cNvSpPr>
            <a:spLocks noGrp="1" noRot="1" noChangeAspect="1" noTextEdit="1"/>
          </p:cNvSpPr>
          <p:nvPr>
            <p:ph type="sldImg"/>
          </p:nvPr>
        </p:nvSpPr>
        <p:spPr>
          <a:xfrm>
            <a:off x="381000" y="685800"/>
            <a:ext cx="6096000" cy="3429000"/>
          </a:xfrm>
        </p:spPr>
      </p:sp>
      <p:sp>
        <p:nvSpPr>
          <p:cNvPr id="52227" name="备注占位符 2"/>
          <p:cNvSpPr>
            <a:spLocks noGrp="1"/>
          </p:cNvSpPr>
          <p:nvPr>
            <p:ph type="body" idx="1"/>
          </p:nvPr>
        </p:nvSpPr>
        <p:spPr>
          <a:noFill/>
        </p:spPr>
        <p:txBody>
          <a:bodyPr/>
          <a:lstStyle/>
          <a:p>
            <a:endParaRPr lang="zh-CN" altLang="en-US" smtClean="0"/>
          </a:p>
        </p:txBody>
      </p:sp>
      <p:sp>
        <p:nvSpPr>
          <p:cNvPr id="52228" name="灯片编号占位符 3"/>
          <p:cNvSpPr>
            <a:spLocks noGrp="1"/>
          </p:cNvSpPr>
          <p:nvPr>
            <p:ph type="sldNum" sz="quarter" idx="5"/>
          </p:nvPr>
        </p:nvSpPr>
        <p:spPr>
          <a:noFill/>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BB12A354-C34B-44FA-B036-55483CFC508F}" type="slidenum">
              <a:rPr lang="zh-CN" altLang="en-US"/>
            </a:fld>
            <a:endParaRPr lang="en-US" altLang="zh-CN"/>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https://www.pptying.com    【PPT</a:t>
            </a:r>
            <a:r>
              <a:rPr lang="zh-CN" altLang="en-US" dirty="0"/>
              <a:t>营</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幻灯片图像占位符 1"/>
          <p:cNvSpPr>
            <a:spLocks noGrp="1" noRot="1" noChangeAspect="1" noTextEdit="1"/>
          </p:cNvSpPr>
          <p:nvPr>
            <p:ph type="sldImg"/>
          </p:nvPr>
        </p:nvSpPr>
        <p:spPr>
          <a:xfrm>
            <a:off x="381000" y="685800"/>
            <a:ext cx="6096000" cy="3429000"/>
          </a:xfrm>
        </p:spPr>
      </p:sp>
      <p:sp>
        <p:nvSpPr>
          <p:cNvPr id="52227" name="备注占位符 2"/>
          <p:cNvSpPr>
            <a:spLocks noGrp="1"/>
          </p:cNvSpPr>
          <p:nvPr>
            <p:ph type="body" idx="1"/>
          </p:nvPr>
        </p:nvSpPr>
        <p:spPr>
          <a:noFill/>
        </p:spPr>
        <p:txBody>
          <a:bodyPr/>
          <a:lstStyle/>
          <a:p>
            <a:r>
              <a:rPr lang="zh-CN" altLang="en-US" dirty="0" smtClean="0"/>
              <a:t>更多模版：亮亮图文旗舰店</a:t>
            </a:r>
            <a:r>
              <a:rPr lang="en-US" altLang="zh-CN" dirty="0" smtClean="0"/>
              <a:t>https://liangliangtuwen.tmall.com</a:t>
            </a:r>
            <a:endParaRPr lang="en-US" altLang="zh-CN" dirty="0" smtClean="0"/>
          </a:p>
          <a:p>
            <a:endParaRPr lang="zh-CN" altLang="en-US" dirty="0" smtClean="0"/>
          </a:p>
        </p:txBody>
      </p:sp>
      <p:sp>
        <p:nvSpPr>
          <p:cNvPr id="52228" name="灯片编号占位符 3"/>
          <p:cNvSpPr>
            <a:spLocks noGrp="1"/>
          </p:cNvSpPr>
          <p:nvPr>
            <p:ph type="sldNum" sz="quarter" idx="5"/>
          </p:nvPr>
        </p:nvSpPr>
        <p:spPr>
          <a:noFill/>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BB12A354-C34B-44FA-B036-55483CFC508F}" type="slidenum">
              <a:rPr lang="zh-CN" altLang="en-US"/>
            </a:fld>
            <a:endParaRPr lang="en-US" altLang="zh-C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幻灯片图像占位符 1"/>
          <p:cNvSpPr>
            <a:spLocks noGrp="1" noRot="1" noChangeAspect="1" noTextEdit="1"/>
          </p:cNvSpPr>
          <p:nvPr>
            <p:ph type="sldImg"/>
          </p:nvPr>
        </p:nvSpPr>
        <p:spPr>
          <a:xfrm>
            <a:off x="381000" y="685800"/>
            <a:ext cx="6096000" cy="3429000"/>
          </a:xfrm>
        </p:spPr>
      </p:sp>
      <p:sp>
        <p:nvSpPr>
          <p:cNvPr id="52227" name="备注占位符 2"/>
          <p:cNvSpPr>
            <a:spLocks noGrp="1"/>
          </p:cNvSpPr>
          <p:nvPr>
            <p:ph type="body" idx="1"/>
          </p:nvPr>
        </p:nvSpPr>
        <p:spPr>
          <a:noFill/>
        </p:spPr>
        <p:txBody>
          <a:bodyPr/>
          <a:lstStyle/>
          <a:p>
            <a:endParaRPr lang="zh-CN" altLang="en-US" smtClean="0"/>
          </a:p>
        </p:txBody>
      </p:sp>
      <p:sp>
        <p:nvSpPr>
          <p:cNvPr id="52228" name="灯片编号占位符 3"/>
          <p:cNvSpPr>
            <a:spLocks noGrp="1"/>
          </p:cNvSpPr>
          <p:nvPr>
            <p:ph type="sldNum" sz="quarter" idx="5"/>
          </p:nvPr>
        </p:nvSpPr>
        <p:spPr>
          <a:noFill/>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BB12A354-C34B-44FA-B036-55483CFC508F}" type="slidenum">
              <a:rPr lang="zh-CN" altLang="en-US"/>
            </a:fld>
            <a:endParaRPr lang="en-US" altLang="zh-C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更多模版：亮亮图文旗舰店</a:t>
            </a:r>
            <a:r>
              <a:rPr lang="en-US" altLang="zh-CN" dirty="0" smtClean="0"/>
              <a:t>https://liangliangtuwen.tmall.com</a:t>
            </a:r>
            <a:endParaRPr lang="en-US" altLang="zh-CN" dirty="0" smtClean="0"/>
          </a:p>
          <a:p>
            <a:endParaRPr lang="zh-CN" altLang="en-US" dirty="0"/>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Iphone 6 floatin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iPAD mockup layout">
    <p:spTree>
      <p:nvGrpSpPr>
        <p:cNvPr id="1" name=""/>
        <p:cNvGrpSpPr/>
        <p:nvPr/>
      </p:nvGrpSpPr>
      <p:grpSpPr>
        <a:xfrm>
          <a:off x="0" y="0"/>
          <a:ext cx="0" cy="0"/>
          <a:chOff x="0" y="0"/>
          <a:chExt cx="0" cy="0"/>
        </a:xfrm>
      </p:grpSpPr>
      <p:sp>
        <p:nvSpPr>
          <p:cNvPr id="11" name="Title 1"/>
          <p:cNvSpPr>
            <a:spLocks noGrp="1"/>
          </p:cNvSpPr>
          <p:nvPr>
            <p:ph type="title"/>
          </p:nvPr>
        </p:nvSpPr>
        <p:spPr>
          <a:xfrm>
            <a:off x="642939" y="401816"/>
            <a:ext cx="11572875" cy="1205442"/>
          </a:xfrm>
        </p:spPr>
        <p:txBody>
          <a:bodyPr>
            <a:normAutofit/>
          </a:bodyPr>
          <a:lstStyle>
            <a:lvl1pPr>
              <a:defRPr sz="3935">
                <a:solidFill>
                  <a:srgbClr val="48597F"/>
                </a:solidFill>
                <a:latin typeface="Lato Light"/>
                <a:cs typeface="Lato Light"/>
              </a:defRPr>
            </a:lvl1pPr>
          </a:lstStyle>
          <a:p>
            <a:r>
              <a:rPr lang="en-US" dirty="0"/>
              <a:t>Click to edit Master title style</a:t>
            </a:r>
            <a:endParaRPr lang="en-US" dirty="0"/>
          </a:p>
        </p:txBody>
      </p:sp>
      <p:sp>
        <p:nvSpPr>
          <p:cNvPr id="12" name="Text Placeholder 17"/>
          <p:cNvSpPr>
            <a:spLocks noGrp="1"/>
          </p:cNvSpPr>
          <p:nvPr>
            <p:ph type="body" sz="quarter" idx="23"/>
          </p:nvPr>
        </p:nvSpPr>
        <p:spPr>
          <a:xfrm>
            <a:off x="2893220" y="1232230"/>
            <a:ext cx="7072313" cy="455389"/>
          </a:xfrm>
          <a:ln>
            <a:noFill/>
          </a:ln>
        </p:spPr>
        <p:txBody>
          <a:bodyPr>
            <a:noAutofit/>
          </a:bodyPr>
          <a:lstStyle>
            <a:lvl1pPr marL="0" indent="0" algn="ctr">
              <a:buFontTx/>
              <a:buNone/>
              <a:defRPr sz="1685" i="0">
                <a:solidFill>
                  <a:srgbClr val="1399EE"/>
                </a:solidFill>
                <a:latin typeface="Glegoo"/>
                <a:cs typeface="Glegoo"/>
              </a:defRPr>
            </a:lvl1pPr>
            <a:lvl2pPr marL="642620" indent="0">
              <a:buFontTx/>
              <a:buNone/>
              <a:defRPr sz="1475">
                <a:latin typeface="Mission Gothic Regular" pitchFamily="50" charset="0"/>
              </a:defRPr>
            </a:lvl2pPr>
            <a:lvl3pPr marL="1285240" indent="0">
              <a:buFontTx/>
              <a:buNone/>
              <a:defRPr sz="1475">
                <a:latin typeface="Mission Gothic Regular" pitchFamily="50" charset="0"/>
              </a:defRPr>
            </a:lvl3pPr>
            <a:lvl4pPr marL="1927860" indent="0">
              <a:buFontTx/>
              <a:buNone/>
              <a:defRPr sz="1475">
                <a:latin typeface="Mission Gothic Regular" pitchFamily="50" charset="0"/>
              </a:defRPr>
            </a:lvl4pPr>
            <a:lvl5pPr marL="2570480" indent="0">
              <a:buFontTx/>
              <a:buNone/>
              <a:defRPr sz="1475">
                <a:latin typeface="Mission Gothic Regular" pitchFamily="50" charset="0"/>
              </a:defRPr>
            </a:lvl5pPr>
          </a:lstStyle>
          <a:p>
            <a:pPr lvl="0"/>
            <a:endParaRPr lang="en-US" dirty="0"/>
          </a:p>
        </p:txBody>
      </p:sp>
      <p:sp>
        <p:nvSpPr>
          <p:cNvPr id="13" name="Slide Number Placeholder 5"/>
          <p:cNvSpPr>
            <a:spLocks noGrp="1"/>
          </p:cNvSpPr>
          <p:nvPr>
            <p:ph type="sldNum" sz="quarter" idx="4"/>
          </p:nvPr>
        </p:nvSpPr>
        <p:spPr>
          <a:xfrm>
            <a:off x="6161485" y="6846464"/>
            <a:ext cx="535781" cy="386187"/>
          </a:xfrm>
          <a:prstGeom prst="rect">
            <a:avLst/>
          </a:prstGeom>
        </p:spPr>
        <p:txBody>
          <a:bodyPr vert="horz" lIns="91440" tIns="45720" rIns="91440" bIns="45720" rtlCol="0" anchor="ctr"/>
          <a:lstStyle>
            <a:lvl1pPr algn="r">
              <a:defRPr sz="1405">
                <a:solidFill>
                  <a:srgbClr val="FFFFFF"/>
                </a:solidFill>
                <a:latin typeface="Glegoo"/>
                <a:cs typeface="Glegoo"/>
              </a:defRPr>
            </a:lvl1pPr>
          </a:lstStyle>
          <a:p>
            <a:fld id="{4F30D5C1-D155-2E40-A967-511B3BD0F2AE}" type="slidenum">
              <a:rPr lang="en-US" smtClean="0"/>
            </a:fld>
            <a:endParaRPr lang="en-US" dirty="0"/>
          </a:p>
        </p:txBody>
      </p:sp>
      <p:pic>
        <p:nvPicPr>
          <p:cNvPr id="18" name="Picture 17" descr="iPad-Retina-Display-Mockup.png"/>
          <p:cNvPicPr>
            <a:picLocks noChangeAspect="1"/>
          </p:cNvPicPr>
          <p:nvPr userDrawn="1"/>
        </p:nvPicPr>
        <p:blipFill>
          <a:blip r:embed="rId2" cstate="email"/>
          <a:stretch>
            <a:fillRect/>
          </a:stretch>
        </p:blipFill>
        <p:spPr>
          <a:xfrm>
            <a:off x="4500564" y="1821556"/>
            <a:ext cx="3589985" cy="5009280"/>
          </a:xfrm>
          <a:prstGeom prst="rect">
            <a:avLst/>
          </a:prstGeom>
        </p:spPr>
      </p:pic>
      <p:sp>
        <p:nvSpPr>
          <p:cNvPr id="19" name="Picture Placeholder 20"/>
          <p:cNvSpPr>
            <a:spLocks noGrp="1"/>
          </p:cNvSpPr>
          <p:nvPr>
            <p:ph type="pic" sz="quarter" idx="25"/>
          </p:nvPr>
        </p:nvSpPr>
        <p:spPr>
          <a:xfrm>
            <a:off x="4929187" y="2357311"/>
            <a:ext cx="2751773" cy="3402024"/>
          </a:xfrm>
        </p:spPr>
        <p:txBody>
          <a:bodyPr/>
          <a:lstStyle/>
          <a:p>
            <a:endParaRPr lang="en-US"/>
          </a:p>
        </p:txBody>
      </p:sp>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4_标题幻灯片">
    <p:spTree>
      <p:nvGrpSpPr>
        <p:cNvPr id="1" name=""/>
        <p:cNvGrpSpPr/>
        <p:nvPr/>
      </p:nvGrpSpPr>
      <p:grpSpPr>
        <a:xfrm>
          <a:off x="0" y="0"/>
          <a:ext cx="0" cy="0"/>
          <a:chOff x="0" y="0"/>
          <a:chExt cx="0" cy="0"/>
        </a:xfrm>
      </p:grpSpPr>
    </p:spTree>
  </p:cSld>
  <p:clrMapOvr>
    <a:masterClrMapping/>
  </p:clrMapOvr>
  <p:transition spd="slow" advClick="0" advTm="0">
    <p:split orient="vert"/>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内页-1">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advClick="0" advTm="5000">
        <p14:switch dir="r"/>
      </p:transition>
    </mc:Choice>
    <mc:Fallback>
      <p:transition spd="slow" advClick="0" advTm="5000">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标题幻灯片">
    <p:bg>
      <p:bgRef idx="1001">
        <a:schemeClr val="bg1"/>
      </p:bgRef>
    </p:bg>
    <p:spTree>
      <p:nvGrpSpPr>
        <p:cNvPr id="1" name=""/>
        <p:cNvGrpSpPr/>
        <p:nvPr/>
      </p:nvGrpSpPr>
      <p:grpSpPr>
        <a:xfrm>
          <a:off x="0" y="0"/>
          <a:ext cx="0" cy="0"/>
          <a:chOff x="0" y="0"/>
          <a:chExt cx="0" cy="0"/>
        </a:xfrm>
      </p:grpSpPr>
      <p:sp>
        <p:nvSpPr>
          <p:cNvPr id="2" name="标题 1"/>
          <p:cNvSpPr>
            <a:spLocks noGrp="1"/>
          </p:cNvSpPr>
          <p:nvPr>
            <p:ph type="ctrTitle"/>
          </p:nvPr>
        </p:nvSpPr>
        <p:spPr>
          <a:xfrm>
            <a:off x="964407" y="2246811"/>
            <a:ext cx="10929938" cy="1550333"/>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928813" y="4098502"/>
            <a:ext cx="9001125" cy="1848344"/>
          </a:xfrm>
          <a:prstGeom prst="rect">
            <a:avLst/>
          </a:prstGeom>
        </p:spPr>
        <p:txBody>
          <a:bodyPr/>
          <a:lstStyle>
            <a:lvl1pPr marL="0" indent="0" algn="ctr">
              <a:buNone/>
              <a:defRPr>
                <a:solidFill>
                  <a:schemeClr val="tx1">
                    <a:tint val="75000"/>
                  </a:schemeClr>
                </a:solidFill>
              </a:defRPr>
            </a:lvl1pPr>
            <a:lvl2pPr marL="642620" indent="0" algn="ctr">
              <a:buNone/>
              <a:defRPr>
                <a:solidFill>
                  <a:schemeClr val="tx1">
                    <a:tint val="75000"/>
                  </a:schemeClr>
                </a:solidFill>
              </a:defRPr>
            </a:lvl2pPr>
            <a:lvl3pPr marL="1285240" indent="0" algn="ctr">
              <a:buNone/>
              <a:defRPr>
                <a:solidFill>
                  <a:schemeClr val="tx1">
                    <a:tint val="75000"/>
                  </a:schemeClr>
                </a:solidFill>
              </a:defRPr>
            </a:lvl3pPr>
            <a:lvl4pPr marL="1927860" indent="0" algn="ctr">
              <a:buNone/>
              <a:defRPr>
                <a:solidFill>
                  <a:schemeClr val="tx1">
                    <a:tint val="75000"/>
                  </a:schemeClr>
                </a:solidFill>
              </a:defRPr>
            </a:lvl4pPr>
            <a:lvl5pPr marL="2570480" indent="0" algn="ctr">
              <a:buNone/>
              <a:defRPr>
                <a:solidFill>
                  <a:schemeClr val="tx1">
                    <a:tint val="75000"/>
                  </a:schemeClr>
                </a:solidFill>
              </a:defRPr>
            </a:lvl5pPr>
            <a:lvl6pPr marL="3213100" indent="0" algn="ctr">
              <a:buNone/>
              <a:defRPr>
                <a:solidFill>
                  <a:schemeClr val="tx1">
                    <a:tint val="75000"/>
                  </a:schemeClr>
                </a:solidFill>
              </a:defRPr>
            </a:lvl6pPr>
            <a:lvl7pPr marL="3855720" indent="0" algn="ctr">
              <a:buNone/>
              <a:defRPr>
                <a:solidFill>
                  <a:schemeClr val="tx1">
                    <a:tint val="75000"/>
                  </a:schemeClr>
                </a:solidFill>
              </a:defRPr>
            </a:lvl7pPr>
            <a:lvl8pPr marL="4498340" indent="0" algn="ctr">
              <a:buNone/>
              <a:defRPr>
                <a:solidFill>
                  <a:schemeClr val="tx1">
                    <a:tint val="75000"/>
                  </a:schemeClr>
                </a:solidFill>
              </a:defRPr>
            </a:lvl8pPr>
            <a:lvl9pPr marL="514096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a:xfrm>
            <a:off x="643018" y="6704013"/>
            <a:ext cx="3000745" cy="385762"/>
          </a:xfrm>
          <a:prstGeom prst="rect">
            <a:avLst/>
          </a:prstGeom>
        </p:spPr>
        <p:txBody>
          <a:bodyPr/>
          <a:lstStyle>
            <a:lvl1pPr>
              <a:defRPr/>
            </a:lvl1pPr>
          </a:lstStyle>
          <a:p>
            <a:pPr>
              <a:defRPr/>
            </a:pPr>
            <a:fld id="{8B4E67A1-5C53-42BD-AB2C-709FEF61F269}" type="datetimeFigureOut">
              <a:rPr lang="zh-CN" altLang="en-US"/>
            </a:fld>
            <a:endParaRPr lang="zh-CN" altLang="en-US"/>
          </a:p>
        </p:txBody>
      </p:sp>
      <p:sp>
        <p:nvSpPr>
          <p:cNvPr id="5" name="页脚占位符 4"/>
          <p:cNvSpPr>
            <a:spLocks noGrp="1"/>
          </p:cNvSpPr>
          <p:nvPr>
            <p:ph type="ftr" sz="quarter" idx="11"/>
          </p:nvPr>
        </p:nvSpPr>
        <p:spPr>
          <a:xfrm>
            <a:off x="4393156" y="6704013"/>
            <a:ext cx="4072440" cy="385762"/>
          </a:xfrm>
          <a:prstGeom prst="rect">
            <a:avLst/>
          </a:prstGeom>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a:xfrm>
            <a:off x="9214988" y="6704013"/>
            <a:ext cx="3000745" cy="385762"/>
          </a:xfrm>
          <a:prstGeom prst="rect">
            <a:avLst/>
          </a:prstGeom>
        </p:spPr>
        <p:txBody>
          <a:bodyPr/>
          <a:lstStyle>
            <a:lvl1pPr>
              <a:defRPr/>
            </a:lvl1pPr>
          </a:lstStyle>
          <a:p>
            <a:fld id="{5A80EFF5-4C64-44AF-903C-4654B01C43E2}" type="slidenum">
              <a:rPr lang="zh-CN" altLang="en-US"/>
            </a:fld>
            <a:endParaRPr lang="zh-CN" alt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0"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84238" y="385763"/>
            <a:ext cx="11090275" cy="1397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84238" y="1925638"/>
            <a:ext cx="11090275" cy="4589462"/>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84238" y="6704013"/>
            <a:ext cx="2892425" cy="384175"/>
          </a:xfrm>
          <a:prstGeom prst="rect">
            <a:avLst/>
          </a:prstGeom>
        </p:spPr>
        <p:txBody>
          <a:bodyPr vert="horz" lIns="91440" tIns="45720" rIns="91440" bIns="45720" rtlCol="0" anchor="ctr"/>
          <a:lstStyle>
            <a:lvl1pPr algn="l">
              <a:defRPr sz="1200">
                <a:solidFill>
                  <a:schemeClr val="tx1">
                    <a:tint val="75000"/>
                  </a:schemeClr>
                </a:solidFill>
              </a:defRPr>
            </a:lvl1pPr>
          </a:lstStyle>
          <a:p>
            <a:fld id="{43A93E93-166D-47F5-9EF1-ACEABE24AEEA}" type="datetimeFigureOut">
              <a:rPr lang="zh-CN" altLang="en-US" smtClean="0"/>
            </a:fld>
            <a:endParaRPr lang="zh-CN" altLang="en-US"/>
          </a:p>
        </p:txBody>
      </p:sp>
      <p:sp>
        <p:nvSpPr>
          <p:cNvPr id="5" name="页脚占位符 4"/>
          <p:cNvSpPr>
            <a:spLocks noGrp="1"/>
          </p:cNvSpPr>
          <p:nvPr>
            <p:ph type="ftr" sz="quarter" idx="3"/>
          </p:nvPr>
        </p:nvSpPr>
        <p:spPr>
          <a:xfrm>
            <a:off x="4259263" y="6704013"/>
            <a:ext cx="4340225" cy="3841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9082088" y="6704013"/>
            <a:ext cx="2892425" cy="384175"/>
          </a:xfrm>
          <a:prstGeom prst="rect">
            <a:avLst/>
          </a:prstGeom>
        </p:spPr>
        <p:txBody>
          <a:bodyPr vert="horz" lIns="91440" tIns="45720" rIns="91440" bIns="45720" rtlCol="0" anchor="ctr"/>
          <a:lstStyle>
            <a:lvl1pPr algn="r">
              <a:defRPr sz="1200">
                <a:solidFill>
                  <a:schemeClr val="tx1">
                    <a:tint val="75000"/>
                  </a:schemeClr>
                </a:solidFill>
              </a:defRPr>
            </a:lvl1pPr>
          </a:lstStyle>
          <a:p>
            <a:fld id="{118D5ACA-62CA-46DB-AD6B-12EDD6D51A23}"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2.xml"/><Relationship Id="rId4" Type="http://schemas.openxmlformats.org/officeDocument/2006/relationships/image" Target="../media/image3.jpeg"/><Relationship Id="rId3" Type="http://schemas.openxmlformats.org/officeDocument/2006/relationships/image" Target="../media/image2.png"/><Relationship Id="rId2" Type="http://schemas.microsoft.com/office/2007/relationships/media" Target="../media/media1.mp3"/><Relationship Id="rId1" Type="http://schemas.openxmlformats.org/officeDocument/2006/relationships/audio" Target="../media/media1.mp3"/></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image" Target="../media/image6.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8.xml"/><Relationship Id="rId1" Type="http://schemas.openxmlformats.org/officeDocument/2006/relationships/image" Target="../media/image6.jpeg"/></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1.xml"/><Relationship Id="rId2" Type="http://schemas.openxmlformats.org/officeDocument/2006/relationships/image" Target="../media/image6.jpeg"/><Relationship Id="rId1" Type="http://schemas.openxmlformats.org/officeDocument/2006/relationships/image" Target="../media/image13.jpeg"/></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16.xml"/><Relationship Id="rId3" Type="http://schemas.openxmlformats.org/officeDocument/2006/relationships/slideLayout" Target="../slideLayouts/slideLayout1.xml"/><Relationship Id="rId2" Type="http://schemas.openxmlformats.org/officeDocument/2006/relationships/image" Target="../media/image6.jpeg"/><Relationship Id="rId1" Type="http://schemas.openxmlformats.org/officeDocument/2006/relationships/image" Target="../media/image14.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8.xml"/><Relationship Id="rId1" Type="http://schemas.openxmlformats.org/officeDocument/2006/relationships/image" Target="../media/image6.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8.xml"/><Relationship Id="rId1" Type="http://schemas.openxmlformats.org/officeDocument/2006/relationships/image" Target="../media/image6.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image" Target="../media/image4.jpeg"/></Relationships>
</file>

<file path=ppt/slides/_rels/slide20.xml.rels><?xml version="1.0" encoding="UTF-8" standalone="yes"?>
<Relationships xmlns="http://schemas.openxmlformats.org/package/2006/relationships"><Relationship Id="rId4" Type="http://schemas.openxmlformats.org/officeDocument/2006/relationships/notesSlide" Target="../notesSlides/notesSlide20.xml"/><Relationship Id="rId3" Type="http://schemas.openxmlformats.org/officeDocument/2006/relationships/slideLayout" Target="../slideLayouts/slideLayout7.xml"/><Relationship Id="rId2" Type="http://schemas.openxmlformats.org/officeDocument/2006/relationships/image" Target="../media/image6.jpeg"/><Relationship Id="rId1" Type="http://schemas.openxmlformats.org/officeDocument/2006/relationships/image" Target="../media/image15.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8.xml"/><Relationship Id="rId1" Type="http://schemas.openxmlformats.org/officeDocument/2006/relationships/image" Target="../media/image6.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8.xml"/><Relationship Id="rId1" Type="http://schemas.openxmlformats.org/officeDocument/2006/relationships/image" Target="../media/image6.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9.xml"/><Relationship Id="rId1" Type="http://schemas.openxmlformats.org/officeDocument/2006/relationships/image" Target="../media/image6.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8.xml"/><Relationship Id="rId1" Type="http://schemas.openxmlformats.org/officeDocument/2006/relationships/image" Target="../media/image6.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26.xml.rels><?xml version="1.0" encoding="UTF-8" standalone="yes"?>
<Relationships xmlns="http://schemas.openxmlformats.org/package/2006/relationships"><Relationship Id="rId4" Type="http://schemas.openxmlformats.org/officeDocument/2006/relationships/notesSlide" Target="../notesSlides/notesSlide26.xml"/><Relationship Id="rId3" Type="http://schemas.openxmlformats.org/officeDocument/2006/relationships/slideLayout" Target="../slideLayouts/slideLayout1.xml"/><Relationship Id="rId2" Type="http://schemas.openxmlformats.org/officeDocument/2006/relationships/hyperlink" Target="https://www.pptying.com" TargetMode="External"/><Relationship Id="rId1"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4.xml.rels><?xml version="1.0" encoding="UTF-8" standalone="yes"?>
<Relationships xmlns="http://schemas.openxmlformats.org/package/2006/relationships"><Relationship Id="rId7" Type="http://schemas.openxmlformats.org/officeDocument/2006/relationships/notesSlide" Target="../notesSlides/notesSlide4.xml"/><Relationship Id="rId6" Type="http://schemas.openxmlformats.org/officeDocument/2006/relationships/slideLayout" Target="../slideLayouts/slideLayout5.xml"/><Relationship Id="rId5" Type="http://schemas.openxmlformats.org/officeDocument/2006/relationships/image" Target="../media/image6.jpeg"/><Relationship Id="rId4" Type="http://schemas.openxmlformats.org/officeDocument/2006/relationships/chart" Target="../charts/chart4.xml"/><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chart" Target="../charts/chart1.xml"/></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6.xml"/><Relationship Id="rId2" Type="http://schemas.openxmlformats.org/officeDocument/2006/relationships/image" Target="../media/image6.jpeg"/><Relationship Id="rId1" Type="http://schemas.openxmlformats.org/officeDocument/2006/relationships/image" Target="../media/image7.jpeg"/></Relationships>
</file>

<file path=ppt/slides/_rels/slide6.xml.rels><?xml version="1.0" encoding="UTF-8" standalone="yes"?>
<Relationships xmlns="http://schemas.openxmlformats.org/package/2006/relationships"><Relationship Id="rId8" Type="http://schemas.openxmlformats.org/officeDocument/2006/relationships/notesSlide" Target="../notesSlides/notesSlide6.xml"/><Relationship Id="rId7" Type="http://schemas.openxmlformats.org/officeDocument/2006/relationships/slideLayout" Target="../slideLayouts/slideLayout1.xml"/><Relationship Id="rId6" Type="http://schemas.openxmlformats.org/officeDocument/2006/relationships/tags" Target="../tags/tag1.xml"/><Relationship Id="rId5" Type="http://schemas.openxmlformats.org/officeDocument/2006/relationships/image" Target="../media/image6.jpeg"/><Relationship Id="rId4" Type="http://schemas.openxmlformats.org/officeDocument/2006/relationships/image" Target="../media/image11.jpeg"/><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9.xml.rels><?xml version="1.0" encoding="UTF-8" standalone="yes"?>
<Relationships xmlns="http://schemas.openxmlformats.org/package/2006/relationships"><Relationship Id="rId5" Type="http://schemas.openxmlformats.org/officeDocument/2006/relationships/notesSlide" Target="../notesSlides/notesSlide9.xml"/><Relationship Id="rId4" Type="http://schemas.openxmlformats.org/officeDocument/2006/relationships/slideLayout" Target="../slideLayouts/slideLayout1.xml"/><Relationship Id="rId3" Type="http://schemas.openxmlformats.org/officeDocument/2006/relationships/tags" Target="../tags/tag2.xml"/><Relationship Id="rId2" Type="http://schemas.openxmlformats.org/officeDocument/2006/relationships/image" Target="../media/image6.jpeg"/><Relationship Id="rId1"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Tobu - Sunburst">
            <a:hlinkClick r:id="" action="ppaction://media"/>
          </p:cNvPr>
          <p:cNvPicPr>
            <a:picLocks noChangeAspect="1"/>
          </p:cNvPicPr>
          <p:nvPr>
            <a:audioFile r:link="rId1"/>
            <p:extLst>
              <p:ext uri="{DAA4B4D4-6D71-4841-9C94-3DE7FCFB9230}">
                <p14:media xmlns:p14="http://schemas.microsoft.com/office/powerpoint/2010/main" r:embed="rId2"/>
              </p:ext>
            </p:extLst>
          </p:nvPr>
        </p:nvPicPr>
        <p:blipFill>
          <a:blip r:embed="rId3"/>
          <a:stretch>
            <a:fillRect/>
          </a:stretch>
        </p:blipFill>
        <p:spPr>
          <a:xfrm>
            <a:off x="6124575" y="-901567"/>
            <a:ext cx="609600" cy="609600"/>
          </a:xfrm>
          <a:prstGeom prst="rect">
            <a:avLst/>
          </a:prstGeom>
        </p:spPr>
      </p:pic>
      <p:sp>
        <p:nvSpPr>
          <p:cNvPr id="2" name="矩形 1"/>
          <p:cNvSpPr/>
          <p:nvPr/>
        </p:nvSpPr>
        <p:spPr>
          <a:xfrm>
            <a:off x="0" y="0"/>
            <a:ext cx="12858750" cy="7232650"/>
          </a:xfrm>
          <a:prstGeom prst="rect">
            <a:avLst/>
          </a:prstGeom>
          <a:blipFill dpi="0" rotWithShape="1">
            <a:blip r:embed="rId4"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 name="TextBox 10"/>
          <p:cNvSpPr txBox="1"/>
          <p:nvPr/>
        </p:nvSpPr>
        <p:spPr>
          <a:xfrm>
            <a:off x="3066240" y="2608213"/>
            <a:ext cx="969480" cy="2324116"/>
          </a:xfrm>
          <a:prstGeom prst="rect">
            <a:avLst/>
          </a:prstGeom>
          <a:noFill/>
        </p:spPr>
        <p:txBody>
          <a:bodyPr vert="eaVert" wrap="square" lIns="68572" tIns="34286" rIns="68572" bIns="34286">
            <a:spAutoFit/>
          </a:bodyPr>
          <a:lstStyle/>
          <a:p>
            <a:pPr algn="ctr"/>
            <a:r>
              <a:rPr lang="zh-CN" altLang="en-US" sz="5400" spc="3000" dirty="0">
                <a:latin typeface="造字工房悦黑体验版细体" pitchFamily="50" charset="-122"/>
                <a:ea typeface="造字工房悦黑体验版细体" pitchFamily="50" charset="-122"/>
              </a:rPr>
              <a:t>咖啡</a:t>
            </a:r>
            <a:endParaRPr lang="zh-CN" altLang="en-US" sz="5400" spc="3000" dirty="0">
              <a:latin typeface="造字工房悦黑体验版细体" pitchFamily="50" charset="-122"/>
              <a:ea typeface="造字工房悦黑体验版细体" pitchFamily="50" charset="-122"/>
            </a:endParaRPr>
          </a:p>
        </p:txBody>
      </p:sp>
      <p:sp>
        <p:nvSpPr>
          <p:cNvPr id="7" name="矩形 6"/>
          <p:cNvSpPr/>
          <p:nvPr/>
        </p:nvSpPr>
        <p:spPr>
          <a:xfrm>
            <a:off x="2738996" y="3544317"/>
            <a:ext cx="507815" cy="1767711"/>
          </a:xfrm>
          <a:prstGeom prst="rect">
            <a:avLst/>
          </a:prstGeom>
        </p:spPr>
        <p:txBody>
          <a:bodyPr vert="eaVert" wrap="square" lIns="68572" tIns="34286" rIns="68572" bIns="34286">
            <a:spAutoFit/>
          </a:bodyPr>
          <a:lstStyle/>
          <a:p>
            <a:pPr algn="ctr"/>
            <a:r>
              <a:rPr lang="zh-CN" altLang="en-US" sz="2400" spc="316" dirty="0" smtClean="0">
                <a:latin typeface="造字工房悦黑体验版细体" pitchFamily="50" charset="-122"/>
                <a:ea typeface="造字工房悦黑体验版细体" pitchFamily="50" charset="-122"/>
                <a:cs typeface="Arial" panose="020B0604020202020204" pitchFamily="34" charset="0"/>
              </a:rPr>
              <a:t>营销方案</a:t>
            </a:r>
            <a:endParaRPr lang="zh-CN" altLang="en-US" sz="2400" spc="316" dirty="0">
              <a:latin typeface="造字工房悦黑体验版细体" pitchFamily="50" charset="-122"/>
              <a:ea typeface="造字工房悦黑体验版细体" pitchFamily="50" charset="-122"/>
              <a:cs typeface="Arial" panose="020B0604020202020204" pitchFamily="34" charset="0"/>
            </a:endParaRPr>
          </a:p>
        </p:txBody>
      </p:sp>
      <p:sp>
        <p:nvSpPr>
          <p:cNvPr id="8" name="矩形 7"/>
          <p:cNvSpPr/>
          <p:nvPr/>
        </p:nvSpPr>
        <p:spPr>
          <a:xfrm>
            <a:off x="2180903" y="1816125"/>
            <a:ext cx="1766824" cy="1084904"/>
          </a:xfrm>
          <a:prstGeom prst="rect">
            <a:avLst/>
          </a:prstGeom>
        </p:spPr>
        <p:txBody>
          <a:bodyPr vert="horz" wrap="square" lIns="68572" tIns="34286" rIns="68572" bIns="34286">
            <a:spAutoFit/>
          </a:bodyPr>
          <a:lstStyle/>
          <a:p>
            <a:pPr algn="ctr"/>
            <a:r>
              <a:rPr lang="en-US" altLang="zh-CN" sz="6600" spc="300" dirty="0">
                <a:latin typeface="Edwardian Script ITC" panose="030303020407070D0804" pitchFamily="66" charset="0"/>
                <a:ea typeface="微软雅黑" panose="020B0503020204020204" pitchFamily="34" charset="-122"/>
                <a:cs typeface="Arial" panose="020B0604020202020204" pitchFamily="34" charset="0"/>
              </a:rPr>
              <a:t>coffee</a:t>
            </a:r>
            <a:endParaRPr lang="zh-CN" altLang="en-US" sz="6600" spc="300" dirty="0">
              <a:latin typeface="Edwardian Script ITC" panose="030303020407070D0804" pitchFamily="66" charset="0"/>
              <a:ea typeface="微软雅黑" panose="020B0503020204020204" pitchFamily="34" charset="-122"/>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advTm="6467">
        <p14:flip dir="r"/>
      </p:transition>
    </mc:Choice>
    <mc:Fallback>
      <p:transition spd="slow" advTm="6467">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5"/>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2" fill="hold" grpId="0" nodeType="clickEffect" p14:presetBounceEnd="20000">
                                      <p:stCondLst>
                                        <p:cond delay="0"/>
                                      </p:stCondLst>
                                      <p:iterate type="lt">
                                        <p:tmPct val="10000"/>
                                      </p:iterate>
                                      <p:childTnLst>
                                        <p:set>
                                          <p:cBhvr>
                                            <p:cTn id="10" dur="1" fill="hold">
                                              <p:stCondLst>
                                                <p:cond delay="0"/>
                                              </p:stCondLst>
                                            </p:cTn>
                                            <p:tgtEl>
                                              <p:spTgt spid="7"/>
                                            </p:tgtEl>
                                            <p:attrNameLst>
                                              <p:attrName>style.visibility</p:attrName>
                                            </p:attrNameLst>
                                          </p:cBhvr>
                                          <p:to>
                                            <p:strVal val="visible"/>
                                          </p:to>
                                        </p:set>
                                        <p:anim calcmode="lin" valueType="num" p14:bounceEnd="20000">
                                          <p:cBhvr additive="base">
                                            <p:cTn id="11" dur="500" fill="hold"/>
                                            <p:tgtEl>
                                              <p:spTgt spid="7"/>
                                            </p:tgtEl>
                                            <p:attrNameLst>
                                              <p:attrName>ppt_x</p:attrName>
                                            </p:attrNameLst>
                                          </p:cBhvr>
                                          <p:tavLst>
                                            <p:tav tm="0">
                                              <p:val>
                                                <p:strVal val="1+#ppt_w/2"/>
                                              </p:val>
                                            </p:tav>
                                            <p:tav tm="100000">
                                              <p:val>
                                                <p:strVal val="#ppt_x"/>
                                              </p:val>
                                            </p:tav>
                                          </p:tavLst>
                                        </p:anim>
                                        <p:anim calcmode="lin" valueType="num" p14:bounceEnd="20000">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14:presetBounceEnd="21000">
                                      <p:stCondLst>
                                        <p:cond delay="0"/>
                                      </p:stCondLst>
                                      <p:iterate type="lt">
                                        <p:tmPct val="10000"/>
                                      </p:iterate>
                                      <p:childTnLst>
                                        <p:set>
                                          <p:cBhvr>
                                            <p:cTn id="16" dur="1" fill="hold">
                                              <p:stCondLst>
                                                <p:cond delay="0"/>
                                              </p:stCondLst>
                                            </p:cTn>
                                            <p:tgtEl>
                                              <p:spTgt spid="6"/>
                                            </p:tgtEl>
                                            <p:attrNameLst>
                                              <p:attrName>style.visibility</p:attrName>
                                            </p:attrNameLst>
                                          </p:cBhvr>
                                          <p:to>
                                            <p:strVal val="visible"/>
                                          </p:to>
                                        </p:set>
                                        <p:anim calcmode="lin" valueType="num" p14:bounceEnd="21000">
                                          <p:cBhvr additive="base">
                                            <p:cTn id="17" dur="800" fill="hold"/>
                                            <p:tgtEl>
                                              <p:spTgt spid="6"/>
                                            </p:tgtEl>
                                            <p:attrNameLst>
                                              <p:attrName>ppt_x</p:attrName>
                                            </p:attrNameLst>
                                          </p:cBhvr>
                                          <p:tavLst>
                                            <p:tav tm="0">
                                              <p:val>
                                                <p:strVal val="1+#ppt_w/2"/>
                                              </p:val>
                                            </p:tav>
                                            <p:tav tm="100000">
                                              <p:val>
                                                <p:strVal val="#ppt_x"/>
                                              </p:val>
                                            </p:tav>
                                          </p:tavLst>
                                        </p:anim>
                                        <p:anim calcmode="lin" valueType="num" p14:bounceEnd="21000">
                                          <p:cBhvr additive="base">
                                            <p:cTn id="18" dur="8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14:presetBounceEnd="20000">
                                      <p:stCondLst>
                                        <p:cond delay="0"/>
                                      </p:stCondLst>
                                      <p:iterate type="lt">
                                        <p:tmPct val="10000"/>
                                      </p:iterate>
                                      <p:childTnLst>
                                        <p:set>
                                          <p:cBhvr>
                                            <p:cTn id="22" dur="1" fill="hold">
                                              <p:stCondLst>
                                                <p:cond delay="0"/>
                                              </p:stCondLst>
                                            </p:cTn>
                                            <p:tgtEl>
                                              <p:spTgt spid="8"/>
                                            </p:tgtEl>
                                            <p:attrNameLst>
                                              <p:attrName>style.visibility</p:attrName>
                                            </p:attrNameLst>
                                          </p:cBhvr>
                                          <p:to>
                                            <p:strVal val="visible"/>
                                          </p:to>
                                        </p:set>
                                        <p:anim calcmode="lin" valueType="num" p14:bounceEnd="20000">
                                          <p:cBhvr additive="base">
                                            <p:cTn id="23" dur="500" fill="hold"/>
                                            <p:tgtEl>
                                              <p:spTgt spid="8"/>
                                            </p:tgtEl>
                                            <p:attrNameLst>
                                              <p:attrName>ppt_x</p:attrName>
                                            </p:attrNameLst>
                                          </p:cBhvr>
                                          <p:tavLst>
                                            <p:tav tm="0">
                                              <p:val>
                                                <p:strVal val="1+#ppt_w/2"/>
                                              </p:val>
                                            </p:tav>
                                            <p:tav tm="100000">
                                              <p:val>
                                                <p:strVal val="#ppt_x"/>
                                              </p:val>
                                            </p:tav>
                                          </p:tavLst>
                                        </p:anim>
                                        <p:anim calcmode="lin" valueType="num" p14:bounceEnd="20000">
                                          <p:cBhvr additive="base">
                                            <p:cTn id="24"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25" repeatCount="indefinite" fill="remove" display="0">
                      <p:stCondLst>
                        <p:cond delay="indefinite"/>
                      </p:stCondLst>
                      <p:endCondLst>
                        <p:cond evt="onStopAudio" delay="0">
                          <p:tgtEl>
                            <p:sldTgt/>
                          </p:tgtEl>
                        </p:cond>
                      </p:endCondLst>
                    </p:cTn>
                    <p:tgtEl>
                      <p:spTgt spid="25"/>
                    </p:tgtEl>
                  </p:cMediaNode>
                </p:audio>
              </p:childTnLst>
            </p:cTn>
          </p:par>
        </p:tnLst>
        <p:bldLst>
          <p:bldP spid="6" grpId="0"/>
          <p:bldP spid="7" grpId="0"/>
          <p:bldP spid="8"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5"/>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2" fill="hold" grpId="0" nodeType="clickEffect">
                                      <p:stCondLst>
                                        <p:cond delay="0"/>
                                      </p:stCondLst>
                                      <p:iterate type="lt">
                                        <p:tmPct val="10000"/>
                                      </p:iterate>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iterate type="lt">
                                        <p:tmPct val="10000"/>
                                      </p:iterate>
                                      <p:childTnLst>
                                        <p:set>
                                          <p:cBhvr>
                                            <p:cTn id="16" dur="1" fill="hold">
                                              <p:stCondLst>
                                                <p:cond delay="0"/>
                                              </p:stCondLst>
                                            </p:cTn>
                                            <p:tgtEl>
                                              <p:spTgt spid="6"/>
                                            </p:tgtEl>
                                            <p:attrNameLst>
                                              <p:attrName>style.visibility</p:attrName>
                                            </p:attrNameLst>
                                          </p:cBhvr>
                                          <p:to>
                                            <p:strVal val="visible"/>
                                          </p:to>
                                        </p:set>
                                        <p:anim calcmode="lin" valueType="num">
                                          <p:cBhvr additive="base">
                                            <p:cTn id="17" dur="800" fill="hold"/>
                                            <p:tgtEl>
                                              <p:spTgt spid="6"/>
                                            </p:tgtEl>
                                            <p:attrNameLst>
                                              <p:attrName>ppt_x</p:attrName>
                                            </p:attrNameLst>
                                          </p:cBhvr>
                                          <p:tavLst>
                                            <p:tav tm="0">
                                              <p:val>
                                                <p:strVal val="1+#ppt_w/2"/>
                                              </p:val>
                                            </p:tav>
                                            <p:tav tm="100000">
                                              <p:val>
                                                <p:strVal val="#ppt_x"/>
                                              </p:val>
                                            </p:tav>
                                          </p:tavLst>
                                        </p:anim>
                                        <p:anim calcmode="lin" valueType="num">
                                          <p:cBhvr additive="base">
                                            <p:cTn id="18" dur="8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iterate type="lt">
                                        <p:tmPct val="10000"/>
                                      </p:iterate>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1+#ppt_w/2"/>
                                              </p:val>
                                            </p:tav>
                                            <p:tav tm="100000">
                                              <p:val>
                                                <p:strVal val="#ppt_x"/>
                                              </p:val>
                                            </p:tav>
                                          </p:tavLst>
                                        </p:anim>
                                        <p:anim calcmode="lin" valueType="num">
                                          <p:cBhvr additive="base">
                                            <p:cTn id="24"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25" repeatCount="indefinite" fill="remove" display="0">
                      <p:stCondLst>
                        <p:cond delay="indefinite"/>
                      </p:stCondLst>
                      <p:endCondLst>
                        <p:cond evt="onStopAudio" delay="0">
                          <p:tgtEl>
                            <p:sldTgt/>
                          </p:tgtEl>
                        </p:cond>
                      </p:endCondLst>
                    </p:cTn>
                    <p:tgtEl>
                      <p:spTgt spid="25"/>
                    </p:tgtEl>
                  </p:cMediaNode>
                </p:audio>
              </p:childTnLst>
            </p:cTn>
          </p:par>
        </p:tnLst>
        <p:bldLst>
          <p:bldP spid="6" grpId="0"/>
          <p:bldP spid="7" grpId="0"/>
          <p:bldP spid="8" grpId="0"/>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caf0021d-372f-4793-9c6e-fdc8745b6480"/>
          <p:cNvGrpSpPr>
            <a:grpSpLocks noChangeAspect="1"/>
          </p:cNvGrpSpPr>
          <p:nvPr/>
        </p:nvGrpSpPr>
        <p:grpSpPr>
          <a:xfrm>
            <a:off x="1381927" y="1500376"/>
            <a:ext cx="10039251" cy="4803972"/>
            <a:chOff x="1310009" y="1422657"/>
            <a:chExt cx="9519219" cy="4555127"/>
          </a:xfrm>
        </p:grpSpPr>
        <p:sp>
          <p:nvSpPr>
            <p:cNvPr id="4" name="Freeform: Shape 2"/>
            <p:cNvSpPr/>
            <p:nvPr/>
          </p:nvSpPr>
          <p:spPr>
            <a:xfrm>
              <a:off x="1782159" y="4034514"/>
              <a:ext cx="1640219" cy="820109"/>
            </a:xfrm>
            <a:custGeom>
              <a:avLst/>
              <a:gdLst/>
              <a:ahLst/>
              <a:cxnLst/>
              <a:rect l="l" t="t" r="r" b="b"/>
              <a:pathLst>
                <a:path w="1296144" h="648072">
                  <a:moveTo>
                    <a:pt x="0" y="0"/>
                  </a:moveTo>
                  <a:lnTo>
                    <a:pt x="171519" y="0"/>
                  </a:lnTo>
                  <a:cubicBezTo>
                    <a:pt x="171519" y="263193"/>
                    <a:pt x="384879" y="476553"/>
                    <a:pt x="648072" y="476553"/>
                  </a:cubicBezTo>
                  <a:cubicBezTo>
                    <a:pt x="911265" y="476553"/>
                    <a:pt x="1124625" y="263193"/>
                    <a:pt x="1124625" y="0"/>
                  </a:cubicBezTo>
                  <a:lnTo>
                    <a:pt x="1296144" y="0"/>
                  </a:lnTo>
                  <a:cubicBezTo>
                    <a:pt x="1296144" y="357920"/>
                    <a:pt x="1005992" y="648072"/>
                    <a:pt x="648072" y="648072"/>
                  </a:cubicBezTo>
                  <a:cubicBezTo>
                    <a:pt x="290152" y="648072"/>
                    <a:pt x="0" y="357920"/>
                    <a:pt x="0" y="0"/>
                  </a:cubicBezTo>
                  <a:close/>
                </a:path>
              </a:pathLst>
            </a:custGeom>
            <a:solidFill>
              <a:schemeClr val="accent1"/>
            </a:solidFill>
            <a:ln w="25400" cap="flat" cmpd="sng" algn="ctr">
              <a:noFill/>
              <a:prstDash val="solid"/>
            </a:ln>
            <a:effectLst/>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5" name="Freeform: Shape 3"/>
            <p:cNvSpPr/>
            <p:nvPr/>
          </p:nvSpPr>
          <p:spPr>
            <a:xfrm>
              <a:off x="4106051" y="4034514"/>
              <a:ext cx="1640219" cy="820109"/>
            </a:xfrm>
            <a:custGeom>
              <a:avLst/>
              <a:gdLst/>
              <a:ahLst/>
              <a:cxnLst/>
              <a:rect l="l" t="t" r="r" b="b"/>
              <a:pathLst>
                <a:path w="1296144" h="648072">
                  <a:moveTo>
                    <a:pt x="0" y="0"/>
                  </a:moveTo>
                  <a:lnTo>
                    <a:pt x="171519" y="0"/>
                  </a:lnTo>
                  <a:cubicBezTo>
                    <a:pt x="171519" y="263193"/>
                    <a:pt x="384879" y="476553"/>
                    <a:pt x="648072" y="476553"/>
                  </a:cubicBezTo>
                  <a:cubicBezTo>
                    <a:pt x="911265" y="476553"/>
                    <a:pt x="1124625" y="263193"/>
                    <a:pt x="1124625" y="0"/>
                  </a:cubicBezTo>
                  <a:lnTo>
                    <a:pt x="1296144" y="0"/>
                  </a:lnTo>
                  <a:cubicBezTo>
                    <a:pt x="1296144" y="357920"/>
                    <a:pt x="1005992" y="648072"/>
                    <a:pt x="648072" y="648072"/>
                  </a:cubicBezTo>
                  <a:cubicBezTo>
                    <a:pt x="290152" y="648072"/>
                    <a:pt x="0" y="357920"/>
                    <a:pt x="0" y="0"/>
                  </a:cubicBezTo>
                  <a:close/>
                </a:path>
              </a:pathLst>
            </a:custGeom>
            <a:solidFill>
              <a:schemeClr val="accent2"/>
            </a:solidFill>
            <a:ln w="25400" cap="flat" cmpd="sng" algn="ctr">
              <a:noFill/>
              <a:prstDash val="solid"/>
            </a:ln>
            <a:effectLst/>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6" name="Freeform: Shape 4"/>
            <p:cNvSpPr/>
            <p:nvPr/>
          </p:nvSpPr>
          <p:spPr>
            <a:xfrm>
              <a:off x="6429944" y="4034514"/>
              <a:ext cx="1640219" cy="820109"/>
            </a:xfrm>
            <a:custGeom>
              <a:avLst/>
              <a:gdLst/>
              <a:ahLst/>
              <a:cxnLst/>
              <a:rect l="l" t="t" r="r" b="b"/>
              <a:pathLst>
                <a:path w="1296144" h="648072">
                  <a:moveTo>
                    <a:pt x="0" y="0"/>
                  </a:moveTo>
                  <a:lnTo>
                    <a:pt x="171519" y="0"/>
                  </a:lnTo>
                  <a:cubicBezTo>
                    <a:pt x="171519" y="263193"/>
                    <a:pt x="384879" y="476553"/>
                    <a:pt x="648072" y="476553"/>
                  </a:cubicBezTo>
                  <a:cubicBezTo>
                    <a:pt x="911265" y="476553"/>
                    <a:pt x="1124625" y="263193"/>
                    <a:pt x="1124625" y="0"/>
                  </a:cubicBezTo>
                  <a:lnTo>
                    <a:pt x="1296144" y="0"/>
                  </a:lnTo>
                  <a:cubicBezTo>
                    <a:pt x="1296144" y="357920"/>
                    <a:pt x="1005992" y="648072"/>
                    <a:pt x="648072" y="648072"/>
                  </a:cubicBezTo>
                  <a:cubicBezTo>
                    <a:pt x="290152" y="648072"/>
                    <a:pt x="0" y="357920"/>
                    <a:pt x="0" y="0"/>
                  </a:cubicBezTo>
                  <a:close/>
                </a:path>
              </a:pathLst>
            </a:custGeom>
            <a:solidFill>
              <a:schemeClr val="accent4"/>
            </a:solidFill>
            <a:ln w="25400" cap="flat" cmpd="sng" algn="ctr">
              <a:noFill/>
              <a:prstDash val="solid"/>
            </a:ln>
            <a:effectLst/>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7" name="Freeform: Shape 5"/>
            <p:cNvSpPr/>
            <p:nvPr/>
          </p:nvSpPr>
          <p:spPr>
            <a:xfrm>
              <a:off x="1784638" y="1422659"/>
              <a:ext cx="4881655" cy="2536547"/>
            </a:xfrm>
            <a:custGeom>
              <a:avLst/>
              <a:gdLst/>
              <a:ahLst/>
              <a:cxnLst/>
              <a:rect l="l" t="t" r="r" b="b"/>
              <a:pathLst>
                <a:path w="3672408" h="1908212">
                  <a:moveTo>
                    <a:pt x="1836204" y="0"/>
                  </a:moveTo>
                  <a:cubicBezTo>
                    <a:pt x="2850311" y="0"/>
                    <a:pt x="3672408" y="822097"/>
                    <a:pt x="3672408" y="1836204"/>
                  </a:cubicBezTo>
                  <a:lnTo>
                    <a:pt x="3668772" y="1908212"/>
                  </a:lnTo>
                  <a:lnTo>
                    <a:pt x="3488752" y="1908212"/>
                  </a:lnTo>
                  <a:cubicBezTo>
                    <a:pt x="3491871" y="1884397"/>
                    <a:pt x="3492388" y="1860361"/>
                    <a:pt x="3492388" y="1836204"/>
                  </a:cubicBezTo>
                  <a:cubicBezTo>
                    <a:pt x="3492388" y="921519"/>
                    <a:pt x="2750889" y="180020"/>
                    <a:pt x="1836204" y="180020"/>
                  </a:cubicBezTo>
                  <a:cubicBezTo>
                    <a:pt x="921519" y="180020"/>
                    <a:pt x="180020" y="921519"/>
                    <a:pt x="180020" y="1836204"/>
                  </a:cubicBezTo>
                  <a:lnTo>
                    <a:pt x="183656" y="1908212"/>
                  </a:lnTo>
                  <a:lnTo>
                    <a:pt x="3636" y="1908212"/>
                  </a:lnTo>
                  <a:cubicBezTo>
                    <a:pt x="466" y="1884382"/>
                    <a:pt x="0" y="1860347"/>
                    <a:pt x="0" y="1836204"/>
                  </a:cubicBezTo>
                  <a:cubicBezTo>
                    <a:pt x="0" y="822097"/>
                    <a:pt x="822097" y="0"/>
                    <a:pt x="1836204" y="0"/>
                  </a:cubicBezTo>
                  <a:close/>
                </a:path>
              </a:pathLst>
            </a:custGeom>
            <a:solidFill>
              <a:schemeClr val="accent1">
                <a:alpha val="80000"/>
              </a:schemeClr>
            </a:solidFill>
            <a:ln w="9525">
              <a:noFill/>
              <a:round/>
            </a:ln>
            <a:effectLst/>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8" name="Freeform: Shape 6"/>
            <p:cNvSpPr/>
            <p:nvPr/>
          </p:nvSpPr>
          <p:spPr>
            <a:xfrm>
              <a:off x="8753837" y="4034514"/>
              <a:ext cx="1640219" cy="820109"/>
            </a:xfrm>
            <a:custGeom>
              <a:avLst/>
              <a:gdLst/>
              <a:ahLst/>
              <a:cxnLst/>
              <a:rect l="l" t="t" r="r" b="b"/>
              <a:pathLst>
                <a:path w="1296144" h="648072">
                  <a:moveTo>
                    <a:pt x="0" y="0"/>
                  </a:moveTo>
                  <a:lnTo>
                    <a:pt x="171519" y="0"/>
                  </a:lnTo>
                  <a:cubicBezTo>
                    <a:pt x="171519" y="263193"/>
                    <a:pt x="384879" y="476553"/>
                    <a:pt x="648072" y="476553"/>
                  </a:cubicBezTo>
                  <a:cubicBezTo>
                    <a:pt x="911265" y="476553"/>
                    <a:pt x="1124625" y="263193"/>
                    <a:pt x="1124625" y="0"/>
                  </a:cubicBezTo>
                  <a:lnTo>
                    <a:pt x="1296144" y="0"/>
                  </a:lnTo>
                  <a:cubicBezTo>
                    <a:pt x="1296144" y="357920"/>
                    <a:pt x="1005992" y="648072"/>
                    <a:pt x="648072" y="648072"/>
                  </a:cubicBezTo>
                  <a:cubicBezTo>
                    <a:pt x="290152" y="648072"/>
                    <a:pt x="0" y="357920"/>
                    <a:pt x="0" y="0"/>
                  </a:cubicBezTo>
                  <a:close/>
                </a:path>
              </a:pathLst>
            </a:custGeom>
            <a:solidFill>
              <a:schemeClr val="accent5"/>
            </a:solidFill>
            <a:ln w="25400" cap="flat" cmpd="sng" algn="ctr">
              <a:noFill/>
              <a:prstDash val="solid"/>
            </a:ln>
            <a:effectLst/>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9" name="Freeform: Shape 7"/>
            <p:cNvSpPr/>
            <p:nvPr/>
          </p:nvSpPr>
          <p:spPr>
            <a:xfrm>
              <a:off x="4090266" y="1422657"/>
              <a:ext cx="4881655" cy="2536547"/>
            </a:xfrm>
            <a:custGeom>
              <a:avLst/>
              <a:gdLst/>
              <a:ahLst/>
              <a:cxnLst/>
              <a:rect l="l" t="t" r="r" b="b"/>
              <a:pathLst>
                <a:path w="3672408" h="1908212">
                  <a:moveTo>
                    <a:pt x="1836204" y="0"/>
                  </a:moveTo>
                  <a:cubicBezTo>
                    <a:pt x="2850311" y="0"/>
                    <a:pt x="3672408" y="822097"/>
                    <a:pt x="3672408" y="1836204"/>
                  </a:cubicBezTo>
                  <a:lnTo>
                    <a:pt x="3668772" y="1908212"/>
                  </a:lnTo>
                  <a:lnTo>
                    <a:pt x="3488752" y="1908212"/>
                  </a:lnTo>
                  <a:cubicBezTo>
                    <a:pt x="3491871" y="1884397"/>
                    <a:pt x="3492388" y="1860361"/>
                    <a:pt x="3492388" y="1836204"/>
                  </a:cubicBezTo>
                  <a:cubicBezTo>
                    <a:pt x="3492388" y="921519"/>
                    <a:pt x="2750889" y="180020"/>
                    <a:pt x="1836204" y="180020"/>
                  </a:cubicBezTo>
                  <a:cubicBezTo>
                    <a:pt x="921519" y="180020"/>
                    <a:pt x="180020" y="921519"/>
                    <a:pt x="180020" y="1836204"/>
                  </a:cubicBezTo>
                  <a:lnTo>
                    <a:pt x="183656" y="1908212"/>
                  </a:lnTo>
                  <a:lnTo>
                    <a:pt x="3636" y="1908212"/>
                  </a:lnTo>
                  <a:cubicBezTo>
                    <a:pt x="466" y="1884382"/>
                    <a:pt x="0" y="1860347"/>
                    <a:pt x="0" y="1836204"/>
                  </a:cubicBezTo>
                  <a:cubicBezTo>
                    <a:pt x="0" y="822097"/>
                    <a:pt x="822097" y="0"/>
                    <a:pt x="1836204" y="0"/>
                  </a:cubicBezTo>
                  <a:close/>
                </a:path>
              </a:pathLst>
            </a:custGeom>
            <a:solidFill>
              <a:schemeClr val="accent2">
                <a:alpha val="80000"/>
              </a:schemeClr>
            </a:solidFill>
            <a:ln w="9525">
              <a:noFill/>
              <a:round/>
            </a:ln>
            <a:effectLst/>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10" name="Freeform: Shape 8"/>
            <p:cNvSpPr/>
            <p:nvPr/>
          </p:nvSpPr>
          <p:spPr>
            <a:xfrm>
              <a:off x="5528187" y="1422657"/>
              <a:ext cx="4881655" cy="2536547"/>
            </a:xfrm>
            <a:custGeom>
              <a:avLst/>
              <a:gdLst/>
              <a:ahLst/>
              <a:cxnLst/>
              <a:rect l="l" t="t" r="r" b="b"/>
              <a:pathLst>
                <a:path w="3672408" h="1908212">
                  <a:moveTo>
                    <a:pt x="1836204" y="0"/>
                  </a:moveTo>
                  <a:cubicBezTo>
                    <a:pt x="2850311" y="0"/>
                    <a:pt x="3672408" y="822097"/>
                    <a:pt x="3672408" y="1836204"/>
                  </a:cubicBezTo>
                  <a:lnTo>
                    <a:pt x="3668772" y="1908212"/>
                  </a:lnTo>
                  <a:lnTo>
                    <a:pt x="3488752" y="1908212"/>
                  </a:lnTo>
                  <a:cubicBezTo>
                    <a:pt x="3491871" y="1884397"/>
                    <a:pt x="3492388" y="1860361"/>
                    <a:pt x="3492388" y="1836204"/>
                  </a:cubicBezTo>
                  <a:cubicBezTo>
                    <a:pt x="3492388" y="921519"/>
                    <a:pt x="2750889" y="180020"/>
                    <a:pt x="1836204" y="180020"/>
                  </a:cubicBezTo>
                  <a:cubicBezTo>
                    <a:pt x="921519" y="180020"/>
                    <a:pt x="180020" y="921519"/>
                    <a:pt x="180020" y="1836204"/>
                  </a:cubicBezTo>
                  <a:lnTo>
                    <a:pt x="183656" y="1908212"/>
                  </a:lnTo>
                  <a:lnTo>
                    <a:pt x="3636" y="1908212"/>
                  </a:lnTo>
                  <a:cubicBezTo>
                    <a:pt x="466" y="1884382"/>
                    <a:pt x="0" y="1860347"/>
                    <a:pt x="0" y="1836204"/>
                  </a:cubicBezTo>
                  <a:cubicBezTo>
                    <a:pt x="0" y="822097"/>
                    <a:pt x="822097" y="0"/>
                    <a:pt x="1836204" y="0"/>
                  </a:cubicBezTo>
                  <a:close/>
                </a:path>
              </a:pathLst>
            </a:custGeom>
            <a:solidFill>
              <a:schemeClr val="accent4">
                <a:alpha val="80000"/>
              </a:schemeClr>
            </a:solidFill>
            <a:ln w="9525">
              <a:noFill/>
              <a:round/>
            </a:ln>
            <a:effectLst/>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11" name="Freeform: Shape 9"/>
            <p:cNvSpPr/>
            <p:nvPr/>
          </p:nvSpPr>
          <p:spPr>
            <a:xfrm>
              <a:off x="3204294" y="1422657"/>
              <a:ext cx="4881655" cy="2536547"/>
            </a:xfrm>
            <a:custGeom>
              <a:avLst/>
              <a:gdLst/>
              <a:ahLst/>
              <a:cxnLst/>
              <a:rect l="l" t="t" r="r" b="b"/>
              <a:pathLst>
                <a:path w="3672408" h="1908212">
                  <a:moveTo>
                    <a:pt x="1836204" y="0"/>
                  </a:moveTo>
                  <a:cubicBezTo>
                    <a:pt x="2850311" y="0"/>
                    <a:pt x="3672408" y="822097"/>
                    <a:pt x="3672408" y="1836204"/>
                  </a:cubicBezTo>
                  <a:lnTo>
                    <a:pt x="3668772" y="1908212"/>
                  </a:lnTo>
                  <a:lnTo>
                    <a:pt x="3488752" y="1908212"/>
                  </a:lnTo>
                  <a:cubicBezTo>
                    <a:pt x="3491871" y="1884397"/>
                    <a:pt x="3492388" y="1860361"/>
                    <a:pt x="3492388" y="1836204"/>
                  </a:cubicBezTo>
                  <a:cubicBezTo>
                    <a:pt x="3492388" y="921519"/>
                    <a:pt x="2750889" y="180020"/>
                    <a:pt x="1836204" y="180020"/>
                  </a:cubicBezTo>
                  <a:cubicBezTo>
                    <a:pt x="921519" y="180020"/>
                    <a:pt x="180020" y="921519"/>
                    <a:pt x="180020" y="1836204"/>
                  </a:cubicBezTo>
                  <a:lnTo>
                    <a:pt x="183656" y="1908212"/>
                  </a:lnTo>
                  <a:lnTo>
                    <a:pt x="3636" y="1908212"/>
                  </a:lnTo>
                  <a:cubicBezTo>
                    <a:pt x="466" y="1884382"/>
                    <a:pt x="0" y="1860347"/>
                    <a:pt x="0" y="1836204"/>
                  </a:cubicBezTo>
                  <a:cubicBezTo>
                    <a:pt x="0" y="822097"/>
                    <a:pt x="822097" y="0"/>
                    <a:pt x="1836204" y="0"/>
                  </a:cubicBezTo>
                  <a:close/>
                </a:path>
              </a:pathLst>
            </a:custGeom>
            <a:solidFill>
              <a:schemeClr val="accent4"/>
            </a:solidFill>
            <a:ln w="25400" cap="flat" cmpd="sng" algn="ctr">
              <a:noFill/>
              <a:prstDash val="solid"/>
            </a:ln>
            <a:effectLst/>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12" name="Oval 10"/>
            <p:cNvSpPr/>
            <p:nvPr/>
          </p:nvSpPr>
          <p:spPr>
            <a:xfrm>
              <a:off x="2094884" y="3532018"/>
              <a:ext cx="1011637" cy="1011637"/>
            </a:xfrm>
            <a:prstGeom prst="ellipse">
              <a:avLst/>
            </a:prstGeom>
            <a:solidFill>
              <a:schemeClr val="accent1"/>
            </a:solidFill>
            <a:ln w="25400" cap="flat" cmpd="sng" algn="ctr">
              <a:noFill/>
              <a:prstDash val="solid"/>
            </a:ln>
            <a:effectLst/>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13" name="Oval 11"/>
            <p:cNvSpPr/>
            <p:nvPr/>
          </p:nvSpPr>
          <p:spPr>
            <a:xfrm>
              <a:off x="4433504" y="3541858"/>
              <a:ext cx="1011637" cy="1011637"/>
            </a:xfrm>
            <a:prstGeom prst="ellipse">
              <a:avLst/>
            </a:prstGeom>
            <a:solidFill>
              <a:schemeClr val="accent2"/>
            </a:solidFill>
            <a:ln w="25400" cap="flat" cmpd="sng" algn="ctr">
              <a:noFill/>
              <a:prstDash val="solid"/>
            </a:ln>
            <a:effectLst/>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14" name="Oval 12"/>
            <p:cNvSpPr/>
            <p:nvPr/>
          </p:nvSpPr>
          <p:spPr>
            <a:xfrm>
              <a:off x="6744235" y="3541858"/>
              <a:ext cx="1011637" cy="1011637"/>
            </a:xfrm>
            <a:prstGeom prst="ellipse">
              <a:avLst/>
            </a:prstGeom>
            <a:solidFill>
              <a:schemeClr val="accent4"/>
            </a:solidFill>
            <a:ln w="25400" cap="flat" cmpd="sng" algn="ctr">
              <a:noFill/>
              <a:prstDash val="solid"/>
            </a:ln>
            <a:effectLst/>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15" name="Oval 13"/>
            <p:cNvSpPr/>
            <p:nvPr/>
          </p:nvSpPr>
          <p:spPr>
            <a:xfrm>
              <a:off x="9068128" y="3528696"/>
              <a:ext cx="1011637" cy="1011637"/>
            </a:xfrm>
            <a:prstGeom prst="ellipse">
              <a:avLst/>
            </a:prstGeom>
            <a:solidFill>
              <a:schemeClr val="accent5"/>
            </a:solidFill>
            <a:ln w="25400" cap="flat" cmpd="sng" algn="ctr">
              <a:noFill/>
              <a:prstDash val="solid"/>
            </a:ln>
            <a:effectLst/>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16" name="Freeform: Shape 14"/>
            <p:cNvSpPr/>
            <p:nvPr/>
          </p:nvSpPr>
          <p:spPr bwMode="auto">
            <a:xfrm>
              <a:off x="9303244" y="3766481"/>
              <a:ext cx="535149" cy="536064"/>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solidFill>
              <a:schemeClr val="bg1"/>
            </a:solidFill>
            <a:ln>
              <a:noFill/>
            </a:ln>
            <a:effectLst/>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17" name="Freeform: Shape 15"/>
            <p:cNvSpPr/>
            <p:nvPr/>
          </p:nvSpPr>
          <p:spPr bwMode="auto">
            <a:xfrm>
              <a:off x="9537429" y="4000667"/>
              <a:ext cx="66780" cy="66780"/>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solidFill>
              <a:schemeClr val="bg1"/>
            </a:solidFill>
            <a:ln>
              <a:noFill/>
            </a:ln>
            <a:effectLst/>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18" name="Freeform: Shape 16"/>
            <p:cNvSpPr/>
            <p:nvPr/>
          </p:nvSpPr>
          <p:spPr bwMode="auto">
            <a:xfrm>
              <a:off x="9469734" y="3933888"/>
              <a:ext cx="201253" cy="201253"/>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solidFill>
              <a:schemeClr val="bg1"/>
            </a:solidFill>
            <a:ln>
              <a:noFill/>
            </a:ln>
            <a:effectLst/>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19" name="Freeform: Shape 17"/>
            <p:cNvSpPr/>
            <p:nvPr/>
          </p:nvSpPr>
          <p:spPr bwMode="auto">
            <a:xfrm>
              <a:off x="9604208" y="4067446"/>
              <a:ext cx="83245" cy="85991"/>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solidFill>
              <a:schemeClr val="bg1"/>
            </a:solidFill>
            <a:ln>
              <a:noFill/>
            </a:ln>
            <a:effectLst/>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20" name="Freeform: Shape 18"/>
            <p:cNvSpPr/>
            <p:nvPr/>
          </p:nvSpPr>
          <p:spPr bwMode="auto">
            <a:xfrm>
              <a:off x="9637141" y="4101294"/>
              <a:ext cx="119836" cy="122583"/>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solidFill>
              <a:schemeClr val="bg1"/>
            </a:solidFill>
            <a:ln>
              <a:noFill/>
            </a:ln>
            <a:effectLst/>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21" name="Freeform: Shape 19"/>
            <p:cNvSpPr/>
            <p:nvPr/>
          </p:nvSpPr>
          <p:spPr bwMode="auto">
            <a:xfrm>
              <a:off x="9620674" y="4084827"/>
              <a:ext cx="101541" cy="103371"/>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solidFill>
              <a:schemeClr val="bg1"/>
            </a:solidFill>
            <a:ln>
              <a:noFill/>
            </a:ln>
            <a:effectLst/>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22" name="Freeform: Shape 20"/>
            <p:cNvSpPr/>
            <p:nvPr/>
          </p:nvSpPr>
          <p:spPr bwMode="auto">
            <a:xfrm>
              <a:off x="9453268" y="3917421"/>
              <a:ext cx="84160" cy="85075"/>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solidFill>
              <a:schemeClr val="bg1"/>
            </a:solidFill>
            <a:ln>
              <a:noFill/>
            </a:ln>
            <a:effectLst/>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23" name="Freeform: Shape 21"/>
            <p:cNvSpPr/>
            <p:nvPr/>
          </p:nvSpPr>
          <p:spPr bwMode="auto">
            <a:xfrm>
              <a:off x="9386489" y="3850641"/>
              <a:ext cx="119836" cy="121667"/>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solidFill>
              <a:schemeClr val="bg1"/>
            </a:solidFill>
            <a:ln>
              <a:noFill/>
            </a:ln>
            <a:effectLst/>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24" name="Freeform: Shape 22"/>
            <p:cNvSpPr/>
            <p:nvPr/>
          </p:nvSpPr>
          <p:spPr bwMode="auto">
            <a:xfrm>
              <a:off x="9420337" y="3883574"/>
              <a:ext cx="101543" cy="104287"/>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solidFill>
              <a:schemeClr val="bg1"/>
            </a:solidFill>
            <a:ln>
              <a:noFill/>
            </a:ln>
            <a:effectLst/>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25" name="Freeform: Shape 23"/>
            <p:cNvSpPr/>
            <p:nvPr/>
          </p:nvSpPr>
          <p:spPr bwMode="auto">
            <a:xfrm>
              <a:off x="6982020" y="3826388"/>
              <a:ext cx="536064" cy="535149"/>
            </a:xfrm>
            <a:custGeom>
              <a:avLst/>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ah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chemeClr val="bg1"/>
            </a:solidFill>
            <a:ln>
              <a:noFill/>
            </a:ln>
            <a:effectLst/>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26" name="Freeform: Shape 24"/>
            <p:cNvSpPr/>
            <p:nvPr/>
          </p:nvSpPr>
          <p:spPr bwMode="auto">
            <a:xfrm>
              <a:off x="4956246" y="3897194"/>
              <a:ext cx="175639" cy="17563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38" y="20579"/>
                  </a:moveTo>
                  <a:lnTo>
                    <a:pt x="19542" y="20579"/>
                  </a:lnTo>
                  <a:cubicBezTo>
                    <a:pt x="19546" y="21142"/>
                    <a:pt x="20004" y="21600"/>
                    <a:pt x="20571" y="21600"/>
                  </a:cubicBezTo>
                  <a:cubicBezTo>
                    <a:pt x="21137" y="21600"/>
                    <a:pt x="21599" y="21138"/>
                    <a:pt x="21599" y="20571"/>
                  </a:cubicBezTo>
                  <a:cubicBezTo>
                    <a:pt x="21599" y="20565"/>
                    <a:pt x="21595" y="20561"/>
                    <a:pt x="21595" y="20555"/>
                  </a:cubicBezTo>
                  <a:cubicBezTo>
                    <a:pt x="21583" y="9221"/>
                    <a:pt x="12411" y="41"/>
                    <a:pt x="1080" y="12"/>
                  </a:cubicBezTo>
                  <a:cubicBezTo>
                    <a:pt x="1064" y="10"/>
                    <a:pt x="1048" y="0"/>
                    <a:pt x="1028" y="0"/>
                  </a:cubicBezTo>
                  <a:cubicBezTo>
                    <a:pt x="458" y="0"/>
                    <a:pt x="0" y="461"/>
                    <a:pt x="0" y="1028"/>
                  </a:cubicBezTo>
                  <a:cubicBezTo>
                    <a:pt x="0" y="1594"/>
                    <a:pt x="458" y="2055"/>
                    <a:pt x="1024" y="2057"/>
                  </a:cubicBezTo>
                  <a:lnTo>
                    <a:pt x="1024" y="2065"/>
                  </a:lnTo>
                  <a:cubicBezTo>
                    <a:pt x="11233" y="2065"/>
                    <a:pt x="19538" y="10370"/>
                    <a:pt x="19538" y="20579"/>
                  </a:cubicBezTo>
                </a:path>
              </a:pathLst>
            </a:custGeom>
            <a:solidFill>
              <a:schemeClr val="bg2"/>
            </a:solidFill>
            <a:ln>
              <a:noFill/>
            </a:ln>
            <a:effectLst/>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27" name="Freeform: Shape 25"/>
            <p:cNvSpPr/>
            <p:nvPr/>
          </p:nvSpPr>
          <p:spPr bwMode="auto">
            <a:xfrm>
              <a:off x="4671748" y="3830414"/>
              <a:ext cx="535149" cy="535149"/>
            </a:xfrm>
            <a:custGeom>
              <a:avLst/>
              <a:gdLst>
                <a:gd name="T0" fmla="+- 0 10819 195"/>
                <a:gd name="T1" fmla="*/ T0 w 21248"/>
                <a:gd name="T2" fmla="*/ 10800 h 21600"/>
                <a:gd name="T3" fmla="+- 0 10819 195"/>
                <a:gd name="T4" fmla="*/ T3 w 21248"/>
                <a:gd name="T5" fmla="*/ 10800 h 21600"/>
                <a:gd name="T6" fmla="+- 0 10819 195"/>
                <a:gd name="T7" fmla="*/ T6 w 21248"/>
                <a:gd name="T8" fmla="*/ 10800 h 21600"/>
                <a:gd name="T9" fmla="+- 0 10819 195"/>
                <a:gd name="T10" fmla="*/ T9 w 21248"/>
                <a:gd name="T11" fmla="*/ 10800 h 21600"/>
              </a:gdLst>
              <a:ahLst/>
              <a:cxnLst>
                <a:cxn ang="0">
                  <a:pos x="T1" y="T2"/>
                </a:cxn>
                <a:cxn ang="0">
                  <a:pos x="T4" y="T5"/>
                </a:cxn>
                <a:cxn ang="0">
                  <a:pos x="T7" y="T8"/>
                </a:cxn>
                <a:cxn ang="0">
                  <a:pos x="T10" y="T11"/>
                </a:cxn>
              </a:cxnLst>
              <a:rect l="0" t="0" r="r" b="b"/>
              <a:pathLst>
                <a:path w="21248" h="21600">
                  <a:moveTo>
                    <a:pt x="19868" y="17133"/>
                  </a:moveTo>
                  <a:cubicBezTo>
                    <a:pt x="19766" y="17386"/>
                    <a:pt x="19525" y="17549"/>
                    <a:pt x="19255" y="17549"/>
                  </a:cubicBezTo>
                  <a:lnTo>
                    <a:pt x="19058" y="17549"/>
                  </a:lnTo>
                  <a:lnTo>
                    <a:pt x="3983" y="2226"/>
                  </a:lnTo>
                  <a:lnTo>
                    <a:pt x="3983" y="2025"/>
                  </a:lnTo>
                  <a:cubicBezTo>
                    <a:pt x="3983" y="1750"/>
                    <a:pt x="4144" y="1506"/>
                    <a:pt x="4393" y="1401"/>
                  </a:cubicBezTo>
                  <a:cubicBezTo>
                    <a:pt x="4475" y="1367"/>
                    <a:pt x="4560" y="1350"/>
                    <a:pt x="4647" y="1350"/>
                  </a:cubicBezTo>
                  <a:cubicBezTo>
                    <a:pt x="4824" y="1350"/>
                    <a:pt x="4991" y="1420"/>
                    <a:pt x="5116" y="1547"/>
                  </a:cubicBezTo>
                  <a:lnTo>
                    <a:pt x="19724" y="16397"/>
                  </a:lnTo>
                  <a:cubicBezTo>
                    <a:pt x="19915" y="16591"/>
                    <a:pt x="19972" y="16880"/>
                    <a:pt x="19868" y="17133"/>
                  </a:cubicBezTo>
                  <a:moveTo>
                    <a:pt x="10121" y="17549"/>
                  </a:moveTo>
                  <a:cubicBezTo>
                    <a:pt x="10017" y="17549"/>
                    <a:pt x="9922" y="17586"/>
                    <a:pt x="9824" y="17609"/>
                  </a:cubicBezTo>
                  <a:lnTo>
                    <a:pt x="3923" y="11612"/>
                  </a:lnTo>
                  <a:cubicBezTo>
                    <a:pt x="3946" y="11512"/>
                    <a:pt x="3982" y="11415"/>
                    <a:pt x="3982" y="11311"/>
                  </a:cubicBezTo>
                  <a:lnTo>
                    <a:pt x="3983" y="3180"/>
                  </a:lnTo>
                  <a:lnTo>
                    <a:pt x="18119" y="17549"/>
                  </a:lnTo>
                  <a:cubicBezTo>
                    <a:pt x="18119" y="17549"/>
                    <a:pt x="10121" y="17549"/>
                    <a:pt x="10121" y="17549"/>
                  </a:cubicBezTo>
                  <a:close/>
                  <a:moveTo>
                    <a:pt x="9182" y="17945"/>
                  </a:moveTo>
                  <a:lnTo>
                    <a:pt x="7109" y="20052"/>
                  </a:lnTo>
                  <a:cubicBezTo>
                    <a:pt x="6939" y="20224"/>
                    <a:pt x="6742" y="20249"/>
                    <a:pt x="6640" y="20249"/>
                  </a:cubicBezTo>
                  <a:cubicBezTo>
                    <a:pt x="6537" y="20249"/>
                    <a:pt x="6339" y="20224"/>
                    <a:pt x="6170" y="20052"/>
                  </a:cubicBezTo>
                  <a:lnTo>
                    <a:pt x="1522" y="15327"/>
                  </a:lnTo>
                  <a:cubicBezTo>
                    <a:pt x="1352" y="15154"/>
                    <a:pt x="1327" y="14953"/>
                    <a:pt x="1327" y="14850"/>
                  </a:cubicBezTo>
                  <a:cubicBezTo>
                    <a:pt x="1327" y="14745"/>
                    <a:pt x="1352" y="14544"/>
                    <a:pt x="1522" y="14373"/>
                  </a:cubicBezTo>
                  <a:lnTo>
                    <a:pt x="3593" y="12266"/>
                  </a:lnTo>
                  <a:cubicBezTo>
                    <a:pt x="3599" y="12260"/>
                    <a:pt x="3601" y="12251"/>
                    <a:pt x="3607" y="12245"/>
                  </a:cubicBezTo>
                  <a:lnTo>
                    <a:pt x="9202" y="17932"/>
                  </a:lnTo>
                  <a:cubicBezTo>
                    <a:pt x="9196" y="17937"/>
                    <a:pt x="9187" y="17939"/>
                    <a:pt x="9182" y="17945"/>
                  </a:cubicBezTo>
                  <a:moveTo>
                    <a:pt x="6056" y="593"/>
                  </a:moveTo>
                  <a:cubicBezTo>
                    <a:pt x="5675" y="205"/>
                    <a:pt x="5165" y="0"/>
                    <a:pt x="4647" y="0"/>
                  </a:cubicBezTo>
                  <a:cubicBezTo>
                    <a:pt x="4390" y="0"/>
                    <a:pt x="4132" y="49"/>
                    <a:pt x="3885" y="154"/>
                  </a:cubicBezTo>
                  <a:cubicBezTo>
                    <a:pt x="3141" y="467"/>
                    <a:pt x="2655" y="1205"/>
                    <a:pt x="2655" y="2025"/>
                  </a:cubicBezTo>
                  <a:lnTo>
                    <a:pt x="2654" y="11311"/>
                  </a:lnTo>
                  <a:lnTo>
                    <a:pt x="583" y="13418"/>
                  </a:lnTo>
                  <a:cubicBezTo>
                    <a:pt x="-195" y="14208"/>
                    <a:pt x="-195" y="15491"/>
                    <a:pt x="583" y="16281"/>
                  </a:cubicBezTo>
                  <a:lnTo>
                    <a:pt x="5231" y="21006"/>
                  </a:lnTo>
                  <a:cubicBezTo>
                    <a:pt x="5620" y="21402"/>
                    <a:pt x="6131" y="21599"/>
                    <a:pt x="6640" y="21599"/>
                  </a:cubicBezTo>
                  <a:cubicBezTo>
                    <a:pt x="7150" y="21599"/>
                    <a:pt x="7659" y="21402"/>
                    <a:pt x="8048" y="21006"/>
                  </a:cubicBezTo>
                  <a:lnTo>
                    <a:pt x="10121" y="18900"/>
                  </a:lnTo>
                  <a:lnTo>
                    <a:pt x="19255" y="18900"/>
                  </a:lnTo>
                  <a:cubicBezTo>
                    <a:pt x="20062" y="18900"/>
                    <a:pt x="20788" y="18407"/>
                    <a:pt x="21095" y="17650"/>
                  </a:cubicBezTo>
                  <a:cubicBezTo>
                    <a:pt x="21405" y="16893"/>
                    <a:pt x="21234" y="16022"/>
                    <a:pt x="20663" y="15443"/>
                  </a:cubicBezTo>
                  <a:cubicBezTo>
                    <a:pt x="20663" y="15443"/>
                    <a:pt x="6056" y="593"/>
                    <a:pt x="6056" y="593"/>
                  </a:cubicBezTo>
                  <a:close/>
                </a:path>
              </a:pathLst>
            </a:custGeom>
            <a:solidFill>
              <a:schemeClr val="bg1"/>
            </a:solidFill>
            <a:ln>
              <a:noFill/>
            </a:ln>
            <a:effectLst/>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28" name="Freeform: Shape 26"/>
            <p:cNvSpPr/>
            <p:nvPr/>
          </p:nvSpPr>
          <p:spPr bwMode="auto">
            <a:xfrm>
              <a:off x="4956245" y="3830413"/>
              <a:ext cx="250651" cy="2506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7" y="2880"/>
                  </a:moveTo>
                  <a:lnTo>
                    <a:pt x="1437" y="2885"/>
                  </a:lnTo>
                  <a:cubicBezTo>
                    <a:pt x="10965" y="2885"/>
                    <a:pt x="18717" y="10637"/>
                    <a:pt x="18717" y="20165"/>
                  </a:cubicBezTo>
                  <a:lnTo>
                    <a:pt x="18720" y="20165"/>
                  </a:lnTo>
                  <a:cubicBezTo>
                    <a:pt x="18722" y="20959"/>
                    <a:pt x="19366" y="21600"/>
                    <a:pt x="20160" y="21600"/>
                  </a:cubicBezTo>
                  <a:cubicBezTo>
                    <a:pt x="20955" y="21600"/>
                    <a:pt x="21599" y="20956"/>
                    <a:pt x="21599" y="20160"/>
                  </a:cubicBezTo>
                  <a:cubicBezTo>
                    <a:pt x="21599" y="20155"/>
                    <a:pt x="21597" y="20152"/>
                    <a:pt x="21597" y="20148"/>
                  </a:cubicBezTo>
                  <a:cubicBezTo>
                    <a:pt x="21588" y="9034"/>
                    <a:pt x="12588" y="28"/>
                    <a:pt x="1476" y="8"/>
                  </a:cubicBezTo>
                  <a:cubicBezTo>
                    <a:pt x="1465" y="7"/>
                    <a:pt x="1454" y="0"/>
                    <a:pt x="1440" y="0"/>
                  </a:cubicBezTo>
                  <a:cubicBezTo>
                    <a:pt x="644" y="0"/>
                    <a:pt x="0" y="644"/>
                    <a:pt x="0" y="1440"/>
                  </a:cubicBezTo>
                  <a:cubicBezTo>
                    <a:pt x="0" y="2234"/>
                    <a:pt x="644" y="2878"/>
                    <a:pt x="1437" y="2880"/>
                  </a:cubicBezTo>
                </a:path>
              </a:pathLst>
            </a:custGeom>
            <a:solidFill>
              <a:schemeClr val="bg1"/>
            </a:solidFill>
            <a:ln>
              <a:noFill/>
            </a:ln>
            <a:effectLst/>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29" name="Freeform: Shape 27"/>
            <p:cNvSpPr/>
            <p:nvPr/>
          </p:nvSpPr>
          <p:spPr bwMode="auto">
            <a:xfrm>
              <a:off x="2401474" y="3905427"/>
              <a:ext cx="334812" cy="271691"/>
            </a:xfrm>
            <a:custGeom>
              <a:avLst/>
              <a:gdLst>
                <a:gd name="T0" fmla="+- 0 10800 376"/>
                <a:gd name="T1" fmla="*/ T0 w 20848"/>
                <a:gd name="T2" fmla="*/ 10800 h 21600"/>
                <a:gd name="T3" fmla="+- 0 10800 376"/>
                <a:gd name="T4" fmla="*/ T3 w 20848"/>
                <a:gd name="T5" fmla="*/ 10800 h 21600"/>
                <a:gd name="T6" fmla="+- 0 10800 376"/>
                <a:gd name="T7" fmla="*/ T6 w 20848"/>
                <a:gd name="T8" fmla="*/ 10800 h 21600"/>
                <a:gd name="T9" fmla="+- 0 10800 376"/>
                <a:gd name="T10" fmla="*/ T9 w 20848"/>
                <a:gd name="T11" fmla="*/ 10800 h 21600"/>
              </a:gdLst>
              <a:ahLst/>
              <a:cxnLst>
                <a:cxn ang="0">
                  <a:pos x="T1" y="T2"/>
                </a:cxn>
                <a:cxn ang="0">
                  <a:pos x="T4" y="T5"/>
                </a:cxn>
                <a:cxn ang="0">
                  <a:pos x="T7" y="T8"/>
                </a:cxn>
                <a:cxn ang="0">
                  <a:pos x="T10" y="T11"/>
                </a:cxn>
              </a:cxnLst>
              <a:rect l="0" t="0" r="r" b="b"/>
              <a:pathLst>
                <a:path w="20848" h="21600">
                  <a:moveTo>
                    <a:pt x="18728" y="19178"/>
                  </a:moveTo>
                  <a:cubicBezTo>
                    <a:pt x="13191" y="20631"/>
                    <a:pt x="7654" y="20631"/>
                    <a:pt x="2118" y="19178"/>
                  </a:cubicBezTo>
                  <a:cubicBezTo>
                    <a:pt x="678" y="13592"/>
                    <a:pt x="678" y="8008"/>
                    <a:pt x="2118" y="2421"/>
                  </a:cubicBezTo>
                  <a:cubicBezTo>
                    <a:pt x="7654" y="968"/>
                    <a:pt x="13191" y="968"/>
                    <a:pt x="18728" y="2421"/>
                  </a:cubicBezTo>
                  <a:cubicBezTo>
                    <a:pt x="20168" y="8008"/>
                    <a:pt x="20168" y="13592"/>
                    <a:pt x="18728" y="19178"/>
                  </a:cubicBezTo>
                  <a:moveTo>
                    <a:pt x="18938" y="1116"/>
                  </a:moveTo>
                  <a:cubicBezTo>
                    <a:pt x="16114" y="375"/>
                    <a:pt x="13249" y="0"/>
                    <a:pt x="10423" y="0"/>
                  </a:cubicBezTo>
                  <a:cubicBezTo>
                    <a:pt x="7597" y="0"/>
                    <a:pt x="4732" y="375"/>
                    <a:pt x="1908" y="1116"/>
                  </a:cubicBezTo>
                  <a:cubicBezTo>
                    <a:pt x="1543" y="1213"/>
                    <a:pt x="1244" y="1552"/>
                    <a:pt x="1127" y="2004"/>
                  </a:cubicBezTo>
                  <a:cubicBezTo>
                    <a:pt x="-376" y="7841"/>
                    <a:pt x="-376" y="13759"/>
                    <a:pt x="1127" y="19593"/>
                  </a:cubicBezTo>
                  <a:cubicBezTo>
                    <a:pt x="1244" y="20047"/>
                    <a:pt x="1543" y="20386"/>
                    <a:pt x="1908" y="20482"/>
                  </a:cubicBezTo>
                  <a:cubicBezTo>
                    <a:pt x="4732" y="21224"/>
                    <a:pt x="7597" y="21600"/>
                    <a:pt x="10423" y="21600"/>
                  </a:cubicBezTo>
                  <a:cubicBezTo>
                    <a:pt x="13249" y="21600"/>
                    <a:pt x="16114" y="21224"/>
                    <a:pt x="18938" y="20482"/>
                  </a:cubicBezTo>
                  <a:cubicBezTo>
                    <a:pt x="19303" y="20386"/>
                    <a:pt x="19602" y="20047"/>
                    <a:pt x="19719" y="19593"/>
                  </a:cubicBezTo>
                  <a:cubicBezTo>
                    <a:pt x="21223" y="13759"/>
                    <a:pt x="21223" y="7841"/>
                    <a:pt x="19719" y="2004"/>
                  </a:cubicBezTo>
                  <a:cubicBezTo>
                    <a:pt x="19602" y="1552"/>
                    <a:pt x="19303" y="1213"/>
                    <a:pt x="18938" y="1116"/>
                  </a:cubicBezTo>
                </a:path>
              </a:pathLst>
            </a:custGeom>
            <a:solidFill>
              <a:schemeClr val="bg1"/>
            </a:solidFill>
            <a:ln>
              <a:noFill/>
            </a:ln>
            <a:effectLst/>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30" name="Freeform: Shape 28"/>
            <p:cNvSpPr/>
            <p:nvPr/>
          </p:nvSpPr>
          <p:spPr bwMode="auto">
            <a:xfrm>
              <a:off x="2334694" y="3838649"/>
              <a:ext cx="535149" cy="418057"/>
            </a:xfrm>
            <a:custGeom>
              <a:avLst/>
              <a:gdLst>
                <a:gd name="T0" fmla="+- 0 10800 252"/>
                <a:gd name="T1" fmla="*/ T0 w 21096"/>
                <a:gd name="T2" fmla="*/ 10800 h 21600"/>
                <a:gd name="T3" fmla="+- 0 10800 252"/>
                <a:gd name="T4" fmla="*/ T3 w 21096"/>
                <a:gd name="T5" fmla="*/ 10800 h 21600"/>
                <a:gd name="T6" fmla="+- 0 10800 252"/>
                <a:gd name="T7" fmla="*/ T6 w 21096"/>
                <a:gd name="T8" fmla="*/ 10800 h 21600"/>
                <a:gd name="T9" fmla="+- 0 10800 252"/>
                <a:gd name="T10" fmla="*/ T9 w 21096"/>
                <a:gd name="T11" fmla="*/ 10800 h 21600"/>
              </a:gdLst>
              <a:ahLst/>
              <a:cxnLst>
                <a:cxn ang="0">
                  <a:pos x="T1" y="T2"/>
                </a:cxn>
                <a:cxn ang="0">
                  <a:pos x="T4" y="T5"/>
                </a:cxn>
                <a:cxn ang="0">
                  <a:pos x="T7" y="T8"/>
                </a:cxn>
                <a:cxn ang="0">
                  <a:pos x="T10" y="T11"/>
                </a:cxn>
              </a:cxnLst>
              <a:rect l="0" t="0" r="r" b="b"/>
              <a:pathLst>
                <a:path w="21096" h="21600">
                  <a:moveTo>
                    <a:pt x="19056" y="18331"/>
                  </a:moveTo>
                  <a:cubicBezTo>
                    <a:pt x="13383" y="19233"/>
                    <a:pt x="7711" y="19233"/>
                    <a:pt x="2038" y="18331"/>
                  </a:cubicBezTo>
                  <a:cubicBezTo>
                    <a:pt x="1074" y="13022"/>
                    <a:pt x="1074" y="7713"/>
                    <a:pt x="2038" y="2404"/>
                  </a:cubicBezTo>
                  <a:cubicBezTo>
                    <a:pt x="7711" y="1502"/>
                    <a:pt x="13383" y="1502"/>
                    <a:pt x="19056" y="2404"/>
                  </a:cubicBezTo>
                  <a:cubicBezTo>
                    <a:pt x="20021" y="7713"/>
                    <a:pt x="20021" y="13022"/>
                    <a:pt x="19056" y="18331"/>
                  </a:cubicBezTo>
                  <a:moveTo>
                    <a:pt x="20338" y="2005"/>
                  </a:moveTo>
                  <a:cubicBezTo>
                    <a:pt x="20211" y="1301"/>
                    <a:pt x="19762" y="776"/>
                    <a:pt x="19215" y="689"/>
                  </a:cubicBezTo>
                  <a:cubicBezTo>
                    <a:pt x="16339" y="232"/>
                    <a:pt x="13423" y="0"/>
                    <a:pt x="10547" y="0"/>
                  </a:cubicBezTo>
                  <a:cubicBezTo>
                    <a:pt x="7671" y="0"/>
                    <a:pt x="4755" y="232"/>
                    <a:pt x="1879" y="689"/>
                  </a:cubicBezTo>
                  <a:cubicBezTo>
                    <a:pt x="1332" y="776"/>
                    <a:pt x="883" y="1301"/>
                    <a:pt x="756" y="2005"/>
                  </a:cubicBezTo>
                  <a:cubicBezTo>
                    <a:pt x="-252" y="7553"/>
                    <a:pt x="-252" y="13181"/>
                    <a:pt x="756" y="18731"/>
                  </a:cubicBezTo>
                  <a:cubicBezTo>
                    <a:pt x="883" y="19434"/>
                    <a:pt x="1332" y="19959"/>
                    <a:pt x="1879" y="20046"/>
                  </a:cubicBezTo>
                  <a:cubicBezTo>
                    <a:pt x="3265" y="20266"/>
                    <a:pt x="4660" y="20429"/>
                    <a:pt x="6055" y="20544"/>
                  </a:cubicBezTo>
                  <a:cubicBezTo>
                    <a:pt x="5979" y="20606"/>
                    <a:pt x="5931" y="20670"/>
                    <a:pt x="5931" y="20735"/>
                  </a:cubicBezTo>
                  <a:cubicBezTo>
                    <a:pt x="5931" y="21213"/>
                    <a:pt x="7997" y="21599"/>
                    <a:pt x="10547" y="21599"/>
                  </a:cubicBezTo>
                  <a:cubicBezTo>
                    <a:pt x="13097" y="21599"/>
                    <a:pt x="15164" y="21213"/>
                    <a:pt x="15164" y="20735"/>
                  </a:cubicBezTo>
                  <a:cubicBezTo>
                    <a:pt x="15164" y="20670"/>
                    <a:pt x="15115" y="20606"/>
                    <a:pt x="15040" y="20544"/>
                  </a:cubicBezTo>
                  <a:cubicBezTo>
                    <a:pt x="16434" y="20429"/>
                    <a:pt x="17830" y="20266"/>
                    <a:pt x="19215" y="20046"/>
                  </a:cubicBezTo>
                  <a:cubicBezTo>
                    <a:pt x="19762" y="19959"/>
                    <a:pt x="20211" y="19434"/>
                    <a:pt x="20338" y="18731"/>
                  </a:cubicBezTo>
                  <a:cubicBezTo>
                    <a:pt x="21347" y="13181"/>
                    <a:pt x="21347" y="7553"/>
                    <a:pt x="20338" y="2005"/>
                  </a:cubicBezTo>
                </a:path>
              </a:pathLst>
            </a:custGeom>
            <a:solidFill>
              <a:schemeClr val="bg1"/>
            </a:solidFill>
            <a:ln>
              <a:noFill/>
            </a:ln>
            <a:effectLst/>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31" name="Freeform: Shape 29"/>
            <p:cNvSpPr/>
            <p:nvPr/>
          </p:nvSpPr>
          <p:spPr bwMode="auto">
            <a:xfrm>
              <a:off x="2752752" y="3922810"/>
              <a:ext cx="50313" cy="493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7200"/>
                  </a:moveTo>
                  <a:cubicBezTo>
                    <a:pt x="12779" y="7200"/>
                    <a:pt x="14399" y="8820"/>
                    <a:pt x="14399" y="10800"/>
                  </a:cubicBezTo>
                  <a:cubicBezTo>
                    <a:pt x="14399" y="12779"/>
                    <a:pt x="12779" y="14400"/>
                    <a:pt x="10800" y="14400"/>
                  </a:cubicBezTo>
                  <a:cubicBezTo>
                    <a:pt x="8820" y="14400"/>
                    <a:pt x="7199" y="12779"/>
                    <a:pt x="7199" y="10800"/>
                  </a:cubicBezTo>
                  <a:cubicBezTo>
                    <a:pt x="7199" y="8820"/>
                    <a:pt x="8820" y="7200"/>
                    <a:pt x="10800" y="7200"/>
                  </a:cubicBezTo>
                  <a:moveTo>
                    <a:pt x="10800" y="21599"/>
                  </a:moveTo>
                  <a:cubicBezTo>
                    <a:pt x="16762" y="21599"/>
                    <a:pt x="21600" y="16762"/>
                    <a:pt x="21600" y="10800"/>
                  </a:cubicBezTo>
                  <a:cubicBezTo>
                    <a:pt x="21600" y="4837"/>
                    <a:pt x="16762" y="0"/>
                    <a:pt x="10800" y="0"/>
                  </a:cubicBezTo>
                  <a:cubicBezTo>
                    <a:pt x="4837" y="0"/>
                    <a:pt x="0" y="4837"/>
                    <a:pt x="0" y="10800"/>
                  </a:cubicBezTo>
                  <a:cubicBezTo>
                    <a:pt x="0" y="16762"/>
                    <a:pt x="4837" y="21599"/>
                    <a:pt x="10800" y="21599"/>
                  </a:cubicBezTo>
                </a:path>
              </a:pathLst>
            </a:custGeom>
            <a:solidFill>
              <a:schemeClr val="bg1"/>
            </a:solidFill>
            <a:ln>
              <a:noFill/>
            </a:ln>
            <a:effectLst/>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32" name="Freeform: Shape 30"/>
            <p:cNvSpPr/>
            <p:nvPr/>
          </p:nvSpPr>
          <p:spPr bwMode="auto">
            <a:xfrm>
              <a:off x="2736285" y="4139611"/>
              <a:ext cx="66780" cy="1738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solidFill>
              <a:schemeClr val="bg1"/>
            </a:solidFill>
            <a:ln>
              <a:noFill/>
            </a:ln>
            <a:effectLst/>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33" name="Freeform: Shape 31"/>
            <p:cNvSpPr/>
            <p:nvPr/>
          </p:nvSpPr>
          <p:spPr bwMode="auto">
            <a:xfrm>
              <a:off x="2752751" y="4089299"/>
              <a:ext cx="67695" cy="17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solidFill>
              <a:schemeClr val="bg1"/>
            </a:solidFill>
            <a:ln>
              <a:noFill/>
            </a:ln>
            <a:effectLst/>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34" name="Freeform: Shape 32"/>
            <p:cNvSpPr/>
            <p:nvPr/>
          </p:nvSpPr>
          <p:spPr bwMode="auto">
            <a:xfrm>
              <a:off x="2752751" y="4039901"/>
              <a:ext cx="67695" cy="1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solidFill>
              <a:schemeClr val="bg1"/>
            </a:solidFill>
            <a:ln>
              <a:noFill/>
            </a:ln>
            <a:effectLst/>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35" name="Freeform: Shape 33"/>
            <p:cNvSpPr/>
            <p:nvPr/>
          </p:nvSpPr>
          <p:spPr bwMode="auto">
            <a:xfrm>
              <a:off x="2469167" y="3972206"/>
              <a:ext cx="99712" cy="70439"/>
            </a:xfrm>
            <a:custGeom>
              <a:avLst/>
              <a:gdLst>
                <a:gd name="T0" fmla="+- 0 10822 44"/>
                <a:gd name="T1" fmla="*/ T0 w 21556"/>
                <a:gd name="T2" fmla="+- 0 10826 53"/>
                <a:gd name="T3" fmla="*/ 10826 h 21547"/>
                <a:gd name="T4" fmla="+- 0 10822 44"/>
                <a:gd name="T5" fmla="*/ T4 w 21556"/>
                <a:gd name="T6" fmla="+- 0 10826 53"/>
                <a:gd name="T7" fmla="*/ 10826 h 21547"/>
                <a:gd name="T8" fmla="+- 0 10822 44"/>
                <a:gd name="T9" fmla="*/ T8 w 21556"/>
                <a:gd name="T10" fmla="+- 0 10826 53"/>
                <a:gd name="T11" fmla="*/ 10826 h 21547"/>
                <a:gd name="T12" fmla="+- 0 10822 44"/>
                <a:gd name="T13" fmla="*/ T12 w 21556"/>
                <a:gd name="T14" fmla="+- 0 10826 53"/>
                <a:gd name="T15" fmla="*/ 10826 h 21547"/>
              </a:gdLst>
              <a:ahLst/>
              <a:cxnLst>
                <a:cxn ang="0">
                  <a:pos x="T1" y="T3"/>
                </a:cxn>
                <a:cxn ang="0">
                  <a:pos x="T5" y="T7"/>
                </a:cxn>
                <a:cxn ang="0">
                  <a:pos x="T9" y="T11"/>
                </a:cxn>
                <a:cxn ang="0">
                  <a:pos x="T13" y="T15"/>
                </a:cxn>
              </a:cxnLst>
              <a:rect l="0" t="0" r="r" b="b"/>
              <a:pathLst>
                <a:path w="21556" h="21547">
                  <a:moveTo>
                    <a:pt x="19751" y="2"/>
                  </a:moveTo>
                  <a:lnTo>
                    <a:pt x="3200" y="1845"/>
                  </a:lnTo>
                  <a:cubicBezTo>
                    <a:pt x="2215" y="2010"/>
                    <a:pt x="1272" y="3284"/>
                    <a:pt x="1106" y="4676"/>
                  </a:cubicBezTo>
                  <a:lnTo>
                    <a:pt x="1" y="18986"/>
                  </a:lnTo>
                  <a:cubicBezTo>
                    <a:pt x="-44" y="20398"/>
                    <a:pt x="724" y="21547"/>
                    <a:pt x="1712" y="21547"/>
                  </a:cubicBezTo>
                  <a:cubicBezTo>
                    <a:pt x="2698" y="21547"/>
                    <a:pt x="3542" y="20398"/>
                    <a:pt x="3582" y="18978"/>
                  </a:cubicBezTo>
                  <a:lnTo>
                    <a:pt x="4185" y="9251"/>
                  </a:lnTo>
                  <a:cubicBezTo>
                    <a:pt x="4319" y="7849"/>
                    <a:pt x="5235" y="6592"/>
                    <a:pt x="6220" y="6447"/>
                  </a:cubicBezTo>
                  <a:lnTo>
                    <a:pt x="19751" y="5128"/>
                  </a:lnTo>
                  <a:cubicBezTo>
                    <a:pt x="20743" y="5078"/>
                    <a:pt x="21556" y="3884"/>
                    <a:pt x="21556" y="2467"/>
                  </a:cubicBezTo>
                  <a:cubicBezTo>
                    <a:pt x="21556" y="1055"/>
                    <a:pt x="20743" y="-53"/>
                    <a:pt x="19751" y="2"/>
                  </a:cubicBezTo>
                </a:path>
              </a:pathLst>
            </a:custGeom>
            <a:solidFill>
              <a:schemeClr val="bg1"/>
            </a:solidFill>
            <a:ln>
              <a:noFill/>
            </a:ln>
            <a:effectLst/>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grpSp>
          <p:nvGrpSpPr>
            <p:cNvPr id="36" name="Group 1"/>
            <p:cNvGrpSpPr/>
            <p:nvPr/>
          </p:nvGrpSpPr>
          <p:grpSpPr>
            <a:xfrm>
              <a:off x="1310009" y="5029541"/>
              <a:ext cx="2517739" cy="948243"/>
              <a:chOff x="1341832" y="5029540"/>
              <a:chExt cx="2517738" cy="948243"/>
            </a:xfrm>
          </p:grpSpPr>
          <p:sp>
            <p:nvSpPr>
              <p:cNvPr id="46" name="Rectangle 36"/>
              <p:cNvSpPr/>
              <p:nvPr/>
            </p:nvSpPr>
            <p:spPr>
              <a:xfrm>
                <a:off x="1341832" y="5029540"/>
                <a:ext cx="2517738" cy="246221"/>
              </a:xfrm>
              <a:prstGeom prst="rect">
                <a:avLst/>
              </a:prstGeom>
            </p:spPr>
            <p:txBody>
              <a:bodyPr wrap="none" lIns="0" tIns="0" rIns="0" bIns="0" anchor="ctr">
                <a:normAutofit fontScale="92500" lnSpcReduction="20000"/>
              </a:bodyPr>
              <a:lstStyle/>
              <a:p>
                <a:pPr algn="ctr"/>
                <a:r>
                  <a:rPr lang="zh-CN" altLang="en-US" sz="2250" b="1" dirty="0">
                    <a:solidFill>
                      <a:schemeClr val="accent1"/>
                    </a:solidFill>
                    <a:latin typeface="Arial" panose="020B0604020202020204" pitchFamily="34" charset="0"/>
                    <a:ea typeface="微软雅黑" panose="020B0503020204020204" pitchFamily="34" charset="-122"/>
                    <a:sym typeface="Arial" panose="020B0604020202020204" pitchFamily="34" charset="0"/>
                  </a:rPr>
                  <a:t>标题文本预设</a:t>
                </a:r>
                <a:endParaRPr lang="zh-CN" altLang="en-US" sz="2250" b="1"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47" name="Rectangle 40"/>
              <p:cNvSpPr/>
              <p:nvPr/>
            </p:nvSpPr>
            <p:spPr>
              <a:xfrm>
                <a:off x="1341832" y="5500152"/>
                <a:ext cx="2517738" cy="477631"/>
              </a:xfrm>
              <a:prstGeom prst="rect">
                <a:avLst/>
              </a:prstGeom>
            </p:spPr>
            <p:txBody>
              <a:bodyPr wrap="square" lIns="0" tIns="0" rIns="0" bIns="0" anchor="ctr">
                <a:normAutofit fontScale="85000" lnSpcReduction="10000"/>
              </a:bodyPr>
              <a:lstStyle/>
              <a:p>
                <a:pPr lvl="0" algn="ctr">
                  <a:lnSpc>
                    <a:spcPct val="120000"/>
                  </a:lnSpc>
                </a:pPr>
                <a:r>
                  <a:rPr lang="zh-CN" altLang="en-US" sz="1545" dirty="0">
                    <a:solidFill>
                      <a:srgbClr val="000000"/>
                    </a:solidFill>
                    <a:latin typeface="Arial" panose="020B0604020202020204" pitchFamily="34" charset="0"/>
                    <a:ea typeface="微软雅黑" panose="020B0503020204020204" pitchFamily="34" charset="-122"/>
                    <a:sym typeface="Arial" panose="020B0604020202020204" pitchFamily="34" charset="0"/>
                  </a:rPr>
                  <a:t>此部分内容作为文字排版占位显示</a:t>
                </a:r>
                <a:br>
                  <a:rPr lang="zh-CN" altLang="en-US" sz="1545" dirty="0">
                    <a:solidFill>
                      <a:srgbClr val="000000"/>
                    </a:solidFill>
                    <a:latin typeface="Arial" panose="020B0604020202020204" pitchFamily="34" charset="0"/>
                    <a:ea typeface="微软雅黑" panose="020B0503020204020204" pitchFamily="34" charset="-122"/>
                    <a:sym typeface="Arial" panose="020B0604020202020204" pitchFamily="34" charset="0"/>
                  </a:rPr>
                </a:br>
                <a:r>
                  <a:rPr lang="zh-CN" altLang="en-US" sz="1545" dirty="0">
                    <a:solidFill>
                      <a:srgbClr val="000000"/>
                    </a:solidFill>
                    <a:latin typeface="Arial" panose="020B0604020202020204" pitchFamily="34" charset="0"/>
                    <a:ea typeface="微软雅黑" panose="020B0503020204020204" pitchFamily="34" charset="-122"/>
                    <a:sym typeface="Arial" panose="020B0604020202020204" pitchFamily="34" charset="0"/>
                  </a:rPr>
                  <a:t>（建议使用主题字体）</a:t>
                </a:r>
                <a:endParaRPr lang="zh-CN" altLang="en-US" sz="1545"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7" name="Group 41"/>
            <p:cNvGrpSpPr/>
            <p:nvPr/>
          </p:nvGrpSpPr>
          <p:grpSpPr>
            <a:xfrm>
              <a:off x="3667291" y="5029541"/>
              <a:ext cx="2517739" cy="948243"/>
              <a:chOff x="1341832" y="5029540"/>
              <a:chExt cx="2517738" cy="948243"/>
            </a:xfrm>
          </p:grpSpPr>
          <p:sp>
            <p:nvSpPr>
              <p:cNvPr id="44" name="Rectangle 42"/>
              <p:cNvSpPr/>
              <p:nvPr/>
            </p:nvSpPr>
            <p:spPr>
              <a:xfrm>
                <a:off x="1341832" y="5029540"/>
                <a:ext cx="2517738" cy="246221"/>
              </a:xfrm>
              <a:prstGeom prst="rect">
                <a:avLst/>
              </a:prstGeom>
            </p:spPr>
            <p:txBody>
              <a:bodyPr wrap="none" lIns="0" tIns="0" rIns="0" bIns="0" anchor="ctr">
                <a:normAutofit fontScale="92500" lnSpcReduction="20000"/>
              </a:bodyPr>
              <a:lstStyle/>
              <a:p>
                <a:pPr algn="ctr"/>
                <a:r>
                  <a:rPr lang="zh-CN" altLang="en-US" sz="2250" b="1">
                    <a:solidFill>
                      <a:schemeClr val="accent2"/>
                    </a:solidFill>
                    <a:latin typeface="Arial" panose="020B0604020202020204" pitchFamily="34" charset="0"/>
                    <a:ea typeface="微软雅黑" panose="020B0503020204020204" pitchFamily="34" charset="-122"/>
                    <a:sym typeface="Arial" panose="020B0604020202020204" pitchFamily="34" charset="0"/>
                  </a:rPr>
                  <a:t>标题文本预设</a:t>
                </a:r>
                <a:endParaRPr lang="zh-CN" altLang="en-US" sz="2250" b="1">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sp>
            <p:nvSpPr>
              <p:cNvPr id="45" name="Rectangle 43"/>
              <p:cNvSpPr/>
              <p:nvPr/>
            </p:nvSpPr>
            <p:spPr>
              <a:xfrm>
                <a:off x="1341832" y="5500152"/>
                <a:ext cx="2517738" cy="477631"/>
              </a:xfrm>
              <a:prstGeom prst="rect">
                <a:avLst/>
              </a:prstGeom>
            </p:spPr>
            <p:txBody>
              <a:bodyPr wrap="square" lIns="0" tIns="0" rIns="0" bIns="0" anchor="ctr">
                <a:normAutofit fontScale="85000" lnSpcReduction="10000"/>
              </a:bodyPr>
              <a:lstStyle/>
              <a:p>
                <a:pPr lvl="0" algn="ctr">
                  <a:lnSpc>
                    <a:spcPct val="120000"/>
                  </a:lnSpc>
                </a:pPr>
                <a:r>
                  <a:rPr lang="zh-CN" altLang="en-US" sz="1545">
                    <a:solidFill>
                      <a:srgbClr val="000000"/>
                    </a:solidFill>
                    <a:latin typeface="Arial" panose="020B0604020202020204" pitchFamily="34" charset="0"/>
                    <a:ea typeface="微软雅黑" panose="020B0503020204020204" pitchFamily="34" charset="-122"/>
                    <a:sym typeface="Arial" panose="020B0604020202020204" pitchFamily="34" charset="0"/>
                  </a:rPr>
                  <a:t>此部分内容作为文字排版占位显示</a:t>
                </a:r>
                <a:br>
                  <a:rPr lang="zh-CN" altLang="en-US" sz="1545">
                    <a:solidFill>
                      <a:srgbClr val="000000"/>
                    </a:solidFill>
                    <a:latin typeface="Arial" panose="020B0604020202020204" pitchFamily="34" charset="0"/>
                    <a:ea typeface="微软雅黑" panose="020B0503020204020204" pitchFamily="34" charset="-122"/>
                    <a:sym typeface="Arial" panose="020B0604020202020204" pitchFamily="34" charset="0"/>
                  </a:rPr>
                </a:br>
                <a:r>
                  <a:rPr lang="zh-CN" altLang="en-US" sz="1545">
                    <a:solidFill>
                      <a:srgbClr val="000000"/>
                    </a:solidFill>
                    <a:latin typeface="Arial" panose="020B0604020202020204" pitchFamily="34" charset="0"/>
                    <a:ea typeface="微软雅黑" panose="020B0503020204020204" pitchFamily="34" charset="-122"/>
                    <a:sym typeface="Arial" panose="020B0604020202020204" pitchFamily="34" charset="0"/>
                  </a:rPr>
                  <a:t>（建议使用主题字体）</a:t>
                </a:r>
                <a:endParaRPr lang="zh-CN" altLang="en-US" sz="1545">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8" name="Group 44"/>
            <p:cNvGrpSpPr/>
            <p:nvPr/>
          </p:nvGrpSpPr>
          <p:grpSpPr>
            <a:xfrm>
              <a:off x="5991183" y="5029541"/>
              <a:ext cx="2517739" cy="948243"/>
              <a:chOff x="1341832" y="5029540"/>
              <a:chExt cx="2517738" cy="948243"/>
            </a:xfrm>
          </p:grpSpPr>
          <p:sp>
            <p:nvSpPr>
              <p:cNvPr id="42" name="Rectangle 45"/>
              <p:cNvSpPr/>
              <p:nvPr/>
            </p:nvSpPr>
            <p:spPr>
              <a:xfrm>
                <a:off x="1341832" y="5029540"/>
                <a:ext cx="2517738" cy="246221"/>
              </a:xfrm>
              <a:prstGeom prst="rect">
                <a:avLst/>
              </a:prstGeom>
            </p:spPr>
            <p:txBody>
              <a:bodyPr wrap="none" lIns="0" tIns="0" rIns="0" bIns="0" anchor="ctr">
                <a:normAutofit fontScale="92500" lnSpcReduction="20000"/>
              </a:bodyPr>
              <a:lstStyle/>
              <a:p>
                <a:pPr algn="ctr"/>
                <a:r>
                  <a:rPr lang="zh-CN" altLang="en-US" sz="2250" b="1">
                    <a:solidFill>
                      <a:schemeClr val="accent4"/>
                    </a:solidFill>
                    <a:latin typeface="Arial" panose="020B0604020202020204" pitchFamily="34" charset="0"/>
                    <a:ea typeface="微软雅黑" panose="020B0503020204020204" pitchFamily="34" charset="-122"/>
                    <a:sym typeface="Arial" panose="020B0604020202020204" pitchFamily="34" charset="0"/>
                  </a:rPr>
                  <a:t>标题文本预设</a:t>
                </a:r>
                <a:endParaRPr lang="zh-CN" altLang="en-US" sz="2250" b="1">
                  <a:solidFill>
                    <a:schemeClr val="accent4"/>
                  </a:solidFill>
                  <a:latin typeface="Arial" panose="020B0604020202020204" pitchFamily="34" charset="0"/>
                  <a:ea typeface="微软雅黑" panose="020B0503020204020204" pitchFamily="34" charset="-122"/>
                  <a:sym typeface="Arial" panose="020B0604020202020204" pitchFamily="34" charset="0"/>
                </a:endParaRPr>
              </a:p>
            </p:txBody>
          </p:sp>
          <p:sp>
            <p:nvSpPr>
              <p:cNvPr id="43" name="Rectangle 46"/>
              <p:cNvSpPr/>
              <p:nvPr/>
            </p:nvSpPr>
            <p:spPr>
              <a:xfrm>
                <a:off x="1341832" y="5500152"/>
                <a:ext cx="2517738" cy="477631"/>
              </a:xfrm>
              <a:prstGeom prst="rect">
                <a:avLst/>
              </a:prstGeom>
            </p:spPr>
            <p:txBody>
              <a:bodyPr wrap="square" lIns="0" tIns="0" rIns="0" bIns="0" anchor="ctr">
                <a:normAutofit fontScale="85000" lnSpcReduction="10000"/>
              </a:bodyPr>
              <a:lstStyle/>
              <a:p>
                <a:pPr lvl="0" algn="ctr">
                  <a:lnSpc>
                    <a:spcPct val="120000"/>
                  </a:lnSpc>
                </a:pPr>
                <a:r>
                  <a:rPr lang="zh-CN" altLang="en-US" sz="1545">
                    <a:solidFill>
                      <a:srgbClr val="000000"/>
                    </a:solidFill>
                    <a:latin typeface="Arial" panose="020B0604020202020204" pitchFamily="34" charset="0"/>
                    <a:ea typeface="微软雅黑" panose="020B0503020204020204" pitchFamily="34" charset="-122"/>
                    <a:sym typeface="Arial" panose="020B0604020202020204" pitchFamily="34" charset="0"/>
                  </a:rPr>
                  <a:t>此部分内容作为文字排版占位显示</a:t>
                </a:r>
                <a:br>
                  <a:rPr lang="zh-CN" altLang="en-US" sz="1545">
                    <a:solidFill>
                      <a:srgbClr val="000000"/>
                    </a:solidFill>
                    <a:latin typeface="Arial" panose="020B0604020202020204" pitchFamily="34" charset="0"/>
                    <a:ea typeface="微软雅黑" panose="020B0503020204020204" pitchFamily="34" charset="-122"/>
                    <a:sym typeface="Arial" panose="020B0604020202020204" pitchFamily="34" charset="0"/>
                  </a:rPr>
                </a:br>
                <a:r>
                  <a:rPr lang="zh-CN" altLang="en-US" sz="1545">
                    <a:solidFill>
                      <a:srgbClr val="000000"/>
                    </a:solidFill>
                    <a:latin typeface="Arial" panose="020B0604020202020204" pitchFamily="34" charset="0"/>
                    <a:ea typeface="微软雅黑" panose="020B0503020204020204" pitchFamily="34" charset="-122"/>
                    <a:sym typeface="Arial" panose="020B0604020202020204" pitchFamily="34" charset="0"/>
                  </a:rPr>
                  <a:t>（建议使用主题字体）</a:t>
                </a:r>
                <a:endParaRPr lang="zh-CN" altLang="en-US" sz="1545">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9" name="Group 47"/>
            <p:cNvGrpSpPr/>
            <p:nvPr/>
          </p:nvGrpSpPr>
          <p:grpSpPr>
            <a:xfrm>
              <a:off x="8311489" y="5029541"/>
              <a:ext cx="2517739" cy="948243"/>
              <a:chOff x="1341832" y="5029540"/>
              <a:chExt cx="2517738" cy="948243"/>
            </a:xfrm>
          </p:grpSpPr>
          <p:sp>
            <p:nvSpPr>
              <p:cNvPr id="40" name="Rectangle 48"/>
              <p:cNvSpPr/>
              <p:nvPr/>
            </p:nvSpPr>
            <p:spPr>
              <a:xfrm>
                <a:off x="1341832" y="5029540"/>
                <a:ext cx="2517738" cy="246221"/>
              </a:xfrm>
              <a:prstGeom prst="rect">
                <a:avLst/>
              </a:prstGeom>
            </p:spPr>
            <p:txBody>
              <a:bodyPr wrap="none" lIns="0" tIns="0" rIns="0" bIns="0" anchor="ctr">
                <a:normAutofit fontScale="92500" lnSpcReduction="20000"/>
              </a:bodyPr>
              <a:lstStyle/>
              <a:p>
                <a:pPr algn="ctr"/>
                <a:r>
                  <a:rPr lang="zh-CN" altLang="en-US" sz="2250" b="1" dirty="0">
                    <a:solidFill>
                      <a:schemeClr val="accent1"/>
                    </a:solidFill>
                    <a:latin typeface="Arial" panose="020B0604020202020204" pitchFamily="34" charset="0"/>
                    <a:ea typeface="微软雅黑" panose="020B0503020204020204" pitchFamily="34" charset="-122"/>
                    <a:sym typeface="Arial" panose="020B0604020202020204" pitchFamily="34" charset="0"/>
                  </a:rPr>
                  <a:t>标题文本预设</a:t>
                </a:r>
                <a:endParaRPr lang="zh-CN" altLang="en-US" sz="2250" b="1"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41" name="Rectangle 49"/>
              <p:cNvSpPr/>
              <p:nvPr/>
            </p:nvSpPr>
            <p:spPr>
              <a:xfrm>
                <a:off x="1341832" y="5500152"/>
                <a:ext cx="2517738" cy="477631"/>
              </a:xfrm>
              <a:prstGeom prst="rect">
                <a:avLst/>
              </a:prstGeom>
            </p:spPr>
            <p:txBody>
              <a:bodyPr wrap="square" lIns="0" tIns="0" rIns="0" bIns="0" anchor="ctr">
                <a:normAutofit fontScale="85000" lnSpcReduction="10000"/>
              </a:bodyPr>
              <a:lstStyle/>
              <a:p>
                <a:pPr lvl="0" algn="ctr">
                  <a:lnSpc>
                    <a:spcPct val="120000"/>
                  </a:lnSpc>
                </a:pPr>
                <a:r>
                  <a:rPr lang="zh-CN" altLang="en-US" sz="1545">
                    <a:solidFill>
                      <a:srgbClr val="000000"/>
                    </a:solidFill>
                    <a:latin typeface="Arial" panose="020B0604020202020204" pitchFamily="34" charset="0"/>
                    <a:ea typeface="微软雅黑" panose="020B0503020204020204" pitchFamily="34" charset="-122"/>
                    <a:sym typeface="Arial" panose="020B0604020202020204" pitchFamily="34" charset="0"/>
                  </a:rPr>
                  <a:t>此部分内容作为文字排版占位显示</a:t>
                </a:r>
                <a:br>
                  <a:rPr lang="zh-CN" altLang="en-US" sz="1545">
                    <a:solidFill>
                      <a:srgbClr val="000000"/>
                    </a:solidFill>
                    <a:latin typeface="Arial" panose="020B0604020202020204" pitchFamily="34" charset="0"/>
                    <a:ea typeface="微软雅黑" panose="020B0503020204020204" pitchFamily="34" charset="-122"/>
                    <a:sym typeface="Arial" panose="020B0604020202020204" pitchFamily="34" charset="0"/>
                  </a:rPr>
                </a:br>
                <a:r>
                  <a:rPr lang="zh-CN" altLang="en-US" sz="1545">
                    <a:solidFill>
                      <a:srgbClr val="000000"/>
                    </a:solidFill>
                    <a:latin typeface="Arial" panose="020B0604020202020204" pitchFamily="34" charset="0"/>
                    <a:ea typeface="微软雅黑" panose="020B0503020204020204" pitchFamily="34" charset="-122"/>
                    <a:sym typeface="Arial" panose="020B0604020202020204" pitchFamily="34" charset="0"/>
                  </a:rPr>
                  <a:t>（建议使用主题字体）</a:t>
                </a:r>
                <a:endParaRPr lang="zh-CN" altLang="en-US" sz="1545">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grpSp>
      </p:grpSp>
      <p:sp>
        <p:nvSpPr>
          <p:cNvPr id="48" name="矩形 47"/>
          <p:cNvSpPr/>
          <p:nvPr/>
        </p:nvSpPr>
        <p:spPr>
          <a:xfrm>
            <a:off x="0" y="0"/>
            <a:ext cx="12858750" cy="519981"/>
          </a:xfrm>
          <a:prstGeom prst="rect">
            <a:avLst/>
          </a:prstGeom>
          <a:blipFill dpi="0" rotWithShape="1">
            <a:blip r:embed="rId1"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TextBox 122"/>
          <p:cNvSpPr txBox="1"/>
          <p:nvPr/>
        </p:nvSpPr>
        <p:spPr>
          <a:xfrm>
            <a:off x="136214" y="46890"/>
            <a:ext cx="3096344" cy="466685"/>
          </a:xfrm>
          <a:prstGeom prst="rect">
            <a:avLst/>
          </a:prstGeom>
          <a:noFill/>
        </p:spPr>
        <p:txBody>
          <a:bodyPr wrap="square" lIns="96416" tIns="48206" rIns="96416" bIns="48206" rtlCol="0">
            <a:spAutoFit/>
          </a:bodyPr>
          <a:lstStyle/>
          <a:p>
            <a:r>
              <a:rPr lang="zh-CN" altLang="en-US" sz="2400" spc="300" dirty="0" smtClean="0">
                <a:solidFill>
                  <a:schemeClr val="bg1"/>
                </a:solidFill>
                <a:latin typeface="造字工房悦黑体验版细体" pitchFamily="50" charset="-122"/>
                <a:ea typeface="造字工房悦黑体验版细体" pitchFamily="50" charset="-122"/>
                <a:sym typeface="Arial" panose="020B0604020202020204" pitchFamily="34" charset="0"/>
              </a:rPr>
              <a:t>点击添加标题文字</a:t>
            </a:r>
            <a:endParaRPr lang="zh-CN" altLang="en-US" sz="2400" spc="300" dirty="0">
              <a:solidFill>
                <a:schemeClr val="bg1"/>
              </a:solidFill>
              <a:latin typeface="造字工房悦黑体验版细体" pitchFamily="50" charset="-122"/>
              <a:ea typeface="造字工房悦黑体验版细体" pitchFamily="50"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ppt_w</p:attrName>
                                        </p:attrNameLst>
                                      </p:cBhvr>
                                      <p:tavLst>
                                        <p:tav tm="0" fmla="#ppt_w*sin(2.5*pi*$)">
                                          <p:val>
                                            <p:fltVal val="0"/>
                                          </p:val>
                                        </p:tav>
                                        <p:tav tm="100000">
                                          <p:val>
                                            <p:fltVal val="1"/>
                                          </p:val>
                                        </p:tav>
                                      </p:tavLst>
                                    </p:anim>
                                    <p:anim calcmode="lin" valueType="num">
                                      <p:cBhvr>
                                        <p:cTn id="9"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6"/>
          <p:cNvSpPr/>
          <p:nvPr/>
        </p:nvSpPr>
        <p:spPr bwMode="auto">
          <a:xfrm>
            <a:off x="1190100" y="2067117"/>
            <a:ext cx="1513953" cy="1585796"/>
          </a:xfrm>
          <a:custGeom>
            <a:avLst/>
            <a:gdLst>
              <a:gd name="T0" fmla="*/ 0 w 1247"/>
              <a:gd name="T1" fmla="*/ 0 h 1306"/>
              <a:gd name="T2" fmla="*/ 1247 w 1247"/>
              <a:gd name="T3" fmla="*/ 0 h 1306"/>
              <a:gd name="T4" fmla="*/ 1247 w 1247"/>
              <a:gd name="T5" fmla="*/ 945 h 1306"/>
              <a:gd name="T6" fmla="*/ 623 w 1247"/>
              <a:gd name="T7" fmla="*/ 1306 h 1306"/>
              <a:gd name="T8" fmla="*/ 0 w 1247"/>
              <a:gd name="T9" fmla="*/ 945 h 1306"/>
              <a:gd name="T10" fmla="*/ 0 w 1247"/>
              <a:gd name="T11" fmla="*/ 0 h 1306"/>
            </a:gdLst>
            <a:ahLst/>
            <a:cxnLst>
              <a:cxn ang="0">
                <a:pos x="T0" y="T1"/>
              </a:cxn>
              <a:cxn ang="0">
                <a:pos x="T2" y="T3"/>
              </a:cxn>
              <a:cxn ang="0">
                <a:pos x="T4" y="T5"/>
              </a:cxn>
              <a:cxn ang="0">
                <a:pos x="T6" y="T7"/>
              </a:cxn>
              <a:cxn ang="0">
                <a:pos x="T8" y="T9"/>
              </a:cxn>
              <a:cxn ang="0">
                <a:pos x="T10" y="T11"/>
              </a:cxn>
            </a:cxnLst>
            <a:rect l="0" t="0" r="r" b="b"/>
            <a:pathLst>
              <a:path w="1247" h="1306">
                <a:moveTo>
                  <a:pt x="0" y="0"/>
                </a:moveTo>
                <a:lnTo>
                  <a:pt x="1247" y="0"/>
                </a:lnTo>
                <a:lnTo>
                  <a:pt x="1247" y="945"/>
                </a:lnTo>
                <a:lnTo>
                  <a:pt x="623" y="1306"/>
                </a:lnTo>
                <a:lnTo>
                  <a:pt x="0" y="945"/>
                </a:lnTo>
                <a:lnTo>
                  <a:pt x="0" y="0"/>
                </a:lnTo>
                <a:close/>
              </a:path>
            </a:pathLst>
          </a:custGeom>
          <a:solidFill>
            <a:schemeClr val="accent1"/>
          </a:solidFill>
          <a:ln>
            <a:noFill/>
          </a:ln>
        </p:spPr>
        <p:txBody>
          <a:bodyPr vert="horz" wrap="square" lIns="96425" tIns="303700" rIns="96425" bIns="48212" numCol="1" anchor="t" anchorCtr="0" compatLnSpc="1"/>
          <a:lstStyle/>
          <a:p>
            <a:pPr algn="ctr"/>
            <a:r>
              <a:rPr lang="zh-CN" altLang="en-US" sz="2110" dirty="0">
                <a:solidFill>
                  <a:schemeClr val="bg1"/>
                </a:solidFill>
                <a:latin typeface="Arial" panose="020B0604020202020204" pitchFamily="34" charset="0"/>
                <a:ea typeface="微软雅黑" panose="020B0503020204020204" pitchFamily="34" charset="-122"/>
                <a:sym typeface="Arial" panose="020B0604020202020204" pitchFamily="34" charset="0"/>
              </a:rPr>
              <a:t>添加标题</a:t>
            </a:r>
            <a:endParaRPr lang="zh-CN" altLang="en-US" sz="211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 name="Freeform 7"/>
          <p:cNvSpPr/>
          <p:nvPr/>
        </p:nvSpPr>
        <p:spPr bwMode="auto">
          <a:xfrm>
            <a:off x="1190100" y="4351580"/>
            <a:ext cx="1513953" cy="1585796"/>
          </a:xfrm>
          <a:custGeom>
            <a:avLst/>
            <a:gdLst>
              <a:gd name="T0" fmla="*/ 0 w 1247"/>
              <a:gd name="T1" fmla="*/ 0 h 1306"/>
              <a:gd name="T2" fmla="*/ 1247 w 1247"/>
              <a:gd name="T3" fmla="*/ 0 h 1306"/>
              <a:gd name="T4" fmla="*/ 1247 w 1247"/>
              <a:gd name="T5" fmla="*/ 947 h 1306"/>
              <a:gd name="T6" fmla="*/ 623 w 1247"/>
              <a:gd name="T7" fmla="*/ 1306 h 1306"/>
              <a:gd name="T8" fmla="*/ 0 w 1247"/>
              <a:gd name="T9" fmla="*/ 947 h 1306"/>
              <a:gd name="T10" fmla="*/ 0 w 1247"/>
              <a:gd name="T11" fmla="*/ 0 h 1306"/>
            </a:gdLst>
            <a:ahLst/>
            <a:cxnLst>
              <a:cxn ang="0">
                <a:pos x="T0" y="T1"/>
              </a:cxn>
              <a:cxn ang="0">
                <a:pos x="T2" y="T3"/>
              </a:cxn>
              <a:cxn ang="0">
                <a:pos x="T4" y="T5"/>
              </a:cxn>
              <a:cxn ang="0">
                <a:pos x="T6" y="T7"/>
              </a:cxn>
              <a:cxn ang="0">
                <a:pos x="T8" y="T9"/>
              </a:cxn>
              <a:cxn ang="0">
                <a:pos x="T10" y="T11"/>
              </a:cxn>
            </a:cxnLst>
            <a:rect l="0" t="0" r="r" b="b"/>
            <a:pathLst>
              <a:path w="1247" h="1306">
                <a:moveTo>
                  <a:pt x="0" y="0"/>
                </a:moveTo>
                <a:lnTo>
                  <a:pt x="1247" y="0"/>
                </a:lnTo>
                <a:lnTo>
                  <a:pt x="1247" y="947"/>
                </a:lnTo>
                <a:lnTo>
                  <a:pt x="623" y="1306"/>
                </a:lnTo>
                <a:lnTo>
                  <a:pt x="0" y="947"/>
                </a:lnTo>
                <a:lnTo>
                  <a:pt x="0" y="0"/>
                </a:lnTo>
                <a:close/>
              </a:path>
            </a:pathLst>
          </a:custGeom>
          <a:solidFill>
            <a:schemeClr val="accent2"/>
          </a:solidFill>
          <a:ln>
            <a:noFill/>
          </a:ln>
        </p:spPr>
        <p:txBody>
          <a:bodyPr vert="horz" wrap="square" lIns="96425" tIns="303700" rIns="96425" bIns="48212" numCol="1" anchor="t" anchorCtr="0" compatLnSpc="1"/>
          <a:lstStyle/>
          <a:p>
            <a:pPr algn="ctr"/>
            <a:r>
              <a:rPr lang="zh-CN" altLang="en-US" sz="2110" dirty="0">
                <a:solidFill>
                  <a:schemeClr val="bg1"/>
                </a:solidFill>
                <a:latin typeface="Arial" panose="020B0604020202020204" pitchFamily="34" charset="0"/>
                <a:ea typeface="微软雅黑" panose="020B0503020204020204" pitchFamily="34" charset="-122"/>
                <a:sym typeface="Arial" panose="020B0604020202020204" pitchFamily="34" charset="0"/>
              </a:rPr>
              <a:t>添加标题</a:t>
            </a:r>
            <a:endParaRPr lang="zh-CN" altLang="en-US" sz="211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 name="Freeform 12"/>
          <p:cNvSpPr>
            <a:spLocks noEditPoints="1"/>
          </p:cNvSpPr>
          <p:nvPr/>
        </p:nvSpPr>
        <p:spPr bwMode="auto">
          <a:xfrm>
            <a:off x="1691108" y="5061208"/>
            <a:ext cx="511937" cy="511241"/>
          </a:xfrm>
          <a:custGeom>
            <a:avLst/>
            <a:gdLst>
              <a:gd name="T0" fmla="*/ 192 w 283"/>
              <a:gd name="T1" fmla="*/ 43 h 283"/>
              <a:gd name="T2" fmla="*/ 181 w 283"/>
              <a:gd name="T3" fmla="*/ 33 h 283"/>
              <a:gd name="T4" fmla="*/ 257 w 283"/>
              <a:gd name="T5" fmla="*/ 136 h 283"/>
              <a:gd name="T6" fmla="*/ 283 w 283"/>
              <a:gd name="T7" fmla="*/ 136 h 283"/>
              <a:gd name="T8" fmla="*/ 240 w 283"/>
              <a:gd name="T9" fmla="*/ 179 h 283"/>
              <a:gd name="T10" fmla="*/ 196 w 283"/>
              <a:gd name="T11" fmla="*/ 136 h 283"/>
              <a:gd name="T12" fmla="*/ 221 w 283"/>
              <a:gd name="T13" fmla="*/ 136 h 283"/>
              <a:gd name="T14" fmla="*/ 169 w 283"/>
              <a:gd name="T15" fmla="*/ 66 h 283"/>
              <a:gd name="T16" fmla="*/ 192 w 283"/>
              <a:gd name="T17" fmla="*/ 43 h 283"/>
              <a:gd name="T18" fmla="*/ 192 w 283"/>
              <a:gd name="T19" fmla="*/ 43 h 283"/>
              <a:gd name="T20" fmla="*/ 217 w 283"/>
              <a:gd name="T21" fmla="*/ 169 h 283"/>
              <a:gd name="T22" fmla="*/ 217 w 283"/>
              <a:gd name="T23" fmla="*/ 169 h 283"/>
              <a:gd name="T24" fmla="*/ 147 w 283"/>
              <a:gd name="T25" fmla="*/ 221 h 283"/>
              <a:gd name="T26" fmla="*/ 147 w 283"/>
              <a:gd name="T27" fmla="*/ 196 h 283"/>
              <a:gd name="T28" fmla="*/ 104 w 283"/>
              <a:gd name="T29" fmla="*/ 240 h 283"/>
              <a:gd name="T30" fmla="*/ 147 w 283"/>
              <a:gd name="T31" fmla="*/ 283 h 283"/>
              <a:gd name="T32" fmla="*/ 147 w 283"/>
              <a:gd name="T33" fmla="*/ 257 h 283"/>
              <a:gd name="T34" fmla="*/ 251 w 283"/>
              <a:gd name="T35" fmla="*/ 181 h 283"/>
              <a:gd name="T36" fmla="*/ 240 w 283"/>
              <a:gd name="T37" fmla="*/ 192 h 283"/>
              <a:gd name="T38" fmla="*/ 217 w 283"/>
              <a:gd name="T39" fmla="*/ 169 h 283"/>
              <a:gd name="T40" fmla="*/ 217 w 283"/>
              <a:gd name="T41" fmla="*/ 169 h 283"/>
              <a:gd name="T42" fmla="*/ 114 w 283"/>
              <a:gd name="T43" fmla="*/ 217 h 283"/>
              <a:gd name="T44" fmla="*/ 114 w 283"/>
              <a:gd name="T45" fmla="*/ 217 h 283"/>
              <a:gd name="T46" fmla="*/ 91 w 283"/>
              <a:gd name="T47" fmla="*/ 240 h 283"/>
              <a:gd name="T48" fmla="*/ 102 w 283"/>
              <a:gd name="T49" fmla="*/ 250 h 283"/>
              <a:gd name="T50" fmla="*/ 26 w 283"/>
              <a:gd name="T51" fmla="*/ 147 h 283"/>
              <a:gd name="T52" fmla="*/ 0 w 283"/>
              <a:gd name="T53" fmla="*/ 147 h 283"/>
              <a:gd name="T54" fmla="*/ 43 w 283"/>
              <a:gd name="T55" fmla="*/ 104 h 283"/>
              <a:gd name="T56" fmla="*/ 87 w 283"/>
              <a:gd name="T57" fmla="*/ 147 h 283"/>
              <a:gd name="T58" fmla="*/ 62 w 283"/>
              <a:gd name="T59" fmla="*/ 147 h 283"/>
              <a:gd name="T60" fmla="*/ 114 w 283"/>
              <a:gd name="T61" fmla="*/ 217 h 283"/>
              <a:gd name="T62" fmla="*/ 114 w 283"/>
              <a:gd name="T63" fmla="*/ 217 h 283"/>
              <a:gd name="T64" fmla="*/ 66 w 283"/>
              <a:gd name="T65" fmla="*/ 114 h 283"/>
              <a:gd name="T66" fmla="*/ 66 w 283"/>
              <a:gd name="T67" fmla="*/ 114 h 283"/>
              <a:gd name="T68" fmla="*/ 136 w 283"/>
              <a:gd name="T69" fmla="*/ 62 h 283"/>
              <a:gd name="T70" fmla="*/ 136 w 283"/>
              <a:gd name="T71" fmla="*/ 87 h 283"/>
              <a:gd name="T72" fmla="*/ 179 w 283"/>
              <a:gd name="T73" fmla="*/ 43 h 283"/>
              <a:gd name="T74" fmla="*/ 136 w 283"/>
              <a:gd name="T75" fmla="*/ 0 h 283"/>
              <a:gd name="T76" fmla="*/ 136 w 283"/>
              <a:gd name="T77" fmla="*/ 26 h 283"/>
              <a:gd name="T78" fmla="*/ 33 w 283"/>
              <a:gd name="T79" fmla="*/ 102 h 283"/>
              <a:gd name="T80" fmla="*/ 43 w 283"/>
              <a:gd name="T81" fmla="*/ 91 h 283"/>
              <a:gd name="T82" fmla="*/ 66 w 283"/>
              <a:gd name="T83" fmla="*/ 114 h 283"/>
              <a:gd name="T84" fmla="*/ 66 w 283"/>
              <a:gd name="T85" fmla="*/ 114 h 283"/>
              <a:gd name="T86" fmla="*/ 88 w 283"/>
              <a:gd name="T87" fmla="*/ 141 h 283"/>
              <a:gd name="T88" fmla="*/ 88 w 283"/>
              <a:gd name="T89" fmla="*/ 141 h 283"/>
              <a:gd name="T90" fmla="*/ 142 w 283"/>
              <a:gd name="T91" fmla="*/ 195 h 283"/>
              <a:gd name="T92" fmla="*/ 195 w 283"/>
              <a:gd name="T93" fmla="*/ 141 h 283"/>
              <a:gd name="T94" fmla="*/ 142 w 283"/>
              <a:gd name="T95" fmla="*/ 88 h 283"/>
              <a:gd name="T96" fmla="*/ 88 w 283"/>
              <a:gd name="T97" fmla="*/ 141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3" h="283">
                <a:moveTo>
                  <a:pt x="192" y="43"/>
                </a:moveTo>
                <a:cubicBezTo>
                  <a:pt x="181" y="33"/>
                  <a:pt x="181" y="33"/>
                  <a:pt x="181" y="33"/>
                </a:cubicBezTo>
                <a:cubicBezTo>
                  <a:pt x="224" y="48"/>
                  <a:pt x="255" y="88"/>
                  <a:pt x="257" y="136"/>
                </a:cubicBezTo>
                <a:cubicBezTo>
                  <a:pt x="283" y="136"/>
                  <a:pt x="283" y="136"/>
                  <a:pt x="283" y="136"/>
                </a:cubicBezTo>
                <a:cubicBezTo>
                  <a:pt x="240" y="179"/>
                  <a:pt x="240" y="179"/>
                  <a:pt x="240" y="179"/>
                </a:cubicBezTo>
                <a:cubicBezTo>
                  <a:pt x="196" y="136"/>
                  <a:pt x="196" y="136"/>
                  <a:pt x="196" y="136"/>
                </a:cubicBezTo>
                <a:cubicBezTo>
                  <a:pt x="221" y="136"/>
                  <a:pt x="221" y="136"/>
                  <a:pt x="221" y="136"/>
                </a:cubicBezTo>
                <a:cubicBezTo>
                  <a:pt x="219" y="104"/>
                  <a:pt x="198" y="77"/>
                  <a:pt x="169" y="66"/>
                </a:cubicBezTo>
                <a:cubicBezTo>
                  <a:pt x="192" y="43"/>
                  <a:pt x="192" y="43"/>
                  <a:pt x="192" y="43"/>
                </a:cubicBezTo>
                <a:cubicBezTo>
                  <a:pt x="192" y="43"/>
                  <a:pt x="192" y="43"/>
                  <a:pt x="192" y="43"/>
                </a:cubicBezTo>
                <a:close/>
                <a:moveTo>
                  <a:pt x="217" y="169"/>
                </a:moveTo>
                <a:cubicBezTo>
                  <a:pt x="217" y="169"/>
                  <a:pt x="217" y="169"/>
                  <a:pt x="217" y="169"/>
                </a:cubicBezTo>
                <a:cubicBezTo>
                  <a:pt x="206" y="198"/>
                  <a:pt x="179" y="219"/>
                  <a:pt x="147" y="221"/>
                </a:cubicBezTo>
                <a:cubicBezTo>
                  <a:pt x="147" y="196"/>
                  <a:pt x="147" y="196"/>
                  <a:pt x="147" y="196"/>
                </a:cubicBezTo>
                <a:cubicBezTo>
                  <a:pt x="104" y="240"/>
                  <a:pt x="104" y="240"/>
                  <a:pt x="104" y="240"/>
                </a:cubicBezTo>
                <a:cubicBezTo>
                  <a:pt x="147" y="283"/>
                  <a:pt x="147" y="283"/>
                  <a:pt x="147" y="283"/>
                </a:cubicBezTo>
                <a:cubicBezTo>
                  <a:pt x="147" y="257"/>
                  <a:pt x="147" y="257"/>
                  <a:pt x="147" y="257"/>
                </a:cubicBezTo>
                <a:cubicBezTo>
                  <a:pt x="195" y="255"/>
                  <a:pt x="235" y="224"/>
                  <a:pt x="251" y="181"/>
                </a:cubicBezTo>
                <a:cubicBezTo>
                  <a:pt x="240" y="192"/>
                  <a:pt x="240" y="192"/>
                  <a:pt x="240" y="192"/>
                </a:cubicBezTo>
                <a:cubicBezTo>
                  <a:pt x="217" y="169"/>
                  <a:pt x="217" y="169"/>
                  <a:pt x="217" y="169"/>
                </a:cubicBezTo>
                <a:cubicBezTo>
                  <a:pt x="217" y="169"/>
                  <a:pt x="217" y="169"/>
                  <a:pt x="217" y="169"/>
                </a:cubicBezTo>
                <a:close/>
                <a:moveTo>
                  <a:pt x="114" y="217"/>
                </a:moveTo>
                <a:cubicBezTo>
                  <a:pt x="114" y="217"/>
                  <a:pt x="114" y="217"/>
                  <a:pt x="114" y="217"/>
                </a:cubicBezTo>
                <a:cubicBezTo>
                  <a:pt x="91" y="240"/>
                  <a:pt x="91" y="240"/>
                  <a:pt x="91" y="240"/>
                </a:cubicBezTo>
                <a:cubicBezTo>
                  <a:pt x="102" y="250"/>
                  <a:pt x="102" y="250"/>
                  <a:pt x="102" y="250"/>
                </a:cubicBezTo>
                <a:cubicBezTo>
                  <a:pt x="59" y="235"/>
                  <a:pt x="28" y="195"/>
                  <a:pt x="26" y="147"/>
                </a:cubicBezTo>
                <a:cubicBezTo>
                  <a:pt x="0" y="147"/>
                  <a:pt x="0" y="147"/>
                  <a:pt x="0" y="147"/>
                </a:cubicBezTo>
                <a:cubicBezTo>
                  <a:pt x="43" y="104"/>
                  <a:pt x="43" y="104"/>
                  <a:pt x="43" y="104"/>
                </a:cubicBezTo>
                <a:cubicBezTo>
                  <a:pt x="87" y="147"/>
                  <a:pt x="87" y="147"/>
                  <a:pt x="87" y="147"/>
                </a:cubicBezTo>
                <a:cubicBezTo>
                  <a:pt x="62" y="147"/>
                  <a:pt x="62" y="147"/>
                  <a:pt x="62" y="147"/>
                </a:cubicBezTo>
                <a:cubicBezTo>
                  <a:pt x="64" y="179"/>
                  <a:pt x="85" y="206"/>
                  <a:pt x="114" y="217"/>
                </a:cubicBezTo>
                <a:cubicBezTo>
                  <a:pt x="114" y="217"/>
                  <a:pt x="114" y="217"/>
                  <a:pt x="114" y="217"/>
                </a:cubicBezTo>
                <a:close/>
                <a:moveTo>
                  <a:pt x="66" y="114"/>
                </a:moveTo>
                <a:cubicBezTo>
                  <a:pt x="66" y="114"/>
                  <a:pt x="66" y="114"/>
                  <a:pt x="66" y="114"/>
                </a:cubicBezTo>
                <a:cubicBezTo>
                  <a:pt x="77" y="85"/>
                  <a:pt x="104" y="64"/>
                  <a:pt x="136" y="62"/>
                </a:cubicBezTo>
                <a:cubicBezTo>
                  <a:pt x="136" y="87"/>
                  <a:pt x="136" y="87"/>
                  <a:pt x="136" y="87"/>
                </a:cubicBezTo>
                <a:cubicBezTo>
                  <a:pt x="179" y="43"/>
                  <a:pt x="179" y="43"/>
                  <a:pt x="179" y="43"/>
                </a:cubicBezTo>
                <a:cubicBezTo>
                  <a:pt x="136" y="0"/>
                  <a:pt x="136" y="0"/>
                  <a:pt x="136" y="0"/>
                </a:cubicBezTo>
                <a:cubicBezTo>
                  <a:pt x="136" y="26"/>
                  <a:pt x="136" y="26"/>
                  <a:pt x="136" y="26"/>
                </a:cubicBezTo>
                <a:cubicBezTo>
                  <a:pt x="88" y="28"/>
                  <a:pt x="48" y="59"/>
                  <a:pt x="33" y="102"/>
                </a:cubicBezTo>
                <a:cubicBezTo>
                  <a:pt x="43" y="91"/>
                  <a:pt x="43" y="91"/>
                  <a:pt x="43" y="91"/>
                </a:cubicBezTo>
                <a:cubicBezTo>
                  <a:pt x="66" y="114"/>
                  <a:pt x="66" y="114"/>
                  <a:pt x="66" y="114"/>
                </a:cubicBezTo>
                <a:cubicBezTo>
                  <a:pt x="66" y="114"/>
                  <a:pt x="66" y="114"/>
                  <a:pt x="66" y="114"/>
                </a:cubicBezTo>
                <a:close/>
                <a:moveTo>
                  <a:pt x="88" y="141"/>
                </a:moveTo>
                <a:cubicBezTo>
                  <a:pt x="88" y="141"/>
                  <a:pt x="88" y="141"/>
                  <a:pt x="88" y="141"/>
                </a:cubicBezTo>
                <a:cubicBezTo>
                  <a:pt x="88" y="171"/>
                  <a:pt x="112" y="195"/>
                  <a:pt x="142" y="195"/>
                </a:cubicBezTo>
                <a:cubicBezTo>
                  <a:pt x="171" y="195"/>
                  <a:pt x="195" y="171"/>
                  <a:pt x="195" y="141"/>
                </a:cubicBezTo>
                <a:cubicBezTo>
                  <a:pt x="195" y="112"/>
                  <a:pt x="171" y="88"/>
                  <a:pt x="142" y="88"/>
                </a:cubicBezTo>
                <a:cubicBezTo>
                  <a:pt x="112" y="88"/>
                  <a:pt x="88" y="112"/>
                  <a:pt x="88" y="141"/>
                </a:cubicBezTo>
                <a:close/>
              </a:path>
            </a:pathLst>
          </a:custGeom>
          <a:solidFill>
            <a:schemeClr val="bg1"/>
          </a:solidFill>
          <a:ln>
            <a:noFill/>
          </a:ln>
        </p:spPr>
        <p:txBody>
          <a:bodyPr vert="horz" wrap="square" lIns="96425" tIns="48212" rIns="96425" bIns="48212" numCol="1" anchor="t" anchorCtr="0" compatLnSpc="1"/>
          <a:lstStyle/>
          <a:p>
            <a:endParaRPr lang="zh-CN" altLang="en-US" sz="1405" dirty="0">
              <a:latin typeface="Arial" panose="020B0604020202020204" pitchFamily="34" charset="0"/>
              <a:ea typeface="微软雅黑" panose="020B0503020204020204" pitchFamily="34" charset="-122"/>
              <a:sym typeface="Arial" panose="020B0604020202020204" pitchFamily="34" charset="0"/>
            </a:endParaRPr>
          </a:p>
        </p:txBody>
      </p:sp>
      <p:sp>
        <p:nvSpPr>
          <p:cNvPr id="5" name="Freeform 13"/>
          <p:cNvSpPr>
            <a:spLocks noEditPoints="1"/>
          </p:cNvSpPr>
          <p:nvPr/>
        </p:nvSpPr>
        <p:spPr bwMode="auto">
          <a:xfrm>
            <a:off x="1699860" y="2780968"/>
            <a:ext cx="494434" cy="494502"/>
          </a:xfrm>
          <a:custGeom>
            <a:avLst/>
            <a:gdLst>
              <a:gd name="T0" fmla="*/ 99 w 285"/>
              <a:gd name="T1" fmla="*/ 198 h 285"/>
              <a:gd name="T2" fmla="*/ 63 w 285"/>
              <a:gd name="T3" fmla="*/ 261 h 285"/>
              <a:gd name="T4" fmla="*/ 0 w 285"/>
              <a:gd name="T5" fmla="*/ 142 h 285"/>
              <a:gd name="T6" fmla="*/ 133 w 285"/>
              <a:gd name="T7" fmla="*/ 0 h 285"/>
              <a:gd name="T8" fmla="*/ 133 w 285"/>
              <a:gd name="T9" fmla="*/ 71 h 285"/>
              <a:gd name="T10" fmla="*/ 71 w 285"/>
              <a:gd name="T11" fmla="*/ 142 h 285"/>
              <a:gd name="T12" fmla="*/ 99 w 285"/>
              <a:gd name="T13" fmla="*/ 198 h 285"/>
              <a:gd name="T14" fmla="*/ 99 w 285"/>
              <a:gd name="T15" fmla="*/ 198 h 285"/>
              <a:gd name="T16" fmla="*/ 199 w 285"/>
              <a:gd name="T17" fmla="*/ 99 h 285"/>
              <a:gd name="T18" fmla="*/ 199 w 285"/>
              <a:gd name="T19" fmla="*/ 99 h 285"/>
              <a:gd name="T20" fmla="*/ 261 w 285"/>
              <a:gd name="T21" fmla="*/ 63 h 285"/>
              <a:gd name="T22" fmla="*/ 151 w 285"/>
              <a:gd name="T23" fmla="*/ 0 h 285"/>
              <a:gd name="T24" fmla="*/ 151 w 285"/>
              <a:gd name="T25" fmla="*/ 71 h 285"/>
              <a:gd name="T26" fmla="*/ 199 w 285"/>
              <a:gd name="T27" fmla="*/ 99 h 285"/>
              <a:gd name="T28" fmla="*/ 270 w 285"/>
              <a:gd name="T29" fmla="*/ 78 h 285"/>
              <a:gd name="T30" fmla="*/ 270 w 285"/>
              <a:gd name="T31" fmla="*/ 78 h 285"/>
              <a:gd name="T32" fmla="*/ 208 w 285"/>
              <a:gd name="T33" fmla="*/ 114 h 285"/>
              <a:gd name="T34" fmla="*/ 214 w 285"/>
              <a:gd name="T35" fmla="*/ 142 h 285"/>
              <a:gd name="T36" fmla="*/ 142 w 285"/>
              <a:gd name="T37" fmla="*/ 213 h 285"/>
              <a:gd name="T38" fmla="*/ 115 w 285"/>
              <a:gd name="T39" fmla="*/ 208 h 285"/>
              <a:gd name="T40" fmla="*/ 79 w 285"/>
              <a:gd name="T41" fmla="*/ 269 h 285"/>
              <a:gd name="T42" fmla="*/ 142 w 285"/>
              <a:gd name="T43" fmla="*/ 285 h 285"/>
              <a:gd name="T44" fmla="*/ 285 w 285"/>
              <a:gd name="T45" fmla="*/ 142 h 285"/>
              <a:gd name="T46" fmla="*/ 270 w 285"/>
              <a:gd name="T47" fmla="*/ 78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5" h="285">
                <a:moveTo>
                  <a:pt x="99" y="198"/>
                </a:moveTo>
                <a:cubicBezTo>
                  <a:pt x="63" y="261"/>
                  <a:pt x="63" y="261"/>
                  <a:pt x="63" y="261"/>
                </a:cubicBezTo>
                <a:cubicBezTo>
                  <a:pt x="25" y="235"/>
                  <a:pt x="0" y="191"/>
                  <a:pt x="0" y="142"/>
                </a:cubicBezTo>
                <a:cubicBezTo>
                  <a:pt x="0" y="66"/>
                  <a:pt x="59" y="4"/>
                  <a:pt x="133" y="0"/>
                </a:cubicBezTo>
                <a:cubicBezTo>
                  <a:pt x="133" y="71"/>
                  <a:pt x="133" y="71"/>
                  <a:pt x="133" y="71"/>
                </a:cubicBezTo>
                <a:cubicBezTo>
                  <a:pt x="98" y="76"/>
                  <a:pt x="71" y="106"/>
                  <a:pt x="71" y="142"/>
                </a:cubicBezTo>
                <a:cubicBezTo>
                  <a:pt x="71" y="165"/>
                  <a:pt x="82" y="185"/>
                  <a:pt x="99" y="198"/>
                </a:cubicBezTo>
                <a:cubicBezTo>
                  <a:pt x="99" y="198"/>
                  <a:pt x="99" y="198"/>
                  <a:pt x="99" y="198"/>
                </a:cubicBezTo>
                <a:close/>
                <a:moveTo>
                  <a:pt x="199" y="99"/>
                </a:moveTo>
                <a:cubicBezTo>
                  <a:pt x="199" y="99"/>
                  <a:pt x="199" y="99"/>
                  <a:pt x="199" y="99"/>
                </a:cubicBezTo>
                <a:cubicBezTo>
                  <a:pt x="261" y="63"/>
                  <a:pt x="261" y="63"/>
                  <a:pt x="261" y="63"/>
                </a:cubicBezTo>
                <a:cubicBezTo>
                  <a:pt x="237" y="27"/>
                  <a:pt x="197" y="2"/>
                  <a:pt x="151" y="0"/>
                </a:cubicBezTo>
                <a:cubicBezTo>
                  <a:pt x="151" y="71"/>
                  <a:pt x="151" y="71"/>
                  <a:pt x="151" y="71"/>
                </a:cubicBezTo>
                <a:cubicBezTo>
                  <a:pt x="171" y="74"/>
                  <a:pt x="188" y="84"/>
                  <a:pt x="199" y="99"/>
                </a:cubicBezTo>
                <a:close/>
                <a:moveTo>
                  <a:pt x="270" y="78"/>
                </a:moveTo>
                <a:cubicBezTo>
                  <a:pt x="270" y="78"/>
                  <a:pt x="270" y="78"/>
                  <a:pt x="270" y="78"/>
                </a:cubicBezTo>
                <a:cubicBezTo>
                  <a:pt x="208" y="114"/>
                  <a:pt x="208" y="114"/>
                  <a:pt x="208" y="114"/>
                </a:cubicBezTo>
                <a:cubicBezTo>
                  <a:pt x="212" y="123"/>
                  <a:pt x="214" y="132"/>
                  <a:pt x="214" y="142"/>
                </a:cubicBezTo>
                <a:cubicBezTo>
                  <a:pt x="214" y="181"/>
                  <a:pt x="182" y="213"/>
                  <a:pt x="142" y="213"/>
                </a:cubicBezTo>
                <a:cubicBezTo>
                  <a:pt x="133" y="213"/>
                  <a:pt x="123" y="211"/>
                  <a:pt x="115" y="208"/>
                </a:cubicBezTo>
                <a:cubicBezTo>
                  <a:pt x="79" y="269"/>
                  <a:pt x="79" y="269"/>
                  <a:pt x="79" y="269"/>
                </a:cubicBezTo>
                <a:cubicBezTo>
                  <a:pt x="98" y="279"/>
                  <a:pt x="120" y="285"/>
                  <a:pt x="142" y="285"/>
                </a:cubicBezTo>
                <a:cubicBezTo>
                  <a:pt x="221" y="285"/>
                  <a:pt x="285" y="221"/>
                  <a:pt x="285" y="142"/>
                </a:cubicBezTo>
                <a:cubicBezTo>
                  <a:pt x="285" y="119"/>
                  <a:pt x="280" y="97"/>
                  <a:pt x="270" y="78"/>
                </a:cubicBezTo>
                <a:close/>
              </a:path>
            </a:pathLst>
          </a:custGeom>
          <a:solidFill>
            <a:schemeClr val="bg1"/>
          </a:solidFill>
          <a:ln>
            <a:noFill/>
          </a:ln>
        </p:spPr>
        <p:txBody>
          <a:bodyPr vert="horz" wrap="square" lIns="96425" tIns="48212" rIns="96425" bIns="48212" numCol="1" anchor="t" anchorCtr="0" compatLnSpc="1"/>
          <a:lstStyle/>
          <a:p>
            <a:endParaRPr lang="zh-CN" altLang="en-US" sz="1405" dirty="0">
              <a:latin typeface="Arial" panose="020B0604020202020204" pitchFamily="34" charset="0"/>
              <a:ea typeface="微软雅黑" panose="020B0503020204020204" pitchFamily="34" charset="-122"/>
              <a:sym typeface="Arial" panose="020B0604020202020204" pitchFamily="34" charset="0"/>
            </a:endParaRPr>
          </a:p>
        </p:txBody>
      </p:sp>
      <p:sp>
        <p:nvSpPr>
          <p:cNvPr id="6" name="TextBox 24"/>
          <p:cNvSpPr txBox="1"/>
          <p:nvPr/>
        </p:nvSpPr>
        <p:spPr>
          <a:xfrm>
            <a:off x="2784664" y="2111279"/>
            <a:ext cx="3416917" cy="928342"/>
          </a:xfrm>
          <a:prstGeom prst="rect">
            <a:avLst/>
          </a:prstGeom>
          <a:noFill/>
        </p:spPr>
        <p:txBody>
          <a:bodyPr wrap="square" lIns="96407" tIns="48202" rIns="96407" bIns="48202" rtlCol="0">
            <a:spAutoFit/>
          </a:bodyPr>
          <a:lstStyle/>
          <a:p>
            <a:pPr defTabSz="1285240">
              <a:lnSpc>
                <a:spcPct val="120000"/>
              </a:lnSpc>
              <a:defRPr/>
            </a:pPr>
            <a:r>
              <a:rPr lang="zh-CN" altLang="en-US" sz="1125"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双击输入替换内容双击输入替换内容双击输入替换内容双击输入替换内容双击输入替换内容双击输入替换内容双击输入替换内容双击输入替换内容</a:t>
            </a:r>
            <a:endParaRPr lang="zh-CN" altLang="en-US" sz="1125"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a:p>
            <a:pPr defTabSz="1285240">
              <a:lnSpc>
                <a:spcPct val="120000"/>
              </a:lnSpc>
              <a:defRPr/>
            </a:pPr>
            <a:endParaRPr lang="zh-CN" altLang="en-US" sz="1125"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TextBox 25"/>
          <p:cNvSpPr txBox="1"/>
          <p:nvPr/>
        </p:nvSpPr>
        <p:spPr>
          <a:xfrm>
            <a:off x="2784664" y="4442676"/>
            <a:ext cx="3416917" cy="928342"/>
          </a:xfrm>
          <a:prstGeom prst="rect">
            <a:avLst/>
          </a:prstGeom>
          <a:noFill/>
        </p:spPr>
        <p:txBody>
          <a:bodyPr wrap="square" lIns="96407" tIns="48202" rIns="96407" bIns="48202" rtlCol="0">
            <a:spAutoFit/>
          </a:bodyPr>
          <a:lstStyle/>
          <a:p>
            <a:pPr defTabSz="1285240">
              <a:lnSpc>
                <a:spcPct val="120000"/>
              </a:lnSpc>
              <a:defRPr/>
            </a:pPr>
            <a:r>
              <a:rPr lang="zh-CN" altLang="en-US" sz="1125"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双击输入替换内容双击输入替换内容双击输入替换内容双击输入替换内容双击输入替换内容双击输入替换内容双击输入替换内容双击输入替换内容</a:t>
            </a:r>
            <a:endParaRPr lang="zh-CN" altLang="en-US" sz="1125"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a:p>
            <a:pPr defTabSz="1285240">
              <a:lnSpc>
                <a:spcPct val="120000"/>
              </a:lnSpc>
              <a:defRPr/>
            </a:pPr>
            <a:endParaRPr lang="zh-CN" altLang="en-US" sz="1125"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3" name="Line 6"/>
          <p:cNvSpPr>
            <a:spLocks noChangeShapeType="1"/>
          </p:cNvSpPr>
          <p:nvPr/>
        </p:nvSpPr>
        <p:spPr bwMode="auto">
          <a:xfrm>
            <a:off x="7027340" y="2165790"/>
            <a:ext cx="4939168" cy="0"/>
          </a:xfrm>
          <a:prstGeom prst="line">
            <a:avLst/>
          </a:prstGeom>
          <a:noFill/>
          <a:ln w="5" cap="flat">
            <a:solidFill>
              <a:srgbClr val="0070C0">
                <a:alpha val="60000"/>
              </a:srgbClr>
            </a:solidFill>
            <a:prstDash val="solid"/>
            <a:miter lim="800000"/>
          </a:ln>
          <a:extLst>
            <a:ext uri="{909E8E84-426E-40DD-AFC4-6F175D3DCCD1}">
              <a14:hiddenFill xmlns:a14="http://schemas.microsoft.com/office/drawing/2010/main">
                <a:noFill/>
              </a14:hiddenFill>
            </a:ext>
          </a:extLst>
        </p:spPr>
        <p:txBody>
          <a:bodyPr vert="horz" wrap="square" lIns="96425" tIns="48212" rIns="96425" bIns="48212" numCol="1" anchor="t" anchorCtr="0" compatLnSpc="1"/>
          <a:lstStyle/>
          <a:p>
            <a:endParaRPr lang="zh-CN" altLang="en-US" sz="1405" dirty="0">
              <a:latin typeface="Arial" panose="020B0604020202020204" pitchFamily="34" charset="0"/>
              <a:ea typeface="微软雅黑" panose="020B0503020204020204" pitchFamily="34" charset="-122"/>
              <a:sym typeface="Arial" panose="020B0604020202020204" pitchFamily="34" charset="0"/>
            </a:endParaRPr>
          </a:p>
        </p:txBody>
      </p:sp>
      <p:sp>
        <p:nvSpPr>
          <p:cNvPr id="35" name="Line 7"/>
          <p:cNvSpPr>
            <a:spLocks noChangeShapeType="1"/>
          </p:cNvSpPr>
          <p:nvPr/>
        </p:nvSpPr>
        <p:spPr bwMode="auto">
          <a:xfrm>
            <a:off x="7027340" y="2637044"/>
            <a:ext cx="4939168" cy="0"/>
          </a:xfrm>
          <a:prstGeom prst="line">
            <a:avLst/>
          </a:prstGeom>
          <a:noFill/>
          <a:ln w="5" cap="flat">
            <a:solidFill>
              <a:srgbClr val="0070C0">
                <a:alpha val="60000"/>
              </a:srgbClr>
            </a:solidFill>
            <a:prstDash val="solid"/>
            <a:miter lim="800000"/>
          </a:ln>
          <a:extLst>
            <a:ext uri="{909E8E84-426E-40DD-AFC4-6F175D3DCCD1}">
              <a14:hiddenFill xmlns:a14="http://schemas.microsoft.com/office/drawing/2010/main">
                <a:noFill/>
              </a14:hiddenFill>
            </a:ext>
          </a:extLst>
        </p:spPr>
        <p:txBody>
          <a:bodyPr vert="horz" wrap="square" lIns="96425" tIns="48212" rIns="96425" bIns="48212" numCol="1" anchor="t" anchorCtr="0" compatLnSpc="1"/>
          <a:lstStyle/>
          <a:p>
            <a:endParaRPr lang="zh-CN" altLang="en-US" sz="1405" dirty="0">
              <a:latin typeface="Arial" panose="020B0604020202020204" pitchFamily="34" charset="0"/>
              <a:ea typeface="微软雅黑" panose="020B0503020204020204" pitchFamily="34" charset="-122"/>
              <a:sym typeface="Arial" panose="020B0604020202020204" pitchFamily="34" charset="0"/>
            </a:endParaRPr>
          </a:p>
        </p:txBody>
      </p:sp>
      <p:sp>
        <p:nvSpPr>
          <p:cNvPr id="36" name="Line 8"/>
          <p:cNvSpPr>
            <a:spLocks noChangeShapeType="1"/>
          </p:cNvSpPr>
          <p:nvPr/>
        </p:nvSpPr>
        <p:spPr bwMode="auto">
          <a:xfrm>
            <a:off x="7027340" y="3097207"/>
            <a:ext cx="4939168" cy="0"/>
          </a:xfrm>
          <a:prstGeom prst="line">
            <a:avLst/>
          </a:prstGeom>
          <a:noFill/>
          <a:ln w="5" cap="flat">
            <a:solidFill>
              <a:srgbClr val="0070C0">
                <a:alpha val="60000"/>
              </a:srgbClr>
            </a:solidFill>
            <a:prstDash val="solid"/>
            <a:miter lim="800000"/>
          </a:ln>
          <a:extLst>
            <a:ext uri="{909E8E84-426E-40DD-AFC4-6F175D3DCCD1}">
              <a14:hiddenFill xmlns:a14="http://schemas.microsoft.com/office/drawing/2010/main">
                <a:noFill/>
              </a14:hiddenFill>
            </a:ext>
          </a:extLst>
        </p:spPr>
        <p:txBody>
          <a:bodyPr vert="horz" wrap="square" lIns="96425" tIns="48212" rIns="96425" bIns="48212" numCol="1" anchor="t" anchorCtr="0" compatLnSpc="1"/>
          <a:lstStyle/>
          <a:p>
            <a:endParaRPr lang="zh-CN" altLang="en-US" sz="1405" dirty="0">
              <a:latin typeface="Arial" panose="020B0604020202020204" pitchFamily="34" charset="0"/>
              <a:ea typeface="微软雅黑" panose="020B0503020204020204" pitchFamily="34" charset="-122"/>
              <a:sym typeface="Arial" panose="020B0604020202020204" pitchFamily="34" charset="0"/>
            </a:endParaRPr>
          </a:p>
        </p:txBody>
      </p:sp>
      <p:sp>
        <p:nvSpPr>
          <p:cNvPr id="37" name="Line 9"/>
          <p:cNvSpPr>
            <a:spLocks noChangeShapeType="1"/>
          </p:cNvSpPr>
          <p:nvPr/>
        </p:nvSpPr>
        <p:spPr bwMode="auto">
          <a:xfrm>
            <a:off x="7027340" y="3568460"/>
            <a:ext cx="4939168" cy="0"/>
          </a:xfrm>
          <a:prstGeom prst="line">
            <a:avLst/>
          </a:prstGeom>
          <a:noFill/>
          <a:ln w="5" cap="flat">
            <a:solidFill>
              <a:srgbClr val="0070C0">
                <a:alpha val="60000"/>
              </a:srgbClr>
            </a:solidFill>
            <a:prstDash val="solid"/>
            <a:miter lim="800000"/>
          </a:ln>
          <a:extLst>
            <a:ext uri="{909E8E84-426E-40DD-AFC4-6F175D3DCCD1}">
              <a14:hiddenFill xmlns:a14="http://schemas.microsoft.com/office/drawing/2010/main">
                <a:noFill/>
              </a14:hiddenFill>
            </a:ext>
          </a:extLst>
        </p:spPr>
        <p:txBody>
          <a:bodyPr vert="horz" wrap="square" lIns="96425" tIns="48212" rIns="96425" bIns="48212" numCol="1" anchor="t" anchorCtr="0" compatLnSpc="1"/>
          <a:lstStyle/>
          <a:p>
            <a:endParaRPr lang="zh-CN" altLang="en-US" sz="1405" dirty="0">
              <a:latin typeface="Arial" panose="020B0604020202020204" pitchFamily="34" charset="0"/>
              <a:ea typeface="微软雅黑" panose="020B0503020204020204" pitchFamily="34" charset="-122"/>
              <a:sym typeface="Arial" panose="020B0604020202020204" pitchFamily="34" charset="0"/>
            </a:endParaRPr>
          </a:p>
        </p:txBody>
      </p:sp>
      <p:sp>
        <p:nvSpPr>
          <p:cNvPr id="38" name="Line 10"/>
          <p:cNvSpPr>
            <a:spLocks noChangeShapeType="1"/>
          </p:cNvSpPr>
          <p:nvPr/>
        </p:nvSpPr>
        <p:spPr bwMode="auto">
          <a:xfrm>
            <a:off x="7027340" y="4039711"/>
            <a:ext cx="4939168" cy="0"/>
          </a:xfrm>
          <a:prstGeom prst="line">
            <a:avLst/>
          </a:prstGeom>
          <a:noFill/>
          <a:ln w="5" cap="flat">
            <a:solidFill>
              <a:srgbClr val="0070C0">
                <a:alpha val="60000"/>
              </a:srgbClr>
            </a:solidFill>
            <a:prstDash val="solid"/>
            <a:miter lim="800000"/>
          </a:ln>
          <a:extLst>
            <a:ext uri="{909E8E84-426E-40DD-AFC4-6F175D3DCCD1}">
              <a14:hiddenFill xmlns:a14="http://schemas.microsoft.com/office/drawing/2010/main">
                <a:noFill/>
              </a14:hiddenFill>
            </a:ext>
          </a:extLst>
        </p:spPr>
        <p:txBody>
          <a:bodyPr vert="horz" wrap="square" lIns="96425" tIns="48212" rIns="96425" bIns="48212" numCol="1" anchor="t" anchorCtr="0" compatLnSpc="1"/>
          <a:lstStyle/>
          <a:p>
            <a:endParaRPr lang="zh-CN" altLang="en-US" sz="1405" dirty="0">
              <a:latin typeface="Arial" panose="020B0604020202020204" pitchFamily="34" charset="0"/>
              <a:ea typeface="微软雅黑" panose="020B0503020204020204" pitchFamily="34" charset="-122"/>
              <a:sym typeface="Arial" panose="020B0604020202020204" pitchFamily="34" charset="0"/>
            </a:endParaRPr>
          </a:p>
        </p:txBody>
      </p:sp>
      <p:sp>
        <p:nvSpPr>
          <p:cNvPr id="39" name="Line 11"/>
          <p:cNvSpPr>
            <a:spLocks noChangeShapeType="1"/>
          </p:cNvSpPr>
          <p:nvPr/>
        </p:nvSpPr>
        <p:spPr bwMode="auto">
          <a:xfrm>
            <a:off x="7027340" y="4510965"/>
            <a:ext cx="4939168" cy="0"/>
          </a:xfrm>
          <a:prstGeom prst="line">
            <a:avLst/>
          </a:prstGeom>
          <a:noFill/>
          <a:ln w="5" cap="flat">
            <a:solidFill>
              <a:srgbClr val="0070C0">
                <a:alpha val="60000"/>
              </a:srgbClr>
            </a:solidFill>
            <a:prstDash val="solid"/>
            <a:miter lim="800000"/>
          </a:ln>
          <a:extLst>
            <a:ext uri="{909E8E84-426E-40DD-AFC4-6F175D3DCCD1}">
              <a14:hiddenFill xmlns:a14="http://schemas.microsoft.com/office/drawing/2010/main">
                <a:noFill/>
              </a14:hiddenFill>
            </a:ext>
          </a:extLst>
        </p:spPr>
        <p:txBody>
          <a:bodyPr vert="horz" wrap="square" lIns="96425" tIns="48212" rIns="96425" bIns="48212" numCol="1" anchor="t" anchorCtr="0" compatLnSpc="1"/>
          <a:lstStyle/>
          <a:p>
            <a:endParaRPr lang="zh-CN" altLang="en-US" sz="1405" dirty="0">
              <a:latin typeface="Arial" panose="020B0604020202020204" pitchFamily="34" charset="0"/>
              <a:ea typeface="微软雅黑" panose="020B0503020204020204" pitchFamily="34" charset="-122"/>
              <a:sym typeface="Arial" panose="020B0604020202020204" pitchFamily="34" charset="0"/>
            </a:endParaRPr>
          </a:p>
        </p:txBody>
      </p:sp>
      <p:sp>
        <p:nvSpPr>
          <p:cNvPr id="40" name="Line 12"/>
          <p:cNvSpPr>
            <a:spLocks noChangeShapeType="1"/>
          </p:cNvSpPr>
          <p:nvPr/>
        </p:nvSpPr>
        <p:spPr bwMode="auto">
          <a:xfrm>
            <a:off x="7027340" y="4971129"/>
            <a:ext cx="4939168" cy="0"/>
          </a:xfrm>
          <a:prstGeom prst="line">
            <a:avLst/>
          </a:prstGeom>
          <a:noFill/>
          <a:ln w="5" cap="flat">
            <a:solidFill>
              <a:srgbClr val="0070C0">
                <a:alpha val="60000"/>
              </a:srgbClr>
            </a:solidFill>
            <a:prstDash val="solid"/>
            <a:miter lim="800000"/>
          </a:ln>
          <a:extLst>
            <a:ext uri="{909E8E84-426E-40DD-AFC4-6F175D3DCCD1}">
              <a14:hiddenFill xmlns:a14="http://schemas.microsoft.com/office/drawing/2010/main">
                <a:noFill/>
              </a14:hiddenFill>
            </a:ext>
          </a:extLst>
        </p:spPr>
        <p:txBody>
          <a:bodyPr vert="horz" wrap="square" lIns="96425" tIns="48212" rIns="96425" bIns="48212" numCol="1" anchor="t" anchorCtr="0" compatLnSpc="1"/>
          <a:lstStyle/>
          <a:p>
            <a:endParaRPr lang="zh-CN" altLang="en-US" sz="1405" dirty="0">
              <a:latin typeface="Arial" panose="020B0604020202020204" pitchFamily="34" charset="0"/>
              <a:ea typeface="微软雅黑" panose="020B0503020204020204" pitchFamily="34" charset="-122"/>
              <a:sym typeface="Arial" panose="020B0604020202020204" pitchFamily="34" charset="0"/>
            </a:endParaRPr>
          </a:p>
        </p:txBody>
      </p:sp>
      <p:sp>
        <p:nvSpPr>
          <p:cNvPr id="41" name="Line 13"/>
          <p:cNvSpPr>
            <a:spLocks noChangeShapeType="1"/>
          </p:cNvSpPr>
          <p:nvPr/>
        </p:nvSpPr>
        <p:spPr bwMode="auto">
          <a:xfrm>
            <a:off x="7027340" y="5442381"/>
            <a:ext cx="4939168" cy="0"/>
          </a:xfrm>
          <a:prstGeom prst="line">
            <a:avLst/>
          </a:prstGeom>
          <a:noFill/>
          <a:ln w="5" cap="flat">
            <a:solidFill>
              <a:srgbClr val="0070C0">
                <a:alpha val="60000"/>
              </a:srgbClr>
            </a:solidFill>
            <a:prstDash val="solid"/>
            <a:miter lim="800000"/>
          </a:ln>
          <a:extLst>
            <a:ext uri="{909E8E84-426E-40DD-AFC4-6F175D3DCCD1}">
              <a14:hiddenFill xmlns:a14="http://schemas.microsoft.com/office/drawing/2010/main">
                <a:noFill/>
              </a14:hiddenFill>
            </a:ext>
          </a:extLst>
        </p:spPr>
        <p:txBody>
          <a:bodyPr vert="horz" wrap="square" lIns="96425" tIns="48212" rIns="96425" bIns="48212" numCol="1" anchor="t" anchorCtr="0" compatLnSpc="1"/>
          <a:lstStyle/>
          <a:p>
            <a:endParaRPr lang="zh-CN" altLang="en-US" sz="1405" dirty="0">
              <a:solidFill>
                <a:srgbClr val="262626"/>
              </a:solidFill>
              <a:latin typeface="Arial" panose="020B0604020202020204" pitchFamily="34" charset="0"/>
              <a:ea typeface="微软雅黑" panose="020B0503020204020204" pitchFamily="34" charset="-122"/>
              <a:sym typeface="Arial" panose="020B0604020202020204" pitchFamily="34" charset="0"/>
            </a:endParaRPr>
          </a:p>
        </p:txBody>
      </p:sp>
      <p:sp>
        <p:nvSpPr>
          <p:cNvPr id="42" name="Rectangle 14"/>
          <p:cNvSpPr>
            <a:spLocks noChangeArrowheads="1"/>
          </p:cNvSpPr>
          <p:nvPr/>
        </p:nvSpPr>
        <p:spPr bwMode="auto">
          <a:xfrm>
            <a:off x="9660059" y="2439123"/>
            <a:ext cx="482277" cy="3003259"/>
          </a:xfrm>
          <a:prstGeom prst="rect">
            <a:avLst/>
          </a:prstGeom>
          <a:solidFill>
            <a:schemeClr val="accent2"/>
          </a:solidFill>
          <a:ln>
            <a:noFill/>
          </a:ln>
        </p:spPr>
        <p:txBody>
          <a:bodyPr vert="horz" wrap="square" lIns="96425" tIns="48212" rIns="96425" bIns="48212" numCol="1" anchor="t" anchorCtr="0" compatLnSpc="1"/>
          <a:lstStyle/>
          <a:p>
            <a:endParaRPr lang="zh-CN" altLang="en-US" sz="1405" dirty="0">
              <a:latin typeface="Arial" panose="020B0604020202020204" pitchFamily="34" charset="0"/>
              <a:ea typeface="微软雅黑" panose="020B0503020204020204" pitchFamily="34" charset="-122"/>
              <a:sym typeface="Arial" panose="020B0604020202020204" pitchFamily="34" charset="0"/>
            </a:endParaRPr>
          </a:p>
        </p:txBody>
      </p:sp>
      <p:sp>
        <p:nvSpPr>
          <p:cNvPr id="43" name="Rectangle 16"/>
          <p:cNvSpPr>
            <a:spLocks noChangeArrowheads="1"/>
          </p:cNvSpPr>
          <p:nvPr/>
        </p:nvSpPr>
        <p:spPr bwMode="auto">
          <a:xfrm>
            <a:off x="8880158" y="3518562"/>
            <a:ext cx="487820" cy="1923819"/>
          </a:xfrm>
          <a:prstGeom prst="rect">
            <a:avLst/>
          </a:prstGeom>
          <a:solidFill>
            <a:schemeClr val="accent3"/>
          </a:solidFill>
          <a:ln>
            <a:noFill/>
          </a:ln>
        </p:spPr>
        <p:txBody>
          <a:bodyPr vert="horz" wrap="square" lIns="96425" tIns="48212" rIns="96425" bIns="48212" numCol="1" anchor="t" anchorCtr="0" compatLnSpc="1"/>
          <a:lstStyle/>
          <a:p>
            <a:endParaRPr lang="zh-CN" altLang="en-US" sz="1405" dirty="0">
              <a:latin typeface="Arial" panose="020B0604020202020204" pitchFamily="34" charset="0"/>
              <a:ea typeface="微软雅黑" panose="020B0503020204020204" pitchFamily="34" charset="-122"/>
              <a:sym typeface="Arial" panose="020B0604020202020204" pitchFamily="34" charset="0"/>
            </a:endParaRPr>
          </a:p>
        </p:txBody>
      </p:sp>
      <p:sp>
        <p:nvSpPr>
          <p:cNvPr id="44" name="Rectangle 19"/>
          <p:cNvSpPr>
            <a:spLocks noChangeArrowheads="1"/>
          </p:cNvSpPr>
          <p:nvPr/>
        </p:nvSpPr>
        <p:spPr bwMode="auto">
          <a:xfrm>
            <a:off x="8158855" y="2763713"/>
            <a:ext cx="471190" cy="2678669"/>
          </a:xfrm>
          <a:prstGeom prst="rect">
            <a:avLst/>
          </a:prstGeom>
          <a:solidFill>
            <a:schemeClr val="accent2"/>
          </a:solidFill>
          <a:ln>
            <a:noFill/>
          </a:ln>
        </p:spPr>
        <p:txBody>
          <a:bodyPr vert="horz" wrap="square" lIns="96425" tIns="48212" rIns="96425" bIns="48212" numCol="1" anchor="t" anchorCtr="0" compatLnSpc="1"/>
          <a:lstStyle/>
          <a:p>
            <a:endParaRPr lang="zh-CN" altLang="en-US" sz="1405" dirty="0">
              <a:latin typeface="Arial" panose="020B0604020202020204" pitchFamily="34" charset="0"/>
              <a:ea typeface="微软雅黑" panose="020B0503020204020204" pitchFamily="34" charset="-122"/>
              <a:sym typeface="Arial" panose="020B0604020202020204" pitchFamily="34" charset="0"/>
            </a:endParaRPr>
          </a:p>
        </p:txBody>
      </p:sp>
      <p:sp>
        <p:nvSpPr>
          <p:cNvPr id="45" name="Rectangle 21"/>
          <p:cNvSpPr>
            <a:spLocks noChangeArrowheads="1"/>
          </p:cNvSpPr>
          <p:nvPr/>
        </p:nvSpPr>
        <p:spPr bwMode="auto">
          <a:xfrm>
            <a:off x="7420921" y="3231798"/>
            <a:ext cx="487820" cy="2210584"/>
          </a:xfrm>
          <a:prstGeom prst="rect">
            <a:avLst/>
          </a:prstGeom>
          <a:solidFill>
            <a:schemeClr val="accent1"/>
          </a:solidFill>
          <a:ln>
            <a:noFill/>
          </a:ln>
        </p:spPr>
        <p:txBody>
          <a:bodyPr vert="horz" wrap="square" lIns="96425" tIns="48212" rIns="96425" bIns="48212" numCol="1" anchor="t" anchorCtr="0" compatLnSpc="1"/>
          <a:lstStyle/>
          <a:p>
            <a:endParaRPr lang="zh-CN" altLang="en-US" sz="1405" dirty="0">
              <a:latin typeface="Arial" panose="020B0604020202020204" pitchFamily="34" charset="0"/>
              <a:ea typeface="微软雅黑" panose="020B0503020204020204" pitchFamily="34" charset="-122"/>
              <a:sym typeface="Arial" panose="020B0604020202020204" pitchFamily="34" charset="0"/>
            </a:endParaRPr>
          </a:p>
        </p:txBody>
      </p:sp>
      <p:sp>
        <p:nvSpPr>
          <p:cNvPr id="46" name="TextBox 38"/>
          <p:cNvSpPr txBox="1"/>
          <p:nvPr/>
        </p:nvSpPr>
        <p:spPr>
          <a:xfrm>
            <a:off x="6752098" y="5247627"/>
            <a:ext cx="370251" cy="367900"/>
          </a:xfrm>
          <a:prstGeom prst="rect">
            <a:avLst/>
          </a:prstGeom>
          <a:noFill/>
        </p:spPr>
        <p:txBody>
          <a:bodyPr wrap="none" lIns="128566" tIns="64283" rIns="128566" bIns="64283" rtlCol="0">
            <a:spAutoFit/>
          </a:bodyPr>
          <a:lstStyle/>
          <a:p>
            <a:r>
              <a:rPr lang="en-US" altLang="zh-CN" sz="1545"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0</a:t>
            </a:r>
            <a:endParaRPr lang="zh-CN" altLang="en-US" sz="1545"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7" name="TextBox 39"/>
          <p:cNvSpPr txBox="1"/>
          <p:nvPr/>
        </p:nvSpPr>
        <p:spPr>
          <a:xfrm>
            <a:off x="6505305" y="4779547"/>
            <a:ext cx="591465" cy="367900"/>
          </a:xfrm>
          <a:prstGeom prst="rect">
            <a:avLst/>
          </a:prstGeom>
          <a:noFill/>
        </p:spPr>
        <p:txBody>
          <a:bodyPr wrap="none" lIns="128566" tIns="64283" rIns="128566" bIns="64283" rtlCol="0">
            <a:spAutoFit/>
          </a:bodyPr>
          <a:lstStyle/>
          <a:p>
            <a:r>
              <a:rPr lang="en-US" altLang="zh-CN" sz="1545"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100</a:t>
            </a:r>
            <a:endParaRPr lang="zh-CN" altLang="en-US" sz="1545"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8" name="TextBox 40"/>
          <p:cNvSpPr txBox="1"/>
          <p:nvPr/>
        </p:nvSpPr>
        <p:spPr>
          <a:xfrm>
            <a:off x="6505305" y="4311462"/>
            <a:ext cx="591465" cy="367900"/>
          </a:xfrm>
          <a:prstGeom prst="rect">
            <a:avLst/>
          </a:prstGeom>
          <a:noFill/>
        </p:spPr>
        <p:txBody>
          <a:bodyPr wrap="none" lIns="128566" tIns="64283" rIns="128566" bIns="64283" rtlCol="0">
            <a:spAutoFit/>
          </a:bodyPr>
          <a:lstStyle/>
          <a:p>
            <a:r>
              <a:rPr lang="en-US" altLang="zh-CN" sz="1545"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200</a:t>
            </a:r>
            <a:endParaRPr lang="zh-CN" altLang="en-US" sz="1545"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9" name="TextBox 41"/>
          <p:cNvSpPr txBox="1"/>
          <p:nvPr/>
        </p:nvSpPr>
        <p:spPr>
          <a:xfrm>
            <a:off x="6505305" y="3843376"/>
            <a:ext cx="591465" cy="367900"/>
          </a:xfrm>
          <a:prstGeom prst="rect">
            <a:avLst/>
          </a:prstGeom>
          <a:noFill/>
        </p:spPr>
        <p:txBody>
          <a:bodyPr wrap="none" lIns="128566" tIns="64283" rIns="128566" bIns="64283" rtlCol="0">
            <a:spAutoFit/>
          </a:bodyPr>
          <a:lstStyle/>
          <a:p>
            <a:r>
              <a:rPr lang="en-US" altLang="zh-CN" sz="1545"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300</a:t>
            </a:r>
            <a:endParaRPr lang="zh-CN" altLang="en-US" sz="1545"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0" name="TextBox 42"/>
          <p:cNvSpPr txBox="1"/>
          <p:nvPr/>
        </p:nvSpPr>
        <p:spPr>
          <a:xfrm>
            <a:off x="6505305" y="3375291"/>
            <a:ext cx="591465" cy="367900"/>
          </a:xfrm>
          <a:prstGeom prst="rect">
            <a:avLst/>
          </a:prstGeom>
          <a:noFill/>
        </p:spPr>
        <p:txBody>
          <a:bodyPr wrap="none" lIns="128566" tIns="64283" rIns="128566" bIns="64283" rtlCol="0">
            <a:spAutoFit/>
          </a:bodyPr>
          <a:lstStyle/>
          <a:p>
            <a:r>
              <a:rPr lang="en-US" altLang="zh-CN" sz="1545"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400</a:t>
            </a:r>
            <a:endParaRPr lang="zh-CN" altLang="en-US" sz="1545"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1" name="TextBox 43"/>
          <p:cNvSpPr txBox="1"/>
          <p:nvPr/>
        </p:nvSpPr>
        <p:spPr>
          <a:xfrm>
            <a:off x="6505305" y="2907208"/>
            <a:ext cx="591465" cy="367900"/>
          </a:xfrm>
          <a:prstGeom prst="rect">
            <a:avLst/>
          </a:prstGeom>
          <a:noFill/>
        </p:spPr>
        <p:txBody>
          <a:bodyPr wrap="none" lIns="128566" tIns="64283" rIns="128566" bIns="64283" rtlCol="0">
            <a:spAutoFit/>
          </a:bodyPr>
          <a:lstStyle/>
          <a:p>
            <a:r>
              <a:rPr lang="en-US" altLang="zh-CN" sz="1545"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500</a:t>
            </a:r>
            <a:endParaRPr lang="zh-CN" altLang="en-US" sz="1545"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2" name="TextBox 44"/>
          <p:cNvSpPr txBox="1"/>
          <p:nvPr/>
        </p:nvSpPr>
        <p:spPr>
          <a:xfrm>
            <a:off x="6505305" y="2439123"/>
            <a:ext cx="591465" cy="367900"/>
          </a:xfrm>
          <a:prstGeom prst="rect">
            <a:avLst/>
          </a:prstGeom>
          <a:noFill/>
        </p:spPr>
        <p:txBody>
          <a:bodyPr wrap="none" lIns="128566" tIns="64283" rIns="128566" bIns="64283" rtlCol="0">
            <a:spAutoFit/>
          </a:bodyPr>
          <a:lstStyle/>
          <a:p>
            <a:r>
              <a:rPr lang="en-US" altLang="zh-CN" sz="1545"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600</a:t>
            </a:r>
            <a:endParaRPr lang="zh-CN" altLang="en-US" sz="1545"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3" name="TextBox 45"/>
          <p:cNvSpPr txBox="1"/>
          <p:nvPr/>
        </p:nvSpPr>
        <p:spPr>
          <a:xfrm>
            <a:off x="6505305" y="1971037"/>
            <a:ext cx="591465" cy="367900"/>
          </a:xfrm>
          <a:prstGeom prst="rect">
            <a:avLst/>
          </a:prstGeom>
          <a:noFill/>
        </p:spPr>
        <p:txBody>
          <a:bodyPr wrap="none" lIns="128566" tIns="64283" rIns="128566" bIns="64283" rtlCol="0">
            <a:spAutoFit/>
          </a:bodyPr>
          <a:lstStyle/>
          <a:p>
            <a:r>
              <a:rPr lang="en-US" altLang="zh-CN" sz="1545"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700</a:t>
            </a:r>
            <a:endParaRPr lang="zh-CN" altLang="en-US" sz="1545"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4" name="TextBox 46"/>
          <p:cNvSpPr txBox="1"/>
          <p:nvPr/>
        </p:nvSpPr>
        <p:spPr>
          <a:xfrm>
            <a:off x="7378145" y="5611477"/>
            <a:ext cx="657188" cy="367900"/>
          </a:xfrm>
          <a:prstGeom prst="rect">
            <a:avLst/>
          </a:prstGeom>
          <a:noFill/>
        </p:spPr>
        <p:txBody>
          <a:bodyPr wrap="none" lIns="128566" tIns="64283" rIns="128566" bIns="64283" rtlCol="0">
            <a:spAutoFit/>
          </a:bodyPr>
          <a:lstStyle/>
          <a:p>
            <a:r>
              <a:rPr lang="zh-CN" altLang="en-US" sz="1545"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标题</a:t>
            </a:r>
            <a:endParaRPr lang="zh-CN" altLang="en-US" sz="1545"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5" name="TextBox 47"/>
          <p:cNvSpPr txBox="1"/>
          <p:nvPr/>
        </p:nvSpPr>
        <p:spPr>
          <a:xfrm>
            <a:off x="8109983" y="5611477"/>
            <a:ext cx="657188" cy="367900"/>
          </a:xfrm>
          <a:prstGeom prst="rect">
            <a:avLst/>
          </a:prstGeom>
          <a:noFill/>
        </p:spPr>
        <p:txBody>
          <a:bodyPr wrap="none" lIns="128566" tIns="64283" rIns="128566" bIns="64283" rtlCol="0">
            <a:spAutoFit/>
          </a:bodyPr>
          <a:lstStyle/>
          <a:p>
            <a:r>
              <a:rPr lang="zh-CN" altLang="en-US" sz="1545"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标题</a:t>
            </a:r>
            <a:endParaRPr lang="zh-CN" altLang="en-US" sz="1545"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6" name="TextBox 48"/>
          <p:cNvSpPr txBox="1"/>
          <p:nvPr/>
        </p:nvSpPr>
        <p:spPr>
          <a:xfrm>
            <a:off x="8841819" y="5611477"/>
            <a:ext cx="657188" cy="367900"/>
          </a:xfrm>
          <a:prstGeom prst="rect">
            <a:avLst/>
          </a:prstGeom>
          <a:noFill/>
        </p:spPr>
        <p:txBody>
          <a:bodyPr wrap="none" lIns="128566" tIns="64283" rIns="128566" bIns="64283" rtlCol="0">
            <a:spAutoFit/>
          </a:bodyPr>
          <a:lstStyle/>
          <a:p>
            <a:r>
              <a:rPr lang="zh-CN" altLang="en-US" sz="1545"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标题</a:t>
            </a:r>
            <a:endParaRPr lang="zh-CN" altLang="en-US" sz="1545"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7" name="TextBox 49"/>
          <p:cNvSpPr txBox="1"/>
          <p:nvPr/>
        </p:nvSpPr>
        <p:spPr>
          <a:xfrm>
            <a:off x="9573655" y="5611477"/>
            <a:ext cx="657188" cy="367900"/>
          </a:xfrm>
          <a:prstGeom prst="rect">
            <a:avLst/>
          </a:prstGeom>
          <a:noFill/>
        </p:spPr>
        <p:txBody>
          <a:bodyPr wrap="none" lIns="128566" tIns="64283" rIns="128566" bIns="64283" rtlCol="0">
            <a:spAutoFit/>
          </a:bodyPr>
          <a:lstStyle/>
          <a:p>
            <a:r>
              <a:rPr lang="zh-CN" altLang="en-US" sz="1545"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标题</a:t>
            </a:r>
            <a:endParaRPr lang="zh-CN" altLang="en-US" sz="1545"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8" name="Rectangle 14"/>
          <p:cNvSpPr>
            <a:spLocks noChangeArrowheads="1"/>
          </p:cNvSpPr>
          <p:nvPr/>
        </p:nvSpPr>
        <p:spPr bwMode="auto">
          <a:xfrm>
            <a:off x="10350483" y="3375295"/>
            <a:ext cx="482277" cy="2067090"/>
          </a:xfrm>
          <a:prstGeom prst="rect">
            <a:avLst/>
          </a:prstGeom>
          <a:solidFill>
            <a:schemeClr val="accent1"/>
          </a:solidFill>
          <a:ln>
            <a:noFill/>
          </a:ln>
        </p:spPr>
        <p:txBody>
          <a:bodyPr vert="horz" wrap="square" lIns="96425" tIns="48212" rIns="96425" bIns="48212" numCol="1" anchor="t" anchorCtr="0" compatLnSpc="1"/>
          <a:lstStyle/>
          <a:p>
            <a:endParaRPr lang="zh-CN" altLang="en-US" sz="1405" dirty="0">
              <a:latin typeface="Arial" panose="020B0604020202020204" pitchFamily="34" charset="0"/>
              <a:ea typeface="微软雅黑" panose="020B0503020204020204" pitchFamily="34" charset="-122"/>
              <a:sym typeface="Arial" panose="020B0604020202020204" pitchFamily="34" charset="0"/>
            </a:endParaRPr>
          </a:p>
        </p:txBody>
      </p:sp>
      <p:sp>
        <p:nvSpPr>
          <p:cNvPr id="59" name="TextBox 51"/>
          <p:cNvSpPr txBox="1"/>
          <p:nvPr/>
        </p:nvSpPr>
        <p:spPr>
          <a:xfrm>
            <a:off x="10305492" y="5611477"/>
            <a:ext cx="657188" cy="367900"/>
          </a:xfrm>
          <a:prstGeom prst="rect">
            <a:avLst/>
          </a:prstGeom>
          <a:noFill/>
        </p:spPr>
        <p:txBody>
          <a:bodyPr wrap="none" lIns="128566" tIns="64283" rIns="128566" bIns="64283" rtlCol="0">
            <a:spAutoFit/>
          </a:bodyPr>
          <a:lstStyle/>
          <a:p>
            <a:r>
              <a:rPr lang="zh-CN" altLang="en-US" sz="1545"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标题</a:t>
            </a:r>
            <a:endParaRPr lang="zh-CN" altLang="en-US" sz="1545"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0" name="Rectangle 14"/>
          <p:cNvSpPr>
            <a:spLocks noChangeArrowheads="1"/>
          </p:cNvSpPr>
          <p:nvPr/>
        </p:nvSpPr>
        <p:spPr bwMode="auto">
          <a:xfrm>
            <a:off x="11082872" y="2907207"/>
            <a:ext cx="482277" cy="2535176"/>
          </a:xfrm>
          <a:prstGeom prst="rect">
            <a:avLst/>
          </a:prstGeom>
          <a:solidFill>
            <a:schemeClr val="accent2"/>
          </a:solidFill>
          <a:ln>
            <a:noFill/>
          </a:ln>
        </p:spPr>
        <p:txBody>
          <a:bodyPr vert="horz" wrap="square" lIns="96425" tIns="48212" rIns="96425" bIns="48212" numCol="1" anchor="t" anchorCtr="0" compatLnSpc="1"/>
          <a:lstStyle/>
          <a:p>
            <a:endParaRPr lang="zh-CN" altLang="en-US" sz="1405" dirty="0">
              <a:latin typeface="Arial" panose="020B0604020202020204" pitchFamily="34" charset="0"/>
              <a:ea typeface="微软雅黑" panose="020B0503020204020204" pitchFamily="34" charset="-122"/>
              <a:sym typeface="Arial" panose="020B0604020202020204" pitchFamily="34" charset="0"/>
            </a:endParaRPr>
          </a:p>
        </p:txBody>
      </p:sp>
      <p:sp>
        <p:nvSpPr>
          <p:cNvPr id="61" name="TextBox 53"/>
          <p:cNvSpPr txBox="1"/>
          <p:nvPr/>
        </p:nvSpPr>
        <p:spPr>
          <a:xfrm>
            <a:off x="11037326" y="5611477"/>
            <a:ext cx="657188" cy="367900"/>
          </a:xfrm>
          <a:prstGeom prst="rect">
            <a:avLst/>
          </a:prstGeom>
          <a:noFill/>
        </p:spPr>
        <p:txBody>
          <a:bodyPr wrap="none" lIns="128566" tIns="64283" rIns="128566" bIns="64283" rtlCol="0">
            <a:spAutoFit/>
          </a:bodyPr>
          <a:lstStyle/>
          <a:p>
            <a:r>
              <a:rPr lang="zh-CN" altLang="en-US" sz="1545"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标题</a:t>
            </a:r>
            <a:endParaRPr lang="zh-CN" altLang="en-US" sz="1545"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2" name="矩形 61"/>
          <p:cNvSpPr/>
          <p:nvPr/>
        </p:nvSpPr>
        <p:spPr>
          <a:xfrm>
            <a:off x="0" y="0"/>
            <a:ext cx="12858750" cy="519981"/>
          </a:xfrm>
          <a:prstGeom prst="rect">
            <a:avLst/>
          </a:prstGeom>
          <a:blipFill dpi="0" rotWithShape="1">
            <a:blip r:embed="rId1"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TextBox 122"/>
          <p:cNvSpPr txBox="1"/>
          <p:nvPr/>
        </p:nvSpPr>
        <p:spPr>
          <a:xfrm>
            <a:off x="136214" y="46890"/>
            <a:ext cx="3096344" cy="466685"/>
          </a:xfrm>
          <a:prstGeom prst="rect">
            <a:avLst/>
          </a:prstGeom>
          <a:noFill/>
        </p:spPr>
        <p:txBody>
          <a:bodyPr wrap="square" lIns="96416" tIns="48206" rIns="96416" bIns="48206" rtlCol="0">
            <a:spAutoFit/>
          </a:bodyPr>
          <a:lstStyle/>
          <a:p>
            <a:r>
              <a:rPr lang="zh-CN" altLang="en-US" sz="2400" spc="300" dirty="0" smtClean="0">
                <a:solidFill>
                  <a:schemeClr val="bg1"/>
                </a:solidFill>
                <a:latin typeface="造字工房悦黑体验版细体" pitchFamily="50" charset="-122"/>
                <a:ea typeface="造字工房悦黑体验版细体" pitchFamily="50" charset="-122"/>
                <a:sym typeface="Arial" panose="020B0604020202020204" pitchFamily="34" charset="0"/>
              </a:rPr>
              <a:t>点击添加标题文字</a:t>
            </a:r>
            <a:endParaRPr lang="zh-CN" altLang="en-US" sz="2400" spc="300" dirty="0">
              <a:solidFill>
                <a:schemeClr val="bg1"/>
              </a:solidFill>
              <a:latin typeface="造字工房悦黑体验版细体" pitchFamily="50" charset="-122"/>
              <a:ea typeface="造字工房悦黑体验版细体" pitchFamily="50"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down)">
                                      <p:cBhvr>
                                        <p:cTn id="8" dur="500"/>
                                        <p:tgtEl>
                                          <p:spTgt spid="2"/>
                                        </p:tgtEl>
                                      </p:cBhvr>
                                    </p:animEffect>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22" presetClass="entr" presetSubtype="8" fill="hold" grpId="0" nodeType="withEffect">
                                  <p:stCondLst>
                                    <p:cond delay="0"/>
                                  </p:stCondLst>
                                  <p:iterate type="lt">
                                    <p:tmPct val="10000"/>
                                  </p:iterate>
                                  <p:childTnLst>
                                    <p:set>
                                      <p:cBhvr>
                                        <p:cTn id="14" dur="1" fill="hold">
                                          <p:stCondLst>
                                            <p:cond delay="0"/>
                                          </p:stCondLst>
                                        </p:cTn>
                                        <p:tgtEl>
                                          <p:spTgt spid="6"/>
                                        </p:tgtEl>
                                        <p:attrNameLst>
                                          <p:attrName>style.visibility</p:attrName>
                                        </p:attrNameLst>
                                      </p:cBhvr>
                                      <p:to>
                                        <p:strVal val="visible"/>
                                      </p:to>
                                    </p:set>
                                    <p:animEffect transition="in" filter="wipe(left)">
                                      <p:cBhvr>
                                        <p:cTn id="15" dur="200"/>
                                        <p:tgtEl>
                                          <p:spTgt spid="6"/>
                                        </p:tgtEl>
                                      </p:cBhvr>
                                    </p:animEffect>
                                  </p:childTnLst>
                                </p:cTn>
                              </p:par>
                            </p:childTnLst>
                          </p:cTn>
                        </p:par>
                        <p:par>
                          <p:cTn id="16" fill="hold">
                            <p:stCondLst>
                              <p:cond delay="1460"/>
                            </p:stCondLst>
                            <p:childTnLst>
                              <p:par>
                                <p:cTn id="17" presetID="12" presetClass="entr" presetSubtype="1"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p:tgtEl>
                                          <p:spTgt spid="3"/>
                                        </p:tgtEl>
                                        <p:attrNameLst>
                                          <p:attrName>ppt_y</p:attrName>
                                        </p:attrNameLst>
                                      </p:cBhvr>
                                      <p:tavLst>
                                        <p:tav tm="0">
                                          <p:val>
                                            <p:strVal val="#ppt_y-#ppt_h*1.125000"/>
                                          </p:val>
                                        </p:tav>
                                        <p:tav tm="100000">
                                          <p:val>
                                            <p:strVal val="#ppt_y"/>
                                          </p:val>
                                        </p:tav>
                                      </p:tavLst>
                                    </p:anim>
                                    <p:animEffect transition="in" filter="wipe(down)">
                                      <p:cBhvr>
                                        <p:cTn id="20" dur="500"/>
                                        <p:tgtEl>
                                          <p:spTgt spid="3"/>
                                        </p:tgtEl>
                                      </p:cBhvr>
                                    </p:animEffect>
                                  </p:childTnLst>
                                </p:cTn>
                              </p:par>
                            </p:childTnLst>
                          </p:cTn>
                        </p:par>
                        <p:par>
                          <p:cTn id="21" fill="hold">
                            <p:stCondLst>
                              <p:cond delay="1960"/>
                            </p:stCondLst>
                            <p:childTnLst>
                              <p:par>
                                <p:cTn id="22" presetID="10" presetClass="entr" presetSubtype="0"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par>
                                <p:cTn id="25" presetID="22" presetClass="entr" presetSubtype="8" fill="hold" grpId="0" nodeType="withEffect">
                                  <p:stCondLst>
                                    <p:cond delay="0"/>
                                  </p:stCondLst>
                                  <p:iterate type="lt">
                                    <p:tmPct val="10000"/>
                                  </p:iterate>
                                  <p:childTnLst>
                                    <p:set>
                                      <p:cBhvr>
                                        <p:cTn id="26" dur="1" fill="hold">
                                          <p:stCondLst>
                                            <p:cond delay="0"/>
                                          </p:stCondLst>
                                        </p:cTn>
                                        <p:tgtEl>
                                          <p:spTgt spid="7"/>
                                        </p:tgtEl>
                                        <p:attrNameLst>
                                          <p:attrName>style.visibility</p:attrName>
                                        </p:attrNameLst>
                                      </p:cBhvr>
                                      <p:to>
                                        <p:strVal val="visible"/>
                                      </p:to>
                                    </p:set>
                                    <p:animEffect transition="in" filter="wipe(left)">
                                      <p:cBhvr>
                                        <p:cTn id="27" dur="200"/>
                                        <p:tgtEl>
                                          <p:spTgt spid="7"/>
                                        </p:tgtEl>
                                      </p:cBhvr>
                                    </p:animEffect>
                                  </p:childTnLst>
                                </p:cTn>
                              </p:par>
                            </p:childTnLst>
                          </p:cTn>
                        </p:par>
                        <p:par>
                          <p:cTn id="28" fill="hold">
                            <p:stCondLst>
                              <p:cond delay="3420"/>
                            </p:stCondLst>
                            <p:childTnLst>
                              <p:par>
                                <p:cTn id="29" presetID="10" presetClass="entr" presetSubtype="0" fill="hold" grpId="0" nodeType="afterEffect">
                                  <p:stCondLst>
                                    <p:cond delay="0"/>
                                  </p:stCondLst>
                                  <p:childTnLst>
                                    <p:set>
                                      <p:cBhvr>
                                        <p:cTn id="30" dur="1" fill="hold">
                                          <p:stCondLst>
                                            <p:cond delay="0"/>
                                          </p:stCondLst>
                                        </p:cTn>
                                        <p:tgtEl>
                                          <p:spTgt spid="46"/>
                                        </p:tgtEl>
                                        <p:attrNameLst>
                                          <p:attrName>style.visibility</p:attrName>
                                        </p:attrNameLst>
                                      </p:cBhvr>
                                      <p:to>
                                        <p:strVal val="visible"/>
                                      </p:to>
                                    </p:set>
                                    <p:animEffect transition="in" filter="fade">
                                      <p:cBhvr>
                                        <p:cTn id="31" dur="500"/>
                                        <p:tgtEl>
                                          <p:spTgt spid="4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7"/>
                                        </p:tgtEl>
                                        <p:attrNameLst>
                                          <p:attrName>style.visibility</p:attrName>
                                        </p:attrNameLst>
                                      </p:cBhvr>
                                      <p:to>
                                        <p:strVal val="visible"/>
                                      </p:to>
                                    </p:set>
                                    <p:animEffect transition="in" filter="fade">
                                      <p:cBhvr>
                                        <p:cTn id="34" dur="500"/>
                                        <p:tgtEl>
                                          <p:spTgt spid="4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8"/>
                                        </p:tgtEl>
                                        <p:attrNameLst>
                                          <p:attrName>style.visibility</p:attrName>
                                        </p:attrNameLst>
                                      </p:cBhvr>
                                      <p:to>
                                        <p:strVal val="visible"/>
                                      </p:to>
                                    </p:set>
                                    <p:animEffect transition="in" filter="fade">
                                      <p:cBhvr>
                                        <p:cTn id="37" dur="500"/>
                                        <p:tgtEl>
                                          <p:spTgt spid="48"/>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49"/>
                                        </p:tgtEl>
                                        <p:attrNameLst>
                                          <p:attrName>style.visibility</p:attrName>
                                        </p:attrNameLst>
                                      </p:cBhvr>
                                      <p:to>
                                        <p:strVal val="visible"/>
                                      </p:to>
                                    </p:set>
                                    <p:animEffect transition="in" filter="fade">
                                      <p:cBhvr>
                                        <p:cTn id="40" dur="500"/>
                                        <p:tgtEl>
                                          <p:spTgt spid="49"/>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50"/>
                                        </p:tgtEl>
                                        <p:attrNameLst>
                                          <p:attrName>style.visibility</p:attrName>
                                        </p:attrNameLst>
                                      </p:cBhvr>
                                      <p:to>
                                        <p:strVal val="visible"/>
                                      </p:to>
                                    </p:set>
                                    <p:animEffect transition="in" filter="fade">
                                      <p:cBhvr>
                                        <p:cTn id="43" dur="500"/>
                                        <p:tgtEl>
                                          <p:spTgt spid="50"/>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51"/>
                                        </p:tgtEl>
                                        <p:attrNameLst>
                                          <p:attrName>style.visibility</p:attrName>
                                        </p:attrNameLst>
                                      </p:cBhvr>
                                      <p:to>
                                        <p:strVal val="visible"/>
                                      </p:to>
                                    </p:set>
                                    <p:animEffect transition="in" filter="fade">
                                      <p:cBhvr>
                                        <p:cTn id="46" dur="500"/>
                                        <p:tgtEl>
                                          <p:spTgt spid="51"/>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52"/>
                                        </p:tgtEl>
                                        <p:attrNameLst>
                                          <p:attrName>style.visibility</p:attrName>
                                        </p:attrNameLst>
                                      </p:cBhvr>
                                      <p:to>
                                        <p:strVal val="visible"/>
                                      </p:to>
                                    </p:set>
                                    <p:animEffect transition="in" filter="fade">
                                      <p:cBhvr>
                                        <p:cTn id="49" dur="500"/>
                                        <p:tgtEl>
                                          <p:spTgt spid="52"/>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53"/>
                                        </p:tgtEl>
                                        <p:attrNameLst>
                                          <p:attrName>style.visibility</p:attrName>
                                        </p:attrNameLst>
                                      </p:cBhvr>
                                      <p:to>
                                        <p:strVal val="visible"/>
                                      </p:to>
                                    </p:set>
                                    <p:animEffect transition="in" filter="fade">
                                      <p:cBhvr>
                                        <p:cTn id="52" dur="500"/>
                                        <p:tgtEl>
                                          <p:spTgt spid="53"/>
                                        </p:tgtEl>
                                      </p:cBhvr>
                                    </p:animEffect>
                                  </p:childTnLst>
                                </p:cTn>
                              </p:par>
                            </p:childTnLst>
                          </p:cTn>
                        </p:par>
                        <p:par>
                          <p:cTn id="53" fill="hold">
                            <p:stCondLst>
                              <p:cond delay="3920"/>
                            </p:stCondLst>
                            <p:childTnLst>
                              <p:par>
                                <p:cTn id="54" presetID="22" presetClass="entr" presetSubtype="8" fill="hold" grpId="0" nodeType="afterEffect">
                                  <p:stCondLst>
                                    <p:cond delay="0"/>
                                  </p:stCondLst>
                                  <p:childTnLst>
                                    <p:set>
                                      <p:cBhvr>
                                        <p:cTn id="55" dur="1" fill="hold">
                                          <p:stCondLst>
                                            <p:cond delay="0"/>
                                          </p:stCondLst>
                                        </p:cTn>
                                        <p:tgtEl>
                                          <p:spTgt spid="33"/>
                                        </p:tgtEl>
                                        <p:attrNameLst>
                                          <p:attrName>style.visibility</p:attrName>
                                        </p:attrNameLst>
                                      </p:cBhvr>
                                      <p:to>
                                        <p:strVal val="visible"/>
                                      </p:to>
                                    </p:set>
                                    <p:animEffect transition="in" filter="wipe(left)">
                                      <p:cBhvr>
                                        <p:cTn id="56" dur="500"/>
                                        <p:tgtEl>
                                          <p:spTgt spid="33"/>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left)">
                                      <p:cBhvr>
                                        <p:cTn id="62" dur="500"/>
                                        <p:tgtEl>
                                          <p:spTgt spid="36"/>
                                        </p:tgtEl>
                                      </p:cBhvr>
                                    </p:animEffect>
                                  </p:childTnLst>
                                </p:cTn>
                              </p:par>
                              <p:par>
                                <p:cTn id="63" presetID="22" presetClass="entr" presetSubtype="8" fill="hold" grpId="0" nodeType="with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wipe(left)">
                                      <p:cBhvr>
                                        <p:cTn id="65" dur="500"/>
                                        <p:tgtEl>
                                          <p:spTgt spid="37"/>
                                        </p:tgtEl>
                                      </p:cBhvr>
                                    </p:animEffect>
                                  </p:childTnLst>
                                </p:cTn>
                              </p:par>
                              <p:par>
                                <p:cTn id="66" presetID="22" presetClass="entr" presetSubtype="8" fill="hold" grpId="0" nodeType="with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wipe(left)">
                                      <p:cBhvr>
                                        <p:cTn id="68" dur="500"/>
                                        <p:tgtEl>
                                          <p:spTgt spid="38"/>
                                        </p:tgtEl>
                                      </p:cBhvr>
                                    </p:animEffect>
                                  </p:childTnLst>
                                </p:cTn>
                              </p:par>
                              <p:par>
                                <p:cTn id="69" presetID="22" presetClass="entr" presetSubtype="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par>
                                <p:cTn id="72" presetID="22" presetClass="entr" presetSubtype="8" fill="hold" grpId="0" nodeType="withEffect">
                                  <p:stCondLst>
                                    <p:cond delay="0"/>
                                  </p:stCondLst>
                                  <p:childTnLst>
                                    <p:set>
                                      <p:cBhvr>
                                        <p:cTn id="73" dur="1" fill="hold">
                                          <p:stCondLst>
                                            <p:cond delay="0"/>
                                          </p:stCondLst>
                                        </p:cTn>
                                        <p:tgtEl>
                                          <p:spTgt spid="40"/>
                                        </p:tgtEl>
                                        <p:attrNameLst>
                                          <p:attrName>style.visibility</p:attrName>
                                        </p:attrNameLst>
                                      </p:cBhvr>
                                      <p:to>
                                        <p:strVal val="visible"/>
                                      </p:to>
                                    </p:set>
                                    <p:animEffect transition="in" filter="wipe(left)">
                                      <p:cBhvr>
                                        <p:cTn id="74" dur="500"/>
                                        <p:tgtEl>
                                          <p:spTgt spid="40"/>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41"/>
                                        </p:tgtEl>
                                        <p:attrNameLst>
                                          <p:attrName>style.visibility</p:attrName>
                                        </p:attrNameLst>
                                      </p:cBhvr>
                                      <p:to>
                                        <p:strVal val="visible"/>
                                      </p:to>
                                    </p:set>
                                    <p:animEffect transition="in" filter="wipe(left)">
                                      <p:cBhvr>
                                        <p:cTn id="77" dur="500"/>
                                        <p:tgtEl>
                                          <p:spTgt spid="41"/>
                                        </p:tgtEl>
                                      </p:cBhvr>
                                    </p:animEffect>
                                  </p:childTnLst>
                                </p:cTn>
                              </p:par>
                            </p:childTnLst>
                          </p:cTn>
                        </p:par>
                        <p:par>
                          <p:cTn id="78" fill="hold">
                            <p:stCondLst>
                              <p:cond delay="4420"/>
                            </p:stCondLst>
                            <p:childTnLst>
                              <p:par>
                                <p:cTn id="79" presetID="10" presetClass="entr" presetSubtype="0"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fade">
                                      <p:cBhvr>
                                        <p:cTn id="81" dur="500"/>
                                        <p:tgtEl>
                                          <p:spTgt spid="54"/>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55"/>
                                        </p:tgtEl>
                                        <p:attrNameLst>
                                          <p:attrName>style.visibility</p:attrName>
                                        </p:attrNameLst>
                                      </p:cBhvr>
                                      <p:to>
                                        <p:strVal val="visible"/>
                                      </p:to>
                                    </p:set>
                                    <p:animEffect transition="in" filter="fade">
                                      <p:cBhvr>
                                        <p:cTn id="84" dur="500"/>
                                        <p:tgtEl>
                                          <p:spTgt spid="55"/>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56"/>
                                        </p:tgtEl>
                                        <p:attrNameLst>
                                          <p:attrName>style.visibility</p:attrName>
                                        </p:attrNameLst>
                                      </p:cBhvr>
                                      <p:to>
                                        <p:strVal val="visible"/>
                                      </p:to>
                                    </p:set>
                                    <p:animEffect transition="in" filter="fade">
                                      <p:cBhvr>
                                        <p:cTn id="87" dur="500"/>
                                        <p:tgtEl>
                                          <p:spTgt spid="56"/>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57"/>
                                        </p:tgtEl>
                                        <p:attrNameLst>
                                          <p:attrName>style.visibility</p:attrName>
                                        </p:attrNameLst>
                                      </p:cBhvr>
                                      <p:to>
                                        <p:strVal val="visible"/>
                                      </p:to>
                                    </p:set>
                                    <p:animEffect transition="in" filter="fade">
                                      <p:cBhvr>
                                        <p:cTn id="90" dur="500"/>
                                        <p:tgtEl>
                                          <p:spTgt spid="57"/>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59"/>
                                        </p:tgtEl>
                                        <p:attrNameLst>
                                          <p:attrName>style.visibility</p:attrName>
                                        </p:attrNameLst>
                                      </p:cBhvr>
                                      <p:to>
                                        <p:strVal val="visible"/>
                                      </p:to>
                                    </p:set>
                                    <p:animEffect transition="in" filter="fade">
                                      <p:cBhvr>
                                        <p:cTn id="93" dur="500"/>
                                        <p:tgtEl>
                                          <p:spTgt spid="59"/>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500"/>
                                        <p:tgtEl>
                                          <p:spTgt spid="61"/>
                                        </p:tgtEl>
                                      </p:cBhvr>
                                    </p:animEffect>
                                  </p:childTnLst>
                                </p:cTn>
                              </p:par>
                            </p:childTnLst>
                          </p:cTn>
                        </p:par>
                        <p:par>
                          <p:cTn id="97" fill="hold">
                            <p:stCondLst>
                              <p:cond delay="4920"/>
                            </p:stCondLst>
                            <p:childTnLst>
                              <p:par>
                                <p:cTn id="98" presetID="22" presetClass="entr" presetSubtype="4"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wipe(down)">
                                      <p:cBhvr>
                                        <p:cTn id="100" dur="500"/>
                                        <p:tgtEl>
                                          <p:spTgt spid="45"/>
                                        </p:tgtEl>
                                      </p:cBhvr>
                                    </p:animEffect>
                                  </p:childTnLst>
                                </p:cTn>
                              </p:par>
                            </p:childTnLst>
                          </p:cTn>
                        </p:par>
                        <p:par>
                          <p:cTn id="101" fill="hold">
                            <p:stCondLst>
                              <p:cond delay="5420"/>
                            </p:stCondLst>
                            <p:childTnLst>
                              <p:par>
                                <p:cTn id="102" presetID="22" presetClass="entr" presetSubtype="4" fill="hold" grpId="0" nodeType="afterEffect">
                                  <p:stCondLst>
                                    <p:cond delay="0"/>
                                  </p:stCondLst>
                                  <p:childTnLst>
                                    <p:set>
                                      <p:cBhvr>
                                        <p:cTn id="103" dur="1" fill="hold">
                                          <p:stCondLst>
                                            <p:cond delay="0"/>
                                          </p:stCondLst>
                                        </p:cTn>
                                        <p:tgtEl>
                                          <p:spTgt spid="44"/>
                                        </p:tgtEl>
                                        <p:attrNameLst>
                                          <p:attrName>style.visibility</p:attrName>
                                        </p:attrNameLst>
                                      </p:cBhvr>
                                      <p:to>
                                        <p:strVal val="visible"/>
                                      </p:to>
                                    </p:set>
                                    <p:animEffect transition="in" filter="wipe(down)">
                                      <p:cBhvr>
                                        <p:cTn id="104" dur="500"/>
                                        <p:tgtEl>
                                          <p:spTgt spid="44"/>
                                        </p:tgtEl>
                                      </p:cBhvr>
                                    </p:animEffect>
                                  </p:childTnLst>
                                </p:cTn>
                              </p:par>
                            </p:childTnLst>
                          </p:cTn>
                        </p:par>
                        <p:par>
                          <p:cTn id="105" fill="hold">
                            <p:stCondLst>
                              <p:cond delay="5920"/>
                            </p:stCondLst>
                            <p:childTnLst>
                              <p:par>
                                <p:cTn id="106" presetID="22" presetClass="entr" presetSubtype="4" fill="hold" grpId="0" nodeType="afterEffect">
                                  <p:stCondLst>
                                    <p:cond delay="0"/>
                                  </p:stCondLst>
                                  <p:childTnLst>
                                    <p:set>
                                      <p:cBhvr>
                                        <p:cTn id="107" dur="1" fill="hold">
                                          <p:stCondLst>
                                            <p:cond delay="0"/>
                                          </p:stCondLst>
                                        </p:cTn>
                                        <p:tgtEl>
                                          <p:spTgt spid="43"/>
                                        </p:tgtEl>
                                        <p:attrNameLst>
                                          <p:attrName>style.visibility</p:attrName>
                                        </p:attrNameLst>
                                      </p:cBhvr>
                                      <p:to>
                                        <p:strVal val="visible"/>
                                      </p:to>
                                    </p:set>
                                    <p:animEffect transition="in" filter="wipe(down)">
                                      <p:cBhvr>
                                        <p:cTn id="108" dur="500"/>
                                        <p:tgtEl>
                                          <p:spTgt spid="43"/>
                                        </p:tgtEl>
                                      </p:cBhvr>
                                    </p:animEffect>
                                  </p:childTnLst>
                                </p:cTn>
                              </p:par>
                            </p:childTnLst>
                          </p:cTn>
                        </p:par>
                        <p:par>
                          <p:cTn id="109" fill="hold">
                            <p:stCondLst>
                              <p:cond delay="6420"/>
                            </p:stCondLst>
                            <p:childTnLst>
                              <p:par>
                                <p:cTn id="110" presetID="22" presetClass="entr" presetSubtype="4"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Effect transition="in" filter="wipe(down)">
                                      <p:cBhvr>
                                        <p:cTn id="112" dur="500"/>
                                        <p:tgtEl>
                                          <p:spTgt spid="42"/>
                                        </p:tgtEl>
                                      </p:cBhvr>
                                    </p:animEffect>
                                  </p:childTnLst>
                                </p:cTn>
                              </p:par>
                            </p:childTnLst>
                          </p:cTn>
                        </p:par>
                        <p:par>
                          <p:cTn id="113" fill="hold">
                            <p:stCondLst>
                              <p:cond delay="6920"/>
                            </p:stCondLst>
                            <p:childTnLst>
                              <p:par>
                                <p:cTn id="114" presetID="22" presetClass="entr" presetSubtype="4" fill="hold" grpId="0" nodeType="afterEffect">
                                  <p:stCondLst>
                                    <p:cond delay="0"/>
                                  </p:stCondLst>
                                  <p:childTnLst>
                                    <p:set>
                                      <p:cBhvr>
                                        <p:cTn id="115" dur="1" fill="hold">
                                          <p:stCondLst>
                                            <p:cond delay="0"/>
                                          </p:stCondLst>
                                        </p:cTn>
                                        <p:tgtEl>
                                          <p:spTgt spid="58"/>
                                        </p:tgtEl>
                                        <p:attrNameLst>
                                          <p:attrName>style.visibility</p:attrName>
                                        </p:attrNameLst>
                                      </p:cBhvr>
                                      <p:to>
                                        <p:strVal val="visible"/>
                                      </p:to>
                                    </p:set>
                                    <p:animEffect transition="in" filter="wipe(down)">
                                      <p:cBhvr>
                                        <p:cTn id="116" dur="500"/>
                                        <p:tgtEl>
                                          <p:spTgt spid="58"/>
                                        </p:tgtEl>
                                      </p:cBhvr>
                                    </p:animEffect>
                                  </p:childTnLst>
                                </p:cTn>
                              </p:par>
                            </p:childTnLst>
                          </p:cTn>
                        </p:par>
                        <p:par>
                          <p:cTn id="117" fill="hold">
                            <p:stCondLst>
                              <p:cond delay="7420"/>
                            </p:stCondLst>
                            <p:childTnLst>
                              <p:par>
                                <p:cTn id="118" presetID="22" presetClass="entr" presetSubtype="4"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wipe(down)">
                                      <p:cBhvr>
                                        <p:cTn id="120"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bldLvl="0" animBg="1"/>
      <p:bldP spid="4" grpId="0" bldLvl="0" animBg="1"/>
      <p:bldP spid="5" grpId="0" bldLvl="0" animBg="1"/>
      <p:bldP spid="6" grpId="0"/>
      <p:bldP spid="7" grpId="0"/>
      <p:bldP spid="33" grpId="0" bldLvl="0" animBg="1"/>
      <p:bldP spid="35" grpId="0" bldLvl="0" animBg="1"/>
      <p:bldP spid="36" grpId="0" bldLvl="0" animBg="1"/>
      <p:bldP spid="37" grpId="0" bldLvl="0" animBg="1"/>
      <p:bldP spid="38" grpId="0" bldLvl="0" animBg="1"/>
      <p:bldP spid="39" grpId="0" bldLvl="0" animBg="1"/>
      <p:bldP spid="40" grpId="0" bldLvl="0" animBg="1"/>
      <p:bldP spid="41" grpId="0" bldLvl="0" animBg="1"/>
      <p:bldP spid="42" grpId="0" bldLvl="0" animBg="1"/>
      <p:bldP spid="43" grpId="0" bldLvl="0" animBg="1"/>
      <p:bldP spid="44" grpId="0" bldLvl="0" animBg="1"/>
      <p:bldP spid="45" grpId="0" bldLvl="0" animBg="1"/>
      <p:bldP spid="46" grpId="0"/>
      <p:bldP spid="47" grpId="0"/>
      <p:bldP spid="48" grpId="0"/>
      <p:bldP spid="49" grpId="0"/>
      <p:bldP spid="50" grpId="0"/>
      <p:bldP spid="51" grpId="0"/>
      <p:bldP spid="52" grpId="0"/>
      <p:bldP spid="53" grpId="0"/>
      <p:bldP spid="54" grpId="0"/>
      <p:bldP spid="55" grpId="0"/>
      <p:bldP spid="56" grpId="0"/>
      <p:bldP spid="57" grpId="0"/>
      <p:bldP spid="58" grpId="0" bldLvl="0" animBg="1"/>
      <p:bldP spid="59" grpId="0"/>
      <p:bldP spid="60" grpId="0" bldLvl="0" animBg="1"/>
      <p:bldP spid="6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9"/>
          <p:cNvCxnSpPr/>
          <p:nvPr/>
        </p:nvCxnSpPr>
        <p:spPr bwMode="auto">
          <a:xfrm flipV="1">
            <a:off x="6115862" y="3301975"/>
            <a:ext cx="552024" cy="223742"/>
          </a:xfrm>
          <a:prstGeom prst="line">
            <a:avLst/>
          </a:prstGeom>
          <a:solidFill>
            <a:schemeClr val="accent1"/>
          </a:solidFill>
          <a:ln w="15875" cap="rnd" cmpd="sng" algn="ctr">
            <a:solidFill>
              <a:schemeClr val="bg1">
                <a:lumMod val="75000"/>
              </a:schemeClr>
            </a:solidFill>
            <a:prstDash val="sysDot"/>
            <a:round/>
            <a:headEnd type="oval" w="sm" len="sm"/>
            <a:tailEnd type="oval" w="sm" len="sm"/>
          </a:ln>
          <a:effectLst/>
        </p:spPr>
      </p:cxnSp>
      <p:grpSp>
        <p:nvGrpSpPr>
          <p:cNvPr id="52" name="组合 51"/>
          <p:cNvGrpSpPr/>
          <p:nvPr/>
        </p:nvGrpSpPr>
        <p:grpSpPr>
          <a:xfrm>
            <a:off x="3075846" y="2378303"/>
            <a:ext cx="3004472" cy="3128005"/>
            <a:chOff x="2187137" y="1691330"/>
            <a:chExt cx="2136631" cy="2224481"/>
          </a:xfrm>
        </p:grpSpPr>
        <p:sp>
          <p:nvSpPr>
            <p:cNvPr id="5" name="Oval 40"/>
            <p:cNvSpPr/>
            <p:nvPr/>
          </p:nvSpPr>
          <p:spPr bwMode="auto">
            <a:xfrm>
              <a:off x="2187137" y="1779179"/>
              <a:ext cx="2136631" cy="2136632"/>
            </a:xfrm>
            <a:prstGeom prst="ellipse">
              <a:avLst/>
            </a:prstGeom>
            <a:noFill/>
            <a:ln w="28575" cap="flat" cmpd="sng" algn="ctr">
              <a:solidFill>
                <a:schemeClr val="accent2"/>
              </a:solidFill>
              <a:prstDash val="solid"/>
              <a:round/>
              <a:headEnd type="none" w="med" len="med"/>
              <a:tailEnd type="none" w="med" len="med"/>
            </a:ln>
            <a:effectLst/>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6" name="TextBox 41"/>
            <p:cNvSpPr txBox="1"/>
            <p:nvPr/>
          </p:nvSpPr>
          <p:spPr>
            <a:xfrm>
              <a:off x="2519675" y="2569097"/>
              <a:ext cx="1471557" cy="346249"/>
            </a:xfrm>
            <a:prstGeom prst="rect">
              <a:avLst/>
            </a:prstGeom>
            <a:noFill/>
            <a:effectLst/>
          </p:spPr>
          <p:txBody>
            <a:bodyPr wrap="none" anchor="ctr" anchorCtr="1">
              <a:normAutofit fontScale="92500" lnSpcReduction="20000"/>
            </a:bodyPr>
            <a:lstStyle/>
            <a:p>
              <a:pPr algn="ctr"/>
              <a:r>
                <a:rPr lang="zh-CN" altLang="en-US" sz="5060" b="1" spc="-190" baseline="30000">
                  <a:solidFill>
                    <a:schemeClr val="accent2"/>
                  </a:solidFill>
                  <a:latin typeface="Arial" panose="020B0604020202020204" pitchFamily="34" charset="0"/>
                  <a:ea typeface="微软雅黑" panose="020B0503020204020204" pitchFamily="34" charset="-122"/>
                  <a:sym typeface="Arial" panose="020B0604020202020204" pitchFamily="34" charset="0"/>
                </a:rPr>
                <a:t>标题文本预设</a:t>
              </a:r>
              <a:endParaRPr lang="zh-CN" altLang="en-US" sz="5060" b="1" spc="-190" baseline="3000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TextBox 42"/>
            <p:cNvSpPr txBox="1"/>
            <p:nvPr/>
          </p:nvSpPr>
          <p:spPr>
            <a:xfrm>
              <a:off x="2187137" y="2845314"/>
              <a:ext cx="2136631" cy="390780"/>
            </a:xfrm>
            <a:prstGeom prst="rect">
              <a:avLst/>
            </a:prstGeom>
            <a:noFill/>
            <a:effectLst/>
          </p:spPr>
          <p:txBody>
            <a:bodyPr wrap="square" lIns="0" tIns="0" rIns="0" bIns="0" anchor="ctr">
              <a:normAutofit fontScale="85000" lnSpcReduction="10000"/>
            </a:bodyPr>
            <a:lstStyle/>
            <a:p>
              <a:pPr algn="ctr">
                <a:lnSpc>
                  <a:spcPct val="120000"/>
                </a:lnSpc>
              </a:pPr>
              <a:r>
                <a:rPr lang="zh-CN" altLang="en-US" sz="1685">
                  <a:solidFill>
                    <a:schemeClr val="dk1">
                      <a:lumMod val="100000"/>
                    </a:schemeClr>
                  </a:solidFill>
                  <a:latin typeface="Arial" panose="020B0604020202020204" pitchFamily="34" charset="0"/>
                  <a:ea typeface="微软雅黑" panose="020B0503020204020204" pitchFamily="34" charset="-122"/>
                  <a:sym typeface="Arial" panose="020B0604020202020204" pitchFamily="34" charset="0"/>
                </a:rPr>
                <a:t>此部分内容作为文字排版占位显示</a:t>
              </a:r>
              <a:br>
                <a:rPr lang="zh-CN" altLang="en-US" sz="1685">
                  <a:solidFill>
                    <a:schemeClr val="dk1">
                      <a:lumMod val="100000"/>
                    </a:schemeClr>
                  </a:solidFill>
                  <a:latin typeface="Arial" panose="020B0604020202020204" pitchFamily="34" charset="0"/>
                  <a:ea typeface="微软雅黑" panose="020B0503020204020204" pitchFamily="34" charset="-122"/>
                  <a:sym typeface="Arial" panose="020B0604020202020204" pitchFamily="34" charset="0"/>
                </a:rPr>
              </a:br>
              <a:r>
                <a:rPr lang="zh-CN" altLang="en-US" sz="1685">
                  <a:solidFill>
                    <a:schemeClr val="dk1">
                      <a:lumMod val="100000"/>
                    </a:schemeClr>
                  </a:solidFill>
                  <a:latin typeface="Arial" panose="020B0604020202020204" pitchFamily="34" charset="0"/>
                  <a:ea typeface="微软雅黑" panose="020B0503020204020204" pitchFamily="34" charset="-122"/>
                  <a:sym typeface="Arial" panose="020B0604020202020204" pitchFamily="34" charset="0"/>
                </a:rPr>
                <a:t>（建议使用主题字体）</a:t>
              </a:r>
              <a:endParaRPr lang="zh-CN" altLang="en-US" sz="1685">
                <a:solidFill>
                  <a:schemeClr val="dk1">
                    <a:lumMod val="10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Oval 43"/>
            <p:cNvSpPr>
              <a:spLocks noChangeAspect="1"/>
            </p:cNvSpPr>
            <p:nvPr/>
          </p:nvSpPr>
          <p:spPr bwMode="auto">
            <a:xfrm>
              <a:off x="3535763" y="1691330"/>
              <a:ext cx="496124" cy="497429"/>
            </a:xfrm>
            <a:prstGeom prst="ellipse">
              <a:avLst/>
            </a:prstGeom>
            <a:solidFill>
              <a:schemeClr val="accent2"/>
            </a:solidFill>
            <a:ln w="9525" cap="flat" cmpd="sng" algn="ctr">
              <a:noFill/>
              <a:prstDash val="solid"/>
              <a:miter lim="800000"/>
              <a:headEnd type="none" w="med" len="med"/>
              <a:tailEnd type="none" w="med" len="med"/>
            </a:ln>
            <a:effectLst/>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grpSp>
          <p:nvGrpSpPr>
            <p:cNvPr id="9" name="Group 44"/>
            <p:cNvGrpSpPr/>
            <p:nvPr/>
          </p:nvGrpSpPr>
          <p:grpSpPr bwMode="auto">
            <a:xfrm>
              <a:off x="3627544" y="1781533"/>
              <a:ext cx="309934" cy="309935"/>
              <a:chOff x="0" y="0"/>
              <a:chExt cx="576" cy="576"/>
            </a:xfrm>
            <a:solidFill>
              <a:schemeClr val="bg1"/>
            </a:solidFill>
            <a:effectLst/>
          </p:grpSpPr>
          <p:sp>
            <p:nvSpPr>
              <p:cNvPr id="32" name="Freeform: Shape 45"/>
              <p:cNvSpPr/>
              <p:nvPr/>
            </p:nvSpPr>
            <p:spPr bwMode="auto">
              <a:xfrm>
                <a:off x="0" y="0"/>
                <a:ext cx="576" cy="57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w 21600"/>
                  <a:gd name="T101" fmla="*/ 0 h 21600"/>
                  <a:gd name="T102" fmla="*/ 0 w 21600"/>
                  <a:gd name="T103" fmla="*/ 0 h 21600"/>
                  <a:gd name="T104" fmla="*/ 0 w 21600"/>
                  <a:gd name="T105" fmla="*/ 0 h 21600"/>
                  <a:gd name="T106" fmla="*/ 0 w 21600"/>
                  <a:gd name="T107" fmla="*/ 0 h 21600"/>
                  <a:gd name="T108" fmla="*/ 0 w 21600"/>
                  <a:gd name="T109" fmla="*/ 0 h 21600"/>
                  <a:gd name="T110" fmla="*/ 0 w 21600"/>
                  <a:gd name="T111" fmla="*/ 0 h 21600"/>
                  <a:gd name="T112" fmla="*/ 0 w 21600"/>
                  <a:gd name="T113" fmla="*/ 0 h 21600"/>
                  <a:gd name="T114" fmla="*/ 0 w 21600"/>
                  <a:gd name="T115" fmla="*/ 0 h 21600"/>
                  <a:gd name="T116" fmla="*/ 0 w 21600"/>
                  <a:gd name="T117" fmla="*/ 0 h 216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1600" h="2160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moveTo>
                      <a:pt x="17951" y="7646"/>
                    </a:moveTo>
                    <a:cubicBezTo>
                      <a:pt x="18069" y="7639"/>
                      <a:pt x="18121" y="7531"/>
                      <a:pt x="18225" y="7500"/>
                    </a:cubicBezTo>
                    <a:cubicBezTo>
                      <a:pt x="18420" y="7442"/>
                      <a:pt x="18352" y="7564"/>
                      <a:pt x="18447" y="7660"/>
                    </a:cubicBezTo>
                    <a:cubicBezTo>
                      <a:pt x="18529" y="7660"/>
                      <a:pt x="18346" y="7716"/>
                      <a:pt x="18334" y="7716"/>
                    </a:cubicBezTo>
                    <a:cubicBezTo>
                      <a:pt x="18252" y="7747"/>
                      <a:pt x="18257" y="7731"/>
                      <a:pt x="18192" y="7731"/>
                    </a:cubicBezTo>
                    <a:cubicBezTo>
                      <a:pt x="18166" y="7764"/>
                      <a:pt x="18232" y="7915"/>
                      <a:pt x="18248" y="7915"/>
                    </a:cubicBezTo>
                    <a:cubicBezTo>
                      <a:pt x="18307" y="8002"/>
                      <a:pt x="18338" y="7946"/>
                      <a:pt x="18332" y="8076"/>
                    </a:cubicBezTo>
                    <a:cubicBezTo>
                      <a:pt x="18326" y="8193"/>
                      <a:pt x="18422" y="8085"/>
                      <a:pt x="18461" y="8085"/>
                    </a:cubicBezTo>
                    <a:cubicBezTo>
                      <a:pt x="18461" y="8156"/>
                      <a:pt x="18566" y="8214"/>
                      <a:pt x="18574" y="8297"/>
                    </a:cubicBezTo>
                    <a:cubicBezTo>
                      <a:pt x="18528" y="8303"/>
                      <a:pt x="18423" y="8283"/>
                      <a:pt x="18404" y="8297"/>
                    </a:cubicBezTo>
                    <a:cubicBezTo>
                      <a:pt x="18411" y="8380"/>
                      <a:pt x="18461" y="8380"/>
                      <a:pt x="18461" y="8453"/>
                    </a:cubicBezTo>
                    <a:cubicBezTo>
                      <a:pt x="18549" y="8453"/>
                      <a:pt x="18392" y="8680"/>
                      <a:pt x="18546" y="8680"/>
                    </a:cubicBezTo>
                    <a:cubicBezTo>
                      <a:pt x="18510" y="8823"/>
                      <a:pt x="18267" y="8774"/>
                      <a:pt x="18234" y="8638"/>
                    </a:cubicBezTo>
                    <a:cubicBezTo>
                      <a:pt x="17995" y="8584"/>
                      <a:pt x="18122" y="8416"/>
                      <a:pt x="18114" y="8284"/>
                    </a:cubicBezTo>
                    <a:cubicBezTo>
                      <a:pt x="18104" y="8108"/>
                      <a:pt x="17951" y="8050"/>
                      <a:pt x="17951" y="7915"/>
                    </a:cubicBezTo>
                    <a:cubicBezTo>
                      <a:pt x="17826" y="7915"/>
                      <a:pt x="17951" y="7670"/>
                      <a:pt x="17951" y="7646"/>
                    </a:cubicBezTo>
                    <a:close/>
                    <a:moveTo>
                      <a:pt x="17869" y="15860"/>
                    </a:moveTo>
                    <a:cubicBezTo>
                      <a:pt x="17880" y="15711"/>
                      <a:pt x="17855" y="15455"/>
                      <a:pt x="17923" y="15455"/>
                    </a:cubicBezTo>
                    <a:cubicBezTo>
                      <a:pt x="17923" y="15341"/>
                      <a:pt x="17986" y="15185"/>
                      <a:pt x="17994" y="15044"/>
                    </a:cubicBezTo>
                    <a:cubicBezTo>
                      <a:pt x="18017" y="15044"/>
                      <a:pt x="18041" y="15044"/>
                      <a:pt x="18065" y="15044"/>
                    </a:cubicBezTo>
                    <a:cubicBezTo>
                      <a:pt x="18065" y="15015"/>
                      <a:pt x="18058" y="14913"/>
                      <a:pt x="18107" y="14888"/>
                    </a:cubicBezTo>
                    <a:cubicBezTo>
                      <a:pt x="18107" y="14812"/>
                      <a:pt x="18303" y="14778"/>
                      <a:pt x="18192" y="14676"/>
                    </a:cubicBezTo>
                    <a:cubicBezTo>
                      <a:pt x="18145" y="14660"/>
                      <a:pt x="18107" y="14451"/>
                      <a:pt x="18107" y="14378"/>
                    </a:cubicBezTo>
                    <a:cubicBezTo>
                      <a:pt x="18046" y="14439"/>
                      <a:pt x="18138" y="14619"/>
                      <a:pt x="17994" y="14619"/>
                    </a:cubicBezTo>
                    <a:cubicBezTo>
                      <a:pt x="17994" y="14447"/>
                      <a:pt x="17802" y="14718"/>
                      <a:pt x="17966" y="14718"/>
                    </a:cubicBezTo>
                    <a:cubicBezTo>
                      <a:pt x="17966" y="14874"/>
                      <a:pt x="17765" y="14803"/>
                      <a:pt x="17696" y="14761"/>
                    </a:cubicBezTo>
                    <a:cubicBezTo>
                      <a:pt x="17662" y="14847"/>
                      <a:pt x="17637" y="14882"/>
                      <a:pt x="17739" y="14903"/>
                    </a:cubicBezTo>
                    <a:cubicBezTo>
                      <a:pt x="17698" y="15025"/>
                      <a:pt x="17655" y="14946"/>
                      <a:pt x="17597" y="14903"/>
                    </a:cubicBezTo>
                    <a:cubicBezTo>
                      <a:pt x="17540" y="15073"/>
                      <a:pt x="17410" y="16061"/>
                      <a:pt x="17786" y="15978"/>
                    </a:cubicBezTo>
                    <a:cubicBezTo>
                      <a:pt x="16200" y="18114"/>
                      <a:pt x="13659" y="19500"/>
                      <a:pt x="10800" y="19500"/>
                    </a:cubicBezTo>
                    <a:cubicBezTo>
                      <a:pt x="6003" y="19500"/>
                      <a:pt x="2100" y="15597"/>
                      <a:pt x="2100" y="10800"/>
                    </a:cubicBezTo>
                    <a:cubicBezTo>
                      <a:pt x="2100" y="9473"/>
                      <a:pt x="2400" y="8214"/>
                      <a:pt x="2934" y="7088"/>
                    </a:cubicBezTo>
                    <a:cubicBezTo>
                      <a:pt x="2934" y="7089"/>
                      <a:pt x="2936" y="7091"/>
                      <a:pt x="2936" y="7093"/>
                    </a:cubicBezTo>
                    <a:cubicBezTo>
                      <a:pt x="3188" y="7294"/>
                      <a:pt x="3192" y="7631"/>
                      <a:pt x="3192" y="7901"/>
                    </a:cubicBezTo>
                    <a:cubicBezTo>
                      <a:pt x="3158" y="8054"/>
                      <a:pt x="3234" y="8236"/>
                      <a:pt x="3234" y="8383"/>
                    </a:cubicBezTo>
                    <a:cubicBezTo>
                      <a:pt x="3305" y="8418"/>
                      <a:pt x="3432" y="8638"/>
                      <a:pt x="3432" y="8709"/>
                    </a:cubicBezTo>
                    <a:cubicBezTo>
                      <a:pt x="3435" y="8709"/>
                      <a:pt x="3594" y="8932"/>
                      <a:pt x="3603" y="8949"/>
                    </a:cubicBezTo>
                    <a:cubicBezTo>
                      <a:pt x="3792" y="8949"/>
                      <a:pt x="3886" y="9032"/>
                      <a:pt x="3886" y="9205"/>
                    </a:cubicBezTo>
                    <a:cubicBezTo>
                      <a:pt x="3876" y="9205"/>
                      <a:pt x="4000" y="9469"/>
                      <a:pt x="4042" y="9502"/>
                    </a:cubicBezTo>
                    <a:cubicBezTo>
                      <a:pt x="4042" y="9577"/>
                      <a:pt x="4155" y="9849"/>
                      <a:pt x="4226" y="9885"/>
                    </a:cubicBezTo>
                    <a:cubicBezTo>
                      <a:pt x="4226" y="10115"/>
                      <a:pt x="4784" y="10484"/>
                      <a:pt x="4465" y="9943"/>
                    </a:cubicBezTo>
                    <a:cubicBezTo>
                      <a:pt x="4436" y="9894"/>
                      <a:pt x="4289" y="9616"/>
                      <a:pt x="4255" y="9616"/>
                    </a:cubicBezTo>
                    <a:cubicBezTo>
                      <a:pt x="4255" y="9525"/>
                      <a:pt x="4068" y="9420"/>
                      <a:pt x="4090" y="9342"/>
                    </a:cubicBezTo>
                    <a:cubicBezTo>
                      <a:pt x="4124" y="9221"/>
                      <a:pt x="4340" y="9498"/>
                      <a:pt x="4340" y="9559"/>
                    </a:cubicBezTo>
                    <a:cubicBezTo>
                      <a:pt x="4371" y="9559"/>
                      <a:pt x="4453" y="9741"/>
                      <a:pt x="4453" y="9758"/>
                    </a:cubicBezTo>
                    <a:cubicBezTo>
                      <a:pt x="4505" y="9758"/>
                      <a:pt x="4709" y="9909"/>
                      <a:pt x="4709" y="9999"/>
                    </a:cubicBezTo>
                    <a:cubicBezTo>
                      <a:pt x="4856" y="9999"/>
                      <a:pt x="4940" y="10367"/>
                      <a:pt x="4945" y="10471"/>
                    </a:cubicBezTo>
                    <a:cubicBezTo>
                      <a:pt x="4948" y="10558"/>
                      <a:pt x="4996" y="10792"/>
                      <a:pt x="5120" y="10792"/>
                    </a:cubicBezTo>
                    <a:cubicBezTo>
                      <a:pt x="5174" y="10900"/>
                      <a:pt x="5409" y="10861"/>
                      <a:pt x="5460" y="10962"/>
                    </a:cubicBezTo>
                    <a:cubicBezTo>
                      <a:pt x="5611" y="10962"/>
                      <a:pt x="5777" y="11075"/>
                      <a:pt x="5941" y="11075"/>
                    </a:cubicBezTo>
                    <a:cubicBezTo>
                      <a:pt x="6084" y="11075"/>
                      <a:pt x="6113" y="11246"/>
                      <a:pt x="6239" y="11246"/>
                    </a:cubicBezTo>
                    <a:cubicBezTo>
                      <a:pt x="6259" y="11285"/>
                      <a:pt x="6324" y="11271"/>
                      <a:pt x="6324" y="11302"/>
                    </a:cubicBezTo>
                    <a:cubicBezTo>
                      <a:pt x="6448" y="11302"/>
                      <a:pt x="6791" y="11496"/>
                      <a:pt x="6735" y="11642"/>
                    </a:cubicBezTo>
                    <a:cubicBezTo>
                      <a:pt x="6795" y="11672"/>
                      <a:pt x="6964" y="11843"/>
                      <a:pt x="6947" y="11926"/>
                    </a:cubicBezTo>
                    <a:cubicBezTo>
                      <a:pt x="6971" y="12095"/>
                      <a:pt x="7238" y="12086"/>
                      <a:pt x="7345" y="12138"/>
                    </a:cubicBezTo>
                    <a:cubicBezTo>
                      <a:pt x="7444" y="11839"/>
                      <a:pt x="7571" y="12122"/>
                      <a:pt x="7571" y="12266"/>
                    </a:cubicBezTo>
                    <a:cubicBezTo>
                      <a:pt x="7561" y="12313"/>
                      <a:pt x="7571" y="12512"/>
                      <a:pt x="7571" y="12606"/>
                    </a:cubicBezTo>
                    <a:cubicBezTo>
                      <a:pt x="7701" y="12606"/>
                      <a:pt x="7536" y="12818"/>
                      <a:pt x="7501" y="12677"/>
                    </a:cubicBezTo>
                    <a:cubicBezTo>
                      <a:pt x="7451" y="12698"/>
                      <a:pt x="7423" y="12736"/>
                      <a:pt x="7415" y="12790"/>
                    </a:cubicBezTo>
                    <a:cubicBezTo>
                      <a:pt x="7346" y="12790"/>
                      <a:pt x="7186" y="13220"/>
                      <a:pt x="7345" y="13272"/>
                    </a:cubicBezTo>
                    <a:cubicBezTo>
                      <a:pt x="7326" y="13439"/>
                      <a:pt x="7134" y="13582"/>
                      <a:pt x="7316" y="13683"/>
                    </a:cubicBezTo>
                    <a:cubicBezTo>
                      <a:pt x="7316" y="13672"/>
                      <a:pt x="7662" y="14179"/>
                      <a:pt x="7614" y="14179"/>
                    </a:cubicBezTo>
                    <a:cubicBezTo>
                      <a:pt x="7614" y="14259"/>
                      <a:pt x="7665" y="14355"/>
                      <a:pt x="7685" y="14420"/>
                    </a:cubicBezTo>
                    <a:cubicBezTo>
                      <a:pt x="7685" y="14567"/>
                      <a:pt x="7830" y="14902"/>
                      <a:pt x="8039" y="14902"/>
                    </a:cubicBezTo>
                    <a:cubicBezTo>
                      <a:pt x="8037" y="14898"/>
                      <a:pt x="8254" y="15129"/>
                      <a:pt x="8223" y="15129"/>
                    </a:cubicBezTo>
                    <a:cubicBezTo>
                      <a:pt x="8287" y="15511"/>
                      <a:pt x="8195" y="15751"/>
                      <a:pt x="8195" y="16163"/>
                    </a:cubicBezTo>
                    <a:cubicBezTo>
                      <a:pt x="8072" y="16163"/>
                      <a:pt x="8188" y="16989"/>
                      <a:pt x="8025" y="17071"/>
                    </a:cubicBezTo>
                    <a:cubicBezTo>
                      <a:pt x="7995" y="17203"/>
                      <a:pt x="7898" y="17312"/>
                      <a:pt x="7940" y="17396"/>
                    </a:cubicBezTo>
                    <a:cubicBezTo>
                      <a:pt x="7954" y="17531"/>
                      <a:pt x="7940" y="17666"/>
                      <a:pt x="7940" y="17779"/>
                    </a:cubicBezTo>
                    <a:cubicBezTo>
                      <a:pt x="7907" y="17779"/>
                      <a:pt x="7869" y="17962"/>
                      <a:pt x="7869" y="18006"/>
                    </a:cubicBezTo>
                    <a:cubicBezTo>
                      <a:pt x="7775" y="18006"/>
                      <a:pt x="7769" y="18709"/>
                      <a:pt x="7780" y="18957"/>
                    </a:cubicBezTo>
                    <a:cubicBezTo>
                      <a:pt x="8005" y="19041"/>
                      <a:pt x="8236" y="19114"/>
                      <a:pt x="8470" y="19179"/>
                    </a:cubicBezTo>
                    <a:cubicBezTo>
                      <a:pt x="8443" y="19138"/>
                      <a:pt x="8422" y="19094"/>
                      <a:pt x="8422" y="19040"/>
                    </a:cubicBezTo>
                    <a:cubicBezTo>
                      <a:pt x="8327" y="19040"/>
                      <a:pt x="8420" y="18785"/>
                      <a:pt x="8521" y="18785"/>
                    </a:cubicBezTo>
                    <a:cubicBezTo>
                      <a:pt x="8556" y="18663"/>
                      <a:pt x="8618" y="18661"/>
                      <a:pt x="8677" y="18572"/>
                    </a:cubicBezTo>
                    <a:cubicBezTo>
                      <a:pt x="8747" y="18572"/>
                      <a:pt x="8635" y="18459"/>
                      <a:pt x="8635" y="18530"/>
                    </a:cubicBezTo>
                    <a:cubicBezTo>
                      <a:pt x="8618" y="18530"/>
                      <a:pt x="8618" y="18575"/>
                      <a:pt x="8578" y="18586"/>
                    </a:cubicBezTo>
                    <a:cubicBezTo>
                      <a:pt x="8565" y="18552"/>
                      <a:pt x="8582" y="18516"/>
                      <a:pt x="8564" y="18516"/>
                    </a:cubicBezTo>
                    <a:cubicBezTo>
                      <a:pt x="8564" y="18436"/>
                      <a:pt x="8606" y="18359"/>
                      <a:pt x="8606" y="18275"/>
                    </a:cubicBezTo>
                    <a:cubicBezTo>
                      <a:pt x="8633" y="18275"/>
                      <a:pt x="8668" y="18173"/>
                      <a:pt x="8706" y="18147"/>
                    </a:cubicBezTo>
                    <a:cubicBezTo>
                      <a:pt x="8784" y="18056"/>
                      <a:pt x="8862" y="18045"/>
                      <a:pt x="8862" y="17920"/>
                    </a:cubicBezTo>
                    <a:cubicBezTo>
                      <a:pt x="8879" y="17920"/>
                      <a:pt x="8837" y="17779"/>
                      <a:pt x="8805" y="17779"/>
                    </a:cubicBezTo>
                    <a:cubicBezTo>
                      <a:pt x="8888" y="17707"/>
                      <a:pt x="8989" y="17837"/>
                      <a:pt x="8989" y="17693"/>
                    </a:cubicBezTo>
                    <a:cubicBezTo>
                      <a:pt x="9015" y="17693"/>
                      <a:pt x="9032" y="17605"/>
                      <a:pt x="9032" y="17580"/>
                    </a:cubicBezTo>
                    <a:cubicBezTo>
                      <a:pt x="9152" y="17500"/>
                      <a:pt x="9130" y="17481"/>
                      <a:pt x="9315" y="17481"/>
                    </a:cubicBezTo>
                    <a:cubicBezTo>
                      <a:pt x="9338" y="17435"/>
                      <a:pt x="9473" y="17380"/>
                      <a:pt x="9528" y="17382"/>
                    </a:cubicBezTo>
                    <a:cubicBezTo>
                      <a:pt x="9528" y="17362"/>
                      <a:pt x="9545" y="17169"/>
                      <a:pt x="9528" y="17169"/>
                    </a:cubicBezTo>
                    <a:cubicBezTo>
                      <a:pt x="9528" y="17065"/>
                      <a:pt x="9712" y="17054"/>
                      <a:pt x="9712" y="17013"/>
                    </a:cubicBezTo>
                    <a:cubicBezTo>
                      <a:pt x="9812" y="16942"/>
                      <a:pt x="9843" y="16857"/>
                      <a:pt x="9849" y="16740"/>
                    </a:cubicBezTo>
                    <a:cubicBezTo>
                      <a:pt x="9854" y="16645"/>
                      <a:pt x="9994" y="16531"/>
                      <a:pt x="10073" y="16531"/>
                    </a:cubicBezTo>
                    <a:cubicBezTo>
                      <a:pt x="10199" y="16531"/>
                      <a:pt x="10115" y="16475"/>
                      <a:pt x="10194" y="16475"/>
                    </a:cubicBezTo>
                    <a:cubicBezTo>
                      <a:pt x="10171" y="16407"/>
                      <a:pt x="10224" y="16412"/>
                      <a:pt x="10260" y="16368"/>
                    </a:cubicBezTo>
                    <a:cubicBezTo>
                      <a:pt x="10314" y="16301"/>
                      <a:pt x="10296" y="16065"/>
                      <a:pt x="10307" y="15964"/>
                    </a:cubicBezTo>
                    <a:cubicBezTo>
                      <a:pt x="10281" y="15964"/>
                      <a:pt x="10425" y="15828"/>
                      <a:pt x="10435" y="15808"/>
                    </a:cubicBezTo>
                    <a:cubicBezTo>
                      <a:pt x="10502" y="15808"/>
                      <a:pt x="10552" y="15752"/>
                      <a:pt x="10619" y="15752"/>
                    </a:cubicBezTo>
                    <a:cubicBezTo>
                      <a:pt x="10655" y="15681"/>
                      <a:pt x="10888" y="15575"/>
                      <a:pt x="10974" y="15511"/>
                    </a:cubicBezTo>
                    <a:cubicBezTo>
                      <a:pt x="11011" y="15360"/>
                      <a:pt x="11115" y="15330"/>
                      <a:pt x="11115" y="15170"/>
                    </a:cubicBezTo>
                    <a:cubicBezTo>
                      <a:pt x="11157" y="15170"/>
                      <a:pt x="11200" y="14858"/>
                      <a:pt x="11200" y="14802"/>
                    </a:cubicBezTo>
                    <a:cubicBezTo>
                      <a:pt x="11208" y="14802"/>
                      <a:pt x="11215" y="14518"/>
                      <a:pt x="11215" y="14490"/>
                    </a:cubicBezTo>
                    <a:cubicBezTo>
                      <a:pt x="11221" y="14490"/>
                      <a:pt x="11427" y="14261"/>
                      <a:pt x="11427" y="14234"/>
                    </a:cubicBezTo>
                    <a:cubicBezTo>
                      <a:pt x="11617" y="14093"/>
                      <a:pt x="11588" y="13676"/>
                      <a:pt x="11405" y="13514"/>
                    </a:cubicBezTo>
                    <a:cubicBezTo>
                      <a:pt x="11299" y="13420"/>
                      <a:pt x="11232" y="13367"/>
                      <a:pt x="11073" y="13313"/>
                    </a:cubicBezTo>
                    <a:cubicBezTo>
                      <a:pt x="11048" y="13388"/>
                      <a:pt x="10982" y="13340"/>
                      <a:pt x="10915" y="13339"/>
                    </a:cubicBezTo>
                    <a:cubicBezTo>
                      <a:pt x="10800" y="13335"/>
                      <a:pt x="10788" y="13413"/>
                      <a:pt x="10676" y="13413"/>
                    </a:cubicBezTo>
                    <a:cubicBezTo>
                      <a:pt x="10690" y="13345"/>
                      <a:pt x="10725" y="13144"/>
                      <a:pt x="10591" y="13130"/>
                    </a:cubicBezTo>
                    <a:cubicBezTo>
                      <a:pt x="10591" y="13265"/>
                      <a:pt x="10455" y="13200"/>
                      <a:pt x="10492" y="13115"/>
                    </a:cubicBezTo>
                    <a:cubicBezTo>
                      <a:pt x="10428" y="13115"/>
                      <a:pt x="10369" y="13016"/>
                      <a:pt x="10280" y="13002"/>
                    </a:cubicBezTo>
                    <a:cubicBezTo>
                      <a:pt x="10280" y="13147"/>
                      <a:pt x="10062" y="13030"/>
                      <a:pt x="10123" y="13030"/>
                    </a:cubicBezTo>
                    <a:cubicBezTo>
                      <a:pt x="10123" y="13012"/>
                      <a:pt x="10087" y="12817"/>
                      <a:pt x="10138" y="12817"/>
                    </a:cubicBezTo>
                    <a:cubicBezTo>
                      <a:pt x="10121" y="12734"/>
                      <a:pt x="10101" y="12590"/>
                      <a:pt x="10038" y="12548"/>
                    </a:cubicBezTo>
                    <a:cubicBezTo>
                      <a:pt x="9983" y="12431"/>
                      <a:pt x="10070" y="12473"/>
                      <a:pt x="9939" y="12364"/>
                    </a:cubicBezTo>
                    <a:cubicBezTo>
                      <a:pt x="9917" y="12318"/>
                      <a:pt x="9905" y="12353"/>
                      <a:pt x="9883" y="12308"/>
                    </a:cubicBezTo>
                    <a:cubicBezTo>
                      <a:pt x="9839" y="12308"/>
                      <a:pt x="9753" y="12192"/>
                      <a:pt x="9727" y="12293"/>
                    </a:cubicBezTo>
                    <a:cubicBezTo>
                      <a:pt x="9644" y="12287"/>
                      <a:pt x="9572" y="12248"/>
                      <a:pt x="9495" y="12224"/>
                    </a:cubicBezTo>
                    <a:cubicBezTo>
                      <a:pt x="9355" y="12182"/>
                      <a:pt x="9478" y="12169"/>
                      <a:pt x="9386" y="12123"/>
                    </a:cubicBezTo>
                    <a:cubicBezTo>
                      <a:pt x="9386" y="12082"/>
                      <a:pt x="9259" y="12071"/>
                      <a:pt x="9259" y="12010"/>
                    </a:cubicBezTo>
                    <a:cubicBezTo>
                      <a:pt x="9233" y="11942"/>
                      <a:pt x="9182" y="11935"/>
                      <a:pt x="9174" y="11911"/>
                    </a:cubicBezTo>
                    <a:cubicBezTo>
                      <a:pt x="9161" y="11914"/>
                      <a:pt x="9152" y="11909"/>
                      <a:pt x="9145" y="11897"/>
                    </a:cubicBezTo>
                    <a:cubicBezTo>
                      <a:pt x="9117" y="11898"/>
                      <a:pt x="9123" y="11842"/>
                      <a:pt x="9059" y="11842"/>
                    </a:cubicBezTo>
                    <a:cubicBezTo>
                      <a:pt x="9053" y="11822"/>
                      <a:pt x="8992" y="11772"/>
                      <a:pt x="8975" y="11783"/>
                    </a:cubicBezTo>
                    <a:cubicBezTo>
                      <a:pt x="8909" y="11829"/>
                      <a:pt x="8732" y="11807"/>
                      <a:pt x="8655" y="11802"/>
                    </a:cubicBezTo>
                    <a:cubicBezTo>
                      <a:pt x="8463" y="11788"/>
                      <a:pt x="8497" y="11569"/>
                      <a:pt x="8395" y="11556"/>
                    </a:cubicBezTo>
                    <a:cubicBezTo>
                      <a:pt x="8327" y="11603"/>
                      <a:pt x="8249" y="11646"/>
                      <a:pt x="8172" y="11647"/>
                    </a:cubicBezTo>
                    <a:cubicBezTo>
                      <a:pt x="8154" y="11620"/>
                      <a:pt x="8151" y="11627"/>
                      <a:pt x="8111" y="11603"/>
                    </a:cubicBezTo>
                    <a:cubicBezTo>
                      <a:pt x="8101" y="11603"/>
                      <a:pt x="8049" y="11633"/>
                      <a:pt x="8035" y="11643"/>
                    </a:cubicBezTo>
                    <a:cubicBezTo>
                      <a:pt x="7988" y="11672"/>
                      <a:pt x="7943" y="11762"/>
                      <a:pt x="7885" y="11730"/>
                    </a:cubicBezTo>
                    <a:cubicBezTo>
                      <a:pt x="7858" y="11700"/>
                      <a:pt x="7838" y="11708"/>
                      <a:pt x="7827" y="11755"/>
                    </a:cubicBezTo>
                    <a:cubicBezTo>
                      <a:pt x="7708" y="11755"/>
                      <a:pt x="7887" y="12038"/>
                      <a:pt x="7601" y="12038"/>
                    </a:cubicBezTo>
                    <a:cubicBezTo>
                      <a:pt x="7612" y="11938"/>
                      <a:pt x="7602" y="11840"/>
                      <a:pt x="7459" y="11840"/>
                    </a:cubicBezTo>
                    <a:cubicBezTo>
                      <a:pt x="7459" y="11962"/>
                      <a:pt x="7255" y="11938"/>
                      <a:pt x="7161" y="11925"/>
                    </a:cubicBezTo>
                    <a:cubicBezTo>
                      <a:pt x="7185" y="11831"/>
                      <a:pt x="7139" y="11763"/>
                      <a:pt x="7062" y="11712"/>
                    </a:cubicBezTo>
                    <a:cubicBezTo>
                      <a:pt x="7062" y="11639"/>
                      <a:pt x="7006" y="11546"/>
                      <a:pt x="7006" y="11429"/>
                    </a:cubicBezTo>
                    <a:cubicBezTo>
                      <a:pt x="6906" y="11429"/>
                      <a:pt x="7056" y="11117"/>
                      <a:pt x="6892" y="11117"/>
                    </a:cubicBezTo>
                    <a:cubicBezTo>
                      <a:pt x="6902" y="11134"/>
                      <a:pt x="6907" y="11153"/>
                      <a:pt x="6906" y="11174"/>
                    </a:cubicBezTo>
                    <a:cubicBezTo>
                      <a:pt x="6793" y="11174"/>
                      <a:pt x="6679" y="11194"/>
                      <a:pt x="6566" y="11174"/>
                    </a:cubicBezTo>
                    <a:cubicBezTo>
                      <a:pt x="6594" y="11071"/>
                      <a:pt x="6506" y="11060"/>
                      <a:pt x="6533" y="10951"/>
                    </a:cubicBezTo>
                    <a:cubicBezTo>
                      <a:pt x="6554" y="10862"/>
                      <a:pt x="6590" y="10783"/>
                      <a:pt x="6609" y="10692"/>
                    </a:cubicBezTo>
                    <a:cubicBezTo>
                      <a:pt x="6651" y="10692"/>
                      <a:pt x="6645" y="10564"/>
                      <a:pt x="6722" y="10564"/>
                    </a:cubicBezTo>
                    <a:cubicBezTo>
                      <a:pt x="6800" y="10519"/>
                      <a:pt x="6694" y="10393"/>
                      <a:pt x="6694" y="10508"/>
                    </a:cubicBezTo>
                    <a:cubicBezTo>
                      <a:pt x="6694" y="10508"/>
                      <a:pt x="6553" y="10558"/>
                      <a:pt x="6537" y="10564"/>
                    </a:cubicBezTo>
                    <a:cubicBezTo>
                      <a:pt x="6537" y="10573"/>
                      <a:pt x="6396" y="10708"/>
                      <a:pt x="6396" y="10607"/>
                    </a:cubicBezTo>
                    <a:cubicBezTo>
                      <a:pt x="6324" y="10635"/>
                      <a:pt x="6214" y="10778"/>
                      <a:pt x="6325" y="10805"/>
                    </a:cubicBezTo>
                    <a:cubicBezTo>
                      <a:pt x="6313" y="10864"/>
                      <a:pt x="6226" y="10910"/>
                      <a:pt x="6226" y="10919"/>
                    </a:cubicBezTo>
                    <a:cubicBezTo>
                      <a:pt x="6065" y="10920"/>
                      <a:pt x="6123" y="10908"/>
                      <a:pt x="6113" y="10833"/>
                    </a:cubicBezTo>
                    <a:cubicBezTo>
                      <a:pt x="6019" y="10833"/>
                      <a:pt x="5911" y="10621"/>
                      <a:pt x="5815" y="10621"/>
                    </a:cubicBezTo>
                    <a:cubicBezTo>
                      <a:pt x="5815" y="10530"/>
                      <a:pt x="5716" y="10443"/>
                      <a:pt x="5716" y="10323"/>
                    </a:cubicBezTo>
                    <a:cubicBezTo>
                      <a:pt x="5692" y="10323"/>
                      <a:pt x="5692" y="9898"/>
                      <a:pt x="5716" y="9898"/>
                    </a:cubicBezTo>
                    <a:cubicBezTo>
                      <a:pt x="5716" y="9682"/>
                      <a:pt x="5867" y="9502"/>
                      <a:pt x="6084" y="9480"/>
                    </a:cubicBezTo>
                    <a:cubicBezTo>
                      <a:pt x="6220" y="9466"/>
                      <a:pt x="6205" y="9562"/>
                      <a:pt x="6328" y="9580"/>
                    </a:cubicBezTo>
                    <a:cubicBezTo>
                      <a:pt x="6399" y="9590"/>
                      <a:pt x="6440" y="9558"/>
                      <a:pt x="6509" y="9530"/>
                    </a:cubicBezTo>
                    <a:cubicBezTo>
                      <a:pt x="6505" y="9471"/>
                      <a:pt x="6466" y="9455"/>
                      <a:pt x="6453" y="9402"/>
                    </a:cubicBezTo>
                    <a:cubicBezTo>
                      <a:pt x="6537" y="9402"/>
                      <a:pt x="6772" y="9417"/>
                      <a:pt x="6807" y="9487"/>
                    </a:cubicBezTo>
                    <a:cubicBezTo>
                      <a:pt x="6888" y="9521"/>
                      <a:pt x="6992" y="9430"/>
                      <a:pt x="7048" y="9509"/>
                    </a:cubicBezTo>
                    <a:cubicBezTo>
                      <a:pt x="7090" y="9567"/>
                      <a:pt x="7161" y="9754"/>
                      <a:pt x="7161" y="9813"/>
                    </a:cubicBezTo>
                    <a:cubicBezTo>
                      <a:pt x="7144" y="9813"/>
                      <a:pt x="7238" y="9954"/>
                      <a:pt x="7247" y="9969"/>
                    </a:cubicBezTo>
                    <a:cubicBezTo>
                      <a:pt x="7380" y="9967"/>
                      <a:pt x="7347" y="9863"/>
                      <a:pt x="7326" y="9763"/>
                    </a:cubicBezTo>
                    <a:cubicBezTo>
                      <a:pt x="7309" y="9681"/>
                      <a:pt x="7288" y="9431"/>
                      <a:pt x="7232" y="9374"/>
                    </a:cubicBezTo>
                    <a:cubicBezTo>
                      <a:pt x="7232" y="9134"/>
                      <a:pt x="7396" y="9159"/>
                      <a:pt x="7488" y="8977"/>
                    </a:cubicBezTo>
                    <a:cubicBezTo>
                      <a:pt x="7637" y="8977"/>
                      <a:pt x="7669" y="8737"/>
                      <a:pt x="7757" y="8679"/>
                    </a:cubicBezTo>
                    <a:cubicBezTo>
                      <a:pt x="7757" y="8649"/>
                      <a:pt x="7814" y="8459"/>
                      <a:pt x="7827" y="8452"/>
                    </a:cubicBezTo>
                    <a:cubicBezTo>
                      <a:pt x="7847" y="8338"/>
                      <a:pt x="7896" y="8341"/>
                      <a:pt x="7941" y="8268"/>
                    </a:cubicBezTo>
                    <a:cubicBezTo>
                      <a:pt x="7924" y="8268"/>
                      <a:pt x="8125" y="8118"/>
                      <a:pt x="8125" y="8141"/>
                    </a:cubicBezTo>
                    <a:cubicBezTo>
                      <a:pt x="8201" y="8090"/>
                      <a:pt x="8267" y="7931"/>
                      <a:pt x="8295" y="7843"/>
                    </a:cubicBezTo>
                    <a:cubicBezTo>
                      <a:pt x="8334" y="7843"/>
                      <a:pt x="8420" y="7763"/>
                      <a:pt x="8437" y="7730"/>
                    </a:cubicBezTo>
                    <a:cubicBezTo>
                      <a:pt x="8537" y="7730"/>
                      <a:pt x="8597" y="7673"/>
                      <a:pt x="8721" y="7673"/>
                    </a:cubicBezTo>
                    <a:cubicBezTo>
                      <a:pt x="8701" y="7713"/>
                      <a:pt x="8721" y="7704"/>
                      <a:pt x="8735" y="7772"/>
                    </a:cubicBezTo>
                    <a:cubicBezTo>
                      <a:pt x="8739" y="7771"/>
                      <a:pt x="8657" y="7790"/>
                      <a:pt x="8648" y="7769"/>
                    </a:cubicBezTo>
                    <a:cubicBezTo>
                      <a:pt x="8633" y="7825"/>
                      <a:pt x="8520" y="7840"/>
                      <a:pt x="8749" y="7814"/>
                    </a:cubicBezTo>
                    <a:cubicBezTo>
                      <a:pt x="8763" y="7784"/>
                      <a:pt x="8838" y="7757"/>
                      <a:pt x="8877" y="7744"/>
                    </a:cubicBezTo>
                    <a:cubicBezTo>
                      <a:pt x="8877" y="7671"/>
                      <a:pt x="8983" y="7722"/>
                      <a:pt x="9004" y="7658"/>
                    </a:cubicBezTo>
                    <a:cubicBezTo>
                      <a:pt x="8921" y="7654"/>
                      <a:pt x="8856" y="7622"/>
                      <a:pt x="8800" y="7530"/>
                    </a:cubicBezTo>
                    <a:cubicBezTo>
                      <a:pt x="8741" y="7435"/>
                      <a:pt x="8618" y="7304"/>
                      <a:pt x="8820" y="7304"/>
                    </a:cubicBezTo>
                    <a:cubicBezTo>
                      <a:pt x="8820" y="7275"/>
                      <a:pt x="8792" y="7291"/>
                      <a:pt x="8792" y="7262"/>
                    </a:cubicBezTo>
                    <a:cubicBezTo>
                      <a:pt x="8687" y="7291"/>
                      <a:pt x="8665" y="7361"/>
                      <a:pt x="8550" y="7361"/>
                    </a:cubicBezTo>
                    <a:cubicBezTo>
                      <a:pt x="8409" y="7408"/>
                      <a:pt x="8340" y="7547"/>
                      <a:pt x="8181" y="7545"/>
                    </a:cubicBezTo>
                    <a:cubicBezTo>
                      <a:pt x="8195" y="7402"/>
                      <a:pt x="8447" y="7114"/>
                      <a:pt x="8577" y="7072"/>
                    </a:cubicBezTo>
                    <a:cubicBezTo>
                      <a:pt x="8825" y="6993"/>
                      <a:pt x="9234" y="7212"/>
                      <a:pt x="9302" y="6907"/>
                    </a:cubicBezTo>
                    <a:cubicBezTo>
                      <a:pt x="9351" y="6913"/>
                      <a:pt x="9570" y="6991"/>
                      <a:pt x="9570" y="6893"/>
                    </a:cubicBezTo>
                    <a:cubicBezTo>
                      <a:pt x="9623" y="6893"/>
                      <a:pt x="9526" y="6794"/>
                      <a:pt x="9627" y="6794"/>
                    </a:cubicBezTo>
                    <a:cubicBezTo>
                      <a:pt x="9613" y="6724"/>
                      <a:pt x="9497" y="6638"/>
                      <a:pt x="9458" y="6638"/>
                    </a:cubicBezTo>
                    <a:cubicBezTo>
                      <a:pt x="9458" y="6482"/>
                      <a:pt x="9373" y="6652"/>
                      <a:pt x="9329" y="6652"/>
                    </a:cubicBezTo>
                    <a:cubicBezTo>
                      <a:pt x="9329" y="6550"/>
                      <a:pt x="9293" y="6559"/>
                      <a:pt x="9259" y="6524"/>
                    </a:cubicBezTo>
                    <a:cubicBezTo>
                      <a:pt x="9259" y="6449"/>
                      <a:pt x="9097" y="6334"/>
                      <a:pt x="9046" y="6255"/>
                    </a:cubicBezTo>
                    <a:cubicBezTo>
                      <a:pt x="8977" y="6255"/>
                      <a:pt x="8877" y="5906"/>
                      <a:pt x="8819" y="5943"/>
                    </a:cubicBezTo>
                    <a:cubicBezTo>
                      <a:pt x="8819" y="6029"/>
                      <a:pt x="8755" y="6142"/>
                      <a:pt x="8663" y="6142"/>
                    </a:cubicBezTo>
                    <a:cubicBezTo>
                      <a:pt x="8663" y="6199"/>
                      <a:pt x="8520" y="6173"/>
                      <a:pt x="8493" y="6170"/>
                    </a:cubicBezTo>
                    <a:cubicBezTo>
                      <a:pt x="8493" y="6087"/>
                      <a:pt x="8522" y="6159"/>
                      <a:pt x="8522" y="6113"/>
                    </a:cubicBezTo>
                    <a:cubicBezTo>
                      <a:pt x="8474" y="6113"/>
                      <a:pt x="8479" y="6053"/>
                      <a:pt x="8479" y="6043"/>
                    </a:cubicBezTo>
                    <a:cubicBezTo>
                      <a:pt x="8452" y="6043"/>
                      <a:pt x="8238" y="5833"/>
                      <a:pt x="8238" y="5788"/>
                    </a:cubicBezTo>
                    <a:cubicBezTo>
                      <a:pt x="8048" y="5851"/>
                      <a:pt x="8194" y="5771"/>
                      <a:pt x="8011" y="5688"/>
                    </a:cubicBezTo>
                    <a:cubicBezTo>
                      <a:pt x="7947" y="5856"/>
                      <a:pt x="7766" y="5717"/>
                      <a:pt x="7657" y="5717"/>
                    </a:cubicBezTo>
                    <a:cubicBezTo>
                      <a:pt x="7657" y="5740"/>
                      <a:pt x="7564" y="5704"/>
                      <a:pt x="7529" y="5717"/>
                    </a:cubicBezTo>
                    <a:cubicBezTo>
                      <a:pt x="7530" y="5816"/>
                      <a:pt x="7612" y="6029"/>
                      <a:pt x="7501" y="6057"/>
                    </a:cubicBezTo>
                    <a:cubicBezTo>
                      <a:pt x="7522" y="6132"/>
                      <a:pt x="7574" y="6082"/>
                      <a:pt x="7616" y="6132"/>
                    </a:cubicBezTo>
                    <a:cubicBezTo>
                      <a:pt x="7681" y="6210"/>
                      <a:pt x="7655" y="6350"/>
                      <a:pt x="7614" y="6440"/>
                    </a:cubicBezTo>
                    <a:cubicBezTo>
                      <a:pt x="7778" y="6503"/>
                      <a:pt x="7487" y="6634"/>
                      <a:pt x="7487" y="6553"/>
                    </a:cubicBezTo>
                    <a:cubicBezTo>
                      <a:pt x="7397" y="6578"/>
                      <a:pt x="7383" y="6692"/>
                      <a:pt x="7472" y="6751"/>
                    </a:cubicBezTo>
                    <a:cubicBezTo>
                      <a:pt x="7472" y="6809"/>
                      <a:pt x="7443" y="6908"/>
                      <a:pt x="7529" y="6908"/>
                    </a:cubicBezTo>
                    <a:cubicBezTo>
                      <a:pt x="7505" y="7002"/>
                      <a:pt x="7363" y="7012"/>
                      <a:pt x="7274" y="6979"/>
                    </a:cubicBezTo>
                    <a:cubicBezTo>
                      <a:pt x="7265" y="6950"/>
                      <a:pt x="7274" y="6940"/>
                      <a:pt x="7302" y="6950"/>
                    </a:cubicBezTo>
                    <a:cubicBezTo>
                      <a:pt x="7288" y="6896"/>
                      <a:pt x="7220" y="6737"/>
                      <a:pt x="7245" y="6737"/>
                    </a:cubicBezTo>
                    <a:cubicBezTo>
                      <a:pt x="7227" y="6683"/>
                      <a:pt x="7047" y="6397"/>
                      <a:pt x="7047" y="6553"/>
                    </a:cubicBezTo>
                    <a:cubicBezTo>
                      <a:pt x="6945" y="6553"/>
                      <a:pt x="6835" y="6575"/>
                      <a:pt x="6835" y="6453"/>
                    </a:cubicBezTo>
                    <a:cubicBezTo>
                      <a:pt x="6797" y="6441"/>
                      <a:pt x="6737" y="6413"/>
                      <a:pt x="6721" y="6383"/>
                    </a:cubicBezTo>
                    <a:cubicBezTo>
                      <a:pt x="6535" y="6356"/>
                      <a:pt x="6460" y="6335"/>
                      <a:pt x="6253" y="6298"/>
                    </a:cubicBezTo>
                    <a:cubicBezTo>
                      <a:pt x="6262" y="6212"/>
                      <a:pt x="6076" y="6055"/>
                      <a:pt x="5984" y="6000"/>
                    </a:cubicBezTo>
                    <a:cubicBezTo>
                      <a:pt x="5984" y="5789"/>
                      <a:pt x="5924" y="5594"/>
                      <a:pt x="6154" y="5561"/>
                    </a:cubicBezTo>
                    <a:cubicBezTo>
                      <a:pt x="6154" y="5593"/>
                      <a:pt x="6359" y="5498"/>
                      <a:pt x="6381" y="5490"/>
                    </a:cubicBezTo>
                    <a:cubicBezTo>
                      <a:pt x="6439" y="5373"/>
                      <a:pt x="6554" y="5554"/>
                      <a:pt x="6603" y="5380"/>
                    </a:cubicBezTo>
                    <a:cubicBezTo>
                      <a:pt x="6633" y="5275"/>
                      <a:pt x="6758" y="5210"/>
                      <a:pt x="6863" y="5249"/>
                    </a:cubicBezTo>
                    <a:cubicBezTo>
                      <a:pt x="6845" y="5381"/>
                      <a:pt x="6807" y="5518"/>
                      <a:pt x="6693" y="5518"/>
                    </a:cubicBezTo>
                    <a:cubicBezTo>
                      <a:pt x="6775" y="5588"/>
                      <a:pt x="6998" y="5490"/>
                      <a:pt x="7089" y="5490"/>
                    </a:cubicBezTo>
                    <a:cubicBezTo>
                      <a:pt x="7089" y="5499"/>
                      <a:pt x="7235" y="5518"/>
                      <a:pt x="7274" y="5518"/>
                    </a:cubicBezTo>
                    <a:cubicBezTo>
                      <a:pt x="7210" y="5433"/>
                      <a:pt x="6803" y="5361"/>
                      <a:pt x="6990" y="5221"/>
                    </a:cubicBezTo>
                    <a:cubicBezTo>
                      <a:pt x="6990" y="5181"/>
                      <a:pt x="7154" y="5180"/>
                      <a:pt x="7176" y="5093"/>
                    </a:cubicBezTo>
                    <a:cubicBezTo>
                      <a:pt x="7193" y="5025"/>
                      <a:pt x="7212" y="4832"/>
                      <a:pt x="7175" y="4819"/>
                    </a:cubicBezTo>
                    <a:cubicBezTo>
                      <a:pt x="7120" y="4800"/>
                      <a:pt x="7064" y="4827"/>
                      <a:pt x="6976" y="4810"/>
                    </a:cubicBezTo>
                    <a:cubicBezTo>
                      <a:pt x="6976" y="4780"/>
                      <a:pt x="6975" y="4753"/>
                      <a:pt x="6947" y="4753"/>
                    </a:cubicBezTo>
                    <a:cubicBezTo>
                      <a:pt x="6947" y="4841"/>
                      <a:pt x="6868" y="4758"/>
                      <a:pt x="6806" y="4781"/>
                    </a:cubicBezTo>
                    <a:cubicBezTo>
                      <a:pt x="6806" y="4803"/>
                      <a:pt x="6859" y="4867"/>
                      <a:pt x="6820" y="4867"/>
                    </a:cubicBezTo>
                    <a:cubicBezTo>
                      <a:pt x="6820" y="4998"/>
                      <a:pt x="6805" y="5126"/>
                      <a:pt x="6636" y="5150"/>
                    </a:cubicBezTo>
                    <a:cubicBezTo>
                      <a:pt x="6634" y="5058"/>
                      <a:pt x="6587" y="4883"/>
                      <a:pt x="6494" y="4852"/>
                    </a:cubicBezTo>
                    <a:cubicBezTo>
                      <a:pt x="6494" y="5125"/>
                      <a:pt x="6233" y="4739"/>
                      <a:pt x="6182" y="4696"/>
                    </a:cubicBezTo>
                    <a:cubicBezTo>
                      <a:pt x="6162" y="4615"/>
                      <a:pt x="6104" y="4580"/>
                      <a:pt x="6040" y="4555"/>
                    </a:cubicBezTo>
                    <a:cubicBezTo>
                      <a:pt x="5997" y="4665"/>
                      <a:pt x="5921" y="4566"/>
                      <a:pt x="5855" y="4681"/>
                    </a:cubicBezTo>
                    <a:cubicBezTo>
                      <a:pt x="5801" y="4775"/>
                      <a:pt x="5861" y="4763"/>
                      <a:pt x="5799" y="4866"/>
                    </a:cubicBezTo>
                    <a:cubicBezTo>
                      <a:pt x="5719" y="4866"/>
                      <a:pt x="5523" y="4812"/>
                      <a:pt x="5516" y="4895"/>
                    </a:cubicBezTo>
                    <a:cubicBezTo>
                      <a:pt x="5600" y="4897"/>
                      <a:pt x="5635" y="4916"/>
                      <a:pt x="5615" y="4994"/>
                    </a:cubicBezTo>
                    <a:cubicBezTo>
                      <a:pt x="5753" y="4994"/>
                      <a:pt x="5558" y="5081"/>
                      <a:pt x="5558" y="5093"/>
                    </a:cubicBezTo>
                    <a:cubicBezTo>
                      <a:pt x="5479" y="5093"/>
                      <a:pt x="5425" y="5125"/>
                      <a:pt x="5332" y="5110"/>
                    </a:cubicBezTo>
                    <a:cubicBezTo>
                      <a:pt x="5217" y="5092"/>
                      <a:pt x="5097" y="5071"/>
                      <a:pt x="4988" y="5035"/>
                    </a:cubicBezTo>
                    <a:cubicBezTo>
                      <a:pt x="4894" y="5003"/>
                      <a:pt x="4911" y="4952"/>
                      <a:pt x="4878" y="4952"/>
                    </a:cubicBezTo>
                    <a:cubicBezTo>
                      <a:pt x="4752" y="4742"/>
                      <a:pt x="5063" y="4867"/>
                      <a:pt x="5063" y="4881"/>
                    </a:cubicBezTo>
                    <a:cubicBezTo>
                      <a:pt x="5166" y="4881"/>
                      <a:pt x="5288" y="5015"/>
                      <a:pt x="5261" y="4796"/>
                    </a:cubicBezTo>
                    <a:cubicBezTo>
                      <a:pt x="5298" y="4805"/>
                      <a:pt x="5336" y="4810"/>
                      <a:pt x="5374" y="4810"/>
                    </a:cubicBezTo>
                    <a:cubicBezTo>
                      <a:pt x="5350" y="4712"/>
                      <a:pt x="5239" y="4762"/>
                      <a:pt x="5162" y="4767"/>
                    </a:cubicBezTo>
                    <a:cubicBezTo>
                      <a:pt x="5163" y="4707"/>
                      <a:pt x="5079" y="4569"/>
                      <a:pt x="5063" y="4569"/>
                    </a:cubicBezTo>
                    <a:cubicBezTo>
                      <a:pt x="5028" y="4464"/>
                      <a:pt x="5048" y="4459"/>
                      <a:pt x="5048" y="4370"/>
                    </a:cubicBezTo>
                    <a:cubicBezTo>
                      <a:pt x="5024" y="4377"/>
                      <a:pt x="4882" y="4473"/>
                      <a:pt x="4869" y="4443"/>
                    </a:cubicBezTo>
                    <a:cubicBezTo>
                      <a:pt x="6424" y="2990"/>
                      <a:pt x="8510" y="2099"/>
                      <a:pt x="10800" y="2099"/>
                    </a:cubicBezTo>
                    <a:cubicBezTo>
                      <a:pt x="13466" y="2099"/>
                      <a:pt x="15854" y="3307"/>
                      <a:pt x="17450" y="5201"/>
                    </a:cubicBezTo>
                    <a:cubicBezTo>
                      <a:pt x="17399" y="5342"/>
                      <a:pt x="17273" y="5227"/>
                      <a:pt x="17214" y="5335"/>
                    </a:cubicBezTo>
                    <a:cubicBezTo>
                      <a:pt x="17198" y="5335"/>
                      <a:pt x="17155" y="5462"/>
                      <a:pt x="17242" y="5462"/>
                    </a:cubicBezTo>
                    <a:cubicBezTo>
                      <a:pt x="17214" y="5576"/>
                      <a:pt x="17100" y="5560"/>
                      <a:pt x="17100" y="5462"/>
                    </a:cubicBezTo>
                    <a:cubicBezTo>
                      <a:pt x="17021" y="5462"/>
                      <a:pt x="16975" y="5549"/>
                      <a:pt x="16860" y="5547"/>
                    </a:cubicBezTo>
                    <a:cubicBezTo>
                      <a:pt x="16874" y="5475"/>
                      <a:pt x="16729" y="5264"/>
                      <a:pt x="16647" y="5264"/>
                    </a:cubicBezTo>
                    <a:cubicBezTo>
                      <a:pt x="16673" y="5212"/>
                      <a:pt x="16647" y="5259"/>
                      <a:pt x="16647" y="5207"/>
                    </a:cubicBezTo>
                    <a:cubicBezTo>
                      <a:pt x="16883" y="5207"/>
                      <a:pt x="17132" y="5165"/>
                      <a:pt x="17313" y="5165"/>
                    </a:cubicBezTo>
                    <a:cubicBezTo>
                      <a:pt x="17313" y="5035"/>
                      <a:pt x="16928" y="4871"/>
                      <a:pt x="16834" y="4921"/>
                    </a:cubicBezTo>
                    <a:cubicBezTo>
                      <a:pt x="16779" y="4951"/>
                      <a:pt x="16610" y="4867"/>
                      <a:pt x="16534" y="4867"/>
                    </a:cubicBezTo>
                    <a:cubicBezTo>
                      <a:pt x="16534" y="4811"/>
                      <a:pt x="16056" y="4812"/>
                      <a:pt x="15981" y="4810"/>
                    </a:cubicBezTo>
                    <a:cubicBezTo>
                      <a:pt x="15981" y="4715"/>
                      <a:pt x="15220" y="4925"/>
                      <a:pt x="15151" y="4930"/>
                    </a:cubicBezTo>
                    <a:cubicBezTo>
                      <a:pt x="14989" y="4943"/>
                      <a:pt x="14920" y="5039"/>
                      <a:pt x="14790" y="5150"/>
                    </a:cubicBezTo>
                    <a:cubicBezTo>
                      <a:pt x="14790" y="5149"/>
                      <a:pt x="14400" y="5476"/>
                      <a:pt x="14592" y="5476"/>
                    </a:cubicBezTo>
                    <a:cubicBezTo>
                      <a:pt x="14567" y="5700"/>
                      <a:pt x="13982" y="5675"/>
                      <a:pt x="13982" y="5817"/>
                    </a:cubicBezTo>
                    <a:cubicBezTo>
                      <a:pt x="13955" y="5824"/>
                      <a:pt x="13783" y="5780"/>
                      <a:pt x="13868" y="5929"/>
                    </a:cubicBezTo>
                    <a:cubicBezTo>
                      <a:pt x="13854" y="5929"/>
                      <a:pt x="14001" y="6095"/>
                      <a:pt x="14011" y="6114"/>
                    </a:cubicBezTo>
                    <a:cubicBezTo>
                      <a:pt x="14133" y="6114"/>
                      <a:pt x="14238" y="6170"/>
                      <a:pt x="14393" y="6170"/>
                    </a:cubicBezTo>
                    <a:cubicBezTo>
                      <a:pt x="14410" y="6137"/>
                      <a:pt x="14478" y="6120"/>
                      <a:pt x="14521" y="6114"/>
                    </a:cubicBezTo>
                    <a:cubicBezTo>
                      <a:pt x="14528" y="6201"/>
                      <a:pt x="14597" y="6383"/>
                      <a:pt x="14649" y="6383"/>
                    </a:cubicBezTo>
                    <a:cubicBezTo>
                      <a:pt x="14649" y="6464"/>
                      <a:pt x="14690" y="6592"/>
                      <a:pt x="14535" y="6511"/>
                    </a:cubicBezTo>
                    <a:cubicBezTo>
                      <a:pt x="14513" y="6494"/>
                      <a:pt x="14508" y="6379"/>
                      <a:pt x="14502" y="6337"/>
                    </a:cubicBezTo>
                    <a:cubicBezTo>
                      <a:pt x="14486" y="6228"/>
                      <a:pt x="14370" y="6386"/>
                      <a:pt x="14266" y="6369"/>
                    </a:cubicBezTo>
                    <a:cubicBezTo>
                      <a:pt x="14266" y="6449"/>
                      <a:pt x="14250" y="6666"/>
                      <a:pt x="14336" y="6695"/>
                    </a:cubicBezTo>
                    <a:cubicBezTo>
                      <a:pt x="14297" y="6813"/>
                      <a:pt x="14137" y="6732"/>
                      <a:pt x="14068" y="6837"/>
                    </a:cubicBezTo>
                    <a:cubicBezTo>
                      <a:pt x="14009" y="6837"/>
                      <a:pt x="13912" y="7011"/>
                      <a:pt x="13912" y="6893"/>
                    </a:cubicBezTo>
                    <a:cubicBezTo>
                      <a:pt x="13820" y="6954"/>
                      <a:pt x="13920" y="7118"/>
                      <a:pt x="13742" y="7021"/>
                    </a:cubicBezTo>
                    <a:cubicBezTo>
                      <a:pt x="13735" y="7060"/>
                      <a:pt x="13738" y="7113"/>
                      <a:pt x="13727" y="7177"/>
                    </a:cubicBezTo>
                    <a:cubicBezTo>
                      <a:pt x="13840" y="7177"/>
                      <a:pt x="13706" y="7262"/>
                      <a:pt x="13671" y="7262"/>
                    </a:cubicBezTo>
                    <a:cubicBezTo>
                      <a:pt x="13671" y="7386"/>
                      <a:pt x="13544" y="7255"/>
                      <a:pt x="13515" y="7234"/>
                    </a:cubicBezTo>
                    <a:cubicBezTo>
                      <a:pt x="13512" y="7240"/>
                      <a:pt x="13508" y="7245"/>
                      <a:pt x="13500" y="7247"/>
                    </a:cubicBezTo>
                    <a:cubicBezTo>
                      <a:pt x="13607" y="7428"/>
                      <a:pt x="13337" y="7343"/>
                      <a:pt x="13263" y="7302"/>
                    </a:cubicBezTo>
                    <a:cubicBezTo>
                      <a:pt x="13176" y="7253"/>
                      <a:pt x="13299" y="7384"/>
                      <a:pt x="13358" y="7404"/>
                    </a:cubicBezTo>
                    <a:cubicBezTo>
                      <a:pt x="13358" y="7492"/>
                      <a:pt x="13655" y="7652"/>
                      <a:pt x="13486" y="7829"/>
                    </a:cubicBezTo>
                    <a:cubicBezTo>
                      <a:pt x="13486" y="7881"/>
                      <a:pt x="13491" y="7886"/>
                      <a:pt x="13543" y="7886"/>
                    </a:cubicBezTo>
                    <a:cubicBezTo>
                      <a:pt x="13543" y="8010"/>
                      <a:pt x="13390" y="7988"/>
                      <a:pt x="13302" y="7971"/>
                    </a:cubicBezTo>
                    <a:cubicBezTo>
                      <a:pt x="13340" y="7898"/>
                      <a:pt x="13312" y="7860"/>
                      <a:pt x="13217" y="7857"/>
                    </a:cubicBezTo>
                    <a:cubicBezTo>
                      <a:pt x="13217" y="7966"/>
                      <a:pt x="12989" y="7906"/>
                      <a:pt x="12891" y="7942"/>
                    </a:cubicBezTo>
                    <a:cubicBezTo>
                      <a:pt x="12873" y="7906"/>
                      <a:pt x="12866" y="7895"/>
                      <a:pt x="12834" y="7886"/>
                    </a:cubicBezTo>
                    <a:cubicBezTo>
                      <a:pt x="12807" y="7951"/>
                      <a:pt x="12764" y="8396"/>
                      <a:pt x="12778" y="8396"/>
                    </a:cubicBezTo>
                    <a:cubicBezTo>
                      <a:pt x="12778" y="8571"/>
                      <a:pt x="12916" y="8683"/>
                      <a:pt x="13075" y="8736"/>
                    </a:cubicBezTo>
                    <a:cubicBezTo>
                      <a:pt x="13075" y="8692"/>
                      <a:pt x="13445" y="8720"/>
                      <a:pt x="13460" y="8660"/>
                    </a:cubicBezTo>
                    <a:cubicBezTo>
                      <a:pt x="13491" y="8540"/>
                      <a:pt x="13592" y="8537"/>
                      <a:pt x="13614" y="8410"/>
                    </a:cubicBezTo>
                    <a:cubicBezTo>
                      <a:pt x="13624" y="8351"/>
                      <a:pt x="13808" y="7901"/>
                      <a:pt x="13813" y="7900"/>
                    </a:cubicBezTo>
                    <a:cubicBezTo>
                      <a:pt x="13813" y="7883"/>
                      <a:pt x="14150" y="7991"/>
                      <a:pt x="14209" y="7871"/>
                    </a:cubicBezTo>
                    <a:cubicBezTo>
                      <a:pt x="14239" y="7871"/>
                      <a:pt x="14316" y="7844"/>
                      <a:pt x="14336" y="7815"/>
                    </a:cubicBezTo>
                    <a:cubicBezTo>
                      <a:pt x="14446" y="7829"/>
                      <a:pt x="14471" y="8027"/>
                      <a:pt x="14535" y="8027"/>
                    </a:cubicBezTo>
                    <a:cubicBezTo>
                      <a:pt x="14613" y="8144"/>
                      <a:pt x="14798" y="8114"/>
                      <a:pt x="14861" y="8240"/>
                    </a:cubicBezTo>
                    <a:cubicBezTo>
                      <a:pt x="14953" y="8240"/>
                      <a:pt x="14960" y="8478"/>
                      <a:pt x="14960" y="8566"/>
                    </a:cubicBezTo>
                    <a:cubicBezTo>
                      <a:pt x="15066" y="8486"/>
                      <a:pt x="15079" y="8416"/>
                      <a:pt x="15055" y="8335"/>
                    </a:cubicBezTo>
                    <a:cubicBezTo>
                      <a:pt x="15013" y="8194"/>
                      <a:pt x="15167" y="8362"/>
                      <a:pt x="15215" y="8297"/>
                    </a:cubicBezTo>
                    <a:cubicBezTo>
                      <a:pt x="15148" y="8297"/>
                      <a:pt x="15163" y="8166"/>
                      <a:pt x="15031" y="8198"/>
                    </a:cubicBezTo>
                    <a:cubicBezTo>
                      <a:pt x="15022" y="8161"/>
                      <a:pt x="15017" y="8123"/>
                      <a:pt x="15017" y="8084"/>
                    </a:cubicBezTo>
                    <a:cubicBezTo>
                      <a:pt x="14837" y="8114"/>
                      <a:pt x="14852" y="7842"/>
                      <a:pt x="14705" y="7872"/>
                    </a:cubicBezTo>
                    <a:cubicBezTo>
                      <a:pt x="14688" y="7805"/>
                      <a:pt x="14604" y="7784"/>
                      <a:pt x="14650" y="7702"/>
                    </a:cubicBezTo>
                    <a:cubicBezTo>
                      <a:pt x="14722" y="7572"/>
                      <a:pt x="14958" y="7957"/>
                      <a:pt x="15059" y="7957"/>
                    </a:cubicBezTo>
                    <a:cubicBezTo>
                      <a:pt x="15083" y="8004"/>
                      <a:pt x="15243" y="8020"/>
                      <a:pt x="15243" y="8056"/>
                    </a:cubicBezTo>
                    <a:cubicBezTo>
                      <a:pt x="15327" y="8084"/>
                      <a:pt x="15286" y="8221"/>
                      <a:pt x="15286" y="8297"/>
                    </a:cubicBezTo>
                    <a:cubicBezTo>
                      <a:pt x="15365" y="8297"/>
                      <a:pt x="15338" y="8340"/>
                      <a:pt x="15371" y="8396"/>
                    </a:cubicBezTo>
                    <a:cubicBezTo>
                      <a:pt x="15484" y="8453"/>
                      <a:pt x="15420" y="8667"/>
                      <a:pt x="15612" y="8708"/>
                    </a:cubicBezTo>
                    <a:cubicBezTo>
                      <a:pt x="15612" y="8636"/>
                      <a:pt x="15796" y="8495"/>
                      <a:pt x="15683" y="8495"/>
                    </a:cubicBezTo>
                    <a:cubicBezTo>
                      <a:pt x="15692" y="8437"/>
                      <a:pt x="15559" y="8180"/>
                      <a:pt x="15744" y="8216"/>
                    </a:cubicBezTo>
                    <a:cubicBezTo>
                      <a:pt x="15810" y="8229"/>
                      <a:pt x="15917" y="8234"/>
                      <a:pt x="15938" y="8313"/>
                    </a:cubicBezTo>
                    <a:cubicBezTo>
                      <a:pt x="15977" y="8469"/>
                      <a:pt x="15944" y="8555"/>
                      <a:pt x="16066" y="8665"/>
                    </a:cubicBezTo>
                    <a:cubicBezTo>
                      <a:pt x="16142" y="8819"/>
                      <a:pt x="16411" y="8648"/>
                      <a:pt x="16448" y="8722"/>
                    </a:cubicBezTo>
                    <a:cubicBezTo>
                      <a:pt x="16474" y="8722"/>
                      <a:pt x="16646" y="8794"/>
                      <a:pt x="16646" y="8736"/>
                    </a:cubicBezTo>
                    <a:cubicBezTo>
                      <a:pt x="16724" y="8711"/>
                      <a:pt x="16747" y="8694"/>
                      <a:pt x="16845" y="8694"/>
                    </a:cubicBezTo>
                    <a:cubicBezTo>
                      <a:pt x="16845" y="8792"/>
                      <a:pt x="16810" y="8918"/>
                      <a:pt x="16792" y="9001"/>
                    </a:cubicBezTo>
                    <a:cubicBezTo>
                      <a:pt x="16778" y="9068"/>
                      <a:pt x="16710" y="9131"/>
                      <a:pt x="16732" y="9218"/>
                    </a:cubicBezTo>
                    <a:cubicBezTo>
                      <a:pt x="16667" y="9218"/>
                      <a:pt x="16677" y="9303"/>
                      <a:pt x="16746" y="9303"/>
                    </a:cubicBezTo>
                    <a:cubicBezTo>
                      <a:pt x="16746" y="9434"/>
                      <a:pt x="16592" y="9413"/>
                      <a:pt x="16490" y="9402"/>
                    </a:cubicBezTo>
                    <a:cubicBezTo>
                      <a:pt x="16519" y="9500"/>
                      <a:pt x="16689" y="9710"/>
                      <a:pt x="16760" y="9757"/>
                    </a:cubicBezTo>
                    <a:cubicBezTo>
                      <a:pt x="16789" y="9843"/>
                      <a:pt x="16860" y="9994"/>
                      <a:pt x="16930" y="10040"/>
                    </a:cubicBezTo>
                    <a:cubicBezTo>
                      <a:pt x="16941" y="10105"/>
                      <a:pt x="17007" y="10284"/>
                      <a:pt x="17058" y="10309"/>
                    </a:cubicBezTo>
                    <a:cubicBezTo>
                      <a:pt x="17058" y="10407"/>
                      <a:pt x="17393" y="11032"/>
                      <a:pt x="17313" y="11032"/>
                    </a:cubicBezTo>
                    <a:cubicBezTo>
                      <a:pt x="17344" y="11084"/>
                      <a:pt x="17379" y="11107"/>
                      <a:pt x="17369" y="11160"/>
                    </a:cubicBezTo>
                    <a:cubicBezTo>
                      <a:pt x="17496" y="11160"/>
                      <a:pt x="17446" y="11471"/>
                      <a:pt x="17709" y="11471"/>
                    </a:cubicBezTo>
                    <a:cubicBezTo>
                      <a:pt x="17728" y="11433"/>
                      <a:pt x="17941" y="11358"/>
                      <a:pt x="17993" y="11358"/>
                    </a:cubicBezTo>
                    <a:cubicBezTo>
                      <a:pt x="18041" y="11263"/>
                      <a:pt x="18301" y="11188"/>
                      <a:pt x="18375" y="11188"/>
                    </a:cubicBezTo>
                    <a:cubicBezTo>
                      <a:pt x="18350" y="11111"/>
                      <a:pt x="18772" y="10928"/>
                      <a:pt x="18772" y="10890"/>
                    </a:cubicBezTo>
                    <a:cubicBezTo>
                      <a:pt x="18825" y="10871"/>
                      <a:pt x="18871" y="10761"/>
                      <a:pt x="18871" y="10699"/>
                    </a:cubicBezTo>
                    <a:cubicBezTo>
                      <a:pt x="18871" y="10603"/>
                      <a:pt x="18942" y="10596"/>
                      <a:pt x="18942" y="10522"/>
                    </a:cubicBezTo>
                    <a:cubicBezTo>
                      <a:pt x="19056" y="10446"/>
                      <a:pt x="19083" y="10254"/>
                      <a:pt x="18928" y="10210"/>
                    </a:cubicBezTo>
                    <a:cubicBezTo>
                      <a:pt x="18955" y="10373"/>
                      <a:pt x="18814" y="10287"/>
                      <a:pt x="18834" y="10243"/>
                    </a:cubicBezTo>
                    <a:cubicBezTo>
                      <a:pt x="18865" y="10178"/>
                      <a:pt x="18819" y="10152"/>
                      <a:pt x="18772" y="10097"/>
                    </a:cubicBezTo>
                    <a:cubicBezTo>
                      <a:pt x="18718" y="10070"/>
                      <a:pt x="18783" y="10009"/>
                      <a:pt x="18729" y="9969"/>
                    </a:cubicBezTo>
                    <a:cubicBezTo>
                      <a:pt x="18658" y="10146"/>
                      <a:pt x="18520" y="10224"/>
                      <a:pt x="18375" y="10224"/>
                    </a:cubicBezTo>
                    <a:cubicBezTo>
                      <a:pt x="18334" y="10107"/>
                      <a:pt x="18463" y="10258"/>
                      <a:pt x="18358" y="10097"/>
                    </a:cubicBezTo>
                    <a:cubicBezTo>
                      <a:pt x="18327" y="10050"/>
                      <a:pt x="18318" y="9998"/>
                      <a:pt x="18332" y="9941"/>
                    </a:cubicBezTo>
                    <a:cubicBezTo>
                      <a:pt x="18314" y="9941"/>
                      <a:pt x="18317" y="9936"/>
                      <a:pt x="18304" y="9926"/>
                    </a:cubicBezTo>
                    <a:cubicBezTo>
                      <a:pt x="18279" y="10077"/>
                      <a:pt x="18295" y="10097"/>
                      <a:pt x="18190" y="10097"/>
                    </a:cubicBezTo>
                    <a:cubicBezTo>
                      <a:pt x="18172" y="10045"/>
                      <a:pt x="18273" y="10019"/>
                      <a:pt x="18191" y="9939"/>
                    </a:cubicBezTo>
                    <a:cubicBezTo>
                      <a:pt x="18158" y="9908"/>
                      <a:pt x="18134" y="9823"/>
                      <a:pt x="18134" y="9785"/>
                    </a:cubicBezTo>
                    <a:cubicBezTo>
                      <a:pt x="18088" y="9754"/>
                      <a:pt x="17978" y="9575"/>
                      <a:pt x="18005" y="9526"/>
                    </a:cubicBezTo>
                    <a:cubicBezTo>
                      <a:pt x="18105" y="9345"/>
                      <a:pt x="18341" y="9758"/>
                      <a:pt x="18318" y="9827"/>
                    </a:cubicBezTo>
                    <a:cubicBezTo>
                      <a:pt x="18332" y="9822"/>
                      <a:pt x="18336" y="9827"/>
                      <a:pt x="18332" y="9841"/>
                    </a:cubicBezTo>
                    <a:cubicBezTo>
                      <a:pt x="18615" y="9756"/>
                      <a:pt x="18856" y="10026"/>
                      <a:pt x="19140" y="10026"/>
                    </a:cubicBezTo>
                    <a:cubicBezTo>
                      <a:pt x="19191" y="10047"/>
                      <a:pt x="19347" y="10079"/>
                      <a:pt x="19465" y="10072"/>
                    </a:cubicBezTo>
                    <a:cubicBezTo>
                      <a:pt x="19485" y="10312"/>
                      <a:pt x="19498" y="10554"/>
                      <a:pt x="19498" y="10799"/>
                    </a:cubicBezTo>
                    <a:cubicBezTo>
                      <a:pt x="19500" y="12687"/>
                      <a:pt x="18894" y="14433"/>
                      <a:pt x="17869" y="15860"/>
                    </a:cubicBezTo>
                    <a:close/>
                    <a:moveTo>
                      <a:pt x="16109" y="8099"/>
                    </a:moveTo>
                    <a:cubicBezTo>
                      <a:pt x="16087" y="7865"/>
                      <a:pt x="16229" y="7741"/>
                      <a:pt x="16321" y="7532"/>
                    </a:cubicBezTo>
                    <a:cubicBezTo>
                      <a:pt x="16482" y="7516"/>
                      <a:pt x="16539" y="7556"/>
                      <a:pt x="16534" y="7702"/>
                    </a:cubicBezTo>
                    <a:cubicBezTo>
                      <a:pt x="16648" y="7702"/>
                      <a:pt x="16556" y="7834"/>
                      <a:pt x="16708" y="7776"/>
                    </a:cubicBezTo>
                    <a:cubicBezTo>
                      <a:pt x="16745" y="7724"/>
                      <a:pt x="16796" y="7709"/>
                      <a:pt x="16860" y="7731"/>
                    </a:cubicBezTo>
                    <a:cubicBezTo>
                      <a:pt x="16959" y="7731"/>
                      <a:pt x="16986" y="7787"/>
                      <a:pt x="17059" y="7787"/>
                    </a:cubicBezTo>
                    <a:cubicBezTo>
                      <a:pt x="17129" y="7929"/>
                      <a:pt x="17351" y="7886"/>
                      <a:pt x="17342" y="8142"/>
                    </a:cubicBezTo>
                    <a:cubicBezTo>
                      <a:pt x="17504" y="8142"/>
                      <a:pt x="17200" y="8306"/>
                      <a:pt x="17200" y="8269"/>
                    </a:cubicBezTo>
                    <a:cubicBezTo>
                      <a:pt x="17019" y="8321"/>
                      <a:pt x="16979" y="8142"/>
                      <a:pt x="16902" y="8142"/>
                    </a:cubicBezTo>
                    <a:cubicBezTo>
                      <a:pt x="16902" y="8309"/>
                      <a:pt x="16808" y="8113"/>
                      <a:pt x="16789" y="8113"/>
                    </a:cubicBezTo>
                    <a:cubicBezTo>
                      <a:pt x="16789" y="8170"/>
                      <a:pt x="16242" y="8203"/>
                      <a:pt x="16151" y="8198"/>
                    </a:cubicBezTo>
                    <a:cubicBezTo>
                      <a:pt x="16164" y="8130"/>
                      <a:pt x="16176" y="8115"/>
                      <a:pt x="16109" y="8099"/>
                    </a:cubicBezTo>
                    <a:close/>
                    <a:moveTo>
                      <a:pt x="16109" y="8099"/>
                    </a:moveTo>
                  </a:path>
                </a:pathLst>
              </a:custGeom>
              <a:grpFill/>
              <a:ln>
                <a:noFill/>
              </a:ln>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33" name="Freeform: Shape 46"/>
              <p:cNvSpPr/>
              <p:nvPr/>
            </p:nvSpPr>
            <p:spPr bwMode="auto">
              <a:xfrm>
                <a:off x="304" y="144"/>
                <a:ext cx="22" cy="7"/>
              </a:xfrm>
              <a:custGeom>
                <a:avLst/>
                <a:gdLst>
                  <a:gd name="T0" fmla="*/ 0 w 20542"/>
                  <a:gd name="T1" fmla="*/ 0 h 17263"/>
                  <a:gd name="T2" fmla="*/ 0 w 20542"/>
                  <a:gd name="T3" fmla="*/ 0 h 17263"/>
                  <a:gd name="T4" fmla="*/ 0 w 20542"/>
                  <a:gd name="T5" fmla="*/ 0 h 17263"/>
                  <a:gd name="T6" fmla="*/ 0 w 20542"/>
                  <a:gd name="T7" fmla="*/ 0 h 17263"/>
                  <a:gd name="T8" fmla="*/ 0 w 20542"/>
                  <a:gd name="T9" fmla="*/ 0 h 17263"/>
                  <a:gd name="T10" fmla="*/ 0 w 20542"/>
                  <a:gd name="T11" fmla="*/ 0 h 17263"/>
                  <a:gd name="T12" fmla="*/ 0 w 20542"/>
                  <a:gd name="T13" fmla="*/ 0 h 17263"/>
                  <a:gd name="T14" fmla="*/ 0 w 20542"/>
                  <a:gd name="T15" fmla="*/ 0 h 17263"/>
                  <a:gd name="T16" fmla="*/ 0 w 20542"/>
                  <a:gd name="T17" fmla="*/ 0 h 17263"/>
                  <a:gd name="T18" fmla="*/ 0 w 20542"/>
                  <a:gd name="T19" fmla="*/ 0 h 17263"/>
                  <a:gd name="T20" fmla="*/ 0 w 20542"/>
                  <a:gd name="T21" fmla="*/ 0 h 17263"/>
                  <a:gd name="T22" fmla="*/ 0 w 20542"/>
                  <a:gd name="T23" fmla="*/ 0 h 17263"/>
                  <a:gd name="T24" fmla="*/ 0 w 20542"/>
                  <a:gd name="T25" fmla="*/ 0 h 1726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542" h="17263">
                    <a:moveTo>
                      <a:pt x="19936" y="4186"/>
                    </a:moveTo>
                    <a:cubicBezTo>
                      <a:pt x="18293" y="6058"/>
                      <a:pt x="18766" y="9572"/>
                      <a:pt x="16483" y="7506"/>
                    </a:cubicBezTo>
                    <a:cubicBezTo>
                      <a:pt x="16483" y="-3197"/>
                      <a:pt x="15350" y="3479"/>
                      <a:pt x="11192" y="4910"/>
                    </a:cubicBezTo>
                    <a:cubicBezTo>
                      <a:pt x="10429" y="5139"/>
                      <a:pt x="5153" y="9537"/>
                      <a:pt x="5153" y="7506"/>
                    </a:cubicBezTo>
                    <a:cubicBezTo>
                      <a:pt x="5095" y="7506"/>
                      <a:pt x="5320" y="3196"/>
                      <a:pt x="5153" y="1660"/>
                    </a:cubicBezTo>
                    <a:cubicBezTo>
                      <a:pt x="4048" y="936"/>
                      <a:pt x="4819" y="1660"/>
                      <a:pt x="4819" y="0"/>
                    </a:cubicBezTo>
                    <a:cubicBezTo>
                      <a:pt x="4281" y="0"/>
                      <a:pt x="349" y="4186"/>
                      <a:pt x="349" y="4186"/>
                    </a:cubicBezTo>
                    <a:cubicBezTo>
                      <a:pt x="3714" y="4186"/>
                      <a:pt x="0" y="10915"/>
                      <a:pt x="0" y="13316"/>
                    </a:cubicBezTo>
                    <a:cubicBezTo>
                      <a:pt x="2602" y="14058"/>
                      <a:pt x="4339" y="16655"/>
                      <a:pt x="6519" y="16655"/>
                    </a:cubicBezTo>
                    <a:cubicBezTo>
                      <a:pt x="6519" y="18403"/>
                      <a:pt x="12450" y="15824"/>
                      <a:pt x="13235" y="15824"/>
                    </a:cubicBezTo>
                    <a:cubicBezTo>
                      <a:pt x="15778" y="15824"/>
                      <a:pt x="17406" y="14729"/>
                      <a:pt x="19412" y="11621"/>
                    </a:cubicBezTo>
                    <a:cubicBezTo>
                      <a:pt x="21600" y="8265"/>
                      <a:pt x="19936" y="8530"/>
                      <a:pt x="19936" y="4186"/>
                    </a:cubicBezTo>
                    <a:close/>
                    <a:moveTo>
                      <a:pt x="19936" y="4186"/>
                    </a:moveTo>
                  </a:path>
                </a:pathLst>
              </a:custGeom>
              <a:grpFill/>
              <a:ln>
                <a:noFill/>
              </a:ln>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34" name="Freeform: Shape 47"/>
              <p:cNvSpPr/>
              <p:nvPr/>
            </p:nvSpPr>
            <p:spPr bwMode="auto">
              <a:xfrm>
                <a:off x="352" y="168"/>
                <a:ext cx="18" cy="23"/>
              </a:xfrm>
              <a:custGeom>
                <a:avLst/>
                <a:gdLst>
                  <a:gd name="T0" fmla="*/ 0 w 20330"/>
                  <a:gd name="T1" fmla="*/ 0 h 21462"/>
                  <a:gd name="T2" fmla="*/ 0 w 20330"/>
                  <a:gd name="T3" fmla="*/ 0 h 21462"/>
                  <a:gd name="T4" fmla="*/ 0 w 20330"/>
                  <a:gd name="T5" fmla="*/ 0 h 21462"/>
                  <a:gd name="T6" fmla="*/ 0 w 20330"/>
                  <a:gd name="T7" fmla="*/ 0 h 21462"/>
                  <a:gd name="T8" fmla="*/ 0 w 20330"/>
                  <a:gd name="T9" fmla="*/ 0 h 21462"/>
                  <a:gd name="T10" fmla="*/ 0 w 20330"/>
                  <a:gd name="T11" fmla="*/ 0 h 21462"/>
                  <a:gd name="T12" fmla="*/ 0 w 20330"/>
                  <a:gd name="T13" fmla="*/ 0 h 21462"/>
                  <a:gd name="T14" fmla="*/ 0 w 20330"/>
                  <a:gd name="T15" fmla="*/ 0 h 21462"/>
                  <a:gd name="T16" fmla="*/ 0 w 20330"/>
                  <a:gd name="T17" fmla="*/ 0 h 21462"/>
                  <a:gd name="T18" fmla="*/ 0 w 20330"/>
                  <a:gd name="T19" fmla="*/ 0 h 21462"/>
                  <a:gd name="T20" fmla="*/ 0 w 20330"/>
                  <a:gd name="T21" fmla="*/ 0 h 21462"/>
                  <a:gd name="T22" fmla="*/ 0 w 20330"/>
                  <a:gd name="T23" fmla="*/ 0 h 21462"/>
                  <a:gd name="T24" fmla="*/ 0 w 20330"/>
                  <a:gd name="T25" fmla="*/ 0 h 21462"/>
                  <a:gd name="T26" fmla="*/ 0 w 20330"/>
                  <a:gd name="T27" fmla="*/ 0 h 21462"/>
                  <a:gd name="T28" fmla="*/ 0 w 20330"/>
                  <a:gd name="T29" fmla="*/ 0 h 21462"/>
                  <a:gd name="T30" fmla="*/ 0 w 20330"/>
                  <a:gd name="T31" fmla="*/ 0 h 21462"/>
                  <a:gd name="T32" fmla="*/ 0 w 20330"/>
                  <a:gd name="T33" fmla="*/ 0 h 2146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0330" h="21462">
                    <a:moveTo>
                      <a:pt x="1685" y="9330"/>
                    </a:moveTo>
                    <a:cubicBezTo>
                      <a:pt x="5927" y="9330"/>
                      <a:pt x="6974" y="10452"/>
                      <a:pt x="7227" y="14183"/>
                    </a:cubicBezTo>
                    <a:cubicBezTo>
                      <a:pt x="12255" y="15539"/>
                      <a:pt x="3833" y="15223"/>
                      <a:pt x="3391" y="15223"/>
                    </a:cubicBezTo>
                    <a:cubicBezTo>
                      <a:pt x="3319" y="16960"/>
                      <a:pt x="268" y="20457"/>
                      <a:pt x="4176" y="19489"/>
                    </a:cubicBezTo>
                    <a:cubicBezTo>
                      <a:pt x="7019" y="18785"/>
                      <a:pt x="7633" y="18947"/>
                      <a:pt x="7651" y="21461"/>
                    </a:cubicBezTo>
                    <a:cubicBezTo>
                      <a:pt x="11424" y="21461"/>
                      <a:pt x="16723" y="21600"/>
                      <a:pt x="18745" y="18346"/>
                    </a:cubicBezTo>
                    <a:cubicBezTo>
                      <a:pt x="20776" y="18346"/>
                      <a:pt x="20938" y="16755"/>
                      <a:pt x="18745" y="16264"/>
                    </a:cubicBezTo>
                    <a:cubicBezTo>
                      <a:pt x="18745" y="18089"/>
                      <a:pt x="18853" y="18001"/>
                      <a:pt x="16605" y="18001"/>
                    </a:cubicBezTo>
                    <a:cubicBezTo>
                      <a:pt x="17427" y="14256"/>
                      <a:pt x="16840" y="11075"/>
                      <a:pt x="12769" y="11075"/>
                    </a:cubicBezTo>
                    <a:cubicBezTo>
                      <a:pt x="13428" y="9477"/>
                      <a:pt x="11731" y="8238"/>
                      <a:pt x="10079" y="7183"/>
                    </a:cubicBezTo>
                    <a:cubicBezTo>
                      <a:pt x="6965" y="5197"/>
                      <a:pt x="10152" y="4742"/>
                      <a:pt x="10639" y="2419"/>
                    </a:cubicBezTo>
                    <a:cubicBezTo>
                      <a:pt x="8337" y="2880"/>
                      <a:pt x="8274" y="4471"/>
                      <a:pt x="5097" y="4500"/>
                    </a:cubicBezTo>
                    <a:cubicBezTo>
                      <a:pt x="5097" y="3951"/>
                      <a:pt x="5783" y="2265"/>
                      <a:pt x="5214" y="2082"/>
                    </a:cubicBezTo>
                    <a:cubicBezTo>
                      <a:pt x="5972" y="2074"/>
                      <a:pt x="8987" y="0"/>
                      <a:pt x="5530" y="0"/>
                    </a:cubicBezTo>
                    <a:cubicBezTo>
                      <a:pt x="4032" y="4486"/>
                      <a:pt x="-662" y="88"/>
                      <a:pt x="78" y="4200"/>
                    </a:cubicBezTo>
                    <a:cubicBezTo>
                      <a:pt x="593" y="6970"/>
                      <a:pt x="1685" y="6780"/>
                      <a:pt x="1685" y="9330"/>
                    </a:cubicBezTo>
                    <a:close/>
                    <a:moveTo>
                      <a:pt x="1685" y="9330"/>
                    </a:moveTo>
                  </a:path>
                </a:pathLst>
              </a:custGeom>
              <a:grpFill/>
              <a:ln>
                <a:noFill/>
              </a:ln>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35" name="Freeform: Shape 48"/>
              <p:cNvSpPr/>
              <p:nvPr/>
            </p:nvSpPr>
            <p:spPr bwMode="auto">
              <a:xfrm>
                <a:off x="336" y="176"/>
                <a:ext cx="9" cy="11"/>
              </a:xfrm>
              <a:custGeom>
                <a:avLst/>
                <a:gdLst>
                  <a:gd name="T0" fmla="*/ 0 w 15938"/>
                  <a:gd name="T1" fmla="*/ 0 h 19489"/>
                  <a:gd name="T2" fmla="*/ 0 w 15938"/>
                  <a:gd name="T3" fmla="*/ 0 h 19489"/>
                  <a:gd name="T4" fmla="*/ 0 w 15938"/>
                  <a:gd name="T5" fmla="*/ 0 h 19489"/>
                  <a:gd name="T6" fmla="*/ 0 w 15938"/>
                  <a:gd name="T7" fmla="*/ 0 h 19489"/>
                  <a:gd name="T8" fmla="*/ 0 w 15938"/>
                  <a:gd name="T9" fmla="*/ 0 h 19489"/>
                  <a:gd name="T10" fmla="*/ 0 w 15938"/>
                  <a:gd name="T11" fmla="*/ 0 h 19489"/>
                  <a:gd name="T12" fmla="*/ 0 w 15938"/>
                  <a:gd name="T13" fmla="*/ 0 h 19489"/>
                  <a:gd name="T14" fmla="*/ 0 w 15938"/>
                  <a:gd name="T15" fmla="*/ 0 h 1948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938" h="19489">
                    <a:moveTo>
                      <a:pt x="1447" y="19489"/>
                    </a:moveTo>
                    <a:cubicBezTo>
                      <a:pt x="10460" y="19334"/>
                      <a:pt x="12771" y="13571"/>
                      <a:pt x="15260" y="5681"/>
                    </a:cubicBezTo>
                    <a:cubicBezTo>
                      <a:pt x="17711" y="-2111"/>
                      <a:pt x="12911" y="1905"/>
                      <a:pt x="10498" y="2201"/>
                    </a:cubicBezTo>
                    <a:cubicBezTo>
                      <a:pt x="8430" y="3342"/>
                      <a:pt x="6949" y="-1688"/>
                      <a:pt x="6043" y="608"/>
                    </a:cubicBezTo>
                    <a:cubicBezTo>
                      <a:pt x="5264" y="2567"/>
                      <a:pt x="6668" y="4864"/>
                      <a:pt x="8673" y="4864"/>
                    </a:cubicBezTo>
                    <a:cubicBezTo>
                      <a:pt x="8149" y="6540"/>
                      <a:pt x="-3889" y="8499"/>
                      <a:pt x="2047" y="10190"/>
                    </a:cubicBezTo>
                    <a:cubicBezTo>
                      <a:pt x="1320" y="14008"/>
                      <a:pt x="-1795" y="15896"/>
                      <a:pt x="1447" y="19489"/>
                    </a:cubicBezTo>
                    <a:close/>
                    <a:moveTo>
                      <a:pt x="1447" y="19489"/>
                    </a:moveTo>
                  </a:path>
                </a:pathLst>
              </a:custGeom>
              <a:grpFill/>
              <a:ln>
                <a:noFill/>
              </a:ln>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36" name="Freeform: Shape 49"/>
              <p:cNvSpPr/>
              <p:nvPr/>
            </p:nvSpPr>
            <p:spPr bwMode="auto">
              <a:xfrm>
                <a:off x="352" y="192"/>
                <a:ext cx="2" cy="1"/>
              </a:xfrm>
              <a:custGeom>
                <a:avLst/>
                <a:gdLst>
                  <a:gd name="T0" fmla="*/ 0 w 21600"/>
                  <a:gd name="T1" fmla="*/ 0 h 13852"/>
                  <a:gd name="T2" fmla="*/ 0 w 21600"/>
                  <a:gd name="T3" fmla="*/ 0 h 13852"/>
                  <a:gd name="T4" fmla="*/ 0 w 21600"/>
                  <a:gd name="T5" fmla="*/ 0 h 13852"/>
                  <a:gd name="T6" fmla="*/ 0 w 21600"/>
                  <a:gd name="T7" fmla="*/ 0 h 13852"/>
                  <a:gd name="T8" fmla="*/ 0 w 21600"/>
                  <a:gd name="T9" fmla="*/ 0 h 138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13852">
                    <a:moveTo>
                      <a:pt x="0" y="4834"/>
                    </a:moveTo>
                    <a:cubicBezTo>
                      <a:pt x="3511" y="21600"/>
                      <a:pt x="21600" y="12034"/>
                      <a:pt x="21600" y="0"/>
                    </a:cubicBezTo>
                    <a:cubicBezTo>
                      <a:pt x="15647" y="0"/>
                      <a:pt x="9617" y="0"/>
                      <a:pt x="3511" y="0"/>
                    </a:cubicBezTo>
                    <a:cubicBezTo>
                      <a:pt x="4732" y="4834"/>
                      <a:pt x="3435" y="6480"/>
                      <a:pt x="0" y="4834"/>
                    </a:cubicBezTo>
                    <a:close/>
                    <a:moveTo>
                      <a:pt x="0" y="4834"/>
                    </a:moveTo>
                  </a:path>
                </a:pathLst>
              </a:custGeom>
              <a:grpFill/>
              <a:ln>
                <a:noFill/>
              </a:ln>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37" name="Freeform: Shape 50"/>
              <p:cNvSpPr/>
              <p:nvPr/>
            </p:nvSpPr>
            <p:spPr bwMode="auto">
              <a:xfrm>
                <a:off x="240" y="200"/>
                <a:ext cx="3" cy="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21600"/>
                    </a:moveTo>
                    <a:cubicBezTo>
                      <a:pt x="14954" y="20491"/>
                      <a:pt x="21600" y="16184"/>
                      <a:pt x="21600" y="0"/>
                    </a:cubicBezTo>
                    <a:cubicBezTo>
                      <a:pt x="7849" y="9201"/>
                      <a:pt x="3208" y="6526"/>
                      <a:pt x="0" y="21600"/>
                    </a:cubicBezTo>
                    <a:close/>
                    <a:moveTo>
                      <a:pt x="0" y="21600"/>
                    </a:moveTo>
                  </a:path>
                </a:pathLst>
              </a:custGeom>
              <a:grpFill/>
              <a:ln>
                <a:noFill/>
              </a:ln>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38" name="Freeform: Shape 51"/>
              <p:cNvSpPr/>
              <p:nvPr/>
            </p:nvSpPr>
            <p:spPr bwMode="auto">
              <a:xfrm>
                <a:off x="376" y="216"/>
                <a:ext cx="3" cy="4"/>
              </a:xfrm>
              <a:custGeom>
                <a:avLst/>
                <a:gdLst>
                  <a:gd name="T0" fmla="*/ 0 w 15151"/>
                  <a:gd name="T1" fmla="*/ 0 h 21600"/>
                  <a:gd name="T2" fmla="*/ 0 w 15151"/>
                  <a:gd name="T3" fmla="*/ 0 h 21600"/>
                  <a:gd name="T4" fmla="*/ 0 w 15151"/>
                  <a:gd name="T5" fmla="*/ 0 h 21600"/>
                  <a:gd name="T6" fmla="*/ 0 w 15151"/>
                  <a:gd name="T7" fmla="*/ 0 h 21600"/>
                  <a:gd name="T8" fmla="*/ 0 w 15151"/>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151" h="21600">
                    <a:moveTo>
                      <a:pt x="10724" y="0"/>
                    </a:moveTo>
                    <a:cubicBezTo>
                      <a:pt x="11899" y="6522"/>
                      <a:pt x="8375" y="7809"/>
                      <a:pt x="0" y="3905"/>
                    </a:cubicBezTo>
                    <a:cubicBezTo>
                      <a:pt x="3373" y="13417"/>
                      <a:pt x="1667" y="15535"/>
                      <a:pt x="7124" y="21600"/>
                    </a:cubicBezTo>
                    <a:cubicBezTo>
                      <a:pt x="9284" y="12503"/>
                      <a:pt x="21600" y="3905"/>
                      <a:pt x="10724" y="0"/>
                    </a:cubicBezTo>
                    <a:close/>
                    <a:moveTo>
                      <a:pt x="10724" y="0"/>
                    </a:moveTo>
                  </a:path>
                </a:pathLst>
              </a:custGeom>
              <a:grpFill/>
              <a:ln>
                <a:noFill/>
              </a:ln>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39" name="Freeform: Shape 52"/>
              <p:cNvSpPr/>
              <p:nvPr/>
            </p:nvSpPr>
            <p:spPr bwMode="auto">
              <a:xfrm>
                <a:off x="376" y="216"/>
                <a:ext cx="3" cy="5"/>
              </a:xfrm>
              <a:custGeom>
                <a:avLst/>
                <a:gdLst>
                  <a:gd name="T0" fmla="*/ 0 w 14680"/>
                  <a:gd name="T1" fmla="*/ 0 h 18108"/>
                  <a:gd name="T2" fmla="*/ 0 w 14680"/>
                  <a:gd name="T3" fmla="*/ 0 h 18108"/>
                  <a:gd name="T4" fmla="*/ 0 w 14680"/>
                  <a:gd name="T5" fmla="*/ 0 h 18108"/>
                  <a:gd name="T6" fmla="*/ 0 w 14680"/>
                  <a:gd name="T7" fmla="*/ 0 h 18108"/>
                  <a:gd name="T8" fmla="*/ 0 w 14680"/>
                  <a:gd name="T9" fmla="*/ 0 h 1810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680" h="18108">
                    <a:moveTo>
                      <a:pt x="10298" y="0"/>
                    </a:moveTo>
                    <a:cubicBezTo>
                      <a:pt x="10298" y="7291"/>
                      <a:pt x="8417" y="10676"/>
                      <a:pt x="5725" y="2364"/>
                    </a:cubicBezTo>
                    <a:cubicBezTo>
                      <a:pt x="-3356" y="2364"/>
                      <a:pt x="1087" y="12243"/>
                      <a:pt x="1087" y="17618"/>
                    </a:cubicBezTo>
                    <a:cubicBezTo>
                      <a:pt x="18244" y="21600"/>
                      <a:pt x="16493" y="0"/>
                      <a:pt x="10298" y="0"/>
                    </a:cubicBezTo>
                    <a:close/>
                    <a:moveTo>
                      <a:pt x="10298" y="0"/>
                    </a:moveTo>
                  </a:path>
                </a:pathLst>
              </a:custGeom>
              <a:grpFill/>
              <a:ln>
                <a:noFill/>
              </a:ln>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40" name="Freeform: Shape 53"/>
              <p:cNvSpPr/>
              <p:nvPr/>
            </p:nvSpPr>
            <p:spPr bwMode="auto">
              <a:xfrm>
                <a:off x="392" y="232"/>
                <a:ext cx="7" cy="3"/>
              </a:xfrm>
              <a:custGeom>
                <a:avLst/>
                <a:gdLst>
                  <a:gd name="T0" fmla="*/ 0 w 21600"/>
                  <a:gd name="T1" fmla="*/ 0 h 9393"/>
                  <a:gd name="T2" fmla="*/ 0 w 21600"/>
                  <a:gd name="T3" fmla="*/ 0 h 9393"/>
                  <a:gd name="T4" fmla="*/ 0 w 21600"/>
                  <a:gd name="T5" fmla="*/ 0 h 9393"/>
                  <a:gd name="T6" fmla="*/ 0 w 21600"/>
                  <a:gd name="T7" fmla="*/ 0 h 9393"/>
                  <a:gd name="T8" fmla="*/ 0 w 21600"/>
                  <a:gd name="T9" fmla="*/ 0 h 93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9393">
                    <a:moveTo>
                      <a:pt x="21600" y="0"/>
                    </a:moveTo>
                    <a:cubicBezTo>
                      <a:pt x="15130" y="2920"/>
                      <a:pt x="18136" y="5863"/>
                      <a:pt x="9453" y="3062"/>
                    </a:cubicBezTo>
                    <a:cubicBezTo>
                      <a:pt x="5701" y="1875"/>
                      <a:pt x="1732" y="-3323"/>
                      <a:pt x="0" y="3371"/>
                    </a:cubicBezTo>
                    <a:cubicBezTo>
                      <a:pt x="11016" y="4439"/>
                      <a:pt x="21600" y="18277"/>
                      <a:pt x="21600" y="0"/>
                    </a:cubicBezTo>
                    <a:close/>
                    <a:moveTo>
                      <a:pt x="21600" y="0"/>
                    </a:moveTo>
                  </a:path>
                </a:pathLst>
              </a:custGeom>
              <a:grpFill/>
              <a:ln>
                <a:noFill/>
              </a:ln>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41" name="Freeform: Shape 54"/>
              <p:cNvSpPr/>
              <p:nvPr/>
            </p:nvSpPr>
            <p:spPr bwMode="auto">
              <a:xfrm>
                <a:off x="320" y="232"/>
                <a:ext cx="166" cy="223"/>
              </a:xfrm>
              <a:custGeom>
                <a:avLst/>
                <a:gdLst>
                  <a:gd name="T0" fmla="*/ 0 w 21517"/>
                  <a:gd name="T1" fmla="*/ 0 h 21336"/>
                  <a:gd name="T2" fmla="*/ 0 w 21517"/>
                  <a:gd name="T3" fmla="*/ 0 h 21336"/>
                  <a:gd name="T4" fmla="*/ 0 w 21517"/>
                  <a:gd name="T5" fmla="*/ 0 h 21336"/>
                  <a:gd name="T6" fmla="*/ 0 w 21517"/>
                  <a:gd name="T7" fmla="*/ 0 h 21336"/>
                  <a:gd name="T8" fmla="*/ 0 w 21517"/>
                  <a:gd name="T9" fmla="*/ 0 h 21336"/>
                  <a:gd name="T10" fmla="*/ 0 w 21517"/>
                  <a:gd name="T11" fmla="*/ 0 h 21336"/>
                  <a:gd name="T12" fmla="*/ 0 w 21517"/>
                  <a:gd name="T13" fmla="*/ 0 h 21336"/>
                  <a:gd name="T14" fmla="*/ 0 w 21517"/>
                  <a:gd name="T15" fmla="*/ 0 h 21336"/>
                  <a:gd name="T16" fmla="*/ 0 w 21517"/>
                  <a:gd name="T17" fmla="*/ 0 h 21336"/>
                  <a:gd name="T18" fmla="*/ 0 w 21517"/>
                  <a:gd name="T19" fmla="*/ 0 h 21336"/>
                  <a:gd name="T20" fmla="*/ 0 w 21517"/>
                  <a:gd name="T21" fmla="*/ 0 h 21336"/>
                  <a:gd name="T22" fmla="*/ 0 w 21517"/>
                  <a:gd name="T23" fmla="*/ 0 h 21336"/>
                  <a:gd name="T24" fmla="*/ 0 w 21517"/>
                  <a:gd name="T25" fmla="*/ 0 h 21336"/>
                  <a:gd name="T26" fmla="*/ 0 w 21517"/>
                  <a:gd name="T27" fmla="*/ 0 h 21336"/>
                  <a:gd name="T28" fmla="*/ 0 w 21517"/>
                  <a:gd name="T29" fmla="*/ 0 h 21336"/>
                  <a:gd name="T30" fmla="*/ 0 w 21517"/>
                  <a:gd name="T31" fmla="*/ 0 h 21336"/>
                  <a:gd name="T32" fmla="*/ 0 w 21517"/>
                  <a:gd name="T33" fmla="*/ 0 h 21336"/>
                  <a:gd name="T34" fmla="*/ 0 w 21517"/>
                  <a:gd name="T35" fmla="*/ 0 h 21336"/>
                  <a:gd name="T36" fmla="*/ 0 w 21517"/>
                  <a:gd name="T37" fmla="*/ 0 h 21336"/>
                  <a:gd name="T38" fmla="*/ 0 w 21517"/>
                  <a:gd name="T39" fmla="*/ 0 h 21336"/>
                  <a:gd name="T40" fmla="*/ 0 w 21517"/>
                  <a:gd name="T41" fmla="*/ 0 h 21336"/>
                  <a:gd name="T42" fmla="*/ 0 w 21517"/>
                  <a:gd name="T43" fmla="*/ 0 h 21336"/>
                  <a:gd name="T44" fmla="*/ 0 w 21517"/>
                  <a:gd name="T45" fmla="*/ 0 h 21336"/>
                  <a:gd name="T46" fmla="*/ 0 w 21517"/>
                  <a:gd name="T47" fmla="*/ 0 h 21336"/>
                  <a:gd name="T48" fmla="*/ 0 w 21517"/>
                  <a:gd name="T49" fmla="*/ 0 h 21336"/>
                  <a:gd name="T50" fmla="*/ 0 w 21517"/>
                  <a:gd name="T51" fmla="*/ 0 h 21336"/>
                  <a:gd name="T52" fmla="*/ 0 w 21517"/>
                  <a:gd name="T53" fmla="*/ 0 h 21336"/>
                  <a:gd name="T54" fmla="*/ 0 w 21517"/>
                  <a:gd name="T55" fmla="*/ 0 h 21336"/>
                  <a:gd name="T56" fmla="*/ 0 w 21517"/>
                  <a:gd name="T57" fmla="*/ 0 h 21336"/>
                  <a:gd name="T58" fmla="*/ 0 w 21517"/>
                  <a:gd name="T59" fmla="*/ 0 h 21336"/>
                  <a:gd name="T60" fmla="*/ 0 w 21517"/>
                  <a:gd name="T61" fmla="*/ 0 h 21336"/>
                  <a:gd name="T62" fmla="*/ 0 w 21517"/>
                  <a:gd name="T63" fmla="*/ 0 h 21336"/>
                  <a:gd name="T64" fmla="*/ 0 w 21517"/>
                  <a:gd name="T65" fmla="*/ 0 h 213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517" h="21336">
                    <a:moveTo>
                      <a:pt x="19567" y="7931"/>
                    </a:moveTo>
                    <a:cubicBezTo>
                      <a:pt x="19048" y="7904"/>
                      <a:pt x="19448" y="7845"/>
                      <a:pt x="19422" y="7719"/>
                    </a:cubicBezTo>
                    <a:cubicBezTo>
                      <a:pt x="19025" y="7719"/>
                      <a:pt x="18300" y="6676"/>
                      <a:pt x="18300" y="6418"/>
                    </a:cubicBezTo>
                    <a:cubicBezTo>
                      <a:pt x="18154" y="6364"/>
                      <a:pt x="18030" y="5984"/>
                      <a:pt x="18056" y="5984"/>
                    </a:cubicBezTo>
                    <a:cubicBezTo>
                      <a:pt x="17943" y="5729"/>
                      <a:pt x="17483" y="5519"/>
                      <a:pt x="17666" y="5262"/>
                    </a:cubicBezTo>
                    <a:cubicBezTo>
                      <a:pt x="17237" y="5072"/>
                      <a:pt x="16781" y="4416"/>
                      <a:pt x="16643" y="4106"/>
                    </a:cubicBezTo>
                    <a:cubicBezTo>
                      <a:pt x="16386" y="3964"/>
                      <a:pt x="16203" y="3565"/>
                      <a:pt x="16203" y="3348"/>
                    </a:cubicBezTo>
                    <a:cubicBezTo>
                      <a:pt x="15909" y="3348"/>
                      <a:pt x="15513" y="2695"/>
                      <a:pt x="15570" y="2445"/>
                    </a:cubicBezTo>
                    <a:cubicBezTo>
                      <a:pt x="15293" y="2445"/>
                      <a:pt x="15220" y="2082"/>
                      <a:pt x="14935" y="2082"/>
                    </a:cubicBezTo>
                    <a:cubicBezTo>
                      <a:pt x="15075" y="1777"/>
                      <a:pt x="13120" y="1748"/>
                      <a:pt x="12791" y="1721"/>
                    </a:cubicBezTo>
                    <a:cubicBezTo>
                      <a:pt x="12847" y="1475"/>
                      <a:pt x="12591" y="1324"/>
                      <a:pt x="12302" y="1324"/>
                    </a:cubicBezTo>
                    <a:cubicBezTo>
                      <a:pt x="12302" y="1706"/>
                      <a:pt x="11199" y="1748"/>
                      <a:pt x="10824" y="1733"/>
                    </a:cubicBezTo>
                    <a:cubicBezTo>
                      <a:pt x="10554" y="1724"/>
                      <a:pt x="9962" y="1667"/>
                      <a:pt x="9962" y="1432"/>
                    </a:cubicBezTo>
                    <a:cubicBezTo>
                      <a:pt x="9775" y="1397"/>
                      <a:pt x="9512" y="1432"/>
                      <a:pt x="9230" y="1432"/>
                    </a:cubicBezTo>
                    <a:cubicBezTo>
                      <a:pt x="9295" y="1188"/>
                      <a:pt x="8622" y="87"/>
                      <a:pt x="8255" y="22"/>
                    </a:cubicBezTo>
                    <a:cubicBezTo>
                      <a:pt x="8255" y="58"/>
                      <a:pt x="8255" y="96"/>
                      <a:pt x="8255" y="132"/>
                    </a:cubicBezTo>
                    <a:cubicBezTo>
                      <a:pt x="7980" y="165"/>
                      <a:pt x="6254" y="-152"/>
                      <a:pt x="6254" y="96"/>
                    </a:cubicBezTo>
                    <a:cubicBezTo>
                      <a:pt x="6047" y="96"/>
                      <a:pt x="5172" y="326"/>
                      <a:pt x="5035" y="529"/>
                    </a:cubicBezTo>
                    <a:cubicBezTo>
                      <a:pt x="4952" y="529"/>
                      <a:pt x="4156" y="817"/>
                      <a:pt x="4156" y="601"/>
                    </a:cubicBezTo>
                    <a:cubicBezTo>
                      <a:pt x="3956" y="601"/>
                      <a:pt x="3715" y="678"/>
                      <a:pt x="3619" y="817"/>
                    </a:cubicBezTo>
                    <a:cubicBezTo>
                      <a:pt x="3402" y="817"/>
                      <a:pt x="3172" y="1103"/>
                      <a:pt x="3035" y="1215"/>
                    </a:cubicBezTo>
                    <a:cubicBezTo>
                      <a:pt x="2658" y="1182"/>
                      <a:pt x="2928" y="1003"/>
                      <a:pt x="2548" y="1396"/>
                    </a:cubicBezTo>
                    <a:cubicBezTo>
                      <a:pt x="2548" y="1525"/>
                      <a:pt x="2261" y="2081"/>
                      <a:pt x="2207" y="2081"/>
                    </a:cubicBezTo>
                    <a:cubicBezTo>
                      <a:pt x="2328" y="2171"/>
                      <a:pt x="2324" y="2220"/>
                      <a:pt x="2207" y="2335"/>
                    </a:cubicBezTo>
                    <a:cubicBezTo>
                      <a:pt x="1938" y="2494"/>
                      <a:pt x="1785" y="2817"/>
                      <a:pt x="1524" y="2913"/>
                    </a:cubicBezTo>
                    <a:cubicBezTo>
                      <a:pt x="1250" y="3250"/>
                      <a:pt x="1191" y="2890"/>
                      <a:pt x="986" y="3269"/>
                    </a:cubicBezTo>
                    <a:cubicBezTo>
                      <a:pt x="875" y="3480"/>
                      <a:pt x="721" y="3638"/>
                      <a:pt x="602" y="3808"/>
                    </a:cubicBezTo>
                    <a:cubicBezTo>
                      <a:pt x="225" y="4344"/>
                      <a:pt x="207" y="4578"/>
                      <a:pt x="207" y="5081"/>
                    </a:cubicBezTo>
                    <a:cubicBezTo>
                      <a:pt x="207" y="5260"/>
                      <a:pt x="-50" y="5426"/>
                      <a:pt x="9" y="5578"/>
                    </a:cubicBezTo>
                    <a:cubicBezTo>
                      <a:pt x="89" y="5782"/>
                      <a:pt x="253" y="6208"/>
                      <a:pt x="207" y="6345"/>
                    </a:cubicBezTo>
                    <a:cubicBezTo>
                      <a:pt x="20" y="6345"/>
                      <a:pt x="-83" y="6832"/>
                      <a:pt x="258" y="6959"/>
                    </a:cubicBezTo>
                    <a:cubicBezTo>
                      <a:pt x="258" y="7279"/>
                      <a:pt x="886" y="8246"/>
                      <a:pt x="1279" y="8440"/>
                    </a:cubicBezTo>
                    <a:cubicBezTo>
                      <a:pt x="1279" y="8705"/>
                      <a:pt x="1993" y="9271"/>
                      <a:pt x="2352" y="9271"/>
                    </a:cubicBezTo>
                    <a:cubicBezTo>
                      <a:pt x="2491" y="9476"/>
                      <a:pt x="3961" y="9781"/>
                      <a:pt x="3961" y="9524"/>
                    </a:cubicBezTo>
                    <a:cubicBezTo>
                      <a:pt x="4560" y="9524"/>
                      <a:pt x="6671" y="9237"/>
                      <a:pt x="6986" y="9705"/>
                    </a:cubicBezTo>
                    <a:cubicBezTo>
                      <a:pt x="7519" y="9705"/>
                      <a:pt x="7714" y="9638"/>
                      <a:pt x="8206" y="9813"/>
                    </a:cubicBezTo>
                    <a:cubicBezTo>
                      <a:pt x="8271" y="10083"/>
                      <a:pt x="8170" y="10898"/>
                      <a:pt x="7914" y="11114"/>
                    </a:cubicBezTo>
                    <a:cubicBezTo>
                      <a:pt x="7914" y="11477"/>
                      <a:pt x="8059" y="11859"/>
                      <a:pt x="8450" y="12053"/>
                    </a:cubicBezTo>
                    <a:cubicBezTo>
                      <a:pt x="8479" y="12141"/>
                      <a:pt x="8758" y="12486"/>
                      <a:pt x="8841" y="12486"/>
                    </a:cubicBezTo>
                    <a:cubicBezTo>
                      <a:pt x="8993" y="12942"/>
                      <a:pt x="9163" y="13337"/>
                      <a:pt x="9049" y="13983"/>
                    </a:cubicBezTo>
                    <a:cubicBezTo>
                      <a:pt x="8944" y="14571"/>
                      <a:pt x="8694" y="14920"/>
                      <a:pt x="8694" y="15448"/>
                    </a:cubicBezTo>
                    <a:cubicBezTo>
                      <a:pt x="8545" y="15448"/>
                      <a:pt x="8841" y="16459"/>
                      <a:pt x="8986" y="16459"/>
                    </a:cubicBezTo>
                    <a:cubicBezTo>
                      <a:pt x="8986" y="16919"/>
                      <a:pt x="9475" y="17333"/>
                      <a:pt x="9475" y="17832"/>
                    </a:cubicBezTo>
                    <a:cubicBezTo>
                      <a:pt x="9504" y="17832"/>
                      <a:pt x="9670" y="18303"/>
                      <a:pt x="9670" y="18446"/>
                    </a:cubicBezTo>
                    <a:cubicBezTo>
                      <a:pt x="9519" y="18446"/>
                      <a:pt x="10450" y="19829"/>
                      <a:pt x="10450" y="19928"/>
                    </a:cubicBezTo>
                    <a:cubicBezTo>
                      <a:pt x="10616" y="19928"/>
                      <a:pt x="10640" y="20397"/>
                      <a:pt x="10790" y="20397"/>
                    </a:cubicBezTo>
                    <a:cubicBezTo>
                      <a:pt x="10816" y="20709"/>
                      <a:pt x="10985" y="20998"/>
                      <a:pt x="10985" y="21228"/>
                    </a:cubicBezTo>
                    <a:cubicBezTo>
                      <a:pt x="11180" y="21448"/>
                      <a:pt x="11986" y="21264"/>
                      <a:pt x="12301" y="21264"/>
                    </a:cubicBezTo>
                    <a:cubicBezTo>
                      <a:pt x="12301" y="21180"/>
                      <a:pt x="13771" y="20975"/>
                      <a:pt x="13958" y="20975"/>
                    </a:cubicBezTo>
                    <a:cubicBezTo>
                      <a:pt x="14057" y="20878"/>
                      <a:pt x="14690" y="20216"/>
                      <a:pt x="14690" y="20216"/>
                    </a:cubicBezTo>
                    <a:cubicBezTo>
                      <a:pt x="14690" y="19882"/>
                      <a:pt x="15601" y="19238"/>
                      <a:pt x="15959" y="19059"/>
                    </a:cubicBezTo>
                    <a:cubicBezTo>
                      <a:pt x="15959" y="19006"/>
                      <a:pt x="16404" y="18192"/>
                      <a:pt x="16349" y="18192"/>
                    </a:cubicBezTo>
                    <a:cubicBezTo>
                      <a:pt x="16349" y="17624"/>
                      <a:pt x="16544" y="17250"/>
                      <a:pt x="16544" y="16748"/>
                    </a:cubicBezTo>
                    <a:cubicBezTo>
                      <a:pt x="16688" y="16748"/>
                      <a:pt x="16830" y="16278"/>
                      <a:pt x="17128" y="16278"/>
                    </a:cubicBezTo>
                    <a:cubicBezTo>
                      <a:pt x="17212" y="16155"/>
                      <a:pt x="17450" y="16107"/>
                      <a:pt x="17616" y="16024"/>
                    </a:cubicBezTo>
                    <a:cubicBezTo>
                      <a:pt x="17616" y="15713"/>
                      <a:pt x="17957" y="15476"/>
                      <a:pt x="17957" y="15087"/>
                    </a:cubicBezTo>
                    <a:cubicBezTo>
                      <a:pt x="18179" y="15087"/>
                      <a:pt x="17812" y="13876"/>
                      <a:pt x="17812" y="13749"/>
                    </a:cubicBezTo>
                    <a:cubicBezTo>
                      <a:pt x="17382" y="13749"/>
                      <a:pt x="17713" y="12307"/>
                      <a:pt x="17713" y="12124"/>
                    </a:cubicBezTo>
                    <a:cubicBezTo>
                      <a:pt x="17437" y="12124"/>
                      <a:pt x="18620" y="11148"/>
                      <a:pt x="18598" y="11208"/>
                    </a:cubicBezTo>
                    <a:cubicBezTo>
                      <a:pt x="18681" y="10953"/>
                      <a:pt x="19316" y="10604"/>
                      <a:pt x="19526" y="10404"/>
                    </a:cubicBezTo>
                    <a:cubicBezTo>
                      <a:pt x="19713" y="10224"/>
                      <a:pt x="20347" y="9878"/>
                      <a:pt x="20347" y="9667"/>
                    </a:cubicBezTo>
                    <a:cubicBezTo>
                      <a:pt x="20620" y="9565"/>
                      <a:pt x="20654" y="9375"/>
                      <a:pt x="20882" y="9269"/>
                    </a:cubicBezTo>
                    <a:cubicBezTo>
                      <a:pt x="20882" y="9177"/>
                      <a:pt x="20727" y="8909"/>
                      <a:pt x="21077" y="8909"/>
                    </a:cubicBezTo>
                    <a:cubicBezTo>
                      <a:pt x="20989" y="8446"/>
                      <a:pt x="21517" y="8183"/>
                      <a:pt x="21517" y="7716"/>
                    </a:cubicBezTo>
                    <a:cubicBezTo>
                      <a:pt x="21101" y="7817"/>
                      <a:pt x="20526" y="7861"/>
                      <a:pt x="20102" y="7861"/>
                    </a:cubicBezTo>
                    <a:cubicBezTo>
                      <a:pt x="20104" y="7926"/>
                      <a:pt x="19637" y="7935"/>
                      <a:pt x="19567" y="7931"/>
                    </a:cubicBezTo>
                    <a:close/>
                    <a:moveTo>
                      <a:pt x="19567" y="7931"/>
                    </a:moveTo>
                  </a:path>
                </a:pathLst>
              </a:custGeom>
              <a:grpFill/>
              <a:ln>
                <a:noFill/>
              </a:ln>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42" name="Freeform: Shape 55"/>
              <p:cNvSpPr/>
              <p:nvPr/>
            </p:nvSpPr>
            <p:spPr bwMode="auto">
              <a:xfrm>
                <a:off x="184" y="272"/>
                <a:ext cx="3" cy="2"/>
              </a:xfrm>
              <a:custGeom>
                <a:avLst/>
                <a:gdLst>
                  <a:gd name="T0" fmla="*/ 0 w 16989"/>
                  <a:gd name="T1" fmla="*/ 0 h 15334"/>
                  <a:gd name="T2" fmla="*/ 0 w 16989"/>
                  <a:gd name="T3" fmla="*/ 0 h 15334"/>
                  <a:gd name="T4" fmla="*/ 0 w 16989"/>
                  <a:gd name="T5" fmla="*/ 0 h 15334"/>
                  <a:gd name="T6" fmla="*/ 0 w 16989"/>
                  <a:gd name="T7" fmla="*/ 0 h 15334"/>
                  <a:gd name="T8" fmla="*/ 0 w 16989"/>
                  <a:gd name="T9" fmla="*/ 0 h 153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989" h="15334">
                    <a:moveTo>
                      <a:pt x="5730" y="2266"/>
                    </a:moveTo>
                    <a:cubicBezTo>
                      <a:pt x="4165" y="1591"/>
                      <a:pt x="2498" y="771"/>
                      <a:pt x="900" y="0"/>
                    </a:cubicBezTo>
                    <a:cubicBezTo>
                      <a:pt x="-4611" y="21600"/>
                      <a:pt x="16989" y="17743"/>
                      <a:pt x="16989" y="4629"/>
                    </a:cubicBezTo>
                    <a:cubicBezTo>
                      <a:pt x="12159" y="7955"/>
                      <a:pt x="7839" y="13596"/>
                      <a:pt x="5730" y="2266"/>
                    </a:cubicBezTo>
                    <a:close/>
                    <a:moveTo>
                      <a:pt x="5730" y="2266"/>
                    </a:moveTo>
                  </a:path>
                </a:pathLst>
              </a:custGeom>
              <a:grpFill/>
              <a:ln>
                <a:noFill/>
              </a:ln>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43" name="Freeform: Shape 56"/>
              <p:cNvSpPr/>
              <p:nvPr/>
            </p:nvSpPr>
            <p:spPr bwMode="auto">
              <a:xfrm>
                <a:off x="192" y="272"/>
                <a:ext cx="16" cy="8"/>
              </a:xfrm>
              <a:custGeom>
                <a:avLst/>
                <a:gdLst>
                  <a:gd name="T0" fmla="*/ 0 w 18999"/>
                  <a:gd name="T1" fmla="*/ 0 h 20934"/>
                  <a:gd name="T2" fmla="*/ 0 w 18999"/>
                  <a:gd name="T3" fmla="*/ 0 h 20934"/>
                  <a:gd name="T4" fmla="*/ 0 w 18999"/>
                  <a:gd name="T5" fmla="*/ 0 h 20934"/>
                  <a:gd name="T6" fmla="*/ 0 w 18999"/>
                  <a:gd name="T7" fmla="*/ 0 h 20934"/>
                  <a:gd name="T8" fmla="*/ 0 w 18999"/>
                  <a:gd name="T9" fmla="*/ 0 h 20934"/>
                  <a:gd name="T10" fmla="*/ 0 w 18999"/>
                  <a:gd name="T11" fmla="*/ 0 h 20934"/>
                  <a:gd name="T12" fmla="*/ 0 w 18999"/>
                  <a:gd name="T13" fmla="*/ 0 h 209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999" h="20934">
                    <a:moveTo>
                      <a:pt x="5636" y="0"/>
                    </a:moveTo>
                    <a:cubicBezTo>
                      <a:pt x="4287" y="4948"/>
                      <a:pt x="2148" y="3040"/>
                      <a:pt x="0" y="2842"/>
                    </a:cubicBezTo>
                    <a:cubicBezTo>
                      <a:pt x="1313" y="7114"/>
                      <a:pt x="5600" y="11307"/>
                      <a:pt x="7812" y="11307"/>
                    </a:cubicBezTo>
                    <a:cubicBezTo>
                      <a:pt x="9253" y="17507"/>
                      <a:pt x="13604" y="21600"/>
                      <a:pt x="17047" y="20845"/>
                    </a:cubicBezTo>
                    <a:cubicBezTo>
                      <a:pt x="21600" y="19871"/>
                      <a:pt x="16872" y="12618"/>
                      <a:pt x="16055" y="9439"/>
                    </a:cubicBezTo>
                    <a:cubicBezTo>
                      <a:pt x="11622" y="9439"/>
                      <a:pt x="11135" y="1212"/>
                      <a:pt x="5636" y="0"/>
                    </a:cubicBezTo>
                    <a:close/>
                    <a:moveTo>
                      <a:pt x="5636" y="0"/>
                    </a:moveTo>
                  </a:path>
                </a:pathLst>
              </a:custGeom>
              <a:grpFill/>
              <a:ln>
                <a:noFill/>
              </a:ln>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44" name="Freeform: Shape 57"/>
              <p:cNvSpPr/>
              <p:nvPr/>
            </p:nvSpPr>
            <p:spPr bwMode="auto">
              <a:xfrm>
                <a:off x="208" y="288"/>
                <a:ext cx="15" cy="4"/>
              </a:xfrm>
              <a:custGeom>
                <a:avLst/>
                <a:gdLst>
                  <a:gd name="T0" fmla="*/ 0 w 21600"/>
                  <a:gd name="T1" fmla="*/ 0 h 19826"/>
                  <a:gd name="T2" fmla="*/ 0 w 21600"/>
                  <a:gd name="T3" fmla="*/ 0 h 19826"/>
                  <a:gd name="T4" fmla="*/ 0 w 21600"/>
                  <a:gd name="T5" fmla="*/ 0 h 19826"/>
                  <a:gd name="T6" fmla="*/ 0 w 21600"/>
                  <a:gd name="T7" fmla="*/ 0 h 19826"/>
                  <a:gd name="T8" fmla="*/ 0 w 21600"/>
                  <a:gd name="T9" fmla="*/ 0 h 19826"/>
                  <a:gd name="T10" fmla="*/ 0 w 21600"/>
                  <a:gd name="T11" fmla="*/ 0 h 19826"/>
                  <a:gd name="T12" fmla="*/ 0 w 21600"/>
                  <a:gd name="T13" fmla="*/ 0 h 19826"/>
                  <a:gd name="T14" fmla="*/ 0 w 21600"/>
                  <a:gd name="T15" fmla="*/ 0 h 19826"/>
                  <a:gd name="T16" fmla="*/ 0 w 21600"/>
                  <a:gd name="T17" fmla="*/ 0 h 198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600" h="19826">
                    <a:moveTo>
                      <a:pt x="15657" y="0"/>
                    </a:moveTo>
                    <a:cubicBezTo>
                      <a:pt x="14560" y="9831"/>
                      <a:pt x="15657" y="658"/>
                      <a:pt x="15657" y="8204"/>
                    </a:cubicBezTo>
                    <a:cubicBezTo>
                      <a:pt x="11646" y="8446"/>
                      <a:pt x="8331" y="1662"/>
                      <a:pt x="5406" y="1662"/>
                    </a:cubicBezTo>
                    <a:cubicBezTo>
                      <a:pt x="6331" y="6612"/>
                      <a:pt x="7554" y="10212"/>
                      <a:pt x="7554" y="14712"/>
                    </a:cubicBezTo>
                    <a:cubicBezTo>
                      <a:pt x="4789" y="18069"/>
                      <a:pt x="2686" y="14712"/>
                      <a:pt x="0" y="14712"/>
                    </a:cubicBezTo>
                    <a:cubicBezTo>
                      <a:pt x="1006" y="20735"/>
                      <a:pt x="8309" y="21600"/>
                      <a:pt x="9189" y="16442"/>
                    </a:cubicBezTo>
                    <a:cubicBezTo>
                      <a:pt x="15417" y="16442"/>
                      <a:pt x="15680" y="16027"/>
                      <a:pt x="21600" y="18000"/>
                    </a:cubicBezTo>
                    <a:cubicBezTo>
                      <a:pt x="21406" y="13015"/>
                      <a:pt x="17349" y="1315"/>
                      <a:pt x="15657" y="0"/>
                    </a:cubicBezTo>
                    <a:close/>
                    <a:moveTo>
                      <a:pt x="15657" y="0"/>
                    </a:moveTo>
                  </a:path>
                </a:pathLst>
              </a:custGeom>
              <a:grpFill/>
              <a:ln>
                <a:noFill/>
              </a:ln>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45" name="Freeform: Shape 58"/>
              <p:cNvSpPr/>
              <p:nvPr/>
            </p:nvSpPr>
            <p:spPr bwMode="auto">
              <a:xfrm>
                <a:off x="200" y="288"/>
                <a:ext cx="2" cy="2"/>
              </a:xfrm>
              <a:custGeom>
                <a:avLst/>
                <a:gdLst>
                  <a:gd name="T0" fmla="*/ 0 w 16604"/>
                  <a:gd name="T1" fmla="*/ 0 h 17442"/>
                  <a:gd name="T2" fmla="*/ 0 w 16604"/>
                  <a:gd name="T3" fmla="*/ 0 h 17442"/>
                  <a:gd name="T4" fmla="*/ 0 w 16604"/>
                  <a:gd name="T5" fmla="*/ 0 h 17442"/>
                  <a:gd name="T6" fmla="*/ 0 w 16604"/>
                  <a:gd name="T7" fmla="*/ 0 h 1744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604" h="17442">
                    <a:moveTo>
                      <a:pt x="1543" y="0"/>
                    </a:moveTo>
                    <a:cubicBezTo>
                      <a:pt x="-4492" y="21600"/>
                      <a:pt x="8577" y="17040"/>
                      <a:pt x="16563" y="17040"/>
                    </a:cubicBezTo>
                    <a:cubicBezTo>
                      <a:pt x="17108" y="7620"/>
                      <a:pt x="12116" y="1920"/>
                      <a:pt x="1543" y="0"/>
                    </a:cubicBezTo>
                    <a:close/>
                    <a:moveTo>
                      <a:pt x="1543" y="0"/>
                    </a:moveTo>
                  </a:path>
                </a:pathLst>
              </a:custGeom>
              <a:grpFill/>
              <a:ln>
                <a:noFill/>
              </a:ln>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46" name="Freeform: Shape 59"/>
              <p:cNvSpPr/>
              <p:nvPr/>
            </p:nvSpPr>
            <p:spPr bwMode="auto">
              <a:xfrm>
                <a:off x="200" y="288"/>
                <a:ext cx="2" cy="2"/>
              </a:xfrm>
              <a:custGeom>
                <a:avLst/>
                <a:gdLst>
                  <a:gd name="T0" fmla="*/ 0 w 21600"/>
                  <a:gd name="T1" fmla="*/ 0 h 12742"/>
                  <a:gd name="T2" fmla="*/ 0 w 21600"/>
                  <a:gd name="T3" fmla="*/ 0 h 12742"/>
                  <a:gd name="T4" fmla="*/ 0 w 21600"/>
                  <a:gd name="T5" fmla="*/ 0 h 12742"/>
                  <a:gd name="T6" fmla="*/ 0 w 21600"/>
                  <a:gd name="T7" fmla="*/ 0 h 1274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12742">
                    <a:moveTo>
                      <a:pt x="0" y="12742"/>
                    </a:moveTo>
                    <a:cubicBezTo>
                      <a:pt x="7251" y="11994"/>
                      <a:pt x="14425" y="11339"/>
                      <a:pt x="21600" y="10545"/>
                    </a:cubicBezTo>
                    <a:cubicBezTo>
                      <a:pt x="17860" y="-8858"/>
                      <a:pt x="2137" y="2550"/>
                      <a:pt x="0" y="12742"/>
                    </a:cubicBezTo>
                    <a:close/>
                    <a:moveTo>
                      <a:pt x="0" y="12742"/>
                    </a:moveTo>
                  </a:path>
                </a:pathLst>
              </a:custGeom>
              <a:grpFill/>
              <a:ln>
                <a:noFill/>
              </a:ln>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47" name="Freeform: Shape 60"/>
              <p:cNvSpPr/>
              <p:nvPr/>
            </p:nvSpPr>
            <p:spPr bwMode="auto">
              <a:xfrm>
                <a:off x="232" y="288"/>
                <a:ext cx="2" cy="1"/>
              </a:xfrm>
              <a:custGeom>
                <a:avLst/>
                <a:gdLst>
                  <a:gd name="T0" fmla="*/ 0 w 17161"/>
                  <a:gd name="T1" fmla="*/ 0 h 13638"/>
                  <a:gd name="T2" fmla="*/ 0 w 17161"/>
                  <a:gd name="T3" fmla="*/ 0 h 13638"/>
                  <a:gd name="T4" fmla="*/ 0 w 17161"/>
                  <a:gd name="T5" fmla="*/ 0 h 13638"/>
                  <a:gd name="T6" fmla="*/ 0 w 17161"/>
                  <a:gd name="T7" fmla="*/ 0 h 1363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161" h="13638">
                    <a:moveTo>
                      <a:pt x="1582" y="0"/>
                    </a:moveTo>
                    <a:cubicBezTo>
                      <a:pt x="-4374" y="21600"/>
                      <a:pt x="7735" y="11073"/>
                      <a:pt x="17161" y="11073"/>
                    </a:cubicBezTo>
                    <a:cubicBezTo>
                      <a:pt x="17226" y="3353"/>
                      <a:pt x="8782" y="0"/>
                      <a:pt x="1582" y="0"/>
                    </a:cubicBezTo>
                    <a:close/>
                    <a:moveTo>
                      <a:pt x="1582" y="0"/>
                    </a:moveTo>
                  </a:path>
                </a:pathLst>
              </a:custGeom>
              <a:grpFill/>
              <a:ln>
                <a:noFill/>
              </a:ln>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48" name="Freeform: Shape 61"/>
              <p:cNvSpPr/>
              <p:nvPr/>
            </p:nvSpPr>
            <p:spPr bwMode="auto">
              <a:xfrm>
                <a:off x="224" y="288"/>
                <a:ext cx="1" cy="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0"/>
                    </a:moveTo>
                    <a:cubicBezTo>
                      <a:pt x="0" y="7500"/>
                      <a:pt x="0" y="14250"/>
                      <a:pt x="0" y="21600"/>
                    </a:cubicBezTo>
                    <a:cubicBezTo>
                      <a:pt x="8975" y="18750"/>
                      <a:pt x="12777" y="14250"/>
                      <a:pt x="21600" y="14250"/>
                    </a:cubicBezTo>
                    <a:cubicBezTo>
                      <a:pt x="21600" y="5100"/>
                      <a:pt x="9279" y="0"/>
                      <a:pt x="0" y="0"/>
                    </a:cubicBezTo>
                    <a:close/>
                    <a:moveTo>
                      <a:pt x="0" y="0"/>
                    </a:moveTo>
                  </a:path>
                </a:pathLst>
              </a:custGeom>
              <a:grpFill/>
              <a:ln>
                <a:noFill/>
              </a:ln>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49" name="Freeform: Shape 62"/>
              <p:cNvSpPr/>
              <p:nvPr/>
            </p:nvSpPr>
            <p:spPr bwMode="auto">
              <a:xfrm>
                <a:off x="216" y="304"/>
                <a:ext cx="1" cy="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21600"/>
                    </a:moveTo>
                    <a:cubicBezTo>
                      <a:pt x="17923" y="21600"/>
                      <a:pt x="17234" y="20571"/>
                      <a:pt x="21600" y="5371"/>
                    </a:cubicBezTo>
                    <a:cubicBezTo>
                      <a:pt x="16200" y="3429"/>
                      <a:pt x="10915" y="1714"/>
                      <a:pt x="5285" y="0"/>
                    </a:cubicBezTo>
                    <a:cubicBezTo>
                      <a:pt x="3447" y="7200"/>
                      <a:pt x="1838" y="14400"/>
                      <a:pt x="0" y="21600"/>
                    </a:cubicBezTo>
                    <a:close/>
                    <a:moveTo>
                      <a:pt x="0" y="21600"/>
                    </a:moveTo>
                  </a:path>
                </a:pathLst>
              </a:custGeom>
              <a:grpFill/>
              <a:ln>
                <a:noFill/>
              </a:ln>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50" name="Freeform: Shape 63"/>
              <p:cNvSpPr/>
              <p:nvPr/>
            </p:nvSpPr>
            <p:spPr bwMode="auto">
              <a:xfrm>
                <a:off x="480" y="384"/>
                <a:ext cx="1" cy="2"/>
              </a:xfrm>
              <a:custGeom>
                <a:avLst/>
                <a:gdLst>
                  <a:gd name="T0" fmla="*/ 0 w 16557"/>
                  <a:gd name="T1" fmla="*/ 0 h 18344"/>
                  <a:gd name="T2" fmla="*/ 0 w 16557"/>
                  <a:gd name="T3" fmla="*/ 0 h 18344"/>
                  <a:gd name="T4" fmla="*/ 0 w 16557"/>
                  <a:gd name="T5" fmla="*/ 0 h 18344"/>
                  <a:gd name="T6" fmla="*/ 0 w 16557"/>
                  <a:gd name="T7" fmla="*/ 0 h 1834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557" h="18344">
                    <a:moveTo>
                      <a:pt x="0" y="16234"/>
                    </a:moveTo>
                    <a:cubicBezTo>
                      <a:pt x="21600" y="21600"/>
                      <a:pt x="17408" y="16922"/>
                      <a:pt x="13033" y="0"/>
                    </a:cubicBezTo>
                    <a:cubicBezTo>
                      <a:pt x="2734" y="5916"/>
                      <a:pt x="0" y="4471"/>
                      <a:pt x="0" y="16234"/>
                    </a:cubicBezTo>
                    <a:close/>
                    <a:moveTo>
                      <a:pt x="0" y="16234"/>
                    </a:moveTo>
                  </a:path>
                </a:pathLst>
              </a:custGeom>
              <a:grpFill/>
              <a:ln>
                <a:noFill/>
              </a:ln>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grpSp>
      </p:grpSp>
      <p:sp>
        <p:nvSpPr>
          <p:cNvPr id="12" name="TextBox 67"/>
          <p:cNvSpPr txBox="1"/>
          <p:nvPr/>
        </p:nvSpPr>
        <p:spPr>
          <a:xfrm>
            <a:off x="9122029" y="5002313"/>
            <a:ext cx="2897845" cy="457943"/>
          </a:xfrm>
          <a:prstGeom prst="rect">
            <a:avLst/>
          </a:prstGeom>
          <a:noFill/>
          <a:effectLst/>
        </p:spPr>
        <p:txBody>
          <a:bodyPr wrap="square" lIns="0" tIns="0" rIns="0" bIns="0" anchor="ctr">
            <a:normAutofit fontScale="92500" lnSpcReduction="10000"/>
          </a:bodyPr>
          <a:lstStyle/>
          <a:p>
            <a:pPr algn="ctr">
              <a:lnSpc>
                <a:spcPct val="120000"/>
              </a:lnSpc>
            </a:pPr>
            <a:r>
              <a:rPr lang="zh-CN" altLang="en-US" sz="1405">
                <a:solidFill>
                  <a:schemeClr val="dk1">
                    <a:lumMod val="100000"/>
                  </a:schemeClr>
                </a:solidFill>
                <a:latin typeface="Arial" panose="020B0604020202020204" pitchFamily="34" charset="0"/>
                <a:ea typeface="微软雅黑" panose="020B0503020204020204" pitchFamily="34" charset="-122"/>
                <a:sym typeface="Arial" panose="020B0604020202020204" pitchFamily="34" charset="0"/>
              </a:rPr>
              <a:t>此部分内容作为文字排版占位显示</a:t>
            </a:r>
            <a:br>
              <a:rPr lang="zh-CN" altLang="en-US" sz="1405">
                <a:solidFill>
                  <a:schemeClr val="dk1">
                    <a:lumMod val="100000"/>
                  </a:schemeClr>
                </a:solidFill>
                <a:latin typeface="Arial" panose="020B0604020202020204" pitchFamily="34" charset="0"/>
                <a:ea typeface="微软雅黑" panose="020B0503020204020204" pitchFamily="34" charset="-122"/>
                <a:sym typeface="Arial" panose="020B0604020202020204" pitchFamily="34" charset="0"/>
              </a:rPr>
            </a:br>
            <a:r>
              <a:rPr lang="zh-CN" altLang="en-US" sz="1405">
                <a:solidFill>
                  <a:schemeClr val="dk1">
                    <a:lumMod val="100000"/>
                  </a:schemeClr>
                </a:solidFill>
                <a:latin typeface="Arial" panose="020B0604020202020204" pitchFamily="34" charset="0"/>
                <a:ea typeface="微软雅黑" panose="020B0503020204020204" pitchFamily="34" charset="-122"/>
                <a:sym typeface="Arial" panose="020B0604020202020204" pitchFamily="34" charset="0"/>
              </a:rPr>
              <a:t>（建议使用主题字体）</a:t>
            </a:r>
            <a:endParaRPr lang="zh-CN" altLang="en-US" sz="1405">
              <a:solidFill>
                <a:schemeClr val="dk1">
                  <a:lumMod val="100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54" name="组合 53"/>
          <p:cNvGrpSpPr/>
          <p:nvPr/>
        </p:nvGrpSpPr>
        <p:grpSpPr>
          <a:xfrm>
            <a:off x="9548543" y="3935325"/>
            <a:ext cx="2080361" cy="2149107"/>
            <a:chOff x="6790196" y="2798607"/>
            <a:chExt cx="1479449" cy="1528338"/>
          </a:xfrm>
        </p:grpSpPr>
        <p:sp>
          <p:nvSpPr>
            <p:cNvPr id="10" name="Oval 65"/>
            <p:cNvSpPr/>
            <p:nvPr/>
          </p:nvSpPr>
          <p:spPr bwMode="auto">
            <a:xfrm>
              <a:off x="6790196" y="2847496"/>
              <a:ext cx="1479449" cy="1479449"/>
            </a:xfrm>
            <a:prstGeom prst="ellipse">
              <a:avLst/>
            </a:prstGeom>
            <a:noFill/>
            <a:ln w="28575" cap="flat" cmpd="sng" algn="ctr">
              <a:solidFill>
                <a:schemeClr val="accent5"/>
              </a:solidFill>
              <a:prstDash val="solid"/>
              <a:round/>
              <a:headEnd type="none" w="med" len="med"/>
              <a:tailEnd type="none" w="med" len="med"/>
            </a:ln>
            <a:effectLst/>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11" name="TextBox 66"/>
            <p:cNvSpPr txBox="1"/>
            <p:nvPr/>
          </p:nvSpPr>
          <p:spPr>
            <a:xfrm>
              <a:off x="6894901" y="3257313"/>
              <a:ext cx="1244764" cy="300083"/>
            </a:xfrm>
            <a:prstGeom prst="rect">
              <a:avLst/>
            </a:prstGeom>
            <a:noFill/>
            <a:effectLst/>
          </p:spPr>
          <p:txBody>
            <a:bodyPr wrap="none" anchor="ctr" anchorCtr="1">
              <a:normAutofit fontScale="92500" lnSpcReduction="20000"/>
            </a:bodyPr>
            <a:lstStyle/>
            <a:p>
              <a:pPr algn="ctr"/>
              <a:r>
                <a:rPr lang="zh-CN" altLang="en-US" sz="2810" b="1" spc="-117" dirty="0">
                  <a:solidFill>
                    <a:schemeClr val="accent1"/>
                  </a:solidFill>
                  <a:latin typeface="Arial" panose="020B0604020202020204" pitchFamily="34" charset="0"/>
                  <a:ea typeface="微软雅黑" panose="020B0503020204020204" pitchFamily="34" charset="-122"/>
                  <a:sym typeface="Arial" panose="020B0604020202020204" pitchFamily="34" charset="0"/>
                </a:rPr>
                <a:t>标题文本预设</a:t>
              </a:r>
              <a:endParaRPr lang="zh-CN" altLang="en-US" sz="2810" b="1" spc="-117"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Oval 68"/>
            <p:cNvSpPr>
              <a:spLocks noChangeAspect="1"/>
            </p:cNvSpPr>
            <p:nvPr/>
          </p:nvSpPr>
          <p:spPr bwMode="auto">
            <a:xfrm>
              <a:off x="7771112" y="2798607"/>
              <a:ext cx="496124" cy="496124"/>
            </a:xfrm>
            <a:prstGeom prst="ellipse">
              <a:avLst/>
            </a:prstGeom>
            <a:solidFill>
              <a:schemeClr val="accent5"/>
            </a:solidFill>
            <a:ln w="9525" cap="flat" cmpd="sng" algn="ctr">
              <a:noFill/>
              <a:prstDash val="solid"/>
              <a:miter lim="800000"/>
              <a:headEnd type="none" w="med" len="med"/>
              <a:tailEnd type="none" w="med" len="med"/>
            </a:ln>
            <a:effectLst/>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grpSp>
          <p:nvGrpSpPr>
            <p:cNvPr id="14" name="Group 69"/>
            <p:cNvGrpSpPr/>
            <p:nvPr/>
          </p:nvGrpSpPr>
          <p:grpSpPr bwMode="auto">
            <a:xfrm>
              <a:off x="7863817" y="2914544"/>
              <a:ext cx="283859" cy="252320"/>
              <a:chOff x="0" y="0"/>
              <a:chExt cx="576" cy="515"/>
            </a:xfrm>
            <a:solidFill>
              <a:schemeClr val="bg1"/>
            </a:solidFill>
            <a:effectLst/>
          </p:grpSpPr>
          <p:sp>
            <p:nvSpPr>
              <p:cNvPr id="30" name="Freeform: Shape 70"/>
              <p:cNvSpPr/>
              <p:nvPr/>
            </p:nvSpPr>
            <p:spPr bwMode="auto">
              <a:xfrm>
                <a:off x="0" y="0"/>
                <a:ext cx="576" cy="51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1600" h="21600">
                    <a:moveTo>
                      <a:pt x="11936" y="0"/>
                    </a:moveTo>
                    <a:cubicBezTo>
                      <a:pt x="6599" y="0"/>
                      <a:pt x="2272" y="4836"/>
                      <a:pt x="2272" y="10800"/>
                    </a:cubicBezTo>
                    <a:cubicBezTo>
                      <a:pt x="2272" y="10815"/>
                      <a:pt x="2273" y="10840"/>
                      <a:pt x="2273" y="10861"/>
                    </a:cubicBezTo>
                    <a:lnTo>
                      <a:pt x="0" y="10861"/>
                    </a:lnTo>
                    <a:lnTo>
                      <a:pt x="3616" y="14894"/>
                    </a:lnTo>
                    <a:lnTo>
                      <a:pt x="7238" y="10861"/>
                    </a:lnTo>
                    <a:lnTo>
                      <a:pt x="4958" y="10861"/>
                    </a:lnTo>
                    <a:cubicBezTo>
                      <a:pt x="4958" y="10860"/>
                      <a:pt x="4958" y="10859"/>
                      <a:pt x="4958" y="10858"/>
                    </a:cubicBezTo>
                    <a:cubicBezTo>
                      <a:pt x="4958" y="10838"/>
                      <a:pt x="4957" y="10814"/>
                      <a:pt x="4957" y="10800"/>
                    </a:cubicBezTo>
                    <a:cubicBezTo>
                      <a:pt x="4957" y="6499"/>
                      <a:pt x="8088" y="3000"/>
                      <a:pt x="11936" y="3000"/>
                    </a:cubicBezTo>
                    <a:cubicBezTo>
                      <a:pt x="15785" y="3000"/>
                      <a:pt x="18916" y="6499"/>
                      <a:pt x="18916" y="10800"/>
                    </a:cubicBezTo>
                    <a:cubicBezTo>
                      <a:pt x="18916" y="15101"/>
                      <a:pt x="15785" y="18600"/>
                      <a:pt x="11936" y="18600"/>
                    </a:cubicBezTo>
                    <a:cubicBezTo>
                      <a:pt x="9601" y="18600"/>
                      <a:pt x="7530" y="17309"/>
                      <a:pt x="6263" y="15335"/>
                    </a:cubicBezTo>
                    <a:lnTo>
                      <a:pt x="5132" y="16594"/>
                    </a:lnTo>
                    <a:lnTo>
                      <a:pt x="4341" y="17474"/>
                    </a:lnTo>
                    <a:cubicBezTo>
                      <a:pt x="6111" y="19986"/>
                      <a:pt x="8854" y="21600"/>
                      <a:pt x="11936" y="21600"/>
                    </a:cubicBezTo>
                    <a:cubicBezTo>
                      <a:pt x="17274" y="21600"/>
                      <a:pt x="21600" y="16765"/>
                      <a:pt x="21600" y="10800"/>
                    </a:cubicBezTo>
                    <a:cubicBezTo>
                      <a:pt x="21600" y="4836"/>
                      <a:pt x="17273" y="0"/>
                      <a:pt x="11936" y="0"/>
                    </a:cubicBezTo>
                    <a:close/>
                    <a:moveTo>
                      <a:pt x="11936" y="0"/>
                    </a:moveTo>
                  </a:path>
                </a:pathLst>
              </a:custGeom>
              <a:solidFill>
                <a:srgbClr val="FFFFFF"/>
              </a:solidFill>
              <a:ln>
                <a:noFill/>
              </a:ln>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31" name="Freeform: Shape 71"/>
              <p:cNvSpPr/>
              <p:nvPr/>
            </p:nvSpPr>
            <p:spPr bwMode="auto">
              <a:xfrm>
                <a:off x="304" y="128"/>
                <a:ext cx="134" cy="21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600" h="21600">
                    <a:moveTo>
                      <a:pt x="0" y="0"/>
                    </a:moveTo>
                    <a:lnTo>
                      <a:pt x="0" y="14168"/>
                    </a:lnTo>
                    <a:lnTo>
                      <a:pt x="32" y="14168"/>
                    </a:lnTo>
                    <a:lnTo>
                      <a:pt x="18924" y="21600"/>
                    </a:lnTo>
                    <a:lnTo>
                      <a:pt x="21600" y="18903"/>
                    </a:lnTo>
                    <a:lnTo>
                      <a:pt x="5054" y="12394"/>
                    </a:lnTo>
                    <a:lnTo>
                      <a:pt x="5054" y="0"/>
                    </a:lnTo>
                    <a:lnTo>
                      <a:pt x="0" y="0"/>
                    </a:lnTo>
                    <a:close/>
                    <a:moveTo>
                      <a:pt x="0" y="0"/>
                    </a:moveTo>
                  </a:path>
                </a:pathLst>
              </a:custGeom>
              <a:solidFill>
                <a:srgbClr val="FFFFFF"/>
              </a:solidFill>
              <a:ln>
                <a:noFill/>
              </a:ln>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grpSp>
      </p:grpSp>
      <p:cxnSp>
        <p:nvCxnSpPr>
          <p:cNvPr id="19" name="Straight Connector 77"/>
          <p:cNvCxnSpPr/>
          <p:nvPr/>
        </p:nvCxnSpPr>
        <p:spPr bwMode="auto">
          <a:xfrm>
            <a:off x="2922393" y="3090352"/>
            <a:ext cx="289134" cy="100554"/>
          </a:xfrm>
          <a:prstGeom prst="line">
            <a:avLst/>
          </a:prstGeom>
          <a:solidFill>
            <a:schemeClr val="accent1"/>
          </a:solidFill>
          <a:ln w="15875" cap="rnd" cmpd="sng" algn="ctr">
            <a:solidFill>
              <a:schemeClr val="bg1">
                <a:lumMod val="75000"/>
              </a:schemeClr>
            </a:solidFill>
            <a:prstDash val="sysDot"/>
            <a:round/>
            <a:headEnd type="oval" w="sm" len="sm"/>
            <a:tailEnd type="oval" w="sm" len="sm"/>
          </a:ln>
          <a:effectLst/>
        </p:spPr>
      </p:cxnSp>
      <p:grpSp>
        <p:nvGrpSpPr>
          <p:cNvPr id="51" name="组合 50"/>
          <p:cNvGrpSpPr/>
          <p:nvPr/>
        </p:nvGrpSpPr>
        <p:grpSpPr>
          <a:xfrm>
            <a:off x="1113862" y="1414014"/>
            <a:ext cx="1816294" cy="2147278"/>
            <a:chOff x="791872" y="1005576"/>
            <a:chExt cx="1291658" cy="1527037"/>
          </a:xfrm>
        </p:grpSpPr>
        <p:sp>
          <p:nvSpPr>
            <p:cNvPr id="15" name="Oval 73"/>
            <p:cNvSpPr/>
            <p:nvPr/>
          </p:nvSpPr>
          <p:spPr bwMode="auto">
            <a:xfrm>
              <a:off x="791872" y="1243646"/>
              <a:ext cx="1288968" cy="1288967"/>
            </a:xfrm>
            <a:prstGeom prst="ellipse">
              <a:avLst/>
            </a:prstGeom>
            <a:noFill/>
            <a:ln w="28575" cap="flat" cmpd="sng" algn="ctr">
              <a:solidFill>
                <a:schemeClr val="accent1"/>
              </a:solidFill>
              <a:prstDash val="solid"/>
              <a:round/>
              <a:headEnd type="none" w="med" len="med"/>
              <a:tailEnd type="none" w="med" len="med"/>
            </a:ln>
            <a:effectLst/>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16" name="TextBox 74"/>
            <p:cNvSpPr txBox="1"/>
            <p:nvPr/>
          </p:nvSpPr>
          <p:spPr>
            <a:xfrm>
              <a:off x="791872" y="1666052"/>
              <a:ext cx="1291658" cy="300083"/>
            </a:xfrm>
            <a:prstGeom prst="rect">
              <a:avLst/>
            </a:prstGeom>
            <a:noFill/>
            <a:effectLst/>
          </p:spPr>
          <p:txBody>
            <a:bodyPr wrap="none" anchor="ctr" anchorCtr="1">
              <a:normAutofit lnSpcReduction="10000"/>
            </a:bodyPr>
            <a:lstStyle/>
            <a:p>
              <a:pPr algn="ctr"/>
              <a:r>
                <a:rPr lang="zh-CN" altLang="en-US" sz="3375" b="1" spc="-117" baseline="30000" dirty="0">
                  <a:solidFill>
                    <a:schemeClr val="accent1"/>
                  </a:solidFill>
                  <a:latin typeface="Arial" panose="020B0604020202020204" pitchFamily="34" charset="0"/>
                  <a:ea typeface="微软雅黑" panose="020B0503020204020204" pitchFamily="34" charset="-122"/>
                  <a:sym typeface="Arial" panose="020B0604020202020204" pitchFamily="34" charset="0"/>
                </a:rPr>
                <a:t>标题文本预设</a:t>
              </a:r>
              <a:endParaRPr lang="zh-CN" altLang="en-US" sz="3375" b="1" spc="-117" baseline="300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TextBox 75"/>
            <p:cNvSpPr txBox="1"/>
            <p:nvPr/>
          </p:nvSpPr>
          <p:spPr>
            <a:xfrm>
              <a:off x="791872" y="1966135"/>
              <a:ext cx="1291658" cy="260552"/>
            </a:xfrm>
            <a:prstGeom prst="rect">
              <a:avLst/>
            </a:prstGeom>
            <a:noFill/>
            <a:effectLst/>
          </p:spPr>
          <p:txBody>
            <a:bodyPr wrap="square" lIns="0" tIns="0" rIns="0" bIns="0" anchor="ctr">
              <a:normAutofit fontScale="77500" lnSpcReduction="20000"/>
            </a:bodyPr>
            <a:lstStyle/>
            <a:p>
              <a:pPr algn="ctr">
                <a:lnSpc>
                  <a:spcPct val="120000"/>
                </a:lnSpc>
              </a:pPr>
              <a:r>
                <a:rPr lang="zh-CN" altLang="en-US" sz="1125">
                  <a:solidFill>
                    <a:schemeClr val="dk1">
                      <a:lumMod val="100000"/>
                    </a:schemeClr>
                  </a:solidFill>
                  <a:latin typeface="Arial" panose="020B0604020202020204" pitchFamily="34" charset="0"/>
                  <a:ea typeface="微软雅黑" panose="020B0503020204020204" pitchFamily="34" charset="-122"/>
                  <a:sym typeface="Arial" panose="020B0604020202020204" pitchFamily="34" charset="0"/>
                </a:rPr>
                <a:t>此部分内容作为文字排版占位显示</a:t>
              </a:r>
              <a:br>
                <a:rPr lang="zh-CN" altLang="en-US" sz="1125">
                  <a:solidFill>
                    <a:schemeClr val="dk1">
                      <a:lumMod val="100000"/>
                    </a:schemeClr>
                  </a:solidFill>
                  <a:latin typeface="Arial" panose="020B0604020202020204" pitchFamily="34" charset="0"/>
                  <a:ea typeface="微软雅黑" panose="020B0503020204020204" pitchFamily="34" charset="-122"/>
                  <a:sym typeface="Arial" panose="020B0604020202020204" pitchFamily="34" charset="0"/>
                </a:rPr>
              </a:br>
              <a:r>
                <a:rPr lang="zh-CN" altLang="en-US" sz="1125">
                  <a:solidFill>
                    <a:schemeClr val="dk1">
                      <a:lumMod val="100000"/>
                    </a:schemeClr>
                  </a:solidFill>
                  <a:latin typeface="Arial" panose="020B0604020202020204" pitchFamily="34" charset="0"/>
                  <a:ea typeface="微软雅黑" panose="020B0503020204020204" pitchFamily="34" charset="-122"/>
                  <a:sym typeface="Arial" panose="020B0604020202020204" pitchFamily="34" charset="0"/>
                </a:rPr>
                <a:t>（建议使用主题字体）</a:t>
              </a:r>
              <a:endParaRPr lang="zh-CN" altLang="en-US" sz="1125">
                <a:solidFill>
                  <a:schemeClr val="dk1">
                    <a:lumMod val="10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Oval 76"/>
            <p:cNvSpPr>
              <a:spLocks noChangeAspect="1"/>
            </p:cNvSpPr>
            <p:nvPr/>
          </p:nvSpPr>
          <p:spPr bwMode="auto">
            <a:xfrm>
              <a:off x="877021" y="1005576"/>
              <a:ext cx="496124" cy="496124"/>
            </a:xfrm>
            <a:prstGeom prst="ellipse">
              <a:avLst/>
            </a:prstGeom>
            <a:solidFill>
              <a:schemeClr val="bg1"/>
            </a:solidFill>
            <a:ln w="9525" cap="flat" cmpd="sng" algn="ctr">
              <a:solidFill>
                <a:schemeClr val="accent1"/>
              </a:solidFill>
              <a:prstDash val="solid"/>
              <a:miter lim="800000"/>
              <a:headEnd type="none" w="med" len="med"/>
              <a:tailEnd type="none" w="med" len="med"/>
            </a:ln>
            <a:effectLst/>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20" name="Freeform: Shape 78"/>
            <p:cNvSpPr/>
            <p:nvPr/>
          </p:nvSpPr>
          <p:spPr bwMode="auto">
            <a:xfrm>
              <a:off x="1056932" y="1119913"/>
              <a:ext cx="129983" cy="256144"/>
            </a:xfrm>
            <a:custGeom>
              <a:avLst/>
              <a:gdLst>
                <a:gd name="T0" fmla="*/ 7876052 w 21600"/>
                <a:gd name="T1" fmla="*/ 185358510 h 21600"/>
                <a:gd name="T2" fmla="*/ 8461236 w 21600"/>
                <a:gd name="T3" fmla="*/ 100252083 h 21600"/>
                <a:gd name="T4" fmla="*/ 13475014 w 21600"/>
                <a:gd name="T5" fmla="*/ 51005792 h 21600"/>
                <a:gd name="T6" fmla="*/ 6737509 w 21600"/>
                <a:gd name="T7" fmla="*/ 0 h 21600"/>
                <a:gd name="T8" fmla="*/ 0 w 21600"/>
                <a:gd name="T9" fmla="*/ 51005792 h 21600"/>
                <a:gd name="T10" fmla="*/ 4941496 w 21600"/>
                <a:gd name="T11" fmla="*/ 100110670 h 21600"/>
                <a:gd name="T12" fmla="*/ 5527805 w 21600"/>
                <a:gd name="T13" fmla="*/ 185387119 h 21600"/>
                <a:gd name="T14" fmla="*/ 1748080 w 21600"/>
                <a:gd name="T15" fmla="*/ 194154876 h 21600"/>
                <a:gd name="T16" fmla="*/ 6733136 w 21600"/>
                <a:gd name="T17" fmla="*/ 203194979 h 21600"/>
                <a:gd name="T18" fmla="*/ 11718967 w 21600"/>
                <a:gd name="T19" fmla="*/ 194154876 h 21600"/>
                <a:gd name="T20" fmla="*/ 7876052 w 21600"/>
                <a:gd name="T21" fmla="*/ 185358510 h 21600"/>
                <a:gd name="T22" fmla="*/ 5811038 w 21600"/>
                <a:gd name="T23" fmla="*/ 39764005 h 21600"/>
                <a:gd name="T24" fmla="*/ 3381794 w 21600"/>
                <a:gd name="T25" fmla="*/ 49678959 h 21600"/>
                <a:gd name="T26" fmla="*/ 2388689 w 21600"/>
                <a:gd name="T27" fmla="*/ 30187155 h 21600"/>
                <a:gd name="T28" fmla="*/ 4817314 w 21600"/>
                <a:gd name="T29" fmla="*/ 20272200 h 21600"/>
                <a:gd name="T30" fmla="*/ 5811038 w 21600"/>
                <a:gd name="T31" fmla="*/ 39764005 h 21600"/>
                <a:gd name="T32" fmla="*/ 5811038 w 21600"/>
                <a:gd name="T33" fmla="*/ 39764005 h 216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600" h="21600">
                  <a:moveTo>
                    <a:pt x="12625" y="19704"/>
                  </a:moveTo>
                  <a:lnTo>
                    <a:pt x="13563" y="10657"/>
                  </a:lnTo>
                  <a:cubicBezTo>
                    <a:pt x="18187" y="10044"/>
                    <a:pt x="21600" y="7936"/>
                    <a:pt x="21600" y="5422"/>
                  </a:cubicBezTo>
                  <a:cubicBezTo>
                    <a:pt x="21600" y="2427"/>
                    <a:pt x="16765" y="0"/>
                    <a:pt x="10800" y="0"/>
                  </a:cubicBezTo>
                  <a:cubicBezTo>
                    <a:pt x="4835" y="0"/>
                    <a:pt x="0" y="2427"/>
                    <a:pt x="0" y="5422"/>
                  </a:cubicBezTo>
                  <a:cubicBezTo>
                    <a:pt x="0" y="7915"/>
                    <a:pt x="3356" y="10009"/>
                    <a:pt x="7921" y="10642"/>
                  </a:cubicBezTo>
                  <a:lnTo>
                    <a:pt x="8861" y="19707"/>
                  </a:lnTo>
                  <a:cubicBezTo>
                    <a:pt x="5382" y="19811"/>
                    <a:pt x="2802" y="20188"/>
                    <a:pt x="2802" y="20639"/>
                  </a:cubicBezTo>
                  <a:cubicBezTo>
                    <a:pt x="2802" y="21170"/>
                    <a:pt x="6379" y="21600"/>
                    <a:pt x="10793" y="21600"/>
                  </a:cubicBezTo>
                  <a:cubicBezTo>
                    <a:pt x="15206" y="21600"/>
                    <a:pt x="18785" y="21169"/>
                    <a:pt x="18785" y="20639"/>
                  </a:cubicBezTo>
                  <a:cubicBezTo>
                    <a:pt x="18785" y="20184"/>
                    <a:pt x="16154" y="19803"/>
                    <a:pt x="12625" y="19704"/>
                  </a:cubicBezTo>
                  <a:close/>
                  <a:moveTo>
                    <a:pt x="9315" y="4227"/>
                  </a:moveTo>
                  <a:cubicBezTo>
                    <a:pt x="8680" y="5090"/>
                    <a:pt x="6937" y="5562"/>
                    <a:pt x="5421" y="5281"/>
                  </a:cubicBezTo>
                  <a:cubicBezTo>
                    <a:pt x="3906" y="5000"/>
                    <a:pt x="3193" y="4072"/>
                    <a:pt x="3829" y="3209"/>
                  </a:cubicBezTo>
                  <a:cubicBezTo>
                    <a:pt x="4464" y="2346"/>
                    <a:pt x="6207" y="1874"/>
                    <a:pt x="7722" y="2155"/>
                  </a:cubicBezTo>
                  <a:cubicBezTo>
                    <a:pt x="9238" y="2436"/>
                    <a:pt x="9951" y="3363"/>
                    <a:pt x="9315" y="4227"/>
                  </a:cubicBezTo>
                  <a:close/>
                  <a:moveTo>
                    <a:pt x="9315" y="4227"/>
                  </a:moveTo>
                </a:path>
              </a:pathLst>
            </a:custGeom>
            <a:solidFill>
              <a:schemeClr val="accent1"/>
            </a:solidFill>
            <a:ln>
              <a:noFill/>
            </a:ln>
            <a:effectLst/>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grpSp>
      <p:cxnSp>
        <p:nvCxnSpPr>
          <p:cNvPr id="25" name="Straight Connector 84"/>
          <p:cNvCxnSpPr/>
          <p:nvPr/>
        </p:nvCxnSpPr>
        <p:spPr bwMode="auto">
          <a:xfrm>
            <a:off x="8854600" y="3635490"/>
            <a:ext cx="860440" cy="701969"/>
          </a:xfrm>
          <a:prstGeom prst="line">
            <a:avLst/>
          </a:prstGeom>
          <a:solidFill>
            <a:schemeClr val="accent1"/>
          </a:solidFill>
          <a:ln w="15875" cap="rnd" cmpd="sng" algn="ctr">
            <a:solidFill>
              <a:schemeClr val="bg1">
                <a:lumMod val="75000"/>
              </a:schemeClr>
            </a:solidFill>
            <a:prstDash val="sysDot"/>
            <a:round/>
            <a:headEnd type="oval" w="sm" len="sm"/>
            <a:tailEnd type="oval" w="sm" len="sm"/>
          </a:ln>
          <a:effectLst/>
        </p:spPr>
      </p:cxnSp>
      <p:grpSp>
        <p:nvGrpSpPr>
          <p:cNvPr id="55" name="组合 54"/>
          <p:cNvGrpSpPr/>
          <p:nvPr/>
        </p:nvGrpSpPr>
        <p:grpSpPr>
          <a:xfrm>
            <a:off x="6400205" y="1433603"/>
            <a:ext cx="2897845" cy="2570470"/>
            <a:chOff x="4551255" y="1019507"/>
            <a:chExt cx="2060803" cy="1827990"/>
          </a:xfrm>
        </p:grpSpPr>
        <p:grpSp>
          <p:nvGrpSpPr>
            <p:cNvPr id="53" name="组合 52"/>
            <p:cNvGrpSpPr/>
            <p:nvPr/>
          </p:nvGrpSpPr>
          <p:grpSpPr>
            <a:xfrm>
              <a:off x="4741617" y="1019507"/>
              <a:ext cx="1705356" cy="1827990"/>
              <a:chOff x="4741617" y="1019507"/>
              <a:chExt cx="1705356" cy="1827990"/>
            </a:xfrm>
          </p:grpSpPr>
          <p:sp>
            <p:nvSpPr>
              <p:cNvPr id="21" name="Oval 80"/>
              <p:cNvSpPr/>
              <p:nvPr/>
            </p:nvSpPr>
            <p:spPr bwMode="auto">
              <a:xfrm>
                <a:off x="4741617" y="1142142"/>
                <a:ext cx="1705356" cy="1705355"/>
              </a:xfrm>
              <a:prstGeom prst="ellipse">
                <a:avLst/>
              </a:prstGeom>
              <a:solidFill>
                <a:schemeClr val="accent3"/>
              </a:solidFill>
              <a:ln w="28575" cap="flat" cmpd="sng" algn="ctr">
                <a:noFill/>
                <a:prstDash val="solid"/>
                <a:round/>
                <a:headEnd type="none" w="med" len="med"/>
                <a:tailEnd type="none" w="med" len="med"/>
              </a:ln>
              <a:effectLst/>
            </p:spPr>
            <p:txBody>
              <a:bodyPr anchor="ctr"/>
              <a:lstStyle/>
              <a:p>
                <a:pPr algn="ctr"/>
                <a:endParaRPr dirty="0">
                  <a:latin typeface="Arial" panose="020B0604020202020204" pitchFamily="34" charset="0"/>
                  <a:ea typeface="微软雅黑" panose="020B0503020204020204" pitchFamily="34" charset="-122"/>
                  <a:sym typeface="Arial" panose="020B0604020202020204" pitchFamily="34" charset="0"/>
                </a:endParaRPr>
              </a:p>
            </p:txBody>
          </p:sp>
          <p:sp>
            <p:nvSpPr>
              <p:cNvPr id="22" name="TextBox 81"/>
              <p:cNvSpPr txBox="1"/>
              <p:nvPr/>
            </p:nvSpPr>
            <p:spPr>
              <a:xfrm>
                <a:off x="4935326" y="1653648"/>
                <a:ext cx="1292662" cy="300083"/>
              </a:xfrm>
              <a:prstGeom prst="rect">
                <a:avLst/>
              </a:prstGeom>
              <a:noFill/>
              <a:effectLst/>
            </p:spPr>
            <p:txBody>
              <a:bodyPr wrap="none" anchor="ctr" anchorCtr="1">
                <a:normAutofit fontScale="92500" lnSpcReduction="20000"/>
              </a:bodyPr>
              <a:lstStyle/>
              <a:p>
                <a:pPr algn="ctr"/>
                <a:r>
                  <a:rPr lang="zh-CN" altLang="en-US" sz="2810" b="1" dirty="0">
                    <a:solidFill>
                      <a:srgbClr val="FFFFFF"/>
                    </a:solidFill>
                    <a:latin typeface="Arial" panose="020B0604020202020204" pitchFamily="34" charset="0"/>
                    <a:ea typeface="微软雅黑" panose="020B0503020204020204" pitchFamily="34" charset="-122"/>
                    <a:sym typeface="Arial" panose="020B0604020202020204" pitchFamily="34" charset="0"/>
                  </a:rPr>
                  <a:t>标题文本预设</a:t>
                </a:r>
                <a:endParaRPr lang="zh-CN" altLang="en-US" sz="2810" b="1"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Freeform: Shape 83"/>
              <p:cNvSpPr/>
              <p:nvPr/>
            </p:nvSpPr>
            <p:spPr bwMode="auto">
              <a:xfrm>
                <a:off x="5774152" y="1019507"/>
                <a:ext cx="600563" cy="600563"/>
              </a:xfrm>
              <a:custGeom>
                <a:avLst/>
                <a:gdLst>
                  <a:gd name="T0" fmla="*/ 0 w 3223"/>
                  <a:gd name="T1" fmla="*/ 1612 h 3223"/>
                  <a:gd name="T2" fmla="*/ 0 w 3223"/>
                  <a:gd name="T3" fmla="*/ 1612 h 3223"/>
                  <a:gd name="T4" fmla="*/ 1611 w 3223"/>
                  <a:gd name="T5" fmla="*/ 0 h 3223"/>
                  <a:gd name="T6" fmla="*/ 3223 w 3223"/>
                  <a:gd name="T7" fmla="*/ 1612 h 3223"/>
                  <a:gd name="T8" fmla="*/ 1611 w 3223"/>
                  <a:gd name="T9" fmla="*/ 3223 h 3223"/>
                  <a:gd name="T10" fmla="*/ 0 w 3223"/>
                  <a:gd name="T11" fmla="*/ 1612 h 3223"/>
                </a:gdLst>
                <a:ahLst/>
                <a:cxnLst>
                  <a:cxn ang="0">
                    <a:pos x="T0" y="T1"/>
                  </a:cxn>
                  <a:cxn ang="0">
                    <a:pos x="T2" y="T3"/>
                  </a:cxn>
                  <a:cxn ang="0">
                    <a:pos x="T4" y="T5"/>
                  </a:cxn>
                  <a:cxn ang="0">
                    <a:pos x="T6" y="T7"/>
                  </a:cxn>
                  <a:cxn ang="0">
                    <a:pos x="T8" y="T9"/>
                  </a:cxn>
                  <a:cxn ang="0">
                    <a:pos x="T10" y="T11"/>
                  </a:cxn>
                </a:cxnLst>
                <a:rect l="0" t="0" r="r" b="b"/>
                <a:pathLst>
                  <a:path w="3223" h="3223">
                    <a:moveTo>
                      <a:pt x="0" y="1612"/>
                    </a:moveTo>
                    <a:lnTo>
                      <a:pt x="0" y="1612"/>
                    </a:lnTo>
                    <a:cubicBezTo>
                      <a:pt x="0" y="722"/>
                      <a:pt x="721" y="0"/>
                      <a:pt x="1611" y="0"/>
                    </a:cubicBezTo>
                    <a:cubicBezTo>
                      <a:pt x="2501" y="0"/>
                      <a:pt x="3223" y="722"/>
                      <a:pt x="3223" y="1612"/>
                    </a:cubicBezTo>
                    <a:cubicBezTo>
                      <a:pt x="3223" y="2502"/>
                      <a:pt x="2501" y="3223"/>
                      <a:pt x="1611" y="3223"/>
                    </a:cubicBezTo>
                    <a:cubicBezTo>
                      <a:pt x="721" y="3223"/>
                      <a:pt x="0" y="2502"/>
                      <a:pt x="0" y="1612"/>
                    </a:cubicBezTo>
                    <a:close/>
                  </a:path>
                </a:pathLst>
              </a:custGeom>
              <a:solidFill>
                <a:schemeClr val="accent3">
                  <a:lumMod val="75000"/>
                </a:schemeClr>
              </a:solidFill>
              <a:ln w="0">
                <a:noFill/>
                <a:prstDash val="solid"/>
                <a:round/>
              </a:ln>
              <a:effectLst/>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grpSp>
            <p:nvGrpSpPr>
              <p:cNvPr id="26" name="Group 85"/>
              <p:cNvGrpSpPr/>
              <p:nvPr/>
            </p:nvGrpSpPr>
            <p:grpSpPr bwMode="auto">
              <a:xfrm>
                <a:off x="5965565" y="1157132"/>
                <a:ext cx="283861" cy="250217"/>
                <a:chOff x="52" y="-52"/>
                <a:chExt cx="578" cy="508"/>
              </a:xfrm>
              <a:solidFill>
                <a:schemeClr val="bg1"/>
              </a:solidFill>
              <a:effectLst/>
            </p:grpSpPr>
            <p:sp>
              <p:nvSpPr>
                <p:cNvPr id="27" name="Freeform: Shape 86"/>
                <p:cNvSpPr/>
                <p:nvPr/>
              </p:nvSpPr>
              <p:spPr bwMode="auto">
                <a:xfrm>
                  <a:off x="52" y="44"/>
                  <a:ext cx="412" cy="41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1600" h="21600">
                      <a:moveTo>
                        <a:pt x="18899" y="18001"/>
                      </a:moveTo>
                      <a:cubicBezTo>
                        <a:pt x="18899" y="18497"/>
                        <a:pt x="18495" y="18900"/>
                        <a:pt x="17998" y="18900"/>
                      </a:cubicBezTo>
                      <a:lnTo>
                        <a:pt x="3601" y="18900"/>
                      </a:lnTo>
                      <a:cubicBezTo>
                        <a:pt x="3105" y="18900"/>
                        <a:pt x="2701" y="18497"/>
                        <a:pt x="2701" y="18001"/>
                      </a:cubicBezTo>
                      <a:lnTo>
                        <a:pt x="2701" y="3598"/>
                      </a:lnTo>
                      <a:cubicBezTo>
                        <a:pt x="2701" y="3102"/>
                        <a:pt x="3105" y="2698"/>
                        <a:pt x="3601" y="2698"/>
                      </a:cubicBezTo>
                      <a:lnTo>
                        <a:pt x="16077" y="2698"/>
                      </a:lnTo>
                      <a:lnTo>
                        <a:pt x="18707" y="70"/>
                      </a:lnTo>
                      <a:cubicBezTo>
                        <a:pt x="18478" y="25"/>
                        <a:pt x="18241" y="0"/>
                        <a:pt x="17998" y="0"/>
                      </a:cubicBezTo>
                      <a:lnTo>
                        <a:pt x="3601" y="0"/>
                      </a:lnTo>
                      <a:cubicBezTo>
                        <a:pt x="1612" y="0"/>
                        <a:pt x="0" y="1611"/>
                        <a:pt x="0" y="3598"/>
                      </a:cubicBezTo>
                      <a:lnTo>
                        <a:pt x="0" y="18001"/>
                      </a:lnTo>
                      <a:cubicBezTo>
                        <a:pt x="0" y="19989"/>
                        <a:pt x="1612" y="21600"/>
                        <a:pt x="3601" y="21600"/>
                      </a:cubicBezTo>
                      <a:lnTo>
                        <a:pt x="17998" y="21600"/>
                      </a:lnTo>
                      <a:cubicBezTo>
                        <a:pt x="19987" y="21600"/>
                        <a:pt x="21600" y="19989"/>
                        <a:pt x="21600" y="18001"/>
                      </a:cubicBezTo>
                      <a:lnTo>
                        <a:pt x="21600" y="10014"/>
                      </a:lnTo>
                      <a:lnTo>
                        <a:pt x="18899" y="12712"/>
                      </a:lnTo>
                      <a:lnTo>
                        <a:pt x="18899" y="18001"/>
                      </a:lnTo>
                      <a:close/>
                      <a:moveTo>
                        <a:pt x="18899" y="18001"/>
                      </a:moveTo>
                    </a:path>
                  </a:pathLst>
                </a:custGeom>
                <a:solidFill>
                  <a:srgbClr val="FFFFFF"/>
                </a:solidFill>
                <a:ln>
                  <a:noFill/>
                </a:ln>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28" name="Freeform: Shape 87"/>
                <p:cNvSpPr/>
                <p:nvPr/>
              </p:nvSpPr>
              <p:spPr bwMode="auto">
                <a:xfrm>
                  <a:off x="228" y="28"/>
                  <a:ext cx="331" cy="33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600" h="21600">
                      <a:moveTo>
                        <a:pt x="21600" y="4818"/>
                      </a:moveTo>
                      <a:lnTo>
                        <a:pt x="16780" y="0"/>
                      </a:lnTo>
                      <a:lnTo>
                        <a:pt x="2322" y="14460"/>
                      </a:lnTo>
                      <a:lnTo>
                        <a:pt x="2320" y="14460"/>
                      </a:lnTo>
                      <a:lnTo>
                        <a:pt x="2320" y="14462"/>
                      </a:lnTo>
                      <a:lnTo>
                        <a:pt x="2319" y="14462"/>
                      </a:lnTo>
                      <a:lnTo>
                        <a:pt x="2320" y="14462"/>
                      </a:lnTo>
                      <a:lnTo>
                        <a:pt x="0" y="21600"/>
                      </a:lnTo>
                      <a:lnTo>
                        <a:pt x="7138" y="19281"/>
                      </a:lnTo>
                      <a:lnTo>
                        <a:pt x="7140" y="19281"/>
                      </a:lnTo>
                      <a:lnTo>
                        <a:pt x="7140" y="19279"/>
                      </a:lnTo>
                      <a:lnTo>
                        <a:pt x="21600" y="4818"/>
                      </a:lnTo>
                      <a:close/>
                      <a:moveTo>
                        <a:pt x="5635" y="15238"/>
                      </a:moveTo>
                      <a:lnTo>
                        <a:pt x="4840" y="14443"/>
                      </a:lnTo>
                      <a:lnTo>
                        <a:pt x="16793" y="2490"/>
                      </a:lnTo>
                      <a:lnTo>
                        <a:pt x="17587" y="3283"/>
                      </a:lnTo>
                      <a:lnTo>
                        <a:pt x="5635" y="15238"/>
                      </a:lnTo>
                      <a:close/>
                      <a:moveTo>
                        <a:pt x="5635" y="15238"/>
                      </a:moveTo>
                    </a:path>
                  </a:pathLst>
                </a:custGeom>
                <a:solidFill>
                  <a:srgbClr val="FFFFFF"/>
                </a:solidFill>
                <a:ln>
                  <a:noFill/>
                </a:ln>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29" name="Freeform: Shape 88"/>
                <p:cNvSpPr/>
                <p:nvPr/>
              </p:nvSpPr>
              <p:spPr bwMode="auto">
                <a:xfrm>
                  <a:off x="508" y="-52"/>
                  <a:ext cx="122" cy="12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13026" y="21600"/>
                      </a:moveTo>
                      <a:lnTo>
                        <a:pt x="0" y="8574"/>
                      </a:lnTo>
                      <a:lnTo>
                        <a:pt x="8574" y="0"/>
                      </a:lnTo>
                      <a:lnTo>
                        <a:pt x="21600" y="13026"/>
                      </a:lnTo>
                      <a:lnTo>
                        <a:pt x="13026" y="21600"/>
                      </a:lnTo>
                      <a:close/>
                      <a:moveTo>
                        <a:pt x="13026" y="21600"/>
                      </a:moveTo>
                    </a:path>
                  </a:pathLst>
                </a:custGeom>
                <a:solidFill>
                  <a:srgbClr val="FFFFFF"/>
                </a:solidFill>
                <a:ln>
                  <a:noFill/>
                </a:ln>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grpSp>
        </p:grpSp>
        <p:sp>
          <p:nvSpPr>
            <p:cNvPr id="23" name="TextBox 82"/>
            <p:cNvSpPr txBox="1"/>
            <p:nvPr/>
          </p:nvSpPr>
          <p:spPr>
            <a:xfrm>
              <a:off x="4551255" y="2127362"/>
              <a:ext cx="2060803" cy="358223"/>
            </a:xfrm>
            <a:prstGeom prst="rect">
              <a:avLst/>
            </a:prstGeom>
            <a:noFill/>
            <a:effectLst/>
          </p:spPr>
          <p:txBody>
            <a:bodyPr wrap="square" lIns="0" tIns="0" rIns="0" bIns="0" anchor="ctr">
              <a:normAutofit fontScale="92500" lnSpcReduction="10000"/>
            </a:bodyPr>
            <a:lstStyle/>
            <a:p>
              <a:pPr algn="ctr">
                <a:lnSpc>
                  <a:spcPct val="120000"/>
                </a:lnSpc>
              </a:pPr>
              <a:r>
                <a:rPr lang="zh-CN" altLang="en-US" sz="1545" dirty="0">
                  <a:solidFill>
                    <a:schemeClr val="bg1"/>
                  </a:solidFill>
                  <a:latin typeface="Arial" panose="020B0604020202020204" pitchFamily="34" charset="0"/>
                  <a:ea typeface="微软雅黑" panose="020B0503020204020204" pitchFamily="34" charset="-122"/>
                  <a:sym typeface="Arial" panose="020B0604020202020204" pitchFamily="34" charset="0"/>
                </a:rPr>
                <a:t>此部分内容作为文字排版占位显示</a:t>
              </a:r>
              <a:br>
                <a:rPr lang="zh-CN" altLang="en-US" sz="1545" dirty="0">
                  <a:solidFill>
                    <a:schemeClr val="bg1"/>
                  </a:solidFill>
                  <a:latin typeface="Arial" panose="020B0604020202020204" pitchFamily="34" charset="0"/>
                  <a:ea typeface="微软雅黑" panose="020B0503020204020204" pitchFamily="34" charset="-122"/>
                  <a:sym typeface="Arial" panose="020B0604020202020204" pitchFamily="34" charset="0"/>
                </a:rPr>
              </a:br>
              <a:r>
                <a:rPr lang="zh-CN" altLang="en-US" sz="1545" dirty="0">
                  <a:solidFill>
                    <a:schemeClr val="bg1"/>
                  </a:solidFill>
                  <a:latin typeface="Arial" panose="020B0604020202020204" pitchFamily="34" charset="0"/>
                  <a:ea typeface="微软雅黑" panose="020B0503020204020204" pitchFamily="34" charset="-122"/>
                  <a:sym typeface="Arial" panose="020B0604020202020204" pitchFamily="34" charset="0"/>
                </a:rPr>
                <a:t>（建议使用主题字体）</a:t>
              </a:r>
              <a:endParaRPr lang="zh-CN" altLang="en-US" sz="1545"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56" name="矩形 55"/>
          <p:cNvSpPr/>
          <p:nvPr/>
        </p:nvSpPr>
        <p:spPr>
          <a:xfrm>
            <a:off x="0" y="0"/>
            <a:ext cx="12858750" cy="519981"/>
          </a:xfrm>
          <a:prstGeom prst="rect">
            <a:avLst/>
          </a:prstGeom>
          <a:blipFill dpi="0" rotWithShape="1">
            <a:blip r:embed="rId1"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TextBox 122"/>
          <p:cNvSpPr txBox="1"/>
          <p:nvPr/>
        </p:nvSpPr>
        <p:spPr>
          <a:xfrm>
            <a:off x="136214" y="46890"/>
            <a:ext cx="3096344" cy="466685"/>
          </a:xfrm>
          <a:prstGeom prst="rect">
            <a:avLst/>
          </a:prstGeom>
          <a:noFill/>
        </p:spPr>
        <p:txBody>
          <a:bodyPr wrap="square" lIns="96416" tIns="48206" rIns="96416" bIns="48206" rtlCol="0">
            <a:spAutoFit/>
          </a:bodyPr>
          <a:lstStyle/>
          <a:p>
            <a:r>
              <a:rPr lang="zh-CN" altLang="en-US" sz="2400" spc="300" dirty="0" smtClean="0">
                <a:solidFill>
                  <a:schemeClr val="bg1"/>
                </a:solidFill>
                <a:latin typeface="造字工房悦黑体验版细体" pitchFamily="50" charset="-122"/>
                <a:ea typeface="造字工房悦黑体验版细体" pitchFamily="50" charset="-122"/>
                <a:sym typeface="Arial" panose="020B0604020202020204" pitchFamily="34" charset="0"/>
              </a:rPr>
              <a:t>点击添加标题文字</a:t>
            </a:r>
            <a:endParaRPr lang="zh-CN" altLang="en-US" sz="2400" spc="300" dirty="0">
              <a:solidFill>
                <a:schemeClr val="bg1"/>
              </a:solidFill>
              <a:latin typeface="造字工房悦黑体验版细体" pitchFamily="50" charset="-122"/>
              <a:ea typeface="造字工房悦黑体验版细体" pitchFamily="50"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p:cTn id="7" dur="500" fill="hold"/>
                                        <p:tgtEl>
                                          <p:spTgt spid="51"/>
                                        </p:tgtEl>
                                        <p:attrNameLst>
                                          <p:attrName>ppt_w</p:attrName>
                                        </p:attrNameLst>
                                      </p:cBhvr>
                                      <p:tavLst>
                                        <p:tav tm="0">
                                          <p:val>
                                            <p:fltVal val="0"/>
                                          </p:val>
                                        </p:tav>
                                        <p:tav tm="100000">
                                          <p:val>
                                            <p:strVal val="#ppt_w"/>
                                          </p:val>
                                        </p:tav>
                                      </p:tavLst>
                                    </p:anim>
                                    <p:anim calcmode="lin" valueType="num">
                                      <p:cBhvr>
                                        <p:cTn id="8" dur="500" fill="hold"/>
                                        <p:tgtEl>
                                          <p:spTgt spid="51"/>
                                        </p:tgtEl>
                                        <p:attrNameLst>
                                          <p:attrName>ppt_h</p:attrName>
                                        </p:attrNameLst>
                                      </p:cBhvr>
                                      <p:tavLst>
                                        <p:tav tm="0">
                                          <p:val>
                                            <p:fltVal val="0"/>
                                          </p:val>
                                        </p:tav>
                                        <p:tav tm="100000">
                                          <p:val>
                                            <p:strVal val="#ppt_h"/>
                                          </p:val>
                                        </p:tav>
                                      </p:tavLst>
                                    </p:anim>
                                    <p:animEffect transition="in" filter="fade">
                                      <p:cBhvr>
                                        <p:cTn id="9" dur="500"/>
                                        <p:tgtEl>
                                          <p:spTgt spid="51"/>
                                        </p:tgtEl>
                                      </p:cBhvr>
                                    </p:animEffect>
                                  </p:childTnLst>
                                </p:cTn>
                              </p:par>
                              <p:par>
                                <p:cTn id="10" presetID="53" presetClass="entr" presetSubtype="16" fill="hold" nodeType="withEffect">
                                  <p:stCondLst>
                                    <p:cond delay="0"/>
                                  </p:stCondLst>
                                  <p:childTnLst>
                                    <p:set>
                                      <p:cBhvr>
                                        <p:cTn id="11" dur="1" fill="hold">
                                          <p:stCondLst>
                                            <p:cond delay="0"/>
                                          </p:stCondLst>
                                        </p:cTn>
                                        <p:tgtEl>
                                          <p:spTgt spid="52"/>
                                        </p:tgtEl>
                                        <p:attrNameLst>
                                          <p:attrName>style.visibility</p:attrName>
                                        </p:attrNameLst>
                                      </p:cBhvr>
                                      <p:to>
                                        <p:strVal val="visible"/>
                                      </p:to>
                                    </p:set>
                                    <p:anim calcmode="lin" valueType="num">
                                      <p:cBhvr>
                                        <p:cTn id="12" dur="500" fill="hold"/>
                                        <p:tgtEl>
                                          <p:spTgt spid="52"/>
                                        </p:tgtEl>
                                        <p:attrNameLst>
                                          <p:attrName>ppt_w</p:attrName>
                                        </p:attrNameLst>
                                      </p:cBhvr>
                                      <p:tavLst>
                                        <p:tav tm="0">
                                          <p:val>
                                            <p:fltVal val="0"/>
                                          </p:val>
                                        </p:tav>
                                        <p:tav tm="100000">
                                          <p:val>
                                            <p:strVal val="#ppt_w"/>
                                          </p:val>
                                        </p:tav>
                                      </p:tavLst>
                                    </p:anim>
                                    <p:anim calcmode="lin" valueType="num">
                                      <p:cBhvr>
                                        <p:cTn id="13" dur="500" fill="hold"/>
                                        <p:tgtEl>
                                          <p:spTgt spid="52"/>
                                        </p:tgtEl>
                                        <p:attrNameLst>
                                          <p:attrName>ppt_h</p:attrName>
                                        </p:attrNameLst>
                                      </p:cBhvr>
                                      <p:tavLst>
                                        <p:tav tm="0">
                                          <p:val>
                                            <p:fltVal val="0"/>
                                          </p:val>
                                        </p:tav>
                                        <p:tav tm="100000">
                                          <p:val>
                                            <p:strVal val="#ppt_h"/>
                                          </p:val>
                                        </p:tav>
                                      </p:tavLst>
                                    </p:anim>
                                    <p:animEffect transition="in" filter="fade">
                                      <p:cBhvr>
                                        <p:cTn id="14" dur="500"/>
                                        <p:tgtEl>
                                          <p:spTgt spid="52"/>
                                        </p:tgtEl>
                                      </p:cBhvr>
                                    </p:animEffect>
                                  </p:childTnLst>
                                </p:cTn>
                              </p:par>
                              <p:par>
                                <p:cTn id="15" presetID="53" presetClass="entr" presetSubtype="16" fill="hold" nodeType="withEffect">
                                  <p:stCondLst>
                                    <p:cond delay="0"/>
                                  </p:stCondLst>
                                  <p:childTnLst>
                                    <p:set>
                                      <p:cBhvr>
                                        <p:cTn id="16" dur="1" fill="hold">
                                          <p:stCondLst>
                                            <p:cond delay="0"/>
                                          </p:stCondLst>
                                        </p:cTn>
                                        <p:tgtEl>
                                          <p:spTgt spid="54"/>
                                        </p:tgtEl>
                                        <p:attrNameLst>
                                          <p:attrName>style.visibility</p:attrName>
                                        </p:attrNameLst>
                                      </p:cBhvr>
                                      <p:to>
                                        <p:strVal val="visible"/>
                                      </p:to>
                                    </p:set>
                                    <p:anim calcmode="lin" valueType="num">
                                      <p:cBhvr>
                                        <p:cTn id="17" dur="500" fill="hold"/>
                                        <p:tgtEl>
                                          <p:spTgt spid="54"/>
                                        </p:tgtEl>
                                        <p:attrNameLst>
                                          <p:attrName>ppt_w</p:attrName>
                                        </p:attrNameLst>
                                      </p:cBhvr>
                                      <p:tavLst>
                                        <p:tav tm="0">
                                          <p:val>
                                            <p:fltVal val="0"/>
                                          </p:val>
                                        </p:tav>
                                        <p:tav tm="100000">
                                          <p:val>
                                            <p:strVal val="#ppt_w"/>
                                          </p:val>
                                        </p:tav>
                                      </p:tavLst>
                                    </p:anim>
                                    <p:anim calcmode="lin" valueType="num">
                                      <p:cBhvr>
                                        <p:cTn id="18" dur="500" fill="hold"/>
                                        <p:tgtEl>
                                          <p:spTgt spid="54"/>
                                        </p:tgtEl>
                                        <p:attrNameLst>
                                          <p:attrName>ppt_h</p:attrName>
                                        </p:attrNameLst>
                                      </p:cBhvr>
                                      <p:tavLst>
                                        <p:tav tm="0">
                                          <p:val>
                                            <p:fltVal val="0"/>
                                          </p:val>
                                        </p:tav>
                                        <p:tav tm="100000">
                                          <p:val>
                                            <p:strVal val="#ppt_h"/>
                                          </p:val>
                                        </p:tav>
                                      </p:tavLst>
                                    </p:anim>
                                    <p:animEffect transition="in" filter="fade">
                                      <p:cBhvr>
                                        <p:cTn id="19" dur="500"/>
                                        <p:tgtEl>
                                          <p:spTgt spid="54"/>
                                        </p:tgtEl>
                                      </p:cBhvr>
                                    </p:animEffect>
                                  </p:childTnLst>
                                </p:cTn>
                              </p:par>
                              <p:par>
                                <p:cTn id="20" presetID="53" presetClass="entr" presetSubtype="16" fill="hold" nodeType="withEffect">
                                  <p:stCondLst>
                                    <p:cond delay="0"/>
                                  </p:stCondLst>
                                  <p:childTnLst>
                                    <p:set>
                                      <p:cBhvr>
                                        <p:cTn id="21" dur="1" fill="hold">
                                          <p:stCondLst>
                                            <p:cond delay="0"/>
                                          </p:stCondLst>
                                        </p:cTn>
                                        <p:tgtEl>
                                          <p:spTgt spid="55"/>
                                        </p:tgtEl>
                                        <p:attrNameLst>
                                          <p:attrName>style.visibility</p:attrName>
                                        </p:attrNameLst>
                                      </p:cBhvr>
                                      <p:to>
                                        <p:strVal val="visible"/>
                                      </p:to>
                                    </p:set>
                                    <p:anim calcmode="lin" valueType="num">
                                      <p:cBhvr>
                                        <p:cTn id="22" dur="500" fill="hold"/>
                                        <p:tgtEl>
                                          <p:spTgt spid="55"/>
                                        </p:tgtEl>
                                        <p:attrNameLst>
                                          <p:attrName>ppt_w</p:attrName>
                                        </p:attrNameLst>
                                      </p:cBhvr>
                                      <p:tavLst>
                                        <p:tav tm="0">
                                          <p:val>
                                            <p:fltVal val="0"/>
                                          </p:val>
                                        </p:tav>
                                        <p:tav tm="100000">
                                          <p:val>
                                            <p:strVal val="#ppt_w"/>
                                          </p:val>
                                        </p:tav>
                                      </p:tavLst>
                                    </p:anim>
                                    <p:anim calcmode="lin" valueType="num">
                                      <p:cBhvr>
                                        <p:cTn id="23" dur="500" fill="hold"/>
                                        <p:tgtEl>
                                          <p:spTgt spid="55"/>
                                        </p:tgtEl>
                                        <p:attrNameLst>
                                          <p:attrName>ppt_h</p:attrName>
                                        </p:attrNameLst>
                                      </p:cBhvr>
                                      <p:tavLst>
                                        <p:tav tm="0">
                                          <p:val>
                                            <p:fltVal val="0"/>
                                          </p:val>
                                        </p:tav>
                                        <p:tav tm="100000">
                                          <p:val>
                                            <p:strVal val="#ppt_h"/>
                                          </p:val>
                                        </p:tav>
                                      </p:tavLst>
                                    </p:anim>
                                    <p:animEffect transition="in" filter="fade">
                                      <p:cBhvr>
                                        <p:cTn id="24" dur="500"/>
                                        <p:tgtEl>
                                          <p:spTgt spid="55"/>
                                        </p:tgtEl>
                                      </p:cBhvr>
                                    </p:animEffect>
                                  </p:childTnLst>
                                </p:cTn>
                              </p:par>
                            </p:childTnLst>
                          </p:cTn>
                        </p:par>
                        <p:par>
                          <p:cTn id="25" fill="hold">
                            <p:stCondLst>
                              <p:cond delay="500"/>
                            </p:stCondLst>
                            <p:childTnLst>
                              <p:par>
                                <p:cTn id="26" presetID="16" presetClass="entr" presetSubtype="21" fill="hold" nodeType="after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barn(inVertical)">
                                      <p:cBhvr>
                                        <p:cTn id="28" dur="500"/>
                                        <p:tgtEl>
                                          <p:spTgt spid="19"/>
                                        </p:tgtEl>
                                      </p:cBhvr>
                                    </p:animEffect>
                                  </p:childTnLst>
                                </p:cTn>
                              </p:par>
                              <p:par>
                                <p:cTn id="29" presetID="16" presetClass="entr" presetSubtype="21" fill="hold" nodeType="with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barn(inVertical)">
                                      <p:cBhvr>
                                        <p:cTn id="31" dur="500"/>
                                        <p:tgtEl>
                                          <p:spTgt spid="4"/>
                                        </p:tgtEl>
                                      </p:cBhvr>
                                    </p:animEffect>
                                  </p:childTnLst>
                                </p:cTn>
                              </p:par>
                              <p:par>
                                <p:cTn id="32" presetID="16" presetClass="entr" presetSubtype="21" fill="hold" nodeType="with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barn(inVertical)">
                                      <p:cBhvr>
                                        <p:cTn id="3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858750" cy="7232650"/>
          </a:xfrm>
          <a:prstGeom prst="rect">
            <a:avLst/>
          </a:prstGeom>
          <a:blipFill dpi="0" rotWithShape="1">
            <a:blip r:embed="rId1"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descr="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
          <p:cNvSpPr txBox="1"/>
          <p:nvPr/>
        </p:nvSpPr>
        <p:spPr>
          <a:xfrm>
            <a:off x="1603040" y="2841680"/>
            <a:ext cx="4717958" cy="1433149"/>
          </a:xfrm>
          <a:prstGeom prst="rect">
            <a:avLst/>
          </a:prstGeom>
          <a:noFill/>
          <a:effectLst/>
        </p:spPr>
        <p:txBody>
          <a:bodyPr wrap="none" rtlCol="0">
            <a:spAutoFit/>
          </a:bodyPr>
          <a:lstStyle/>
          <a:p>
            <a:pPr lvl="0" algn="ctr"/>
            <a:r>
              <a:rPr lang="zh-CN" altLang="en-US" sz="2670" spc="300" dirty="0" smtClean="0">
                <a:solidFill>
                  <a:schemeClr val="bg1"/>
                </a:solidFill>
                <a:latin typeface="造字工房悦黑体验版细体" pitchFamily="50" charset="-122"/>
                <a:ea typeface="造字工房悦黑体验版细体" pitchFamily="50" charset="-122"/>
              </a:rPr>
              <a:t>添加标题文字</a:t>
            </a:r>
            <a:endParaRPr lang="zh-CN" altLang="zh-CN" sz="2670" spc="300" dirty="0">
              <a:solidFill>
                <a:schemeClr val="bg1"/>
              </a:solidFill>
              <a:latin typeface="造字工房悦黑体验版细体" pitchFamily="50" charset="-122"/>
              <a:ea typeface="造字工房悦黑体验版细体" pitchFamily="50" charset="-122"/>
            </a:endParaRPr>
          </a:p>
          <a:p>
            <a:pPr algn="ctr"/>
            <a:endParaRPr lang="en-US" altLang="zh-CN" sz="1125" dirty="0">
              <a:solidFill>
                <a:schemeClr val="bg1"/>
              </a:solidFill>
              <a:latin typeface="微软雅黑" panose="020B0503020204020204" pitchFamily="34" charset="-122"/>
              <a:ea typeface="微软雅黑" panose="020B0503020204020204" pitchFamily="34" charset="-122"/>
            </a:endParaRPr>
          </a:p>
          <a:p>
            <a:pPr algn="ctr">
              <a:lnSpc>
                <a:spcPct val="150000"/>
              </a:lnSpc>
            </a:pPr>
            <a:r>
              <a:rPr lang="zh-CN" altLang="en-US" sz="1265" dirty="0">
                <a:solidFill>
                  <a:schemeClr val="bg1"/>
                </a:solidFill>
                <a:latin typeface="微软雅黑" panose="020B0503020204020204" pitchFamily="34" charset="-122"/>
                <a:ea typeface="微软雅黑" panose="020B0503020204020204" pitchFamily="34" charset="-122"/>
              </a:rPr>
              <a:t>请在这里输入您的主要叙述内容请在这里输入您的主要叙述内容</a:t>
            </a:r>
            <a:endParaRPr lang="en-US" altLang="zh-CN" sz="1265" dirty="0">
              <a:solidFill>
                <a:schemeClr val="bg1"/>
              </a:solidFill>
              <a:latin typeface="微软雅黑" panose="020B0503020204020204" pitchFamily="34" charset="-122"/>
              <a:ea typeface="微软雅黑" panose="020B0503020204020204" pitchFamily="34" charset="-122"/>
            </a:endParaRPr>
          </a:p>
          <a:p>
            <a:pPr algn="ctr">
              <a:lnSpc>
                <a:spcPct val="150000"/>
              </a:lnSpc>
            </a:pPr>
            <a:r>
              <a:rPr lang="zh-CN" altLang="en-US" sz="1265" dirty="0">
                <a:solidFill>
                  <a:schemeClr val="bg1"/>
                </a:solidFill>
                <a:latin typeface="微软雅黑" panose="020B0503020204020204" pitchFamily="34" charset="-122"/>
                <a:ea typeface="微软雅黑" panose="020B0503020204020204" pitchFamily="34" charset="-122"/>
              </a:rPr>
              <a:t>请在这里输入您的主要叙述内容</a:t>
            </a:r>
            <a:endParaRPr lang="en-US" altLang="zh-CN" sz="1265" dirty="0">
              <a:solidFill>
                <a:schemeClr val="bg1"/>
              </a:solidFill>
              <a:latin typeface="微软雅黑" panose="020B0503020204020204" pitchFamily="34" charset="-122"/>
              <a:ea typeface="微软雅黑" panose="020B0503020204020204" pitchFamily="34" charset="-122"/>
            </a:endParaRPr>
          </a:p>
          <a:p>
            <a:pPr algn="ctr"/>
            <a:endParaRPr lang="en-US" altLang="zh-CN" sz="1125" dirty="0">
              <a:solidFill>
                <a:schemeClr val="bg1"/>
              </a:solidFill>
              <a:latin typeface="微软雅黑" panose="020B0503020204020204" pitchFamily="34" charset="-122"/>
              <a:ea typeface="微软雅黑" panose="020B0503020204020204" pitchFamily="34" charset="-122"/>
            </a:endParaRPr>
          </a:p>
        </p:txBody>
      </p:sp>
      <p:sp>
        <p:nvSpPr>
          <p:cNvPr id="17" name="文本框 16" descr="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
          <p:cNvSpPr txBox="1"/>
          <p:nvPr/>
        </p:nvSpPr>
        <p:spPr>
          <a:xfrm>
            <a:off x="2324919" y="1600101"/>
            <a:ext cx="3211007" cy="1260473"/>
          </a:xfrm>
          <a:prstGeom prst="rect">
            <a:avLst/>
          </a:prstGeom>
          <a:noFill/>
          <a:effectLst/>
        </p:spPr>
        <p:txBody>
          <a:bodyPr wrap="none" rtlCol="0">
            <a:spAutoFit/>
          </a:bodyPr>
          <a:lstStyle/>
          <a:p>
            <a:pPr lvl="0" algn="ctr"/>
            <a:r>
              <a:rPr lang="en-US" altLang="zh-CN" sz="5625" dirty="0">
                <a:solidFill>
                  <a:schemeClr val="bg1"/>
                </a:solidFill>
                <a:latin typeface="微软雅黑" panose="020B0503020204020204" pitchFamily="34" charset="-122"/>
                <a:ea typeface="微软雅黑" panose="020B0503020204020204" pitchFamily="34" charset="-122"/>
              </a:rPr>
              <a:t>PART  </a:t>
            </a:r>
            <a:r>
              <a:rPr lang="en-US" altLang="zh-CN" sz="5625" dirty="0" smtClean="0">
                <a:solidFill>
                  <a:schemeClr val="bg1"/>
                </a:solidFill>
                <a:latin typeface="微软雅黑" panose="020B0503020204020204" pitchFamily="34" charset="-122"/>
                <a:ea typeface="微软雅黑" panose="020B0503020204020204" pitchFamily="34" charset="-122"/>
              </a:rPr>
              <a:t>03</a:t>
            </a:r>
            <a:endParaRPr lang="en-US" altLang="zh-CN" sz="2250" dirty="0">
              <a:solidFill>
                <a:schemeClr val="bg1"/>
              </a:solidFill>
              <a:latin typeface="微软雅黑" panose="020B0503020204020204" pitchFamily="34" charset="-122"/>
              <a:ea typeface="微软雅黑" panose="020B0503020204020204" pitchFamily="34" charset="-122"/>
            </a:endParaRPr>
          </a:p>
          <a:p>
            <a:pPr algn="ctr"/>
            <a:endParaRPr lang="en-US" altLang="zh-CN" sz="197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Tm="6467">
        <p14:flip dir="r"/>
      </p:transition>
    </mc:Choice>
    <mc:Fallback>
      <p:transition spd="slow" advTm="646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11"/>
          <p:cNvGrpSpPr/>
          <p:nvPr/>
        </p:nvGrpSpPr>
        <p:grpSpPr>
          <a:xfrm>
            <a:off x="429607" y="1411710"/>
            <a:ext cx="4577969" cy="5362643"/>
            <a:chOff x="406276" y="1164961"/>
            <a:chExt cx="4341396" cy="5084859"/>
          </a:xfrm>
          <a:effectLst>
            <a:outerShdw blurRad="76200" dir="13500000" sy="23000" kx="1200000" algn="br" rotWithShape="0">
              <a:prstClr val="black">
                <a:alpha val="6000"/>
              </a:prstClr>
            </a:outerShdw>
          </a:effectLst>
        </p:grpSpPr>
        <p:grpSp>
          <p:nvGrpSpPr>
            <p:cNvPr id="27" name="Group 10"/>
            <p:cNvGrpSpPr/>
            <p:nvPr/>
          </p:nvGrpSpPr>
          <p:grpSpPr>
            <a:xfrm>
              <a:off x="406276" y="1801645"/>
              <a:ext cx="3980467" cy="4448175"/>
              <a:chOff x="406276" y="1801645"/>
              <a:chExt cx="3980467" cy="4448175"/>
            </a:xfrm>
          </p:grpSpPr>
          <p:sp>
            <p:nvSpPr>
              <p:cNvPr id="29" name="Freeform 5"/>
              <p:cNvSpPr/>
              <p:nvPr/>
            </p:nvSpPr>
            <p:spPr bwMode="auto">
              <a:xfrm rot="18900000">
                <a:off x="3337405" y="1801645"/>
                <a:ext cx="1049338" cy="4448175"/>
              </a:xfrm>
              <a:custGeom>
                <a:avLst/>
                <a:gdLst>
                  <a:gd name="T0" fmla="*/ 142 w 279"/>
                  <a:gd name="T1" fmla="*/ 1183 h 1183"/>
                  <a:gd name="T2" fmla="*/ 40 w 279"/>
                  <a:gd name="T3" fmla="*/ 1143 h 1183"/>
                  <a:gd name="T4" fmla="*/ 0 w 279"/>
                  <a:gd name="T5" fmla="*/ 1051 h 1183"/>
                  <a:gd name="T6" fmla="*/ 0 w 279"/>
                  <a:gd name="T7" fmla="*/ 45 h 1183"/>
                  <a:gd name="T8" fmla="*/ 45 w 279"/>
                  <a:gd name="T9" fmla="*/ 0 h 1183"/>
                  <a:gd name="T10" fmla="*/ 90 w 279"/>
                  <a:gd name="T11" fmla="*/ 45 h 1183"/>
                  <a:gd name="T12" fmla="*/ 90 w 279"/>
                  <a:gd name="T13" fmla="*/ 1051 h 1183"/>
                  <a:gd name="T14" fmla="*/ 103 w 279"/>
                  <a:gd name="T15" fmla="*/ 1077 h 1183"/>
                  <a:gd name="T16" fmla="*/ 145 w 279"/>
                  <a:gd name="T17" fmla="*/ 1093 h 1183"/>
                  <a:gd name="T18" fmla="*/ 189 w 279"/>
                  <a:gd name="T19" fmla="*/ 1051 h 1183"/>
                  <a:gd name="T20" fmla="*/ 189 w 279"/>
                  <a:gd name="T21" fmla="*/ 1007 h 1183"/>
                  <a:gd name="T22" fmla="*/ 234 w 279"/>
                  <a:gd name="T23" fmla="*/ 962 h 1183"/>
                  <a:gd name="T24" fmla="*/ 279 w 279"/>
                  <a:gd name="T25" fmla="*/ 1007 h 1183"/>
                  <a:gd name="T26" fmla="*/ 279 w 279"/>
                  <a:gd name="T27" fmla="*/ 1051 h 1183"/>
                  <a:gd name="T28" fmla="*/ 149 w 279"/>
                  <a:gd name="T29" fmla="*/ 1183 h 1183"/>
                  <a:gd name="T30" fmla="*/ 142 w 279"/>
                  <a:gd name="T31" fmla="*/ 1183 h 1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9" h="1183">
                    <a:moveTo>
                      <a:pt x="142" y="1183"/>
                    </a:moveTo>
                    <a:cubicBezTo>
                      <a:pt x="104" y="1183"/>
                      <a:pt x="67" y="1169"/>
                      <a:pt x="40" y="1143"/>
                    </a:cubicBezTo>
                    <a:cubicBezTo>
                      <a:pt x="14" y="1118"/>
                      <a:pt x="0" y="1085"/>
                      <a:pt x="0" y="1051"/>
                    </a:cubicBezTo>
                    <a:cubicBezTo>
                      <a:pt x="0" y="45"/>
                      <a:pt x="0" y="45"/>
                      <a:pt x="0" y="45"/>
                    </a:cubicBezTo>
                    <a:cubicBezTo>
                      <a:pt x="0" y="20"/>
                      <a:pt x="20" y="0"/>
                      <a:pt x="45" y="0"/>
                    </a:cubicBezTo>
                    <a:cubicBezTo>
                      <a:pt x="70" y="0"/>
                      <a:pt x="90" y="20"/>
                      <a:pt x="90" y="45"/>
                    </a:cubicBezTo>
                    <a:cubicBezTo>
                      <a:pt x="90" y="1051"/>
                      <a:pt x="90" y="1051"/>
                      <a:pt x="90" y="1051"/>
                    </a:cubicBezTo>
                    <a:cubicBezTo>
                      <a:pt x="90" y="1060"/>
                      <a:pt x="95" y="1070"/>
                      <a:pt x="103" y="1077"/>
                    </a:cubicBezTo>
                    <a:cubicBezTo>
                      <a:pt x="114" y="1088"/>
                      <a:pt x="129" y="1093"/>
                      <a:pt x="145" y="1093"/>
                    </a:cubicBezTo>
                    <a:cubicBezTo>
                      <a:pt x="170" y="1092"/>
                      <a:pt x="189" y="1073"/>
                      <a:pt x="189" y="1051"/>
                    </a:cubicBezTo>
                    <a:cubicBezTo>
                      <a:pt x="189" y="1007"/>
                      <a:pt x="189" y="1007"/>
                      <a:pt x="189" y="1007"/>
                    </a:cubicBezTo>
                    <a:cubicBezTo>
                      <a:pt x="189" y="982"/>
                      <a:pt x="209" y="962"/>
                      <a:pt x="234" y="962"/>
                    </a:cubicBezTo>
                    <a:cubicBezTo>
                      <a:pt x="259" y="962"/>
                      <a:pt x="279" y="982"/>
                      <a:pt x="279" y="1007"/>
                    </a:cubicBezTo>
                    <a:cubicBezTo>
                      <a:pt x="279" y="1051"/>
                      <a:pt x="279" y="1051"/>
                      <a:pt x="279" y="1051"/>
                    </a:cubicBezTo>
                    <a:cubicBezTo>
                      <a:pt x="279" y="1122"/>
                      <a:pt x="222" y="1180"/>
                      <a:pt x="149" y="1183"/>
                    </a:cubicBezTo>
                    <a:cubicBezTo>
                      <a:pt x="147" y="1183"/>
                      <a:pt x="144" y="1183"/>
                      <a:pt x="142" y="1183"/>
                    </a:cubicBez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id-ID">
                  <a:latin typeface="Arial" panose="020B0604020202020204" pitchFamily="34" charset="0"/>
                  <a:ea typeface="微软雅黑" panose="020B0503020204020204" pitchFamily="34" charset="-122"/>
                  <a:sym typeface="Arial" panose="020B0604020202020204" pitchFamily="34" charset="0"/>
                </a:endParaRPr>
              </a:p>
            </p:txBody>
          </p:sp>
          <p:sp>
            <p:nvSpPr>
              <p:cNvPr id="30" name="Freeform 6"/>
              <p:cNvSpPr/>
              <p:nvPr/>
            </p:nvSpPr>
            <p:spPr bwMode="auto">
              <a:xfrm rot="18900000">
                <a:off x="406276" y="3369422"/>
                <a:ext cx="2116138" cy="1936750"/>
              </a:xfrm>
              <a:custGeom>
                <a:avLst/>
                <a:gdLst>
                  <a:gd name="T0" fmla="*/ 563 w 563"/>
                  <a:gd name="T1" fmla="*/ 0 h 515"/>
                  <a:gd name="T2" fmla="*/ 0 w 563"/>
                  <a:gd name="T3" fmla="*/ 482 h 515"/>
                  <a:gd name="T4" fmla="*/ 113 w 563"/>
                  <a:gd name="T5" fmla="*/ 474 h 515"/>
                  <a:gd name="T6" fmla="*/ 367 w 563"/>
                  <a:gd name="T7" fmla="*/ 515 h 515"/>
                  <a:gd name="T8" fmla="*/ 563 w 563"/>
                  <a:gd name="T9" fmla="*/ 0 h 515"/>
                </a:gdLst>
                <a:ahLst/>
                <a:cxnLst>
                  <a:cxn ang="0">
                    <a:pos x="T0" y="T1"/>
                  </a:cxn>
                  <a:cxn ang="0">
                    <a:pos x="T2" y="T3"/>
                  </a:cxn>
                  <a:cxn ang="0">
                    <a:pos x="T4" y="T5"/>
                  </a:cxn>
                  <a:cxn ang="0">
                    <a:pos x="T6" y="T7"/>
                  </a:cxn>
                  <a:cxn ang="0">
                    <a:pos x="T8" y="T9"/>
                  </a:cxn>
                </a:cxnLst>
                <a:rect l="0" t="0" r="r" b="b"/>
                <a:pathLst>
                  <a:path w="563" h="515">
                    <a:moveTo>
                      <a:pt x="563" y="0"/>
                    </a:moveTo>
                    <a:cubicBezTo>
                      <a:pt x="283" y="47"/>
                      <a:pt x="61" y="238"/>
                      <a:pt x="0" y="482"/>
                    </a:cubicBezTo>
                    <a:cubicBezTo>
                      <a:pt x="37" y="477"/>
                      <a:pt x="74" y="474"/>
                      <a:pt x="113" y="474"/>
                    </a:cubicBezTo>
                    <a:cubicBezTo>
                      <a:pt x="202" y="474"/>
                      <a:pt x="288" y="489"/>
                      <a:pt x="367" y="515"/>
                    </a:cubicBezTo>
                    <a:cubicBezTo>
                      <a:pt x="372" y="384"/>
                      <a:pt x="406" y="170"/>
                      <a:pt x="563" y="0"/>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id-ID">
                  <a:latin typeface="Arial" panose="020B0604020202020204" pitchFamily="34" charset="0"/>
                  <a:ea typeface="微软雅黑" panose="020B0503020204020204" pitchFamily="34" charset="-122"/>
                  <a:sym typeface="Arial" panose="020B0604020202020204" pitchFamily="34" charset="0"/>
                </a:endParaRPr>
              </a:p>
            </p:txBody>
          </p:sp>
          <p:sp>
            <p:nvSpPr>
              <p:cNvPr id="31" name="Freeform 7"/>
              <p:cNvSpPr/>
              <p:nvPr/>
            </p:nvSpPr>
            <p:spPr bwMode="auto">
              <a:xfrm rot="18900000">
                <a:off x="1586775" y="2209992"/>
                <a:ext cx="1973263" cy="1997075"/>
              </a:xfrm>
              <a:custGeom>
                <a:avLst/>
                <a:gdLst>
                  <a:gd name="T0" fmla="*/ 251 w 525"/>
                  <a:gd name="T1" fmla="*/ 0 h 531"/>
                  <a:gd name="T2" fmla="*/ 242 w 525"/>
                  <a:gd name="T3" fmla="*/ 0 h 531"/>
                  <a:gd name="T4" fmla="*/ 0 w 525"/>
                  <a:gd name="T5" fmla="*/ 529 h 531"/>
                  <a:gd name="T6" fmla="*/ 259 w 525"/>
                  <a:gd name="T7" fmla="*/ 486 h 531"/>
                  <a:gd name="T8" fmla="*/ 525 w 525"/>
                  <a:gd name="T9" fmla="*/ 531 h 531"/>
                  <a:gd name="T10" fmla="*/ 251 w 525"/>
                  <a:gd name="T11" fmla="*/ 0 h 531"/>
                </a:gdLst>
                <a:ahLst/>
                <a:cxnLst>
                  <a:cxn ang="0">
                    <a:pos x="T0" y="T1"/>
                  </a:cxn>
                  <a:cxn ang="0">
                    <a:pos x="T2" y="T3"/>
                  </a:cxn>
                  <a:cxn ang="0">
                    <a:pos x="T4" y="T5"/>
                  </a:cxn>
                  <a:cxn ang="0">
                    <a:pos x="T6" y="T7"/>
                  </a:cxn>
                  <a:cxn ang="0">
                    <a:pos x="T8" y="T9"/>
                  </a:cxn>
                  <a:cxn ang="0">
                    <a:pos x="T10" y="T11"/>
                  </a:cxn>
                </a:cxnLst>
                <a:rect l="0" t="0" r="r" b="b"/>
                <a:pathLst>
                  <a:path w="525" h="531">
                    <a:moveTo>
                      <a:pt x="251" y="0"/>
                    </a:moveTo>
                    <a:cubicBezTo>
                      <a:pt x="248" y="0"/>
                      <a:pt x="245" y="0"/>
                      <a:pt x="242" y="0"/>
                    </a:cubicBezTo>
                    <a:cubicBezTo>
                      <a:pt x="45" y="161"/>
                      <a:pt x="5" y="394"/>
                      <a:pt x="0" y="529"/>
                    </a:cubicBezTo>
                    <a:cubicBezTo>
                      <a:pt x="81" y="501"/>
                      <a:pt x="168" y="486"/>
                      <a:pt x="259" y="486"/>
                    </a:cubicBezTo>
                    <a:cubicBezTo>
                      <a:pt x="353" y="486"/>
                      <a:pt x="443" y="502"/>
                      <a:pt x="525" y="531"/>
                    </a:cubicBezTo>
                    <a:cubicBezTo>
                      <a:pt x="516" y="396"/>
                      <a:pt x="467" y="155"/>
                      <a:pt x="251" y="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id-ID">
                  <a:latin typeface="Arial" panose="020B0604020202020204" pitchFamily="34" charset="0"/>
                  <a:ea typeface="微软雅黑" panose="020B0503020204020204" pitchFamily="34" charset="-122"/>
                  <a:sym typeface="Arial" panose="020B0604020202020204" pitchFamily="34" charset="0"/>
                </a:endParaRPr>
              </a:p>
            </p:txBody>
          </p:sp>
        </p:grpSp>
        <p:sp>
          <p:nvSpPr>
            <p:cNvPr id="28" name="Freeform 8"/>
            <p:cNvSpPr/>
            <p:nvPr/>
          </p:nvSpPr>
          <p:spPr bwMode="auto">
            <a:xfrm rot="18900000">
              <a:off x="2552159" y="1164961"/>
              <a:ext cx="2195513" cy="1943100"/>
            </a:xfrm>
            <a:custGeom>
              <a:avLst/>
              <a:gdLst>
                <a:gd name="T0" fmla="*/ 0 w 584"/>
                <a:gd name="T1" fmla="*/ 0 h 517"/>
                <a:gd name="T2" fmla="*/ 223 w 584"/>
                <a:gd name="T3" fmla="*/ 517 h 517"/>
                <a:gd name="T4" fmla="*/ 471 w 584"/>
                <a:gd name="T5" fmla="*/ 478 h 517"/>
                <a:gd name="T6" fmla="*/ 584 w 584"/>
                <a:gd name="T7" fmla="*/ 486 h 517"/>
                <a:gd name="T8" fmla="*/ 0 w 584"/>
                <a:gd name="T9" fmla="*/ 0 h 517"/>
              </a:gdLst>
              <a:ahLst/>
              <a:cxnLst>
                <a:cxn ang="0">
                  <a:pos x="T0" y="T1"/>
                </a:cxn>
                <a:cxn ang="0">
                  <a:pos x="T2" y="T3"/>
                </a:cxn>
                <a:cxn ang="0">
                  <a:pos x="T4" y="T5"/>
                </a:cxn>
                <a:cxn ang="0">
                  <a:pos x="T6" y="T7"/>
                </a:cxn>
                <a:cxn ang="0">
                  <a:pos x="T8" y="T9"/>
                </a:cxn>
              </a:cxnLst>
              <a:rect l="0" t="0" r="r" b="b"/>
              <a:pathLst>
                <a:path w="584" h="517">
                  <a:moveTo>
                    <a:pt x="0" y="0"/>
                  </a:moveTo>
                  <a:cubicBezTo>
                    <a:pt x="170" y="167"/>
                    <a:pt x="213" y="386"/>
                    <a:pt x="223" y="517"/>
                  </a:cubicBezTo>
                  <a:cubicBezTo>
                    <a:pt x="300" y="492"/>
                    <a:pt x="384" y="478"/>
                    <a:pt x="471" y="478"/>
                  </a:cubicBezTo>
                  <a:cubicBezTo>
                    <a:pt x="509" y="478"/>
                    <a:pt x="547" y="481"/>
                    <a:pt x="584" y="486"/>
                  </a:cubicBezTo>
                  <a:cubicBezTo>
                    <a:pt x="521" y="236"/>
                    <a:pt x="290" y="42"/>
                    <a:pt x="0" y="0"/>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id-ID">
                <a:latin typeface="Arial" panose="020B0604020202020204" pitchFamily="34" charset="0"/>
                <a:ea typeface="微软雅黑" panose="020B0503020204020204" pitchFamily="34" charset="-122"/>
                <a:sym typeface="Arial" panose="020B0604020202020204" pitchFamily="34" charset="0"/>
              </a:endParaRPr>
            </a:p>
          </p:txBody>
        </p:sp>
      </p:grpSp>
      <p:sp>
        <p:nvSpPr>
          <p:cNvPr id="32" name="Oval 12"/>
          <p:cNvSpPr>
            <a:spLocks noChangeArrowheads="1"/>
          </p:cNvSpPr>
          <p:nvPr/>
        </p:nvSpPr>
        <p:spPr bwMode="auto">
          <a:xfrm>
            <a:off x="6987480" y="4241442"/>
            <a:ext cx="189809" cy="189833"/>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id-ID">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3" name="Oval 13"/>
          <p:cNvSpPr>
            <a:spLocks noChangeArrowheads="1"/>
          </p:cNvSpPr>
          <p:nvPr/>
        </p:nvSpPr>
        <p:spPr bwMode="auto">
          <a:xfrm>
            <a:off x="6987480" y="5301555"/>
            <a:ext cx="189809" cy="189833"/>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id-ID">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Oval 14"/>
          <p:cNvSpPr>
            <a:spLocks noChangeArrowheads="1"/>
          </p:cNvSpPr>
          <p:nvPr/>
        </p:nvSpPr>
        <p:spPr bwMode="auto">
          <a:xfrm>
            <a:off x="9794790" y="4219231"/>
            <a:ext cx="189809" cy="189833"/>
          </a:xfrm>
          <a:prstGeom prst="ellipse">
            <a:avLst/>
          </a:pr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id-ID">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5" name="TextBox 15"/>
          <p:cNvSpPr txBox="1"/>
          <p:nvPr/>
        </p:nvSpPr>
        <p:spPr>
          <a:xfrm>
            <a:off x="7228172" y="4090325"/>
            <a:ext cx="1050288" cy="351956"/>
          </a:xfrm>
          <a:prstGeom prst="rect">
            <a:avLst/>
          </a:prstGeom>
          <a:noFill/>
        </p:spPr>
        <p:txBody>
          <a:bodyPr wrap="none" rtlCol="0">
            <a:spAutoFit/>
          </a:bodyPr>
          <a:lstStyle/>
          <a:p>
            <a:r>
              <a:rPr lang="zh-CN" altLang="en-US" sz="1685" b="1"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添加标题</a:t>
            </a:r>
            <a:endParaRPr lang="id-ID" altLang="zh-CN" sz="1685" b="1"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TextBox 16"/>
          <p:cNvSpPr txBox="1"/>
          <p:nvPr/>
        </p:nvSpPr>
        <p:spPr>
          <a:xfrm>
            <a:off x="7228173" y="4359423"/>
            <a:ext cx="2566617" cy="851965"/>
          </a:xfrm>
          <a:prstGeom prst="rect">
            <a:avLst/>
          </a:prstGeom>
          <a:noFill/>
        </p:spPr>
        <p:txBody>
          <a:bodyPr wrap="square" rtlCol="0">
            <a:spAutoFit/>
          </a:bodyPr>
          <a:lstStyle/>
          <a:p>
            <a:pPr>
              <a:lnSpc>
                <a:spcPct val="130000"/>
              </a:lnSpc>
            </a:pPr>
            <a:r>
              <a:rPr lang="zh-CN" altLang="en-US" sz="1265" kern="3000" spc="33"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文字内容需概括精炼，建议与标题相关并符合整体语言风格，语言描述尽量简洁生动</a:t>
            </a:r>
            <a:endParaRPr lang="zh-CN" altLang="en-US" sz="1265" kern="3000" spc="33"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7" name="TextBox 17"/>
          <p:cNvSpPr txBox="1"/>
          <p:nvPr/>
        </p:nvSpPr>
        <p:spPr>
          <a:xfrm>
            <a:off x="7228172" y="5156111"/>
            <a:ext cx="1050288" cy="351956"/>
          </a:xfrm>
          <a:prstGeom prst="rect">
            <a:avLst/>
          </a:prstGeom>
          <a:noFill/>
        </p:spPr>
        <p:txBody>
          <a:bodyPr wrap="none" rtlCol="0">
            <a:spAutoFit/>
          </a:bodyPr>
          <a:lstStyle/>
          <a:p>
            <a:r>
              <a:rPr lang="zh-CN" altLang="en-US" sz="1685" b="1"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添加标题</a:t>
            </a:r>
            <a:endParaRPr lang="id-ID" altLang="zh-CN" sz="1685" b="1"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TextBox 18"/>
          <p:cNvSpPr txBox="1"/>
          <p:nvPr/>
        </p:nvSpPr>
        <p:spPr>
          <a:xfrm>
            <a:off x="7228173" y="5425208"/>
            <a:ext cx="2566617" cy="851965"/>
          </a:xfrm>
          <a:prstGeom prst="rect">
            <a:avLst/>
          </a:prstGeom>
          <a:noFill/>
        </p:spPr>
        <p:txBody>
          <a:bodyPr wrap="square" rtlCol="0">
            <a:spAutoFit/>
          </a:bodyPr>
          <a:lstStyle/>
          <a:p>
            <a:pPr>
              <a:lnSpc>
                <a:spcPct val="130000"/>
              </a:lnSpc>
            </a:pPr>
            <a:r>
              <a:rPr lang="zh-CN" altLang="en-US" sz="1265" kern="3000" spc="33"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文字内容需概括精炼，建议与标题相关并符合整体语言风格，语言描述尽量简洁生动</a:t>
            </a:r>
            <a:endParaRPr lang="zh-CN" altLang="en-US" sz="1265" kern="3000" spc="33"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TextBox 19"/>
          <p:cNvSpPr txBox="1"/>
          <p:nvPr/>
        </p:nvSpPr>
        <p:spPr>
          <a:xfrm>
            <a:off x="10035482" y="4090325"/>
            <a:ext cx="1050288" cy="351956"/>
          </a:xfrm>
          <a:prstGeom prst="rect">
            <a:avLst/>
          </a:prstGeom>
          <a:noFill/>
        </p:spPr>
        <p:txBody>
          <a:bodyPr wrap="none" rtlCol="0">
            <a:spAutoFit/>
          </a:bodyPr>
          <a:lstStyle/>
          <a:p>
            <a:r>
              <a:rPr lang="zh-CN" altLang="en-US" sz="1685" b="1"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添加标题</a:t>
            </a:r>
            <a:endParaRPr lang="id-ID" altLang="zh-CN" sz="1685" b="1"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0" name="TextBox 20"/>
          <p:cNvSpPr txBox="1"/>
          <p:nvPr/>
        </p:nvSpPr>
        <p:spPr>
          <a:xfrm>
            <a:off x="10035482" y="4359423"/>
            <a:ext cx="2566617" cy="851965"/>
          </a:xfrm>
          <a:prstGeom prst="rect">
            <a:avLst/>
          </a:prstGeom>
          <a:noFill/>
        </p:spPr>
        <p:txBody>
          <a:bodyPr wrap="square" rtlCol="0">
            <a:spAutoFit/>
          </a:bodyPr>
          <a:lstStyle/>
          <a:p>
            <a:pPr>
              <a:lnSpc>
                <a:spcPct val="130000"/>
              </a:lnSpc>
            </a:pPr>
            <a:r>
              <a:rPr lang="zh-CN" altLang="en-US" sz="1265" kern="3000" spc="33"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文字内容需概括精炼，建议与标题相关并符合整体语言风格，语言描述尽量简洁生动</a:t>
            </a:r>
            <a:endParaRPr lang="zh-CN" altLang="en-US" sz="1265" kern="3000" spc="33"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1" name="TextBox 21"/>
          <p:cNvSpPr txBox="1"/>
          <p:nvPr/>
        </p:nvSpPr>
        <p:spPr>
          <a:xfrm rot="2720362">
            <a:off x="3772083" y="4951514"/>
            <a:ext cx="947695" cy="319446"/>
          </a:xfrm>
          <a:prstGeom prst="rect">
            <a:avLst/>
          </a:prstGeom>
          <a:noFill/>
        </p:spPr>
        <p:txBody>
          <a:bodyPr wrap="none" rtlCol="0">
            <a:spAutoFit/>
          </a:bodyPr>
          <a:lstStyle/>
          <a:p>
            <a:r>
              <a:rPr lang="zh-CN" altLang="en-US" sz="1475" b="1" dirty="0">
                <a:solidFill>
                  <a:schemeClr val="bg1"/>
                </a:solidFill>
                <a:latin typeface="Arial" panose="020B0604020202020204" pitchFamily="34" charset="0"/>
                <a:ea typeface="微软雅黑" panose="020B0503020204020204" pitchFamily="34" charset="-122"/>
                <a:sym typeface="Arial" panose="020B0604020202020204" pitchFamily="34" charset="0"/>
              </a:rPr>
              <a:t>添加标题</a:t>
            </a:r>
            <a:endParaRPr lang="id-ID" altLang="zh-CN" sz="1475"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2" name="TextBox 22"/>
          <p:cNvSpPr txBox="1"/>
          <p:nvPr/>
        </p:nvSpPr>
        <p:spPr>
          <a:xfrm>
            <a:off x="6987479" y="2885959"/>
            <a:ext cx="4901691" cy="573811"/>
          </a:xfrm>
          <a:prstGeom prst="rect">
            <a:avLst/>
          </a:prstGeom>
          <a:noFill/>
        </p:spPr>
        <p:txBody>
          <a:bodyPr wrap="square" rtlCol="0">
            <a:spAutoFit/>
          </a:bodyPr>
          <a:lstStyle/>
          <a:p>
            <a:pPr>
              <a:lnSpc>
                <a:spcPct val="130000"/>
              </a:lnSpc>
            </a:pPr>
            <a:r>
              <a:rPr lang="zh-CN" altLang="en-US" sz="1265" kern="3000" spc="33"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文字内容需概括精炼，建议与标题相关并符合整体语言风格，语言描述尽量简洁生动</a:t>
            </a:r>
            <a:endParaRPr lang="zh-CN" altLang="en-US" sz="1265" kern="3000" spc="33"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3" name="TextBox 23"/>
          <p:cNvSpPr txBox="1"/>
          <p:nvPr/>
        </p:nvSpPr>
        <p:spPr>
          <a:xfrm>
            <a:off x="6987481" y="2574136"/>
            <a:ext cx="1050288" cy="351956"/>
          </a:xfrm>
          <a:prstGeom prst="rect">
            <a:avLst/>
          </a:prstGeom>
          <a:noFill/>
        </p:spPr>
        <p:txBody>
          <a:bodyPr wrap="none" rtlCol="0">
            <a:spAutoFit/>
          </a:bodyPr>
          <a:lstStyle/>
          <a:p>
            <a:r>
              <a:rPr lang="zh-CN" altLang="en-US" sz="1685" b="1"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添加标题</a:t>
            </a:r>
            <a:endParaRPr lang="id-ID" sz="1685" b="1"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4" name="Freeform 12"/>
          <p:cNvSpPr>
            <a:spLocks noEditPoints="1"/>
          </p:cNvSpPr>
          <p:nvPr/>
        </p:nvSpPr>
        <p:spPr bwMode="auto">
          <a:xfrm rot="20105549">
            <a:off x="1289555" y="4657249"/>
            <a:ext cx="588414" cy="455844"/>
          </a:xfrm>
          <a:custGeom>
            <a:avLst/>
            <a:gdLst>
              <a:gd name="T0" fmla="*/ 251 w 559"/>
              <a:gd name="T1" fmla="*/ 433 h 433"/>
              <a:gd name="T2" fmla="*/ 112 w 559"/>
              <a:gd name="T3" fmla="*/ 433 h 433"/>
              <a:gd name="T4" fmla="*/ 112 w 559"/>
              <a:gd name="T5" fmla="*/ 255 h 433"/>
              <a:gd name="T6" fmla="*/ 0 w 559"/>
              <a:gd name="T7" fmla="*/ 255 h 433"/>
              <a:gd name="T8" fmla="*/ 287 w 559"/>
              <a:gd name="T9" fmla="*/ 0 h 433"/>
              <a:gd name="T10" fmla="*/ 344 w 559"/>
              <a:gd name="T11" fmla="*/ 52 h 433"/>
              <a:gd name="T12" fmla="*/ 344 w 559"/>
              <a:gd name="T13" fmla="*/ 42 h 433"/>
              <a:gd name="T14" fmla="*/ 431 w 559"/>
              <a:gd name="T15" fmla="*/ 42 h 433"/>
              <a:gd name="T16" fmla="*/ 431 w 559"/>
              <a:gd name="T17" fmla="*/ 125 h 433"/>
              <a:gd name="T18" fmla="*/ 559 w 559"/>
              <a:gd name="T19" fmla="*/ 255 h 433"/>
              <a:gd name="T20" fmla="*/ 460 w 559"/>
              <a:gd name="T21" fmla="*/ 255 h 433"/>
              <a:gd name="T22" fmla="*/ 460 w 559"/>
              <a:gd name="T23" fmla="*/ 428 h 433"/>
              <a:gd name="T24" fmla="*/ 320 w 559"/>
              <a:gd name="T25" fmla="*/ 428 h 433"/>
              <a:gd name="T26" fmla="*/ 320 w 559"/>
              <a:gd name="T27" fmla="*/ 312 h 433"/>
              <a:gd name="T28" fmla="*/ 251 w 559"/>
              <a:gd name="T29" fmla="*/ 312 h 433"/>
              <a:gd name="T30" fmla="*/ 251 w 559"/>
              <a:gd name="T31" fmla="*/ 433 h 433"/>
              <a:gd name="T32" fmla="*/ 142 w 559"/>
              <a:gd name="T33" fmla="*/ 400 h 433"/>
              <a:gd name="T34" fmla="*/ 221 w 559"/>
              <a:gd name="T35" fmla="*/ 400 h 433"/>
              <a:gd name="T36" fmla="*/ 221 w 559"/>
              <a:gd name="T37" fmla="*/ 279 h 433"/>
              <a:gd name="T38" fmla="*/ 351 w 559"/>
              <a:gd name="T39" fmla="*/ 279 h 433"/>
              <a:gd name="T40" fmla="*/ 351 w 559"/>
              <a:gd name="T41" fmla="*/ 397 h 433"/>
              <a:gd name="T42" fmla="*/ 429 w 559"/>
              <a:gd name="T43" fmla="*/ 397 h 433"/>
              <a:gd name="T44" fmla="*/ 429 w 559"/>
              <a:gd name="T45" fmla="*/ 222 h 433"/>
              <a:gd name="T46" fmla="*/ 481 w 559"/>
              <a:gd name="T47" fmla="*/ 222 h 433"/>
              <a:gd name="T48" fmla="*/ 398 w 559"/>
              <a:gd name="T49" fmla="*/ 137 h 433"/>
              <a:gd name="T50" fmla="*/ 398 w 559"/>
              <a:gd name="T51" fmla="*/ 73 h 433"/>
              <a:gd name="T52" fmla="*/ 377 w 559"/>
              <a:gd name="T53" fmla="*/ 73 h 433"/>
              <a:gd name="T54" fmla="*/ 377 w 559"/>
              <a:gd name="T55" fmla="*/ 125 h 433"/>
              <a:gd name="T56" fmla="*/ 287 w 559"/>
              <a:gd name="T57" fmla="*/ 42 h 433"/>
              <a:gd name="T58" fmla="*/ 86 w 559"/>
              <a:gd name="T59" fmla="*/ 222 h 433"/>
              <a:gd name="T60" fmla="*/ 142 w 559"/>
              <a:gd name="T61" fmla="*/ 222 h 433"/>
              <a:gd name="T62" fmla="*/ 142 w 559"/>
              <a:gd name="T63" fmla="*/ 400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59" h="433">
                <a:moveTo>
                  <a:pt x="251" y="433"/>
                </a:moveTo>
                <a:lnTo>
                  <a:pt x="112" y="433"/>
                </a:lnTo>
                <a:lnTo>
                  <a:pt x="112" y="255"/>
                </a:lnTo>
                <a:lnTo>
                  <a:pt x="0" y="255"/>
                </a:lnTo>
                <a:lnTo>
                  <a:pt x="287" y="0"/>
                </a:lnTo>
                <a:lnTo>
                  <a:pt x="344" y="52"/>
                </a:lnTo>
                <a:lnTo>
                  <a:pt x="344" y="42"/>
                </a:lnTo>
                <a:lnTo>
                  <a:pt x="431" y="42"/>
                </a:lnTo>
                <a:lnTo>
                  <a:pt x="431" y="125"/>
                </a:lnTo>
                <a:lnTo>
                  <a:pt x="559" y="255"/>
                </a:lnTo>
                <a:lnTo>
                  <a:pt x="460" y="255"/>
                </a:lnTo>
                <a:lnTo>
                  <a:pt x="460" y="428"/>
                </a:lnTo>
                <a:lnTo>
                  <a:pt x="320" y="428"/>
                </a:lnTo>
                <a:lnTo>
                  <a:pt x="320" y="312"/>
                </a:lnTo>
                <a:lnTo>
                  <a:pt x="251" y="312"/>
                </a:lnTo>
                <a:lnTo>
                  <a:pt x="251" y="433"/>
                </a:lnTo>
                <a:close/>
                <a:moveTo>
                  <a:pt x="142" y="400"/>
                </a:moveTo>
                <a:lnTo>
                  <a:pt x="221" y="400"/>
                </a:lnTo>
                <a:lnTo>
                  <a:pt x="221" y="279"/>
                </a:lnTo>
                <a:lnTo>
                  <a:pt x="351" y="279"/>
                </a:lnTo>
                <a:lnTo>
                  <a:pt x="351" y="397"/>
                </a:lnTo>
                <a:lnTo>
                  <a:pt x="429" y="397"/>
                </a:lnTo>
                <a:lnTo>
                  <a:pt x="429" y="222"/>
                </a:lnTo>
                <a:lnTo>
                  <a:pt x="481" y="222"/>
                </a:lnTo>
                <a:lnTo>
                  <a:pt x="398" y="137"/>
                </a:lnTo>
                <a:lnTo>
                  <a:pt x="398" y="73"/>
                </a:lnTo>
                <a:lnTo>
                  <a:pt x="377" y="73"/>
                </a:lnTo>
                <a:lnTo>
                  <a:pt x="377" y="125"/>
                </a:lnTo>
                <a:lnTo>
                  <a:pt x="287" y="42"/>
                </a:lnTo>
                <a:lnTo>
                  <a:pt x="86" y="222"/>
                </a:lnTo>
                <a:lnTo>
                  <a:pt x="142" y="222"/>
                </a:lnTo>
                <a:lnTo>
                  <a:pt x="142" y="400"/>
                </a:lnTo>
                <a:close/>
              </a:path>
            </a:pathLst>
          </a:custGeom>
          <a:solidFill>
            <a:schemeClr val="bg1"/>
          </a:solidFill>
          <a:ln>
            <a:noFill/>
          </a:ln>
        </p:spPr>
        <p:txBody>
          <a:bodyPr vert="horz" wrap="square" lIns="96435" tIns="48218" rIns="96435" bIns="48218" numCol="1" anchor="t" anchorCtr="0" compatLnSpc="1"/>
          <a:lstStyle/>
          <a:p>
            <a:endParaRPr lang="id-ID">
              <a:latin typeface="Arial" panose="020B0604020202020204" pitchFamily="34" charset="0"/>
              <a:ea typeface="微软雅黑" panose="020B0503020204020204" pitchFamily="34" charset="-122"/>
              <a:sym typeface="Arial" panose="020B0604020202020204" pitchFamily="34" charset="0"/>
            </a:endParaRPr>
          </a:p>
        </p:txBody>
      </p:sp>
      <p:grpSp>
        <p:nvGrpSpPr>
          <p:cNvPr id="45" name="Group 41"/>
          <p:cNvGrpSpPr/>
          <p:nvPr/>
        </p:nvGrpSpPr>
        <p:grpSpPr>
          <a:xfrm>
            <a:off x="2583276" y="3377526"/>
            <a:ext cx="473052" cy="460411"/>
            <a:chOff x="4011613" y="6192838"/>
            <a:chExt cx="709613" cy="690562"/>
          </a:xfrm>
          <a:solidFill>
            <a:schemeClr val="bg1"/>
          </a:solidFill>
        </p:grpSpPr>
        <p:sp>
          <p:nvSpPr>
            <p:cNvPr id="46" name="Freeform 20"/>
            <p:cNvSpPr/>
            <p:nvPr/>
          </p:nvSpPr>
          <p:spPr bwMode="auto">
            <a:xfrm>
              <a:off x="4368801" y="6203950"/>
              <a:ext cx="255588" cy="225425"/>
            </a:xfrm>
            <a:custGeom>
              <a:avLst/>
              <a:gdLst>
                <a:gd name="T0" fmla="*/ 53 w 68"/>
                <a:gd name="T1" fmla="*/ 31 h 60"/>
                <a:gd name="T2" fmla="*/ 48 w 68"/>
                <a:gd name="T3" fmla="*/ 23 h 60"/>
                <a:gd name="T4" fmla="*/ 41 w 68"/>
                <a:gd name="T5" fmla="*/ 8 h 60"/>
                <a:gd name="T6" fmla="*/ 38 w 68"/>
                <a:gd name="T7" fmla="*/ 5 h 60"/>
                <a:gd name="T8" fmla="*/ 26 w 68"/>
                <a:gd name="T9" fmla="*/ 1 h 60"/>
                <a:gd name="T10" fmla="*/ 4 w 68"/>
                <a:gd name="T11" fmla="*/ 20 h 60"/>
                <a:gd name="T12" fmla="*/ 0 w 68"/>
                <a:gd name="T13" fmla="*/ 27 h 60"/>
                <a:gd name="T14" fmla="*/ 14 w 68"/>
                <a:gd name="T15" fmla="*/ 52 h 60"/>
                <a:gd name="T16" fmla="*/ 2 w 68"/>
                <a:gd name="T17" fmla="*/ 60 h 60"/>
                <a:gd name="T18" fmla="*/ 46 w 68"/>
                <a:gd name="T19" fmla="*/ 60 h 60"/>
                <a:gd name="T20" fmla="*/ 68 w 68"/>
                <a:gd name="T21" fmla="*/ 22 h 60"/>
                <a:gd name="T22" fmla="*/ 53 w 68"/>
                <a:gd name="T23" fmla="*/ 3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8" h="60">
                  <a:moveTo>
                    <a:pt x="53" y="31"/>
                  </a:moveTo>
                  <a:cubicBezTo>
                    <a:pt x="51" y="28"/>
                    <a:pt x="50" y="26"/>
                    <a:pt x="48" y="23"/>
                  </a:cubicBezTo>
                  <a:cubicBezTo>
                    <a:pt x="46" y="18"/>
                    <a:pt x="43" y="13"/>
                    <a:pt x="41" y="8"/>
                  </a:cubicBezTo>
                  <a:cubicBezTo>
                    <a:pt x="40" y="7"/>
                    <a:pt x="39" y="6"/>
                    <a:pt x="38" y="5"/>
                  </a:cubicBezTo>
                  <a:cubicBezTo>
                    <a:pt x="35" y="1"/>
                    <a:pt x="30" y="0"/>
                    <a:pt x="26" y="1"/>
                  </a:cubicBezTo>
                  <a:cubicBezTo>
                    <a:pt x="13" y="2"/>
                    <a:pt x="4" y="19"/>
                    <a:pt x="4" y="20"/>
                  </a:cubicBezTo>
                  <a:cubicBezTo>
                    <a:pt x="0" y="27"/>
                    <a:pt x="0" y="27"/>
                    <a:pt x="0" y="27"/>
                  </a:cubicBezTo>
                  <a:cubicBezTo>
                    <a:pt x="3" y="32"/>
                    <a:pt x="14" y="52"/>
                    <a:pt x="14" y="52"/>
                  </a:cubicBezTo>
                  <a:cubicBezTo>
                    <a:pt x="2" y="60"/>
                    <a:pt x="2" y="60"/>
                    <a:pt x="2" y="60"/>
                  </a:cubicBezTo>
                  <a:cubicBezTo>
                    <a:pt x="46" y="60"/>
                    <a:pt x="46" y="60"/>
                    <a:pt x="46" y="60"/>
                  </a:cubicBezTo>
                  <a:cubicBezTo>
                    <a:pt x="68" y="22"/>
                    <a:pt x="68" y="22"/>
                    <a:pt x="68" y="22"/>
                  </a:cubicBezTo>
                  <a:lnTo>
                    <a:pt x="53" y="3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id-ID">
                <a:latin typeface="Arial" panose="020B0604020202020204" pitchFamily="34" charset="0"/>
                <a:ea typeface="微软雅黑" panose="020B0503020204020204" pitchFamily="34" charset="-122"/>
                <a:sym typeface="Arial" panose="020B0604020202020204" pitchFamily="34" charset="0"/>
              </a:endParaRPr>
            </a:p>
          </p:txBody>
        </p:sp>
        <p:sp>
          <p:nvSpPr>
            <p:cNvPr id="47" name="Freeform 21"/>
            <p:cNvSpPr/>
            <p:nvPr/>
          </p:nvSpPr>
          <p:spPr bwMode="auto">
            <a:xfrm>
              <a:off x="4119563" y="6192838"/>
              <a:ext cx="304800" cy="242888"/>
            </a:xfrm>
            <a:custGeom>
              <a:avLst/>
              <a:gdLst>
                <a:gd name="T0" fmla="*/ 65 w 81"/>
                <a:gd name="T1" fmla="*/ 20 h 65"/>
                <a:gd name="T2" fmla="*/ 81 w 81"/>
                <a:gd name="T3" fmla="*/ 1 h 65"/>
                <a:gd name="T4" fmla="*/ 80 w 81"/>
                <a:gd name="T5" fmla="*/ 1 h 65"/>
                <a:gd name="T6" fmla="*/ 42 w 81"/>
                <a:gd name="T7" fmla="*/ 0 h 65"/>
                <a:gd name="T8" fmla="*/ 18 w 81"/>
                <a:gd name="T9" fmla="*/ 12 h 65"/>
                <a:gd name="T10" fmla="*/ 0 w 81"/>
                <a:gd name="T11" fmla="*/ 43 h 65"/>
                <a:gd name="T12" fmla="*/ 40 w 81"/>
                <a:gd name="T13" fmla="*/ 65 h 65"/>
                <a:gd name="T14" fmla="*/ 65 w 81"/>
                <a:gd name="T15" fmla="*/ 2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1" h="65">
                  <a:moveTo>
                    <a:pt x="65" y="20"/>
                  </a:moveTo>
                  <a:cubicBezTo>
                    <a:pt x="68" y="14"/>
                    <a:pt x="74" y="6"/>
                    <a:pt x="81" y="1"/>
                  </a:cubicBezTo>
                  <a:cubicBezTo>
                    <a:pt x="81" y="1"/>
                    <a:pt x="80" y="1"/>
                    <a:pt x="80" y="1"/>
                  </a:cubicBezTo>
                  <a:cubicBezTo>
                    <a:pt x="80" y="1"/>
                    <a:pt x="57" y="1"/>
                    <a:pt x="42" y="0"/>
                  </a:cubicBezTo>
                  <a:cubicBezTo>
                    <a:pt x="31" y="0"/>
                    <a:pt x="22" y="5"/>
                    <a:pt x="18" y="12"/>
                  </a:cubicBezTo>
                  <a:cubicBezTo>
                    <a:pt x="0" y="43"/>
                    <a:pt x="0" y="43"/>
                    <a:pt x="0" y="43"/>
                  </a:cubicBezTo>
                  <a:cubicBezTo>
                    <a:pt x="40" y="65"/>
                    <a:pt x="40" y="65"/>
                    <a:pt x="40" y="65"/>
                  </a:cubicBezTo>
                  <a:cubicBezTo>
                    <a:pt x="44" y="57"/>
                    <a:pt x="65" y="20"/>
                    <a:pt x="65"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id-ID">
                <a:latin typeface="Arial" panose="020B0604020202020204" pitchFamily="34" charset="0"/>
                <a:ea typeface="微软雅黑" panose="020B0503020204020204" pitchFamily="34" charset="-122"/>
                <a:sym typeface="Arial" panose="020B0604020202020204" pitchFamily="34" charset="0"/>
              </a:endParaRPr>
            </a:p>
          </p:txBody>
        </p:sp>
        <p:sp>
          <p:nvSpPr>
            <p:cNvPr id="48" name="Freeform 22"/>
            <p:cNvSpPr/>
            <p:nvPr/>
          </p:nvSpPr>
          <p:spPr bwMode="auto">
            <a:xfrm>
              <a:off x="4011613" y="6429375"/>
              <a:ext cx="250825" cy="214313"/>
            </a:xfrm>
            <a:custGeom>
              <a:avLst/>
              <a:gdLst>
                <a:gd name="T0" fmla="*/ 17 w 67"/>
                <a:gd name="T1" fmla="*/ 9 h 57"/>
                <a:gd name="T2" fmla="*/ 12 w 67"/>
                <a:gd name="T3" fmla="*/ 16 h 57"/>
                <a:gd name="T4" fmla="*/ 3 w 67"/>
                <a:gd name="T5" fmla="*/ 30 h 57"/>
                <a:gd name="T6" fmla="*/ 1 w 67"/>
                <a:gd name="T7" fmla="*/ 34 h 57"/>
                <a:gd name="T8" fmla="*/ 3 w 67"/>
                <a:gd name="T9" fmla="*/ 47 h 57"/>
                <a:gd name="T10" fmla="*/ 30 w 67"/>
                <a:gd name="T11" fmla="*/ 56 h 57"/>
                <a:gd name="T12" fmla="*/ 38 w 67"/>
                <a:gd name="T13" fmla="*/ 56 h 57"/>
                <a:gd name="T14" fmla="*/ 54 w 67"/>
                <a:gd name="T15" fmla="*/ 32 h 57"/>
                <a:gd name="T16" fmla="*/ 67 w 67"/>
                <a:gd name="T17" fmla="*/ 40 h 57"/>
                <a:gd name="T18" fmla="*/ 45 w 67"/>
                <a:gd name="T19" fmla="*/ 0 h 57"/>
                <a:gd name="T20" fmla="*/ 2 w 67"/>
                <a:gd name="T21" fmla="*/ 0 h 57"/>
                <a:gd name="T22" fmla="*/ 17 w 67"/>
                <a:gd name="T23" fmla="*/ 9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7" h="57">
                  <a:moveTo>
                    <a:pt x="17" y="9"/>
                  </a:moveTo>
                  <a:cubicBezTo>
                    <a:pt x="15" y="11"/>
                    <a:pt x="14" y="14"/>
                    <a:pt x="12" y="16"/>
                  </a:cubicBezTo>
                  <a:cubicBezTo>
                    <a:pt x="9" y="21"/>
                    <a:pt x="6" y="25"/>
                    <a:pt x="3" y="30"/>
                  </a:cubicBezTo>
                  <a:cubicBezTo>
                    <a:pt x="2" y="31"/>
                    <a:pt x="1" y="33"/>
                    <a:pt x="1" y="34"/>
                  </a:cubicBezTo>
                  <a:cubicBezTo>
                    <a:pt x="0" y="38"/>
                    <a:pt x="1" y="43"/>
                    <a:pt x="3" y="47"/>
                  </a:cubicBezTo>
                  <a:cubicBezTo>
                    <a:pt x="11" y="57"/>
                    <a:pt x="30" y="56"/>
                    <a:pt x="30" y="56"/>
                  </a:cubicBezTo>
                  <a:cubicBezTo>
                    <a:pt x="38" y="56"/>
                    <a:pt x="38" y="56"/>
                    <a:pt x="38" y="56"/>
                  </a:cubicBezTo>
                  <a:cubicBezTo>
                    <a:pt x="42" y="51"/>
                    <a:pt x="54" y="32"/>
                    <a:pt x="54" y="32"/>
                  </a:cubicBezTo>
                  <a:cubicBezTo>
                    <a:pt x="67" y="40"/>
                    <a:pt x="67" y="40"/>
                    <a:pt x="67" y="40"/>
                  </a:cubicBezTo>
                  <a:cubicBezTo>
                    <a:pt x="45" y="0"/>
                    <a:pt x="45" y="0"/>
                    <a:pt x="45" y="0"/>
                  </a:cubicBezTo>
                  <a:cubicBezTo>
                    <a:pt x="2" y="0"/>
                    <a:pt x="2" y="0"/>
                    <a:pt x="2" y="0"/>
                  </a:cubicBezTo>
                  <a:lnTo>
                    <a:pt x="17"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id-ID">
                <a:latin typeface="Arial" panose="020B0604020202020204" pitchFamily="34" charset="0"/>
                <a:ea typeface="微软雅黑" panose="020B0503020204020204" pitchFamily="34" charset="-122"/>
                <a:sym typeface="Arial" panose="020B0604020202020204" pitchFamily="34" charset="0"/>
              </a:endParaRPr>
            </a:p>
          </p:txBody>
        </p:sp>
        <p:sp>
          <p:nvSpPr>
            <p:cNvPr id="49" name="Freeform 23"/>
            <p:cNvSpPr/>
            <p:nvPr/>
          </p:nvSpPr>
          <p:spPr bwMode="auto">
            <a:xfrm>
              <a:off x="4033838" y="6643688"/>
              <a:ext cx="285750" cy="190500"/>
            </a:xfrm>
            <a:custGeom>
              <a:avLst/>
              <a:gdLst>
                <a:gd name="T0" fmla="*/ 25 w 76"/>
                <a:gd name="T1" fmla="*/ 6 h 51"/>
                <a:gd name="T2" fmla="*/ 0 w 76"/>
                <a:gd name="T3" fmla="*/ 0 h 51"/>
                <a:gd name="T4" fmla="*/ 1 w 76"/>
                <a:gd name="T5" fmla="*/ 1 h 51"/>
                <a:gd name="T6" fmla="*/ 18 w 76"/>
                <a:gd name="T7" fmla="*/ 35 h 51"/>
                <a:gd name="T8" fmla="*/ 40 w 76"/>
                <a:gd name="T9" fmla="*/ 51 h 51"/>
                <a:gd name="T10" fmla="*/ 76 w 76"/>
                <a:gd name="T11" fmla="*/ 51 h 51"/>
                <a:gd name="T12" fmla="*/ 76 w 76"/>
                <a:gd name="T13" fmla="*/ 6 h 51"/>
                <a:gd name="T14" fmla="*/ 25 w 76"/>
                <a:gd name="T15" fmla="*/ 6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51">
                  <a:moveTo>
                    <a:pt x="25" y="6"/>
                  </a:moveTo>
                  <a:cubicBezTo>
                    <a:pt x="18" y="6"/>
                    <a:pt x="8" y="4"/>
                    <a:pt x="0" y="0"/>
                  </a:cubicBezTo>
                  <a:cubicBezTo>
                    <a:pt x="0" y="1"/>
                    <a:pt x="1" y="1"/>
                    <a:pt x="1" y="1"/>
                  </a:cubicBezTo>
                  <a:cubicBezTo>
                    <a:pt x="1" y="1"/>
                    <a:pt x="12" y="22"/>
                    <a:pt x="18" y="35"/>
                  </a:cubicBezTo>
                  <a:cubicBezTo>
                    <a:pt x="24" y="45"/>
                    <a:pt x="32" y="50"/>
                    <a:pt x="40" y="51"/>
                  </a:cubicBezTo>
                  <a:cubicBezTo>
                    <a:pt x="76" y="51"/>
                    <a:pt x="76" y="51"/>
                    <a:pt x="76" y="51"/>
                  </a:cubicBezTo>
                  <a:cubicBezTo>
                    <a:pt x="76" y="6"/>
                    <a:pt x="76" y="6"/>
                    <a:pt x="76" y="6"/>
                  </a:cubicBezTo>
                  <a:cubicBezTo>
                    <a:pt x="67" y="6"/>
                    <a:pt x="24" y="6"/>
                    <a:pt x="25"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id-ID">
                <a:latin typeface="Arial" panose="020B0604020202020204" pitchFamily="34" charset="0"/>
                <a:ea typeface="微软雅黑" panose="020B0503020204020204" pitchFamily="34" charset="-122"/>
                <a:sym typeface="Arial" panose="020B0604020202020204" pitchFamily="34" charset="0"/>
              </a:endParaRPr>
            </a:p>
          </p:txBody>
        </p:sp>
        <p:sp>
          <p:nvSpPr>
            <p:cNvPr id="50" name="Freeform 24"/>
            <p:cNvSpPr/>
            <p:nvPr/>
          </p:nvSpPr>
          <p:spPr bwMode="auto">
            <a:xfrm>
              <a:off x="4368801" y="6597650"/>
              <a:ext cx="247650" cy="285750"/>
            </a:xfrm>
            <a:custGeom>
              <a:avLst/>
              <a:gdLst>
                <a:gd name="T0" fmla="*/ 22 w 66"/>
                <a:gd name="T1" fmla="*/ 58 h 76"/>
                <a:gd name="T2" fmla="*/ 31 w 66"/>
                <a:gd name="T3" fmla="*/ 59 h 76"/>
                <a:gd name="T4" fmla="*/ 48 w 66"/>
                <a:gd name="T5" fmla="*/ 59 h 76"/>
                <a:gd name="T6" fmla="*/ 52 w 66"/>
                <a:gd name="T7" fmla="*/ 58 h 76"/>
                <a:gd name="T8" fmla="*/ 61 w 66"/>
                <a:gd name="T9" fmla="*/ 49 h 76"/>
                <a:gd name="T10" fmla="*/ 55 w 66"/>
                <a:gd name="T11" fmla="*/ 21 h 76"/>
                <a:gd name="T12" fmla="*/ 51 w 66"/>
                <a:gd name="T13" fmla="*/ 14 h 76"/>
                <a:gd name="T14" fmla="*/ 21 w 66"/>
                <a:gd name="T15" fmla="*/ 14 h 76"/>
                <a:gd name="T16" fmla="*/ 21 w 66"/>
                <a:gd name="T17" fmla="*/ 0 h 76"/>
                <a:gd name="T18" fmla="*/ 0 w 66"/>
                <a:gd name="T19" fmla="*/ 39 h 76"/>
                <a:gd name="T20" fmla="*/ 22 w 66"/>
                <a:gd name="T21" fmla="*/ 76 h 76"/>
                <a:gd name="T22" fmla="*/ 22 w 66"/>
                <a:gd name="T23" fmla="*/ 58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6" h="76">
                  <a:moveTo>
                    <a:pt x="22" y="58"/>
                  </a:moveTo>
                  <a:cubicBezTo>
                    <a:pt x="25" y="58"/>
                    <a:pt x="28" y="59"/>
                    <a:pt x="31" y="59"/>
                  </a:cubicBezTo>
                  <a:cubicBezTo>
                    <a:pt x="36" y="59"/>
                    <a:pt x="42" y="59"/>
                    <a:pt x="48" y="59"/>
                  </a:cubicBezTo>
                  <a:cubicBezTo>
                    <a:pt x="49" y="59"/>
                    <a:pt x="50" y="59"/>
                    <a:pt x="52" y="58"/>
                  </a:cubicBezTo>
                  <a:cubicBezTo>
                    <a:pt x="56" y="57"/>
                    <a:pt x="59" y="54"/>
                    <a:pt x="61" y="49"/>
                  </a:cubicBezTo>
                  <a:cubicBezTo>
                    <a:pt x="66" y="38"/>
                    <a:pt x="55" y="21"/>
                    <a:pt x="55" y="21"/>
                  </a:cubicBezTo>
                  <a:cubicBezTo>
                    <a:pt x="51" y="14"/>
                    <a:pt x="51" y="14"/>
                    <a:pt x="51" y="14"/>
                  </a:cubicBezTo>
                  <a:cubicBezTo>
                    <a:pt x="44" y="14"/>
                    <a:pt x="21" y="14"/>
                    <a:pt x="21" y="14"/>
                  </a:cubicBezTo>
                  <a:cubicBezTo>
                    <a:pt x="21" y="0"/>
                    <a:pt x="21" y="0"/>
                    <a:pt x="21" y="0"/>
                  </a:cubicBezTo>
                  <a:cubicBezTo>
                    <a:pt x="0" y="39"/>
                    <a:pt x="0" y="39"/>
                    <a:pt x="0" y="39"/>
                  </a:cubicBezTo>
                  <a:cubicBezTo>
                    <a:pt x="22" y="76"/>
                    <a:pt x="22" y="76"/>
                    <a:pt x="22" y="76"/>
                  </a:cubicBezTo>
                  <a:lnTo>
                    <a:pt x="22" y="5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id-ID">
                <a:latin typeface="Arial" panose="020B0604020202020204" pitchFamily="34" charset="0"/>
                <a:ea typeface="微软雅黑" panose="020B0503020204020204" pitchFamily="34" charset="-122"/>
                <a:sym typeface="Arial" panose="020B0604020202020204" pitchFamily="34" charset="0"/>
              </a:endParaRPr>
            </a:p>
          </p:txBody>
        </p:sp>
        <p:sp>
          <p:nvSpPr>
            <p:cNvPr id="51" name="Freeform 25"/>
            <p:cNvSpPr/>
            <p:nvPr/>
          </p:nvSpPr>
          <p:spPr bwMode="auto">
            <a:xfrm>
              <a:off x="4487863" y="6410325"/>
              <a:ext cx="233363" cy="346075"/>
            </a:xfrm>
            <a:custGeom>
              <a:avLst/>
              <a:gdLst>
                <a:gd name="T0" fmla="*/ 28 w 62"/>
                <a:gd name="T1" fmla="*/ 68 h 92"/>
                <a:gd name="T2" fmla="*/ 37 w 62"/>
                <a:gd name="T3" fmla="*/ 92 h 92"/>
                <a:gd name="T4" fmla="*/ 37 w 62"/>
                <a:gd name="T5" fmla="*/ 90 h 92"/>
                <a:gd name="T6" fmla="*/ 56 w 62"/>
                <a:gd name="T7" fmla="*/ 57 h 92"/>
                <a:gd name="T8" fmla="*/ 58 w 62"/>
                <a:gd name="T9" fmla="*/ 31 h 92"/>
                <a:gd name="T10" fmla="*/ 38 w 62"/>
                <a:gd name="T11" fmla="*/ 0 h 92"/>
                <a:gd name="T12" fmla="*/ 0 w 62"/>
                <a:gd name="T13" fmla="*/ 24 h 92"/>
                <a:gd name="T14" fmla="*/ 28 w 62"/>
                <a:gd name="T15" fmla="*/ 68 h 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 h="92">
                  <a:moveTo>
                    <a:pt x="28" y="68"/>
                  </a:moveTo>
                  <a:cubicBezTo>
                    <a:pt x="32" y="73"/>
                    <a:pt x="36" y="83"/>
                    <a:pt x="37" y="92"/>
                  </a:cubicBezTo>
                  <a:cubicBezTo>
                    <a:pt x="37" y="91"/>
                    <a:pt x="37" y="90"/>
                    <a:pt x="37" y="90"/>
                  </a:cubicBezTo>
                  <a:cubicBezTo>
                    <a:pt x="37" y="90"/>
                    <a:pt x="48" y="70"/>
                    <a:pt x="56" y="57"/>
                  </a:cubicBezTo>
                  <a:cubicBezTo>
                    <a:pt x="62" y="47"/>
                    <a:pt x="61" y="37"/>
                    <a:pt x="58" y="31"/>
                  </a:cubicBezTo>
                  <a:cubicBezTo>
                    <a:pt x="38" y="0"/>
                    <a:pt x="38" y="0"/>
                    <a:pt x="38" y="0"/>
                  </a:cubicBezTo>
                  <a:cubicBezTo>
                    <a:pt x="0" y="24"/>
                    <a:pt x="0" y="24"/>
                    <a:pt x="0" y="24"/>
                  </a:cubicBezTo>
                  <a:cubicBezTo>
                    <a:pt x="5" y="32"/>
                    <a:pt x="28" y="68"/>
                    <a:pt x="28" y="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id-ID">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2" name="Group 53"/>
          <p:cNvGrpSpPr/>
          <p:nvPr/>
        </p:nvGrpSpPr>
        <p:grpSpPr>
          <a:xfrm>
            <a:off x="3820267" y="2128599"/>
            <a:ext cx="543177" cy="545752"/>
            <a:chOff x="8070850" y="622300"/>
            <a:chExt cx="688975" cy="692150"/>
          </a:xfrm>
          <a:solidFill>
            <a:schemeClr val="bg1"/>
          </a:solidFill>
        </p:grpSpPr>
        <p:sp>
          <p:nvSpPr>
            <p:cNvPr id="53" name="Freeform 29"/>
            <p:cNvSpPr>
              <a:spLocks noEditPoints="1"/>
            </p:cNvSpPr>
            <p:nvPr/>
          </p:nvSpPr>
          <p:spPr bwMode="auto">
            <a:xfrm>
              <a:off x="8070850" y="622300"/>
              <a:ext cx="688975" cy="692150"/>
            </a:xfrm>
            <a:custGeom>
              <a:avLst/>
              <a:gdLst>
                <a:gd name="T0" fmla="*/ 91 w 181"/>
                <a:gd name="T1" fmla="*/ 15 h 181"/>
                <a:gd name="T2" fmla="*/ 166 w 181"/>
                <a:gd name="T3" fmla="*/ 91 h 181"/>
                <a:gd name="T4" fmla="*/ 91 w 181"/>
                <a:gd name="T5" fmla="*/ 166 h 181"/>
                <a:gd name="T6" fmla="*/ 15 w 181"/>
                <a:gd name="T7" fmla="*/ 91 h 181"/>
                <a:gd name="T8" fmla="*/ 91 w 181"/>
                <a:gd name="T9" fmla="*/ 15 h 181"/>
                <a:gd name="T10" fmla="*/ 91 w 181"/>
                <a:gd name="T11" fmla="*/ 0 h 181"/>
                <a:gd name="T12" fmla="*/ 0 w 181"/>
                <a:gd name="T13" fmla="*/ 91 h 181"/>
                <a:gd name="T14" fmla="*/ 91 w 181"/>
                <a:gd name="T15" fmla="*/ 181 h 181"/>
                <a:gd name="T16" fmla="*/ 181 w 181"/>
                <a:gd name="T17" fmla="*/ 91 h 181"/>
                <a:gd name="T18" fmla="*/ 91 w 181"/>
                <a:gd name="T19" fmla="*/ 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1" h="181">
                  <a:moveTo>
                    <a:pt x="91" y="15"/>
                  </a:moveTo>
                  <a:cubicBezTo>
                    <a:pt x="132" y="15"/>
                    <a:pt x="166" y="49"/>
                    <a:pt x="166" y="91"/>
                  </a:cubicBezTo>
                  <a:cubicBezTo>
                    <a:pt x="166" y="132"/>
                    <a:pt x="132" y="166"/>
                    <a:pt x="91" y="166"/>
                  </a:cubicBezTo>
                  <a:cubicBezTo>
                    <a:pt x="49" y="166"/>
                    <a:pt x="15" y="132"/>
                    <a:pt x="15" y="91"/>
                  </a:cubicBezTo>
                  <a:cubicBezTo>
                    <a:pt x="15" y="49"/>
                    <a:pt x="49" y="15"/>
                    <a:pt x="91" y="15"/>
                  </a:cubicBezTo>
                  <a:moveTo>
                    <a:pt x="91" y="0"/>
                  </a:moveTo>
                  <a:cubicBezTo>
                    <a:pt x="41" y="0"/>
                    <a:pt x="0" y="41"/>
                    <a:pt x="0" y="91"/>
                  </a:cubicBezTo>
                  <a:cubicBezTo>
                    <a:pt x="0" y="141"/>
                    <a:pt x="41" y="181"/>
                    <a:pt x="91" y="181"/>
                  </a:cubicBezTo>
                  <a:cubicBezTo>
                    <a:pt x="141" y="181"/>
                    <a:pt x="181" y="141"/>
                    <a:pt x="181" y="91"/>
                  </a:cubicBezTo>
                  <a:cubicBezTo>
                    <a:pt x="181" y="41"/>
                    <a:pt x="141" y="0"/>
                    <a:pt x="9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id-ID">
                <a:latin typeface="Arial" panose="020B0604020202020204" pitchFamily="34" charset="0"/>
                <a:ea typeface="微软雅黑" panose="020B0503020204020204" pitchFamily="34" charset="-122"/>
                <a:sym typeface="Arial" panose="020B0604020202020204" pitchFamily="34" charset="0"/>
              </a:endParaRPr>
            </a:p>
          </p:txBody>
        </p:sp>
        <p:sp>
          <p:nvSpPr>
            <p:cNvPr id="54" name="Freeform 30"/>
            <p:cNvSpPr>
              <a:spLocks noEditPoints="1"/>
            </p:cNvSpPr>
            <p:nvPr/>
          </p:nvSpPr>
          <p:spPr bwMode="auto">
            <a:xfrm>
              <a:off x="8231188" y="668338"/>
              <a:ext cx="369888" cy="600075"/>
            </a:xfrm>
            <a:custGeom>
              <a:avLst/>
              <a:gdLst>
                <a:gd name="T0" fmla="*/ 49 w 97"/>
                <a:gd name="T1" fmla="*/ 157 h 157"/>
                <a:gd name="T2" fmla="*/ 0 w 97"/>
                <a:gd name="T3" fmla="*/ 79 h 157"/>
                <a:gd name="T4" fmla="*/ 49 w 97"/>
                <a:gd name="T5" fmla="*/ 0 h 157"/>
                <a:gd name="T6" fmla="*/ 97 w 97"/>
                <a:gd name="T7" fmla="*/ 79 h 157"/>
                <a:gd name="T8" fmla="*/ 49 w 97"/>
                <a:gd name="T9" fmla="*/ 157 h 157"/>
                <a:gd name="T10" fmla="*/ 49 w 97"/>
                <a:gd name="T11" fmla="*/ 6 h 157"/>
                <a:gd name="T12" fmla="*/ 6 w 97"/>
                <a:gd name="T13" fmla="*/ 79 h 157"/>
                <a:gd name="T14" fmla="*/ 49 w 97"/>
                <a:gd name="T15" fmla="*/ 152 h 157"/>
                <a:gd name="T16" fmla="*/ 92 w 97"/>
                <a:gd name="T17" fmla="*/ 79 h 157"/>
                <a:gd name="T18" fmla="*/ 49 w 97"/>
                <a:gd name="T19" fmla="*/ 6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7" h="157">
                  <a:moveTo>
                    <a:pt x="49" y="157"/>
                  </a:moveTo>
                  <a:cubicBezTo>
                    <a:pt x="22" y="157"/>
                    <a:pt x="0" y="122"/>
                    <a:pt x="0" y="79"/>
                  </a:cubicBezTo>
                  <a:cubicBezTo>
                    <a:pt x="0" y="35"/>
                    <a:pt x="22" y="0"/>
                    <a:pt x="49" y="0"/>
                  </a:cubicBezTo>
                  <a:cubicBezTo>
                    <a:pt x="75" y="0"/>
                    <a:pt x="97" y="35"/>
                    <a:pt x="97" y="79"/>
                  </a:cubicBezTo>
                  <a:cubicBezTo>
                    <a:pt x="97" y="122"/>
                    <a:pt x="75" y="157"/>
                    <a:pt x="49" y="157"/>
                  </a:cubicBezTo>
                  <a:close/>
                  <a:moveTo>
                    <a:pt x="49" y="6"/>
                  </a:moveTo>
                  <a:cubicBezTo>
                    <a:pt x="25" y="6"/>
                    <a:pt x="6" y="38"/>
                    <a:pt x="6" y="79"/>
                  </a:cubicBezTo>
                  <a:cubicBezTo>
                    <a:pt x="6" y="119"/>
                    <a:pt x="25" y="152"/>
                    <a:pt x="49" y="152"/>
                  </a:cubicBezTo>
                  <a:cubicBezTo>
                    <a:pt x="72" y="152"/>
                    <a:pt x="92" y="119"/>
                    <a:pt x="92" y="79"/>
                  </a:cubicBezTo>
                  <a:cubicBezTo>
                    <a:pt x="92" y="38"/>
                    <a:pt x="72" y="6"/>
                    <a:pt x="49"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id-ID">
                <a:latin typeface="Arial" panose="020B0604020202020204" pitchFamily="34" charset="0"/>
                <a:ea typeface="微软雅黑" panose="020B0503020204020204" pitchFamily="34" charset="-122"/>
                <a:sym typeface="Arial" panose="020B0604020202020204" pitchFamily="34" charset="0"/>
              </a:endParaRPr>
            </a:p>
          </p:txBody>
        </p:sp>
        <p:sp>
          <p:nvSpPr>
            <p:cNvPr id="55" name="Rectangle 31"/>
            <p:cNvSpPr>
              <a:spLocks noChangeArrowheads="1"/>
            </p:cNvSpPr>
            <p:nvPr/>
          </p:nvSpPr>
          <p:spPr bwMode="auto">
            <a:xfrm>
              <a:off x="8405813" y="681038"/>
              <a:ext cx="19050" cy="5762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id-ID">
                <a:latin typeface="Arial" panose="020B0604020202020204" pitchFamily="34" charset="0"/>
                <a:ea typeface="微软雅黑" panose="020B0503020204020204" pitchFamily="34" charset="-122"/>
                <a:sym typeface="Arial" panose="020B0604020202020204" pitchFamily="34" charset="0"/>
              </a:endParaRPr>
            </a:p>
          </p:txBody>
        </p:sp>
        <p:sp>
          <p:nvSpPr>
            <p:cNvPr id="56" name="Rectangle 32"/>
            <p:cNvSpPr>
              <a:spLocks noChangeArrowheads="1"/>
            </p:cNvSpPr>
            <p:nvPr/>
          </p:nvSpPr>
          <p:spPr bwMode="auto">
            <a:xfrm>
              <a:off x="8139113" y="809625"/>
              <a:ext cx="55245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id-ID">
                <a:latin typeface="Arial" panose="020B0604020202020204" pitchFamily="34" charset="0"/>
                <a:ea typeface="微软雅黑" panose="020B0503020204020204" pitchFamily="34" charset="-122"/>
                <a:sym typeface="Arial" panose="020B0604020202020204" pitchFamily="34" charset="0"/>
              </a:endParaRPr>
            </a:p>
          </p:txBody>
        </p:sp>
        <p:sp>
          <p:nvSpPr>
            <p:cNvPr id="57" name="Rectangle 33"/>
            <p:cNvSpPr>
              <a:spLocks noChangeArrowheads="1"/>
            </p:cNvSpPr>
            <p:nvPr/>
          </p:nvSpPr>
          <p:spPr bwMode="auto">
            <a:xfrm>
              <a:off x="8128000" y="958850"/>
              <a:ext cx="579438" cy="19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id-ID">
                <a:latin typeface="Arial" panose="020B0604020202020204" pitchFamily="34" charset="0"/>
                <a:ea typeface="微软雅黑" panose="020B0503020204020204" pitchFamily="34" charset="-122"/>
                <a:sym typeface="Arial" panose="020B0604020202020204" pitchFamily="34" charset="0"/>
              </a:endParaRPr>
            </a:p>
          </p:txBody>
        </p:sp>
        <p:sp>
          <p:nvSpPr>
            <p:cNvPr id="58" name="Rectangle 34"/>
            <p:cNvSpPr>
              <a:spLocks noChangeArrowheads="1"/>
            </p:cNvSpPr>
            <p:nvPr/>
          </p:nvSpPr>
          <p:spPr bwMode="auto">
            <a:xfrm>
              <a:off x="8131175" y="1103313"/>
              <a:ext cx="55245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id-ID">
                <a:latin typeface="Arial" panose="020B0604020202020204" pitchFamily="34" charset="0"/>
                <a:ea typeface="微软雅黑" panose="020B0503020204020204" pitchFamily="34" charset="-122"/>
                <a:sym typeface="Arial" panose="020B0604020202020204" pitchFamily="34" charset="0"/>
              </a:endParaRPr>
            </a:p>
          </p:txBody>
        </p:sp>
      </p:grpSp>
      <p:sp>
        <p:nvSpPr>
          <p:cNvPr id="59" name="矩形 58"/>
          <p:cNvSpPr/>
          <p:nvPr/>
        </p:nvSpPr>
        <p:spPr>
          <a:xfrm>
            <a:off x="0" y="0"/>
            <a:ext cx="12858750" cy="519981"/>
          </a:xfrm>
          <a:prstGeom prst="rect">
            <a:avLst/>
          </a:prstGeom>
          <a:blipFill dpi="0" rotWithShape="1">
            <a:blip r:embed="rId1"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TextBox 122"/>
          <p:cNvSpPr txBox="1"/>
          <p:nvPr/>
        </p:nvSpPr>
        <p:spPr>
          <a:xfrm>
            <a:off x="136214" y="46890"/>
            <a:ext cx="3096344" cy="466685"/>
          </a:xfrm>
          <a:prstGeom prst="rect">
            <a:avLst/>
          </a:prstGeom>
          <a:noFill/>
        </p:spPr>
        <p:txBody>
          <a:bodyPr wrap="square" lIns="96416" tIns="48206" rIns="96416" bIns="48206" rtlCol="0">
            <a:spAutoFit/>
          </a:bodyPr>
          <a:lstStyle/>
          <a:p>
            <a:r>
              <a:rPr lang="zh-CN" altLang="en-US" sz="2400" spc="300" dirty="0" smtClean="0">
                <a:solidFill>
                  <a:schemeClr val="bg1"/>
                </a:solidFill>
                <a:latin typeface="造字工房悦黑体验版细体" pitchFamily="50" charset="-122"/>
                <a:ea typeface="造字工房悦黑体验版细体" pitchFamily="50" charset="-122"/>
                <a:sym typeface="Arial" panose="020B0604020202020204" pitchFamily="34" charset="0"/>
              </a:rPr>
              <a:t>点击添加标题文字</a:t>
            </a:r>
            <a:endParaRPr lang="zh-CN" altLang="en-US" sz="2400" spc="300" dirty="0">
              <a:solidFill>
                <a:schemeClr val="bg1"/>
              </a:solidFill>
              <a:latin typeface="造字工房悦黑体验版细体" pitchFamily="50" charset="-122"/>
              <a:ea typeface="造字工房悦黑体验版细体" pitchFamily="50"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advTm="5000">
        <p14:flip dir="r"/>
      </p:transition>
    </mc:Choice>
    <mc:Fallback>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900" decel="100000" fill="hold"/>
                                        <p:tgtEl>
                                          <p:spTgt spid="2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41"/>
                                        </p:tgtEl>
                                        <p:attrNameLst>
                                          <p:attrName>style.visibility</p:attrName>
                                        </p:attrNameLst>
                                      </p:cBhvr>
                                      <p:to>
                                        <p:strVal val="visible"/>
                                      </p:to>
                                    </p:set>
                                    <p:animEffect transition="in" filter="fade">
                                      <p:cBhvr>
                                        <p:cTn id="14" dur="500"/>
                                        <p:tgtEl>
                                          <p:spTgt spid="41"/>
                                        </p:tgtEl>
                                      </p:cBhvr>
                                    </p:animEffect>
                                  </p:childTnLst>
                                </p:cTn>
                              </p:par>
                            </p:childTnLst>
                          </p:cTn>
                        </p:par>
                        <p:par>
                          <p:cTn id="15" fill="hold">
                            <p:stCondLst>
                              <p:cond delay="1500"/>
                            </p:stCondLst>
                            <p:childTnLst>
                              <p:par>
                                <p:cTn id="16" presetID="10" presetClass="entr" presetSubtype="0"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Effect transition="in" filter="fade">
                                      <p:cBhvr>
                                        <p:cTn id="18" dur="500"/>
                                        <p:tgtEl>
                                          <p:spTgt spid="44"/>
                                        </p:tgtEl>
                                      </p:cBhvr>
                                    </p:animEffect>
                                  </p:childTnLst>
                                </p:cTn>
                              </p:par>
                              <p:par>
                                <p:cTn id="19" presetID="10" presetClass="entr" presetSubtype="0" fill="hold" nodeType="withEffect">
                                  <p:stCondLst>
                                    <p:cond delay="0"/>
                                  </p:stCondLst>
                                  <p:childTnLst>
                                    <p:set>
                                      <p:cBhvr>
                                        <p:cTn id="20" dur="1" fill="hold">
                                          <p:stCondLst>
                                            <p:cond delay="0"/>
                                          </p:stCondLst>
                                        </p:cTn>
                                        <p:tgtEl>
                                          <p:spTgt spid="45"/>
                                        </p:tgtEl>
                                        <p:attrNameLst>
                                          <p:attrName>style.visibility</p:attrName>
                                        </p:attrNameLst>
                                      </p:cBhvr>
                                      <p:to>
                                        <p:strVal val="visible"/>
                                      </p:to>
                                    </p:set>
                                    <p:animEffect transition="in" filter="fade">
                                      <p:cBhvr>
                                        <p:cTn id="21" dur="500"/>
                                        <p:tgtEl>
                                          <p:spTgt spid="45"/>
                                        </p:tgtEl>
                                      </p:cBhvr>
                                    </p:animEffect>
                                  </p:childTnLst>
                                </p:cTn>
                              </p:par>
                              <p:par>
                                <p:cTn id="22" presetID="10" presetClass="entr" presetSubtype="0" fill="hold" nodeType="withEffect">
                                  <p:stCondLst>
                                    <p:cond delay="0"/>
                                  </p:stCondLst>
                                  <p:childTnLst>
                                    <p:set>
                                      <p:cBhvr>
                                        <p:cTn id="23" dur="1" fill="hold">
                                          <p:stCondLst>
                                            <p:cond delay="0"/>
                                          </p:stCondLst>
                                        </p:cTn>
                                        <p:tgtEl>
                                          <p:spTgt spid="52"/>
                                        </p:tgtEl>
                                        <p:attrNameLst>
                                          <p:attrName>style.visibility</p:attrName>
                                        </p:attrNameLst>
                                      </p:cBhvr>
                                      <p:to>
                                        <p:strVal val="visible"/>
                                      </p:to>
                                    </p:set>
                                    <p:animEffect transition="in" filter="fade">
                                      <p:cBhvr>
                                        <p:cTn id="24" dur="500"/>
                                        <p:tgtEl>
                                          <p:spTgt spid="52"/>
                                        </p:tgtEl>
                                      </p:cBhvr>
                                    </p:animEffect>
                                  </p:childTnLst>
                                </p:cTn>
                              </p:par>
                            </p:childTnLst>
                          </p:cTn>
                        </p:par>
                        <p:par>
                          <p:cTn id="25" fill="hold">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Effect transition="in" filter="fade">
                                      <p:cBhvr>
                                        <p:cTn id="28" dur="500"/>
                                        <p:tgtEl>
                                          <p:spTgt spid="43"/>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500"/>
                                        <p:tgtEl>
                                          <p:spTgt spid="42"/>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34"/>
                                        </p:tgtEl>
                                        <p:attrNameLst>
                                          <p:attrName>style.visibility</p:attrName>
                                        </p:attrNameLst>
                                      </p:cBhvr>
                                      <p:to>
                                        <p:strVal val="visible"/>
                                      </p:to>
                                    </p:set>
                                    <p:anim calcmode="lin" valueType="num">
                                      <p:cBhvr>
                                        <p:cTn id="46" dur="500" fill="hold"/>
                                        <p:tgtEl>
                                          <p:spTgt spid="34"/>
                                        </p:tgtEl>
                                        <p:attrNameLst>
                                          <p:attrName>ppt_w</p:attrName>
                                        </p:attrNameLst>
                                      </p:cBhvr>
                                      <p:tavLst>
                                        <p:tav tm="0">
                                          <p:val>
                                            <p:fltVal val="0"/>
                                          </p:val>
                                        </p:tav>
                                        <p:tav tm="100000">
                                          <p:val>
                                            <p:strVal val="#ppt_w"/>
                                          </p:val>
                                        </p:tav>
                                      </p:tavLst>
                                    </p:anim>
                                    <p:anim calcmode="lin" valueType="num">
                                      <p:cBhvr>
                                        <p:cTn id="47" dur="500" fill="hold"/>
                                        <p:tgtEl>
                                          <p:spTgt spid="34"/>
                                        </p:tgtEl>
                                        <p:attrNameLst>
                                          <p:attrName>ppt_h</p:attrName>
                                        </p:attrNameLst>
                                      </p:cBhvr>
                                      <p:tavLst>
                                        <p:tav tm="0">
                                          <p:val>
                                            <p:fltVal val="0"/>
                                          </p:val>
                                        </p:tav>
                                        <p:tav tm="100000">
                                          <p:val>
                                            <p:strVal val="#ppt_h"/>
                                          </p:val>
                                        </p:tav>
                                      </p:tavLst>
                                    </p:anim>
                                    <p:animEffect transition="in" filter="fade">
                                      <p:cBhvr>
                                        <p:cTn id="48" dur="500"/>
                                        <p:tgtEl>
                                          <p:spTgt spid="34"/>
                                        </p:tgtEl>
                                      </p:cBhvr>
                                    </p:animEffect>
                                  </p:childTnLst>
                                </p:cTn>
                              </p:par>
                            </p:childTnLst>
                          </p:cTn>
                        </p:par>
                        <p:par>
                          <p:cTn id="49" fill="hold">
                            <p:stCondLst>
                              <p:cond delay="3500"/>
                            </p:stCondLst>
                            <p:childTnLst>
                              <p:par>
                                <p:cTn id="50" presetID="10" presetClass="entr" presetSubtype="0" fill="hold" grpId="0" nodeType="after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fade">
                                      <p:cBhvr>
                                        <p:cTn id="52" dur="500"/>
                                        <p:tgtEl>
                                          <p:spTgt spid="35"/>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36"/>
                                        </p:tgtEl>
                                        <p:attrNameLst>
                                          <p:attrName>style.visibility</p:attrName>
                                        </p:attrNameLst>
                                      </p:cBhvr>
                                      <p:to>
                                        <p:strVal val="visible"/>
                                      </p:to>
                                    </p:set>
                                    <p:animEffect transition="in" filter="fade">
                                      <p:cBhvr>
                                        <p:cTn id="55" dur="500"/>
                                        <p:tgtEl>
                                          <p:spTgt spid="36"/>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500"/>
                                        <p:tgtEl>
                                          <p:spTgt spid="37"/>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fade">
                                      <p:cBhvr>
                                        <p:cTn id="61" dur="500"/>
                                        <p:tgtEl>
                                          <p:spTgt spid="38"/>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39"/>
                                        </p:tgtEl>
                                        <p:attrNameLst>
                                          <p:attrName>style.visibility</p:attrName>
                                        </p:attrNameLst>
                                      </p:cBhvr>
                                      <p:to>
                                        <p:strVal val="visible"/>
                                      </p:to>
                                    </p:set>
                                    <p:animEffect transition="in" filter="fade">
                                      <p:cBhvr>
                                        <p:cTn id="64" dur="500"/>
                                        <p:tgtEl>
                                          <p:spTgt spid="39"/>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fade">
                                      <p:cBhvr>
                                        <p:cTn id="6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34" grpId="0" animBg="1"/>
      <p:bldP spid="35" grpId="0"/>
      <p:bldP spid="36" grpId="0"/>
      <p:bldP spid="37" grpId="0"/>
      <p:bldP spid="38" grpId="0"/>
      <p:bldP spid="39" grpId="0"/>
      <p:bldP spid="40" grpId="0"/>
      <p:bldP spid="41" grpId="0"/>
      <p:bldP spid="42" grpId="0"/>
      <p:bldP spid="43" grpId="0"/>
      <p:bldP spid="4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800485" y="1654854"/>
            <a:ext cx="11267133" cy="862422"/>
          </a:xfrm>
          <a:prstGeom prst="rect">
            <a:avLst/>
          </a:prstGeom>
        </p:spPr>
        <p:txBody>
          <a:bodyPr wrap="square" lIns="128528" tIns="64265" rIns="128528" bIns="64265">
            <a:spAutoFit/>
          </a:bodyPr>
          <a:lstStyle/>
          <a:p>
            <a:pPr>
              <a:lnSpc>
                <a:spcPct val="150000"/>
              </a:lnSpc>
              <a:spcBef>
                <a:spcPts val="845"/>
              </a:spcBef>
              <a:spcAft>
                <a:spcPts val="845"/>
              </a:spcAft>
              <a:defRPr/>
            </a:pPr>
            <a:r>
              <a:rPr lang="zh-CN" altLang="en-US" sz="1685"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请在此处输入您的文本或者复制您的文本粘贴到此处，请在此处输入您的文本或者复制您的文本粘贴到此处。请在此处输入您的文本或者复制您的文本粘贴到此处，请在此处输入您的文本或者复制您的文本粘贴到此处。</a:t>
            </a:r>
            <a:endParaRPr lang="zh-CN" altLang="en-US" sz="1685"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pic>
        <p:nvPicPr>
          <p:cNvPr id="10" name="图片 9"/>
          <p:cNvPicPr>
            <a:picLocks noChangeAspect="1"/>
          </p:cNvPicPr>
          <p:nvPr/>
        </p:nvPicPr>
        <p:blipFill rotWithShape="1">
          <a:blip r:embed="rId1" cstate="email"/>
          <a:srcRect/>
          <a:stretch>
            <a:fillRect/>
          </a:stretch>
        </p:blipFill>
        <p:spPr>
          <a:xfrm>
            <a:off x="0" y="3491185"/>
            <a:ext cx="12858749" cy="3741466"/>
          </a:xfrm>
          <a:prstGeom prst="rect">
            <a:avLst/>
          </a:prstGeom>
        </p:spPr>
      </p:pic>
      <p:sp>
        <p:nvSpPr>
          <p:cNvPr id="4" name="矩形 3"/>
          <p:cNvSpPr/>
          <p:nvPr/>
        </p:nvSpPr>
        <p:spPr>
          <a:xfrm>
            <a:off x="0" y="0"/>
            <a:ext cx="12858750" cy="519981"/>
          </a:xfrm>
          <a:prstGeom prst="rect">
            <a:avLst/>
          </a:prstGeom>
          <a:blipFill dpi="0" rotWithShape="1">
            <a:blip r:embed="rId2"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122"/>
          <p:cNvSpPr txBox="1"/>
          <p:nvPr/>
        </p:nvSpPr>
        <p:spPr>
          <a:xfrm>
            <a:off x="136214" y="46890"/>
            <a:ext cx="3096344" cy="466685"/>
          </a:xfrm>
          <a:prstGeom prst="rect">
            <a:avLst/>
          </a:prstGeom>
          <a:noFill/>
        </p:spPr>
        <p:txBody>
          <a:bodyPr wrap="square" lIns="96416" tIns="48206" rIns="96416" bIns="48206" rtlCol="0">
            <a:spAutoFit/>
          </a:bodyPr>
          <a:lstStyle/>
          <a:p>
            <a:r>
              <a:rPr lang="zh-CN" altLang="en-US" sz="2400" spc="300" dirty="0" smtClean="0">
                <a:solidFill>
                  <a:schemeClr val="bg1"/>
                </a:solidFill>
                <a:latin typeface="造字工房悦黑体验版细体" pitchFamily="50" charset="-122"/>
                <a:ea typeface="造字工房悦黑体验版细体" pitchFamily="50" charset="-122"/>
                <a:sym typeface="Arial" panose="020B0604020202020204" pitchFamily="34" charset="0"/>
              </a:rPr>
              <a:t>点击添加标题文字</a:t>
            </a:r>
            <a:endParaRPr lang="zh-CN" altLang="en-US" sz="2400" spc="300" dirty="0">
              <a:solidFill>
                <a:schemeClr val="bg1"/>
              </a:solidFill>
              <a:latin typeface="造字工房悦黑体验版细体" pitchFamily="50" charset="-122"/>
              <a:ea typeface="造字工房悦黑体验版细体" pitchFamily="50"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type="lt">
                                    <p:tmPct val="8000"/>
                                  </p:iterate>
                                  <p:childTnLst>
                                    <p:set>
                                      <p:cBhvr>
                                        <p:cTn id="6" dur="1" fill="hold">
                                          <p:stCondLst>
                                            <p:cond delay="0"/>
                                          </p:stCondLst>
                                        </p:cTn>
                                        <p:tgtEl>
                                          <p:spTgt spid="9"/>
                                        </p:tgtEl>
                                        <p:attrNameLst>
                                          <p:attrName>style.visibility</p:attrName>
                                        </p:attrNameLst>
                                      </p:cBhvr>
                                      <p:to>
                                        <p:strVal val="visible"/>
                                      </p:to>
                                    </p:set>
                                    <p:animEffect transition="in" filter="wipe(left)">
                                      <p:cBhvr>
                                        <p:cTn id="7" dur="300"/>
                                        <p:tgtEl>
                                          <p:spTgt spid="9"/>
                                        </p:tgtEl>
                                      </p:cBhvr>
                                    </p:animEffect>
                                  </p:childTnLst>
                                </p:cTn>
                              </p:par>
                            </p:childTnLst>
                          </p:cTn>
                        </p:par>
                        <p:par>
                          <p:cTn id="8" fill="hold">
                            <p:stCondLst>
                              <p:cond delay="258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6" name="矩形 22"/>
          <p:cNvSpPr>
            <a:spLocks noChangeArrowheads="1"/>
          </p:cNvSpPr>
          <p:nvPr/>
        </p:nvSpPr>
        <p:spPr bwMode="auto">
          <a:xfrm>
            <a:off x="6874754" y="1573402"/>
            <a:ext cx="5981660" cy="3180046"/>
          </a:xfrm>
          <a:prstGeom prst="rect">
            <a:avLst/>
          </a:prstGeom>
          <a:solidFill>
            <a:schemeClr val="bg1">
              <a:lumMod val="95000"/>
              <a:alpha val="29803"/>
            </a:schemeClr>
          </a:solidFill>
          <a:ln>
            <a:noFill/>
          </a:ln>
        </p:spPr>
        <p:txBody>
          <a:bodyPr lIns="128501" tIns="64251" rIns="128501" bIns="64251"/>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fontAlgn="base" hangingPunct="1">
              <a:lnSpc>
                <a:spcPct val="100000"/>
              </a:lnSpc>
              <a:spcBef>
                <a:spcPct val="0"/>
              </a:spcBef>
              <a:spcAft>
                <a:spcPct val="0"/>
              </a:spcAft>
              <a:buFont typeface="Arial" panose="020B0604020202020204" pitchFamily="34" charset="0"/>
              <a:buNone/>
            </a:pPr>
            <a:endParaRPr lang="zh-CN" altLang="zh-CN" sz="2530"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32771" name="任意多边形 4"/>
          <p:cNvSpPr>
            <a:spLocks noChangeArrowheads="1"/>
          </p:cNvSpPr>
          <p:nvPr/>
        </p:nvSpPr>
        <p:spPr bwMode="auto">
          <a:xfrm>
            <a:off x="12292239" y="6498450"/>
            <a:ext cx="669277" cy="421775"/>
          </a:xfrm>
          <a:custGeom>
            <a:avLst/>
            <a:gdLst>
              <a:gd name="T0" fmla="*/ 154365 w 808522"/>
              <a:gd name="T1" fmla="*/ 0 h 510140"/>
              <a:gd name="T2" fmla="*/ 157334 w 808522"/>
              <a:gd name="T3" fmla="*/ 0 h 510140"/>
              <a:gd name="T4" fmla="*/ 498719 w 808522"/>
              <a:gd name="T5" fmla="*/ 0 h 510140"/>
              <a:gd name="T6" fmla="*/ 498719 w 808522"/>
              <a:gd name="T7" fmla="*/ 313717 h 510140"/>
              <a:gd name="T8" fmla="*/ 157341 w 808522"/>
              <a:gd name="T9" fmla="*/ 313717 h 510140"/>
              <a:gd name="T10" fmla="*/ 157334 w 808522"/>
              <a:gd name="T11" fmla="*/ 313718 h 510140"/>
              <a:gd name="T12" fmla="*/ 157328 w 808522"/>
              <a:gd name="T13" fmla="*/ 313717 h 510140"/>
              <a:gd name="T14" fmla="*/ 154365 w 808522"/>
              <a:gd name="T15" fmla="*/ 313717 h 510140"/>
              <a:gd name="T16" fmla="*/ 154365 w 808522"/>
              <a:gd name="T17" fmla="*/ 313420 h 510140"/>
              <a:gd name="T18" fmla="*/ 125625 w 808522"/>
              <a:gd name="T19" fmla="*/ 310531 h 510140"/>
              <a:gd name="T20" fmla="*/ 0 w 808522"/>
              <a:gd name="T21" fmla="*/ 156859 h 510140"/>
              <a:gd name="T22" fmla="*/ 125625 w 808522"/>
              <a:gd name="T23" fmla="*/ 3187 h 510140"/>
              <a:gd name="T24" fmla="*/ 154365 w 808522"/>
              <a:gd name="T25" fmla="*/ 298 h 5101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08522"/>
              <a:gd name="T40" fmla="*/ 0 h 510140"/>
              <a:gd name="T41" fmla="*/ 808522 w 808522"/>
              <a:gd name="T42" fmla="*/ 510140 h 51014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08522" h="510140">
                <a:moveTo>
                  <a:pt x="250256" y="0"/>
                </a:moveTo>
                <a:lnTo>
                  <a:pt x="255070" y="0"/>
                </a:lnTo>
                <a:lnTo>
                  <a:pt x="808522" y="0"/>
                </a:lnTo>
                <a:lnTo>
                  <a:pt x="808522" y="510139"/>
                </a:lnTo>
                <a:lnTo>
                  <a:pt x="255080" y="510139"/>
                </a:lnTo>
                <a:lnTo>
                  <a:pt x="255070" y="510140"/>
                </a:lnTo>
                <a:lnTo>
                  <a:pt x="255060" y="510139"/>
                </a:lnTo>
                <a:lnTo>
                  <a:pt x="250256" y="510139"/>
                </a:lnTo>
                <a:lnTo>
                  <a:pt x="250256" y="509655"/>
                </a:lnTo>
                <a:lnTo>
                  <a:pt x="203664" y="504958"/>
                </a:lnTo>
                <a:cubicBezTo>
                  <a:pt x="87433" y="481174"/>
                  <a:pt x="0" y="378332"/>
                  <a:pt x="0" y="255070"/>
                </a:cubicBezTo>
                <a:cubicBezTo>
                  <a:pt x="0" y="131808"/>
                  <a:pt x="87433" y="28967"/>
                  <a:pt x="203664" y="5182"/>
                </a:cubicBezTo>
                <a:lnTo>
                  <a:pt x="250256" y="485"/>
                </a:lnTo>
                <a:lnTo>
                  <a:pt x="250256" y="0"/>
                </a:lnTo>
                <a:close/>
              </a:path>
            </a:pathLst>
          </a:custGeom>
          <a:solidFill>
            <a:srgbClr val="F2F2F2">
              <a:alpha val="29803"/>
            </a:srgbClr>
          </a:solidFill>
          <a:ln>
            <a:noFill/>
          </a:ln>
          <a:extLst>
            <a:ext uri="{91240B29-F687-4F45-9708-019B960494DF}">
              <a14:hiddenLine xmlns:a14="http://schemas.microsoft.com/office/drawing/2010/main" w="12700">
                <a:solidFill>
                  <a:srgbClr val="000000"/>
                </a:solidFill>
                <a:bevel/>
              </a14:hiddenLine>
            </a:ext>
          </a:extLst>
        </p:spPr>
        <p:txBody>
          <a:bodyPr lIns="96376" tIns="48189" rIns="96376" bIns="48189" anchor="ctr"/>
          <a:lstStyle/>
          <a:p>
            <a:pPr fontAlgn="base">
              <a:spcBef>
                <a:spcPct val="0"/>
              </a:spcBef>
              <a:spcAft>
                <a:spcPct val="0"/>
              </a:spcAft>
              <a:buFont typeface="Arial" panose="020B0604020202020204" pitchFamily="34" charset="0"/>
              <a:buNone/>
            </a:pPr>
            <a:endParaRPr lang="zh-CN" altLang="en-US" sz="253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32772" name="TextBox 15"/>
          <p:cNvSpPr>
            <a:spLocks noChangeArrowheads="1"/>
          </p:cNvSpPr>
          <p:nvPr/>
        </p:nvSpPr>
        <p:spPr bwMode="auto">
          <a:xfrm>
            <a:off x="12375900" y="6546990"/>
            <a:ext cx="478533" cy="310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261" tIns="36129" rIns="72261" bIns="36129">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fontAlgn="base" hangingPunct="1">
              <a:lnSpc>
                <a:spcPct val="100000"/>
              </a:lnSpc>
              <a:spcBef>
                <a:spcPct val="0"/>
              </a:spcBef>
              <a:spcAft>
                <a:spcPct val="0"/>
              </a:spcAft>
              <a:buFont typeface="Arial" panose="020B0604020202020204" pitchFamily="34" charset="0"/>
              <a:buNone/>
            </a:pPr>
            <a:r>
              <a:rPr lang="zh-CN" altLang="zh-CN" sz="1545" dirty="0">
                <a:solidFill>
                  <a:prstClr val="white"/>
                </a:solidFill>
                <a:latin typeface="Arial" panose="020B0604020202020204" pitchFamily="34" charset="0"/>
                <a:ea typeface="微软雅黑" panose="020B0503020204020204" pitchFamily="34" charset="-122"/>
                <a:cs typeface="Arial Unicode MS" panose="020B0604020202020204" pitchFamily="34" charset="-122"/>
                <a:sym typeface="Arial" panose="020B0604020202020204" pitchFamily="34" charset="0"/>
              </a:rPr>
              <a:t>* </a:t>
            </a:r>
            <a:endParaRPr lang="zh-CN" altLang="zh-CN" sz="1545" b="1" dirty="0">
              <a:solidFill>
                <a:prstClr val="white"/>
              </a:solidFill>
              <a:latin typeface="Arial" panose="020B0604020202020204" pitchFamily="34" charset="0"/>
              <a:ea typeface="微软雅黑" panose="020B0503020204020204" pitchFamily="34" charset="-122"/>
              <a:cs typeface="Arial Unicode MS" panose="020B0604020202020204" pitchFamily="34" charset="-122"/>
              <a:sym typeface="Arial" panose="020B0604020202020204" pitchFamily="34" charset="0"/>
            </a:endParaRPr>
          </a:p>
        </p:txBody>
      </p:sp>
      <p:pic>
        <p:nvPicPr>
          <p:cNvPr id="9225" name="图片 21"/>
          <p:cNvPicPr>
            <a:picLocks noChangeAspect="1" noChangeArrowheads="1"/>
          </p:cNvPicPr>
          <p:nvPr/>
        </p:nvPicPr>
        <p:blipFill rotWithShape="1">
          <a:blip r:embed="rId1" cstate="email"/>
          <a:srcRect/>
          <a:stretch>
            <a:fillRect/>
          </a:stretch>
        </p:blipFill>
        <p:spPr bwMode="auto">
          <a:xfrm>
            <a:off x="1316807" y="1425442"/>
            <a:ext cx="5688632" cy="3475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sp>
        <p:nvSpPr>
          <p:cNvPr id="9227" name="矩形 19"/>
          <p:cNvSpPr>
            <a:spLocks noChangeArrowheads="1"/>
          </p:cNvSpPr>
          <p:nvPr/>
        </p:nvSpPr>
        <p:spPr bwMode="auto">
          <a:xfrm>
            <a:off x="7366363" y="2233843"/>
            <a:ext cx="4778635" cy="1744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6366" tIns="48185" rIns="96366" bIns="48185">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30000"/>
              </a:lnSpc>
              <a:spcBef>
                <a:spcPct val="0"/>
              </a:spcBef>
              <a:spcAft>
                <a:spcPts val="525"/>
              </a:spcAft>
              <a:buNone/>
            </a:pPr>
            <a:r>
              <a:rPr lang="zh-CN" altLang="en-US" sz="1265"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右键点击图片选择设置图片格式可直接替换图片。</a:t>
            </a:r>
            <a:endParaRPr lang="en-US" altLang="zh-CN" sz="1265"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a:p>
            <a:pPr eaLnBrk="1" hangingPunct="1">
              <a:lnSpc>
                <a:spcPct val="130000"/>
              </a:lnSpc>
              <a:spcBef>
                <a:spcPct val="0"/>
              </a:spcBef>
              <a:spcAft>
                <a:spcPts val="525"/>
              </a:spcAft>
              <a:buNone/>
            </a:pPr>
            <a:r>
              <a:rPr lang="zh-CN" altLang="en-US" sz="1265"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您可以点击文字框输入您的描述说明，或者通过复制粘贴，在此录入上述图表的综合描述说明。</a:t>
            </a:r>
            <a:endParaRPr lang="en-US" altLang="zh-CN" sz="1265"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a:p>
            <a:pPr eaLnBrk="1" hangingPunct="1">
              <a:lnSpc>
                <a:spcPct val="130000"/>
              </a:lnSpc>
              <a:spcBef>
                <a:spcPct val="0"/>
              </a:spcBef>
              <a:spcAft>
                <a:spcPts val="525"/>
              </a:spcAft>
              <a:buNone/>
            </a:pPr>
            <a:r>
              <a:rPr lang="zh-CN" altLang="en-US" sz="1265"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在此录入上述图表的综合描述说明，在此录入上述图表的综合描述说明，在此录入上述图表的综合描述说明，在此录入上述图表的综合描述说明，在此录入上述图表的综合描述说明 。</a:t>
            </a:r>
            <a:endParaRPr lang="en-US" altLang="zh-CN" sz="1265"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9228" name="矩形 47"/>
          <p:cNvSpPr>
            <a:spLocks noChangeArrowheads="1"/>
          </p:cNvSpPr>
          <p:nvPr/>
        </p:nvSpPr>
        <p:spPr bwMode="auto">
          <a:xfrm>
            <a:off x="1496807" y="5278318"/>
            <a:ext cx="10029110" cy="856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6366" tIns="48185" rIns="96366" bIns="48185">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fontAlgn="base" hangingPunct="1">
              <a:lnSpc>
                <a:spcPct val="130000"/>
              </a:lnSpc>
              <a:spcBef>
                <a:spcPct val="0"/>
              </a:spcBef>
              <a:spcAft>
                <a:spcPct val="0"/>
              </a:spcAft>
              <a:buFont typeface="Arial" panose="020B0604020202020204" pitchFamily="34" charset="0"/>
              <a:buNone/>
            </a:pPr>
            <a:r>
              <a:rPr lang="zh-CN" altLang="en-US" sz="1265"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在此录入上述图表的综合描述说明，在此录入上述图表的综合描述说明。在此录入上述图表的综合描述说明，在此录入上述图表的描述说明，在此录入上述图表的综合描述说明，在此录入上述图表的综合描述说明。</a:t>
            </a:r>
            <a:endParaRPr lang="en-US" altLang="zh-CN" sz="1265"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a:p>
            <a:pPr eaLnBrk="1" hangingPunct="1">
              <a:lnSpc>
                <a:spcPct val="130000"/>
              </a:lnSpc>
              <a:spcBef>
                <a:spcPct val="0"/>
              </a:spcBef>
              <a:buNone/>
            </a:pPr>
            <a:r>
              <a:rPr lang="zh-CN" altLang="en-US" sz="1265"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在此录入上述图表的综合描述说明，在此录入上述图表的综合描述说明。在此录入上述图表的综合描述说明</a:t>
            </a:r>
            <a:r>
              <a:rPr lang="zh-CN" altLang="en-US" sz="1265" dirty="0" smtClean="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a:t>
            </a:r>
            <a:endParaRPr lang="zh-CN" altLang="en-US" sz="1265"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3" name="组合 14"/>
          <p:cNvGrpSpPr/>
          <p:nvPr/>
        </p:nvGrpSpPr>
        <p:grpSpPr bwMode="auto">
          <a:xfrm>
            <a:off x="2743337" y="2449752"/>
            <a:ext cx="296154" cy="466965"/>
            <a:chOff x="0" y="0"/>
            <a:chExt cx="474034" cy="743490"/>
          </a:xfrm>
          <a:solidFill>
            <a:schemeClr val="accent1"/>
          </a:solidFill>
        </p:grpSpPr>
        <p:grpSp>
          <p:nvGrpSpPr>
            <p:cNvPr id="4" name="组合 15"/>
            <p:cNvGrpSpPr/>
            <p:nvPr/>
          </p:nvGrpSpPr>
          <p:grpSpPr bwMode="auto">
            <a:xfrm>
              <a:off x="0" y="0"/>
              <a:ext cx="474034" cy="743490"/>
              <a:chOff x="0" y="0"/>
              <a:chExt cx="474034" cy="743490"/>
            </a:xfrm>
            <a:grpFill/>
          </p:grpSpPr>
          <p:sp>
            <p:nvSpPr>
              <p:cNvPr id="32783" name="同心圆 17"/>
              <p:cNvSpPr>
                <a:spLocks noChangeArrowheads="1"/>
              </p:cNvSpPr>
              <p:nvPr/>
            </p:nvSpPr>
            <p:spPr bwMode="auto">
              <a:xfrm>
                <a:off x="0" y="0"/>
                <a:ext cx="474034" cy="474034"/>
              </a:xfrm>
              <a:custGeom>
                <a:avLst/>
                <a:gdLst>
                  <a:gd name="T0" fmla="*/ 5201579 w 21600"/>
                  <a:gd name="T1" fmla="*/ 0 h 21600"/>
                  <a:gd name="T2" fmla="*/ 1523383 w 21600"/>
                  <a:gd name="T3" fmla="*/ 1523383 h 21600"/>
                  <a:gd name="T4" fmla="*/ 0 w 21600"/>
                  <a:gd name="T5" fmla="*/ 5201579 h 21600"/>
                  <a:gd name="T6" fmla="*/ 1523383 w 21600"/>
                  <a:gd name="T7" fmla="*/ 8879776 h 21600"/>
                  <a:gd name="T8" fmla="*/ 5201579 w 21600"/>
                  <a:gd name="T9" fmla="*/ 10403159 h 21600"/>
                  <a:gd name="T10" fmla="*/ 8879776 w 21600"/>
                  <a:gd name="T11" fmla="*/ 8879776 h 21600"/>
                  <a:gd name="T12" fmla="*/ 10403159 w 21600"/>
                  <a:gd name="T13" fmla="*/ 5201579 h 21600"/>
                  <a:gd name="T14" fmla="*/ 8879776 w 21600"/>
                  <a:gd name="T15" fmla="*/ 1523383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pFill/>
              <a:ln>
                <a:noFill/>
              </a:ln>
              <a:extLst>
                <a:ext uri="{91240B29-F687-4F45-9708-019B960494DF}">
                  <a14:hiddenLine xmlns:a14="http://schemas.microsoft.com/office/drawing/2010/main" w="12700">
                    <a:solidFill>
                      <a:srgbClr val="000000"/>
                    </a:solidFill>
                    <a:bevel/>
                  </a14:hiddenLine>
                </a:ext>
              </a:extLst>
            </p:spPr>
            <p:txBody>
              <a:bodyPr anchor="ctr"/>
              <a:lstStyle/>
              <a:p>
                <a:pPr fontAlgn="base">
                  <a:spcBef>
                    <a:spcPct val="0"/>
                  </a:spcBef>
                  <a:spcAft>
                    <a:spcPct val="0"/>
                  </a:spcAft>
                  <a:buFont typeface="Arial" panose="020B0604020202020204" pitchFamily="34" charset="0"/>
                  <a:buNone/>
                </a:pPr>
                <a:endParaRPr lang="zh-CN" altLang="en-US" sz="253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32784" name="等腰三角形 18"/>
              <p:cNvSpPr>
                <a:spLocks noChangeArrowheads="1"/>
              </p:cNvSpPr>
              <p:nvPr/>
            </p:nvSpPr>
            <p:spPr bwMode="auto">
              <a:xfrm rot="10800000">
                <a:off x="28216" y="351576"/>
                <a:ext cx="417601" cy="391914"/>
              </a:xfrm>
              <a:prstGeom prst="triangle">
                <a:avLst>
                  <a:gd name="adj" fmla="val 50000"/>
                </a:avLst>
              </a:prstGeom>
              <a:grpFill/>
              <a:ln>
                <a:noFill/>
              </a:ln>
              <a:extLst>
                <a:ext uri="{91240B29-F687-4F45-9708-019B960494DF}">
                  <a14:hiddenLine xmlns:a14="http://schemas.microsoft.com/office/drawing/2010/main" w="12700">
                    <a:solidFill>
                      <a:srgbClr val="000000"/>
                    </a:solidFill>
                    <a:bevel/>
                  </a14:hiddenLine>
                </a:ext>
              </a:extLst>
            </p:spPr>
            <p:txBody>
              <a:bodyPr anchor="ct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fontAlgn="base" hangingPunct="1">
                  <a:lnSpc>
                    <a:spcPct val="100000"/>
                  </a:lnSpc>
                  <a:spcBef>
                    <a:spcPct val="0"/>
                  </a:spcBef>
                  <a:spcAft>
                    <a:spcPct val="0"/>
                  </a:spcAft>
                  <a:buFont typeface="Arial" panose="020B0604020202020204" pitchFamily="34" charset="0"/>
                  <a:buNone/>
                </a:pPr>
                <a:endParaRPr lang="zh-CN" altLang="zh-CN" sz="253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32782" name="椭圆 16"/>
            <p:cNvSpPr>
              <a:spLocks noChangeArrowheads="1"/>
            </p:cNvSpPr>
            <p:nvPr/>
          </p:nvSpPr>
          <p:spPr bwMode="auto">
            <a:xfrm>
              <a:off x="165009" y="165009"/>
              <a:ext cx="144016" cy="144016"/>
            </a:xfrm>
            <a:prstGeom prst="ellipse">
              <a:avLst/>
            </a:prstGeom>
            <a:grpFill/>
            <a:ln>
              <a:noFill/>
            </a:ln>
            <a:extLst>
              <a:ext uri="{91240B29-F687-4F45-9708-019B960494DF}">
                <a14:hiddenLine xmlns:a14="http://schemas.microsoft.com/office/drawing/2010/main" w="12700">
                  <a:solidFill>
                    <a:srgbClr val="000000"/>
                  </a:solidFill>
                  <a:bevel/>
                </a14:hiddenLine>
              </a:ext>
            </a:extLst>
          </p:spPr>
          <p:txBody>
            <a:bodyPr anchor="ct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fontAlgn="base" hangingPunct="1">
                <a:lnSpc>
                  <a:spcPct val="100000"/>
                </a:lnSpc>
                <a:spcBef>
                  <a:spcPct val="0"/>
                </a:spcBef>
                <a:spcAft>
                  <a:spcPct val="0"/>
                </a:spcAft>
                <a:buFont typeface="Arial" panose="020B0604020202020204" pitchFamily="34" charset="0"/>
                <a:buNone/>
              </a:pPr>
              <a:endParaRPr lang="zh-CN" altLang="zh-CN" sz="253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3" name="矩形 12"/>
          <p:cNvSpPr/>
          <p:nvPr/>
        </p:nvSpPr>
        <p:spPr>
          <a:xfrm>
            <a:off x="0" y="0"/>
            <a:ext cx="12858750" cy="519981"/>
          </a:xfrm>
          <a:prstGeom prst="rect">
            <a:avLst/>
          </a:prstGeom>
          <a:blipFill dpi="0" rotWithShape="1">
            <a:blip r:embed="rId2"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TextBox 122"/>
          <p:cNvSpPr txBox="1"/>
          <p:nvPr/>
        </p:nvSpPr>
        <p:spPr>
          <a:xfrm>
            <a:off x="136214" y="46890"/>
            <a:ext cx="3096344" cy="466685"/>
          </a:xfrm>
          <a:prstGeom prst="rect">
            <a:avLst/>
          </a:prstGeom>
          <a:noFill/>
        </p:spPr>
        <p:txBody>
          <a:bodyPr wrap="square" lIns="96416" tIns="48206" rIns="96416" bIns="48206" rtlCol="0">
            <a:spAutoFit/>
          </a:bodyPr>
          <a:lstStyle/>
          <a:p>
            <a:r>
              <a:rPr lang="zh-CN" altLang="en-US" sz="2400" spc="300" dirty="0" smtClean="0">
                <a:solidFill>
                  <a:schemeClr val="bg1"/>
                </a:solidFill>
                <a:latin typeface="造字工房悦黑体验版细体" pitchFamily="50" charset="-122"/>
                <a:ea typeface="造字工房悦黑体验版细体" pitchFamily="50" charset="-122"/>
                <a:sym typeface="Arial" panose="020B0604020202020204" pitchFamily="34" charset="0"/>
              </a:rPr>
              <a:t>点击添加标题文字</a:t>
            </a:r>
            <a:endParaRPr lang="zh-CN" altLang="en-US" sz="2400" spc="300" dirty="0">
              <a:solidFill>
                <a:schemeClr val="bg1"/>
              </a:solidFill>
              <a:latin typeface="造字工房悦黑体验版细体" pitchFamily="50" charset="-122"/>
              <a:ea typeface="造字工房悦黑体验版细体" pitchFamily="50"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9225"/>
                                        </p:tgtEl>
                                        <p:attrNameLst>
                                          <p:attrName>style.visibility</p:attrName>
                                        </p:attrNameLst>
                                      </p:cBhvr>
                                      <p:to>
                                        <p:strVal val="visible"/>
                                      </p:to>
                                    </p:set>
                                    <p:animEffect>
                                      <p:cBhvr>
                                        <p:cTn id="7" dur="1000"/>
                                        <p:tgtEl>
                                          <p:spTgt spid="922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9226"/>
                                        </p:tgtEl>
                                        <p:attrNameLst>
                                          <p:attrName>style.visibility</p:attrName>
                                        </p:attrNameLst>
                                      </p:cBhvr>
                                      <p:to>
                                        <p:strVal val="visible"/>
                                      </p:to>
                                    </p:set>
                                    <p:animEffect>
                                      <p:cBhvr>
                                        <p:cTn id="10" dur="1000"/>
                                        <p:tgtEl>
                                          <p:spTgt spid="9226"/>
                                        </p:tgtEl>
                                      </p:cBhvr>
                                    </p:animEffect>
                                  </p:childTnLst>
                                </p:cTn>
                              </p:par>
                            </p:childTnLst>
                          </p:cTn>
                        </p:par>
                        <p:par>
                          <p:cTn id="11" fill="hold">
                            <p:stCondLst>
                              <p:cond delay="1000"/>
                            </p:stCondLst>
                            <p:childTnLst>
                              <p:par>
                                <p:cTn id="12" presetID="42" presetClass="entr" presetSubtype="0" fill="hold" nodeType="afterEffect">
                                  <p:stCondLst>
                                    <p:cond delay="250"/>
                                  </p:stCondLst>
                                  <p:childTnLst>
                                    <p:set>
                                      <p:cBhvr>
                                        <p:cTn id="13" dur="1" fill="hold">
                                          <p:stCondLst>
                                            <p:cond delay="0"/>
                                          </p:stCondLst>
                                        </p:cTn>
                                        <p:tgtEl>
                                          <p:spTgt spid="3"/>
                                        </p:tgtEl>
                                        <p:attrNameLst>
                                          <p:attrName>style.visibility</p:attrName>
                                        </p:attrNameLst>
                                      </p:cBhvr>
                                      <p:to>
                                        <p:strVal val="visible"/>
                                      </p:to>
                                    </p:set>
                                    <p:animEffect>
                                      <p:cBhvr>
                                        <p:cTn id="14" dur="750"/>
                                        <p:tgtEl>
                                          <p:spTgt spid="3"/>
                                        </p:tgtEl>
                                      </p:cBhvr>
                                    </p:animEffect>
                                    <p:anim calcmode="lin" valueType="num">
                                      <p:cBhvr>
                                        <p:cTn id="15" dur="750" fill="hold"/>
                                        <p:tgtEl>
                                          <p:spTgt spid="3"/>
                                        </p:tgtEl>
                                        <p:attrNameLst>
                                          <p:attrName>ppt_x</p:attrName>
                                        </p:attrNameLst>
                                      </p:cBhvr>
                                      <p:tavLst>
                                        <p:tav tm="0">
                                          <p:val>
                                            <p:strVal val="#ppt_x"/>
                                          </p:val>
                                        </p:tav>
                                        <p:tav tm="100000">
                                          <p:val>
                                            <p:strVal val="#ppt_x"/>
                                          </p:val>
                                        </p:tav>
                                      </p:tavLst>
                                    </p:anim>
                                    <p:anim calcmode="lin" valueType="num">
                                      <p:cBhvr>
                                        <p:cTn id="16" dur="750" fill="hold"/>
                                        <p:tgtEl>
                                          <p:spTgt spid="3"/>
                                        </p:tgtEl>
                                        <p:attrNameLst>
                                          <p:attrName>ppt_y</p:attrName>
                                        </p:attrNameLst>
                                      </p:cBhvr>
                                      <p:tavLst>
                                        <p:tav tm="0">
                                          <p:val>
                                            <p:strVal val="#ppt_y+.1"/>
                                          </p:val>
                                        </p:tav>
                                        <p:tav tm="100000">
                                          <p:val>
                                            <p:strVal val="#ppt_y"/>
                                          </p:val>
                                        </p:tav>
                                      </p:tavLst>
                                    </p:anim>
                                  </p:childTnLst>
                                </p:cTn>
                              </p:par>
                            </p:childTnLst>
                          </p:cTn>
                        </p:par>
                        <p:par>
                          <p:cTn id="17" fill="hold">
                            <p:stCondLst>
                              <p:cond delay="2250"/>
                            </p:stCondLst>
                            <p:childTnLst>
                              <p:par>
                                <p:cTn id="18" presetID="26" presetClass="emph" presetSubtype="0" fill="hold" nodeType="afterEffect">
                                  <p:stCondLst>
                                    <p:cond delay="0"/>
                                  </p:stCondLst>
                                  <p:childTnLst>
                                    <p:animEffect>
                                      <p:cBhvr>
                                        <p:cTn id="19" dur="500" tmFilter="0, 0; .2, .5; .8, .5; 1, 0"/>
                                        <p:tgtEl>
                                          <p:spTgt spid="3"/>
                                        </p:tgtEl>
                                      </p:cBhvr>
                                    </p:animEffect>
                                    <p:animScale>
                                      <p:cBhvr>
                                        <p:cTn id="20" dur="250" autoRev="1" fill="hold"/>
                                        <p:tgtEl>
                                          <p:spTgt spid="3"/>
                                        </p:tgtEl>
                                      </p:cBhvr>
                                      <p:by x="105000" y="105000"/>
                                    </p:animScale>
                                  </p:childTnLst>
                                </p:cTn>
                              </p:par>
                            </p:childTnLst>
                          </p:cTn>
                        </p:par>
                        <p:par>
                          <p:cTn id="21" fill="hold">
                            <p:stCondLst>
                              <p:cond delay="2750"/>
                            </p:stCondLst>
                            <p:childTnLst>
                              <p:par>
                                <p:cTn id="22" presetID="14" presetClass="entr" presetSubtype="10" fill="hold" grpId="0" nodeType="afterEffect">
                                  <p:stCondLst>
                                    <p:cond delay="0"/>
                                  </p:stCondLst>
                                  <p:childTnLst>
                                    <p:set>
                                      <p:cBhvr>
                                        <p:cTn id="23" dur="1" fill="hold">
                                          <p:stCondLst>
                                            <p:cond delay="0"/>
                                          </p:stCondLst>
                                        </p:cTn>
                                        <p:tgtEl>
                                          <p:spTgt spid="9227"/>
                                        </p:tgtEl>
                                        <p:attrNameLst>
                                          <p:attrName>style.visibility</p:attrName>
                                        </p:attrNameLst>
                                      </p:cBhvr>
                                      <p:to>
                                        <p:strVal val="visible"/>
                                      </p:to>
                                    </p:set>
                                    <p:animEffect>
                                      <p:cBhvr>
                                        <p:cTn id="24" dur="750"/>
                                        <p:tgtEl>
                                          <p:spTgt spid="9227"/>
                                        </p:tgtEl>
                                      </p:cBhvr>
                                    </p:animEffect>
                                  </p:childTnLst>
                                </p:cTn>
                              </p:par>
                            </p:childTnLst>
                          </p:cTn>
                        </p:par>
                        <p:par>
                          <p:cTn id="25" fill="hold">
                            <p:stCondLst>
                              <p:cond delay="3750"/>
                            </p:stCondLst>
                            <p:childTnLst>
                              <p:par>
                                <p:cTn id="26" presetID="16" presetClass="entr" presetSubtype="37" fill="hold" grpId="0" nodeType="afterEffect">
                                  <p:stCondLst>
                                    <p:cond delay="0"/>
                                  </p:stCondLst>
                                  <p:childTnLst>
                                    <p:set>
                                      <p:cBhvr>
                                        <p:cTn id="27" dur="1" fill="hold">
                                          <p:stCondLst>
                                            <p:cond delay="0"/>
                                          </p:stCondLst>
                                        </p:cTn>
                                        <p:tgtEl>
                                          <p:spTgt spid="9228"/>
                                        </p:tgtEl>
                                        <p:attrNameLst>
                                          <p:attrName>style.visibility</p:attrName>
                                        </p:attrNameLst>
                                      </p:cBhvr>
                                      <p:to>
                                        <p:strVal val="visible"/>
                                      </p:to>
                                    </p:set>
                                    <p:animEffect>
                                      <p:cBhvr>
                                        <p:cTn id="28" dur="500"/>
                                        <p:tgtEl>
                                          <p:spTgt spid="92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6" grpId="0" bldLvl="0" animBg="1" autoUpdateAnimBg="0"/>
      <p:bldP spid="9227" grpId="0" bldLvl="0" autoUpdateAnimBg="0"/>
      <p:bldP spid="9228" grpId="0" bldLvl="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Freeform 6"/>
          <p:cNvSpPr/>
          <p:nvPr/>
        </p:nvSpPr>
        <p:spPr bwMode="auto">
          <a:xfrm>
            <a:off x="11157970" y="309683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id-ID">
              <a:latin typeface="Arial" panose="020B0604020202020204" pitchFamily="34" charset="0"/>
              <a:ea typeface="微软雅黑" panose="020B0503020204020204" pitchFamily="34" charset="-122"/>
              <a:sym typeface="Arial" panose="020B0604020202020204" pitchFamily="34" charset="0"/>
            </a:endParaRPr>
          </a:p>
        </p:txBody>
      </p:sp>
      <p:sp>
        <p:nvSpPr>
          <p:cNvPr id="60" name="Freeform 20"/>
          <p:cNvSpPr/>
          <p:nvPr/>
        </p:nvSpPr>
        <p:spPr bwMode="auto">
          <a:xfrm>
            <a:off x="7299769" y="3671480"/>
            <a:ext cx="804273" cy="655257"/>
          </a:xfrm>
          <a:custGeom>
            <a:avLst/>
            <a:gdLst>
              <a:gd name="T0" fmla="*/ 280 w 280"/>
              <a:gd name="T1" fmla="*/ 27 h 228"/>
              <a:gd name="T2" fmla="*/ 247 w 280"/>
              <a:gd name="T3" fmla="*/ 36 h 228"/>
              <a:gd name="T4" fmla="*/ 272 w 280"/>
              <a:gd name="T5" fmla="*/ 5 h 228"/>
              <a:gd name="T6" fmla="*/ 236 w 280"/>
              <a:gd name="T7" fmla="*/ 19 h 228"/>
              <a:gd name="T8" fmla="*/ 194 w 280"/>
              <a:gd name="T9" fmla="*/ 0 h 228"/>
              <a:gd name="T10" fmla="*/ 136 w 280"/>
              <a:gd name="T11" fmla="*/ 58 h 228"/>
              <a:gd name="T12" fmla="*/ 138 w 280"/>
              <a:gd name="T13" fmla="*/ 71 h 228"/>
              <a:gd name="T14" fmla="*/ 19 w 280"/>
              <a:gd name="T15" fmla="*/ 11 h 228"/>
              <a:gd name="T16" fmla="*/ 12 w 280"/>
              <a:gd name="T17" fmla="*/ 40 h 228"/>
              <a:gd name="T18" fmla="*/ 37 w 280"/>
              <a:gd name="T19" fmla="*/ 88 h 228"/>
              <a:gd name="T20" fmla="*/ 11 w 280"/>
              <a:gd name="T21" fmla="*/ 80 h 228"/>
              <a:gd name="T22" fmla="*/ 11 w 280"/>
              <a:gd name="T23" fmla="*/ 81 h 228"/>
              <a:gd name="T24" fmla="*/ 57 w 280"/>
              <a:gd name="T25" fmla="*/ 138 h 228"/>
              <a:gd name="T26" fmla="*/ 42 w 280"/>
              <a:gd name="T27" fmla="*/ 140 h 228"/>
              <a:gd name="T28" fmla="*/ 31 w 280"/>
              <a:gd name="T29" fmla="*/ 139 h 228"/>
              <a:gd name="T30" fmla="*/ 85 w 280"/>
              <a:gd name="T31" fmla="*/ 178 h 228"/>
              <a:gd name="T32" fmla="*/ 14 w 280"/>
              <a:gd name="T33" fmla="*/ 203 h 228"/>
              <a:gd name="T34" fmla="*/ 0 w 280"/>
              <a:gd name="T35" fmla="*/ 202 h 228"/>
              <a:gd name="T36" fmla="*/ 88 w 280"/>
              <a:gd name="T37" fmla="*/ 228 h 228"/>
              <a:gd name="T38" fmla="*/ 251 w 280"/>
              <a:gd name="T39" fmla="*/ 65 h 228"/>
              <a:gd name="T40" fmla="*/ 251 w 280"/>
              <a:gd name="T41" fmla="*/ 57 h 228"/>
              <a:gd name="T42" fmla="*/ 280 w 280"/>
              <a:gd name="T43" fmla="*/ 27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0" h="228">
                <a:moveTo>
                  <a:pt x="280" y="27"/>
                </a:moveTo>
                <a:cubicBezTo>
                  <a:pt x="270" y="32"/>
                  <a:pt x="259" y="35"/>
                  <a:pt x="247" y="36"/>
                </a:cubicBezTo>
                <a:cubicBezTo>
                  <a:pt x="259" y="29"/>
                  <a:pt x="268" y="18"/>
                  <a:pt x="272" y="5"/>
                </a:cubicBezTo>
                <a:cubicBezTo>
                  <a:pt x="261" y="11"/>
                  <a:pt x="249" y="16"/>
                  <a:pt x="236" y="19"/>
                </a:cubicBezTo>
                <a:cubicBezTo>
                  <a:pt x="225" y="7"/>
                  <a:pt x="210" y="0"/>
                  <a:pt x="194" y="0"/>
                </a:cubicBezTo>
                <a:cubicBezTo>
                  <a:pt x="162" y="0"/>
                  <a:pt x="136" y="26"/>
                  <a:pt x="136" y="58"/>
                </a:cubicBezTo>
                <a:cubicBezTo>
                  <a:pt x="136" y="62"/>
                  <a:pt x="137" y="67"/>
                  <a:pt x="138" y="71"/>
                </a:cubicBezTo>
                <a:cubicBezTo>
                  <a:pt x="90" y="69"/>
                  <a:pt x="48" y="46"/>
                  <a:pt x="19" y="11"/>
                </a:cubicBezTo>
                <a:cubicBezTo>
                  <a:pt x="14" y="19"/>
                  <a:pt x="12" y="29"/>
                  <a:pt x="12" y="40"/>
                </a:cubicBezTo>
                <a:cubicBezTo>
                  <a:pt x="12" y="60"/>
                  <a:pt x="22" y="77"/>
                  <a:pt x="37" y="88"/>
                </a:cubicBezTo>
                <a:cubicBezTo>
                  <a:pt x="28" y="87"/>
                  <a:pt x="19" y="85"/>
                  <a:pt x="11" y="80"/>
                </a:cubicBezTo>
                <a:cubicBezTo>
                  <a:pt x="11" y="81"/>
                  <a:pt x="11" y="81"/>
                  <a:pt x="11" y="81"/>
                </a:cubicBezTo>
                <a:cubicBezTo>
                  <a:pt x="11" y="109"/>
                  <a:pt x="31" y="132"/>
                  <a:pt x="57" y="138"/>
                </a:cubicBezTo>
                <a:cubicBezTo>
                  <a:pt x="52" y="139"/>
                  <a:pt x="47" y="140"/>
                  <a:pt x="42" y="140"/>
                </a:cubicBezTo>
                <a:cubicBezTo>
                  <a:pt x="38" y="140"/>
                  <a:pt x="35" y="139"/>
                  <a:pt x="31" y="139"/>
                </a:cubicBezTo>
                <a:cubicBezTo>
                  <a:pt x="39" y="161"/>
                  <a:pt x="60" y="178"/>
                  <a:pt x="85" y="178"/>
                </a:cubicBezTo>
                <a:cubicBezTo>
                  <a:pt x="65" y="194"/>
                  <a:pt x="40" y="203"/>
                  <a:pt x="14" y="203"/>
                </a:cubicBezTo>
                <a:cubicBezTo>
                  <a:pt x="9" y="203"/>
                  <a:pt x="4" y="203"/>
                  <a:pt x="0" y="202"/>
                </a:cubicBezTo>
                <a:cubicBezTo>
                  <a:pt x="25" y="219"/>
                  <a:pt x="55" y="228"/>
                  <a:pt x="88" y="228"/>
                </a:cubicBezTo>
                <a:cubicBezTo>
                  <a:pt x="194" y="228"/>
                  <a:pt x="251" y="140"/>
                  <a:pt x="251" y="65"/>
                </a:cubicBezTo>
                <a:cubicBezTo>
                  <a:pt x="251" y="62"/>
                  <a:pt x="251" y="60"/>
                  <a:pt x="251" y="57"/>
                </a:cubicBezTo>
                <a:cubicBezTo>
                  <a:pt x="263" y="49"/>
                  <a:pt x="272" y="39"/>
                  <a:pt x="280" y="27"/>
                </a:cubicBezTo>
                <a:close/>
              </a:path>
            </a:pathLst>
          </a:custGeom>
          <a:solidFill>
            <a:schemeClr val="accent2"/>
          </a:solidFill>
          <a:ln>
            <a:noFill/>
          </a:ln>
        </p:spPr>
        <p:txBody>
          <a:bodyPr vert="horz" wrap="square" lIns="96435" tIns="48218" rIns="96435" bIns="48218" numCol="1" anchor="t" anchorCtr="0" compatLnSpc="1"/>
          <a:lstStyle/>
          <a:p>
            <a:endParaRPr lang="id-ID">
              <a:latin typeface="Arial" panose="020B0604020202020204" pitchFamily="34" charset="0"/>
              <a:ea typeface="微软雅黑" panose="020B0503020204020204" pitchFamily="34" charset="-122"/>
              <a:sym typeface="Arial" panose="020B0604020202020204" pitchFamily="34" charset="0"/>
            </a:endParaRPr>
          </a:p>
        </p:txBody>
      </p:sp>
      <p:sp>
        <p:nvSpPr>
          <p:cNvPr id="61" name="Freeform 37"/>
          <p:cNvSpPr/>
          <p:nvPr/>
        </p:nvSpPr>
        <p:spPr bwMode="auto">
          <a:xfrm>
            <a:off x="8620817" y="3460568"/>
            <a:ext cx="2232409" cy="3835702"/>
          </a:xfrm>
          <a:custGeom>
            <a:avLst/>
            <a:gdLst>
              <a:gd name="T0" fmla="*/ 470 w 588"/>
              <a:gd name="T1" fmla="*/ 274 h 1010"/>
              <a:gd name="T2" fmla="*/ 543 w 588"/>
              <a:gd name="T3" fmla="*/ 164 h 1010"/>
              <a:gd name="T4" fmla="*/ 588 w 588"/>
              <a:gd name="T5" fmla="*/ 13 h 1010"/>
              <a:gd name="T6" fmla="*/ 580 w 588"/>
              <a:gd name="T7" fmla="*/ 9 h 1010"/>
              <a:gd name="T8" fmla="*/ 531 w 588"/>
              <a:gd name="T9" fmla="*/ 143 h 1010"/>
              <a:gd name="T10" fmla="*/ 456 w 588"/>
              <a:gd name="T11" fmla="*/ 237 h 1010"/>
              <a:gd name="T12" fmla="*/ 454 w 588"/>
              <a:gd name="T13" fmla="*/ 238 h 1010"/>
              <a:gd name="T14" fmla="*/ 310 w 588"/>
              <a:gd name="T15" fmla="*/ 0 h 1010"/>
              <a:gd name="T16" fmla="*/ 272 w 588"/>
              <a:gd name="T17" fmla="*/ 25 h 1010"/>
              <a:gd name="T18" fmla="*/ 401 w 588"/>
              <a:gd name="T19" fmla="*/ 434 h 1010"/>
              <a:gd name="T20" fmla="*/ 234 w 588"/>
              <a:gd name="T21" fmla="*/ 365 h 1010"/>
              <a:gd name="T22" fmla="*/ 106 w 588"/>
              <a:gd name="T23" fmla="*/ 257 h 1010"/>
              <a:gd name="T24" fmla="*/ 12 w 588"/>
              <a:gd name="T25" fmla="*/ 95 h 1010"/>
              <a:gd name="T26" fmla="*/ 0 w 588"/>
              <a:gd name="T27" fmla="*/ 101 h 1010"/>
              <a:gd name="T28" fmla="*/ 90 w 588"/>
              <a:gd name="T29" fmla="*/ 284 h 1010"/>
              <a:gd name="T30" fmla="*/ 218 w 588"/>
              <a:gd name="T31" fmla="*/ 413 h 1010"/>
              <a:gd name="T32" fmla="*/ 406 w 588"/>
              <a:gd name="T33" fmla="*/ 511 h 1010"/>
              <a:gd name="T34" fmla="*/ 331 w 588"/>
              <a:gd name="T35" fmla="*/ 1010 h 1010"/>
              <a:gd name="T36" fmla="*/ 557 w 588"/>
              <a:gd name="T37" fmla="*/ 1010 h 1010"/>
              <a:gd name="T38" fmla="*/ 546 w 588"/>
              <a:gd name="T39" fmla="*/ 509 h 1010"/>
              <a:gd name="T40" fmla="*/ 470 w 588"/>
              <a:gd name="T41" fmla="*/ 274 h 10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88" h="1010">
                <a:moveTo>
                  <a:pt x="470" y="274"/>
                </a:moveTo>
                <a:cubicBezTo>
                  <a:pt x="498" y="243"/>
                  <a:pt x="523" y="207"/>
                  <a:pt x="543" y="164"/>
                </a:cubicBezTo>
                <a:cubicBezTo>
                  <a:pt x="564" y="120"/>
                  <a:pt x="581" y="71"/>
                  <a:pt x="588" y="13"/>
                </a:cubicBezTo>
                <a:cubicBezTo>
                  <a:pt x="580" y="9"/>
                  <a:pt x="580" y="9"/>
                  <a:pt x="580" y="9"/>
                </a:cubicBezTo>
                <a:cubicBezTo>
                  <a:pt x="571" y="60"/>
                  <a:pt x="552" y="106"/>
                  <a:pt x="531" y="143"/>
                </a:cubicBezTo>
                <a:cubicBezTo>
                  <a:pt x="509" y="181"/>
                  <a:pt x="483" y="212"/>
                  <a:pt x="456" y="237"/>
                </a:cubicBezTo>
                <a:cubicBezTo>
                  <a:pt x="455" y="238"/>
                  <a:pt x="455" y="238"/>
                  <a:pt x="454" y="238"/>
                </a:cubicBezTo>
                <a:cubicBezTo>
                  <a:pt x="415" y="153"/>
                  <a:pt x="366" y="73"/>
                  <a:pt x="310" y="0"/>
                </a:cubicBezTo>
                <a:cubicBezTo>
                  <a:pt x="272" y="25"/>
                  <a:pt x="272" y="25"/>
                  <a:pt x="272" y="25"/>
                </a:cubicBezTo>
                <a:cubicBezTo>
                  <a:pt x="346" y="158"/>
                  <a:pt x="386" y="295"/>
                  <a:pt x="401" y="434"/>
                </a:cubicBezTo>
                <a:cubicBezTo>
                  <a:pt x="344" y="419"/>
                  <a:pt x="287" y="397"/>
                  <a:pt x="234" y="365"/>
                </a:cubicBezTo>
                <a:cubicBezTo>
                  <a:pt x="188" y="337"/>
                  <a:pt x="145" y="301"/>
                  <a:pt x="106" y="257"/>
                </a:cubicBezTo>
                <a:cubicBezTo>
                  <a:pt x="68" y="212"/>
                  <a:pt x="32" y="157"/>
                  <a:pt x="12" y="95"/>
                </a:cubicBezTo>
                <a:cubicBezTo>
                  <a:pt x="0" y="101"/>
                  <a:pt x="0" y="101"/>
                  <a:pt x="0" y="101"/>
                </a:cubicBezTo>
                <a:cubicBezTo>
                  <a:pt x="18" y="172"/>
                  <a:pt x="52" y="232"/>
                  <a:pt x="90" y="284"/>
                </a:cubicBezTo>
                <a:cubicBezTo>
                  <a:pt x="128" y="335"/>
                  <a:pt x="172" y="378"/>
                  <a:pt x="218" y="413"/>
                </a:cubicBezTo>
                <a:cubicBezTo>
                  <a:pt x="278" y="457"/>
                  <a:pt x="341" y="489"/>
                  <a:pt x="406" y="511"/>
                </a:cubicBezTo>
                <a:cubicBezTo>
                  <a:pt x="412" y="679"/>
                  <a:pt x="383" y="847"/>
                  <a:pt x="331" y="1010"/>
                </a:cubicBezTo>
                <a:cubicBezTo>
                  <a:pt x="557" y="1010"/>
                  <a:pt x="557" y="1010"/>
                  <a:pt x="557" y="1010"/>
                </a:cubicBezTo>
                <a:cubicBezTo>
                  <a:pt x="583" y="820"/>
                  <a:pt x="587" y="695"/>
                  <a:pt x="546" y="509"/>
                </a:cubicBezTo>
                <a:cubicBezTo>
                  <a:pt x="528" y="428"/>
                  <a:pt x="503" y="349"/>
                  <a:pt x="470" y="274"/>
                </a:cubicBezTo>
                <a:close/>
              </a:path>
            </a:pathLst>
          </a:custGeom>
          <a:solidFill>
            <a:srgbClr val="372415"/>
          </a:solidFill>
          <a:ln>
            <a:noFill/>
          </a:ln>
        </p:spPr>
        <p:txBody>
          <a:bodyPr vert="horz" wrap="square" lIns="96435" tIns="48218" rIns="96435" bIns="48218" numCol="1" anchor="t" anchorCtr="0" compatLnSpc="1"/>
          <a:lstStyle/>
          <a:p>
            <a:endParaRPr lang="id-ID">
              <a:latin typeface="Arial" panose="020B0604020202020204" pitchFamily="34" charset="0"/>
              <a:ea typeface="微软雅黑" panose="020B0503020204020204" pitchFamily="34" charset="-122"/>
              <a:sym typeface="Arial" panose="020B0604020202020204" pitchFamily="34" charset="0"/>
            </a:endParaRPr>
          </a:p>
        </p:txBody>
      </p:sp>
      <p:sp>
        <p:nvSpPr>
          <p:cNvPr id="62" name="Freeform 7"/>
          <p:cNvSpPr>
            <a:spLocks noEditPoints="1"/>
          </p:cNvSpPr>
          <p:nvPr/>
        </p:nvSpPr>
        <p:spPr bwMode="auto">
          <a:xfrm>
            <a:off x="10925099" y="2902751"/>
            <a:ext cx="434119" cy="432738"/>
          </a:xfrm>
          <a:custGeom>
            <a:avLst/>
            <a:gdLst>
              <a:gd name="T0" fmla="*/ 106 w 114"/>
              <a:gd name="T1" fmla="*/ 0 h 114"/>
              <a:gd name="T2" fmla="*/ 8 w 114"/>
              <a:gd name="T3" fmla="*/ 0 h 114"/>
              <a:gd name="T4" fmla="*/ 0 w 114"/>
              <a:gd name="T5" fmla="*/ 8 h 114"/>
              <a:gd name="T6" fmla="*/ 0 w 114"/>
              <a:gd name="T7" fmla="*/ 106 h 114"/>
              <a:gd name="T8" fmla="*/ 8 w 114"/>
              <a:gd name="T9" fmla="*/ 114 h 114"/>
              <a:gd name="T10" fmla="*/ 106 w 114"/>
              <a:gd name="T11" fmla="*/ 114 h 114"/>
              <a:gd name="T12" fmla="*/ 114 w 114"/>
              <a:gd name="T13" fmla="*/ 106 h 114"/>
              <a:gd name="T14" fmla="*/ 114 w 114"/>
              <a:gd name="T15" fmla="*/ 8 h 114"/>
              <a:gd name="T16" fmla="*/ 106 w 114"/>
              <a:gd name="T17" fmla="*/ 0 h 114"/>
              <a:gd name="T18" fmla="*/ 35 w 114"/>
              <a:gd name="T19" fmla="*/ 96 h 114"/>
              <a:gd name="T20" fmla="*/ 17 w 114"/>
              <a:gd name="T21" fmla="*/ 96 h 114"/>
              <a:gd name="T22" fmla="*/ 17 w 114"/>
              <a:gd name="T23" fmla="*/ 44 h 114"/>
              <a:gd name="T24" fmla="*/ 35 w 114"/>
              <a:gd name="T25" fmla="*/ 44 h 114"/>
              <a:gd name="T26" fmla="*/ 35 w 114"/>
              <a:gd name="T27" fmla="*/ 96 h 114"/>
              <a:gd name="T28" fmla="*/ 26 w 114"/>
              <a:gd name="T29" fmla="*/ 37 h 114"/>
              <a:gd name="T30" fmla="*/ 26 w 114"/>
              <a:gd name="T31" fmla="*/ 37 h 114"/>
              <a:gd name="T32" fmla="*/ 16 w 114"/>
              <a:gd name="T33" fmla="*/ 28 h 114"/>
              <a:gd name="T34" fmla="*/ 26 w 114"/>
              <a:gd name="T35" fmla="*/ 19 h 114"/>
              <a:gd name="T36" fmla="*/ 36 w 114"/>
              <a:gd name="T37" fmla="*/ 28 h 114"/>
              <a:gd name="T38" fmla="*/ 26 w 114"/>
              <a:gd name="T39" fmla="*/ 37 h 114"/>
              <a:gd name="T40" fmla="*/ 97 w 114"/>
              <a:gd name="T41" fmla="*/ 96 h 114"/>
              <a:gd name="T42" fmla="*/ 80 w 114"/>
              <a:gd name="T43" fmla="*/ 96 h 114"/>
              <a:gd name="T44" fmla="*/ 80 w 114"/>
              <a:gd name="T45" fmla="*/ 68 h 114"/>
              <a:gd name="T46" fmla="*/ 71 w 114"/>
              <a:gd name="T47" fmla="*/ 56 h 114"/>
              <a:gd name="T48" fmla="*/ 62 w 114"/>
              <a:gd name="T49" fmla="*/ 63 h 114"/>
              <a:gd name="T50" fmla="*/ 61 w 114"/>
              <a:gd name="T51" fmla="*/ 67 h 114"/>
              <a:gd name="T52" fmla="*/ 61 w 114"/>
              <a:gd name="T53" fmla="*/ 96 h 114"/>
              <a:gd name="T54" fmla="*/ 44 w 114"/>
              <a:gd name="T55" fmla="*/ 96 h 114"/>
              <a:gd name="T56" fmla="*/ 44 w 114"/>
              <a:gd name="T57" fmla="*/ 44 h 114"/>
              <a:gd name="T58" fmla="*/ 61 w 114"/>
              <a:gd name="T59" fmla="*/ 44 h 114"/>
              <a:gd name="T60" fmla="*/ 61 w 114"/>
              <a:gd name="T61" fmla="*/ 51 h 114"/>
              <a:gd name="T62" fmla="*/ 77 w 114"/>
              <a:gd name="T63" fmla="*/ 43 h 114"/>
              <a:gd name="T64" fmla="*/ 97 w 114"/>
              <a:gd name="T65" fmla="*/ 66 h 114"/>
              <a:gd name="T66" fmla="*/ 97 w 114"/>
              <a:gd name="T67" fmla="*/ 96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4" h="114">
                <a:moveTo>
                  <a:pt x="106" y="0"/>
                </a:moveTo>
                <a:cubicBezTo>
                  <a:pt x="8" y="0"/>
                  <a:pt x="8" y="0"/>
                  <a:pt x="8" y="0"/>
                </a:cubicBezTo>
                <a:cubicBezTo>
                  <a:pt x="4" y="0"/>
                  <a:pt x="0" y="3"/>
                  <a:pt x="0" y="8"/>
                </a:cubicBezTo>
                <a:cubicBezTo>
                  <a:pt x="0" y="106"/>
                  <a:pt x="0" y="106"/>
                  <a:pt x="0" y="106"/>
                </a:cubicBezTo>
                <a:cubicBezTo>
                  <a:pt x="0" y="111"/>
                  <a:pt x="4" y="114"/>
                  <a:pt x="8" y="114"/>
                </a:cubicBezTo>
                <a:cubicBezTo>
                  <a:pt x="106" y="114"/>
                  <a:pt x="106" y="114"/>
                  <a:pt x="106" y="114"/>
                </a:cubicBezTo>
                <a:cubicBezTo>
                  <a:pt x="110" y="114"/>
                  <a:pt x="114" y="111"/>
                  <a:pt x="114" y="106"/>
                </a:cubicBezTo>
                <a:cubicBezTo>
                  <a:pt x="114" y="8"/>
                  <a:pt x="114" y="8"/>
                  <a:pt x="114" y="8"/>
                </a:cubicBezTo>
                <a:cubicBezTo>
                  <a:pt x="114" y="3"/>
                  <a:pt x="110" y="0"/>
                  <a:pt x="106" y="0"/>
                </a:cubicBezTo>
                <a:close/>
                <a:moveTo>
                  <a:pt x="35" y="96"/>
                </a:moveTo>
                <a:cubicBezTo>
                  <a:pt x="17" y="96"/>
                  <a:pt x="17" y="96"/>
                  <a:pt x="17" y="96"/>
                </a:cubicBezTo>
                <a:cubicBezTo>
                  <a:pt x="17" y="44"/>
                  <a:pt x="17" y="44"/>
                  <a:pt x="17" y="44"/>
                </a:cubicBezTo>
                <a:cubicBezTo>
                  <a:pt x="35" y="44"/>
                  <a:pt x="35" y="44"/>
                  <a:pt x="35" y="44"/>
                </a:cubicBezTo>
                <a:lnTo>
                  <a:pt x="35" y="96"/>
                </a:lnTo>
                <a:close/>
                <a:moveTo>
                  <a:pt x="26" y="37"/>
                </a:moveTo>
                <a:cubicBezTo>
                  <a:pt x="26" y="37"/>
                  <a:pt x="26" y="37"/>
                  <a:pt x="26" y="37"/>
                </a:cubicBezTo>
                <a:cubicBezTo>
                  <a:pt x="20" y="37"/>
                  <a:pt x="16" y="33"/>
                  <a:pt x="16" y="28"/>
                </a:cubicBezTo>
                <a:cubicBezTo>
                  <a:pt x="16" y="23"/>
                  <a:pt x="20" y="19"/>
                  <a:pt x="26" y="19"/>
                </a:cubicBezTo>
                <a:cubicBezTo>
                  <a:pt x="32" y="19"/>
                  <a:pt x="36" y="23"/>
                  <a:pt x="36" y="28"/>
                </a:cubicBezTo>
                <a:cubicBezTo>
                  <a:pt x="36" y="33"/>
                  <a:pt x="32" y="37"/>
                  <a:pt x="26" y="37"/>
                </a:cubicBezTo>
                <a:close/>
                <a:moveTo>
                  <a:pt x="97" y="96"/>
                </a:moveTo>
                <a:cubicBezTo>
                  <a:pt x="80" y="96"/>
                  <a:pt x="80" y="96"/>
                  <a:pt x="80" y="96"/>
                </a:cubicBezTo>
                <a:cubicBezTo>
                  <a:pt x="80" y="68"/>
                  <a:pt x="80" y="68"/>
                  <a:pt x="80" y="68"/>
                </a:cubicBezTo>
                <a:cubicBezTo>
                  <a:pt x="80" y="61"/>
                  <a:pt x="77" y="56"/>
                  <a:pt x="71" y="56"/>
                </a:cubicBezTo>
                <a:cubicBezTo>
                  <a:pt x="66" y="56"/>
                  <a:pt x="63" y="59"/>
                  <a:pt x="62" y="63"/>
                </a:cubicBezTo>
                <a:cubicBezTo>
                  <a:pt x="61" y="64"/>
                  <a:pt x="61" y="65"/>
                  <a:pt x="61" y="67"/>
                </a:cubicBezTo>
                <a:cubicBezTo>
                  <a:pt x="61" y="96"/>
                  <a:pt x="61" y="96"/>
                  <a:pt x="61" y="96"/>
                </a:cubicBezTo>
                <a:cubicBezTo>
                  <a:pt x="44" y="96"/>
                  <a:pt x="44" y="96"/>
                  <a:pt x="44" y="96"/>
                </a:cubicBezTo>
                <a:cubicBezTo>
                  <a:pt x="44" y="96"/>
                  <a:pt x="44" y="49"/>
                  <a:pt x="44" y="44"/>
                </a:cubicBezTo>
                <a:cubicBezTo>
                  <a:pt x="61" y="44"/>
                  <a:pt x="61" y="44"/>
                  <a:pt x="61" y="44"/>
                </a:cubicBezTo>
                <a:cubicBezTo>
                  <a:pt x="61" y="51"/>
                  <a:pt x="61" y="51"/>
                  <a:pt x="61" y="51"/>
                </a:cubicBezTo>
                <a:cubicBezTo>
                  <a:pt x="64" y="48"/>
                  <a:pt x="68" y="43"/>
                  <a:pt x="77" y="43"/>
                </a:cubicBezTo>
                <a:cubicBezTo>
                  <a:pt x="88" y="43"/>
                  <a:pt x="97" y="50"/>
                  <a:pt x="97" y="66"/>
                </a:cubicBezTo>
                <a:lnTo>
                  <a:pt x="97" y="96"/>
                </a:lnTo>
                <a:close/>
              </a:path>
            </a:pathLst>
          </a:custGeom>
          <a:solidFill>
            <a:schemeClr val="accent4"/>
          </a:solidFill>
          <a:ln>
            <a:noFill/>
          </a:ln>
        </p:spPr>
        <p:txBody>
          <a:bodyPr vert="horz" wrap="square" lIns="96435" tIns="48218" rIns="96435" bIns="48218" numCol="1" anchor="t" anchorCtr="0" compatLnSpc="1"/>
          <a:lstStyle/>
          <a:p>
            <a:endParaRPr lang="id-ID">
              <a:latin typeface="Arial" panose="020B0604020202020204" pitchFamily="34" charset="0"/>
              <a:ea typeface="微软雅黑" panose="020B0503020204020204" pitchFamily="34" charset="-122"/>
              <a:sym typeface="Arial" panose="020B0604020202020204" pitchFamily="34" charset="0"/>
            </a:endParaRPr>
          </a:p>
        </p:txBody>
      </p:sp>
      <p:grpSp>
        <p:nvGrpSpPr>
          <p:cNvPr id="63" name="Group 144"/>
          <p:cNvGrpSpPr/>
          <p:nvPr/>
        </p:nvGrpSpPr>
        <p:grpSpPr>
          <a:xfrm>
            <a:off x="10838852" y="4760219"/>
            <a:ext cx="823677" cy="823784"/>
            <a:chOff x="4127501" y="4194175"/>
            <a:chExt cx="909638" cy="909637"/>
          </a:xfrm>
          <a:solidFill>
            <a:schemeClr val="accent3"/>
          </a:solidFill>
        </p:grpSpPr>
        <p:sp>
          <p:nvSpPr>
            <p:cNvPr id="64" name="Freeform 11"/>
            <p:cNvSpPr/>
            <p:nvPr/>
          </p:nvSpPr>
          <p:spPr bwMode="auto">
            <a:xfrm>
              <a:off x="4386263" y="4659313"/>
              <a:ext cx="96838" cy="192087"/>
            </a:xfrm>
            <a:custGeom>
              <a:avLst/>
              <a:gdLst>
                <a:gd name="T0" fmla="*/ 0 w 61"/>
                <a:gd name="T1" fmla="*/ 18 h 121"/>
                <a:gd name="T2" fmla="*/ 22 w 61"/>
                <a:gd name="T3" fmla="*/ 18 h 121"/>
                <a:gd name="T4" fmla="*/ 22 w 61"/>
                <a:gd name="T5" fmla="*/ 121 h 121"/>
                <a:gd name="T6" fmla="*/ 40 w 61"/>
                <a:gd name="T7" fmla="*/ 121 h 121"/>
                <a:gd name="T8" fmla="*/ 40 w 61"/>
                <a:gd name="T9" fmla="*/ 18 h 121"/>
                <a:gd name="T10" fmla="*/ 61 w 61"/>
                <a:gd name="T11" fmla="*/ 18 h 121"/>
                <a:gd name="T12" fmla="*/ 61 w 61"/>
                <a:gd name="T13" fmla="*/ 0 h 121"/>
                <a:gd name="T14" fmla="*/ 0 w 61"/>
                <a:gd name="T15" fmla="*/ 0 h 121"/>
                <a:gd name="T16" fmla="*/ 0 w 61"/>
                <a:gd name="T17" fmla="*/ 18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121">
                  <a:moveTo>
                    <a:pt x="0" y="18"/>
                  </a:moveTo>
                  <a:lnTo>
                    <a:pt x="22" y="18"/>
                  </a:lnTo>
                  <a:lnTo>
                    <a:pt x="22" y="121"/>
                  </a:lnTo>
                  <a:lnTo>
                    <a:pt x="40" y="121"/>
                  </a:lnTo>
                  <a:lnTo>
                    <a:pt x="40" y="18"/>
                  </a:lnTo>
                  <a:lnTo>
                    <a:pt x="61" y="18"/>
                  </a:lnTo>
                  <a:lnTo>
                    <a:pt x="61" y="0"/>
                  </a:lnTo>
                  <a:lnTo>
                    <a:pt x="0" y="0"/>
                  </a:lnTo>
                  <a:lnTo>
                    <a:pt x="0"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id-ID">
                <a:latin typeface="Arial" panose="020B0604020202020204" pitchFamily="34" charset="0"/>
                <a:ea typeface="微软雅黑" panose="020B0503020204020204" pitchFamily="34" charset="-122"/>
                <a:sym typeface="Arial" panose="020B0604020202020204" pitchFamily="34" charset="0"/>
              </a:endParaRPr>
            </a:p>
          </p:txBody>
        </p:sp>
        <p:sp>
          <p:nvSpPr>
            <p:cNvPr id="65" name="Freeform 12"/>
            <p:cNvSpPr/>
            <p:nvPr/>
          </p:nvSpPr>
          <p:spPr bwMode="auto">
            <a:xfrm>
              <a:off x="4572001" y="4440238"/>
              <a:ext cx="25400" cy="109537"/>
            </a:xfrm>
            <a:custGeom>
              <a:avLst/>
              <a:gdLst>
                <a:gd name="T0" fmla="*/ 3 w 6"/>
                <a:gd name="T1" fmla="*/ 26 h 26"/>
                <a:gd name="T2" fmla="*/ 5 w 6"/>
                <a:gd name="T3" fmla="*/ 25 h 26"/>
                <a:gd name="T4" fmla="*/ 6 w 6"/>
                <a:gd name="T5" fmla="*/ 23 h 26"/>
                <a:gd name="T6" fmla="*/ 6 w 6"/>
                <a:gd name="T7" fmla="*/ 3 h 26"/>
                <a:gd name="T8" fmla="*/ 5 w 6"/>
                <a:gd name="T9" fmla="*/ 1 h 26"/>
                <a:gd name="T10" fmla="*/ 3 w 6"/>
                <a:gd name="T11" fmla="*/ 0 h 26"/>
                <a:gd name="T12" fmla="*/ 0 w 6"/>
                <a:gd name="T13" fmla="*/ 1 h 26"/>
                <a:gd name="T14" fmla="*/ 0 w 6"/>
                <a:gd name="T15" fmla="*/ 3 h 26"/>
                <a:gd name="T16" fmla="*/ 0 w 6"/>
                <a:gd name="T17" fmla="*/ 23 h 26"/>
                <a:gd name="T18" fmla="*/ 0 w 6"/>
                <a:gd name="T19" fmla="*/ 25 h 26"/>
                <a:gd name="T20" fmla="*/ 3 w 6"/>
                <a:gd name="T21"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26">
                  <a:moveTo>
                    <a:pt x="3" y="26"/>
                  </a:moveTo>
                  <a:cubicBezTo>
                    <a:pt x="4" y="26"/>
                    <a:pt x="5" y="26"/>
                    <a:pt x="5" y="25"/>
                  </a:cubicBezTo>
                  <a:cubicBezTo>
                    <a:pt x="6" y="25"/>
                    <a:pt x="6" y="24"/>
                    <a:pt x="6" y="23"/>
                  </a:cubicBezTo>
                  <a:cubicBezTo>
                    <a:pt x="6" y="3"/>
                    <a:pt x="6" y="3"/>
                    <a:pt x="6" y="3"/>
                  </a:cubicBezTo>
                  <a:cubicBezTo>
                    <a:pt x="6" y="2"/>
                    <a:pt x="6" y="1"/>
                    <a:pt x="5" y="1"/>
                  </a:cubicBezTo>
                  <a:cubicBezTo>
                    <a:pt x="5" y="0"/>
                    <a:pt x="4" y="0"/>
                    <a:pt x="3" y="0"/>
                  </a:cubicBezTo>
                  <a:cubicBezTo>
                    <a:pt x="2" y="0"/>
                    <a:pt x="1" y="0"/>
                    <a:pt x="0" y="1"/>
                  </a:cubicBezTo>
                  <a:cubicBezTo>
                    <a:pt x="0" y="1"/>
                    <a:pt x="0" y="2"/>
                    <a:pt x="0" y="3"/>
                  </a:cubicBezTo>
                  <a:cubicBezTo>
                    <a:pt x="0" y="23"/>
                    <a:pt x="0" y="23"/>
                    <a:pt x="0" y="23"/>
                  </a:cubicBezTo>
                  <a:cubicBezTo>
                    <a:pt x="0" y="24"/>
                    <a:pt x="0" y="25"/>
                    <a:pt x="0" y="25"/>
                  </a:cubicBezTo>
                  <a:cubicBezTo>
                    <a:pt x="1" y="26"/>
                    <a:pt x="2" y="26"/>
                    <a:pt x="3"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id-ID">
                <a:latin typeface="Arial" panose="020B0604020202020204" pitchFamily="34" charset="0"/>
                <a:ea typeface="微软雅黑" panose="020B0503020204020204" pitchFamily="34" charset="-122"/>
                <a:sym typeface="Arial" panose="020B0604020202020204" pitchFamily="34" charset="0"/>
              </a:endParaRPr>
            </a:p>
          </p:txBody>
        </p:sp>
        <p:sp>
          <p:nvSpPr>
            <p:cNvPr id="66" name="Freeform 13"/>
            <p:cNvSpPr>
              <a:spLocks noEditPoints="1"/>
            </p:cNvSpPr>
            <p:nvPr/>
          </p:nvSpPr>
          <p:spPr bwMode="auto">
            <a:xfrm>
              <a:off x="4600576" y="4659313"/>
              <a:ext cx="79375" cy="192087"/>
            </a:xfrm>
            <a:custGeom>
              <a:avLst/>
              <a:gdLst>
                <a:gd name="T0" fmla="*/ 13 w 19"/>
                <a:gd name="T1" fmla="*/ 12 h 46"/>
                <a:gd name="T2" fmla="*/ 9 w 19"/>
                <a:gd name="T3" fmla="*/ 12 h 46"/>
                <a:gd name="T4" fmla="*/ 6 w 19"/>
                <a:gd name="T5" fmla="*/ 15 h 46"/>
                <a:gd name="T6" fmla="*/ 6 w 19"/>
                <a:gd name="T7" fmla="*/ 0 h 46"/>
                <a:gd name="T8" fmla="*/ 0 w 19"/>
                <a:gd name="T9" fmla="*/ 0 h 46"/>
                <a:gd name="T10" fmla="*/ 0 w 19"/>
                <a:gd name="T11" fmla="*/ 46 h 46"/>
                <a:gd name="T12" fmla="*/ 6 w 19"/>
                <a:gd name="T13" fmla="*/ 46 h 46"/>
                <a:gd name="T14" fmla="*/ 6 w 19"/>
                <a:gd name="T15" fmla="*/ 43 h 46"/>
                <a:gd name="T16" fmla="*/ 9 w 19"/>
                <a:gd name="T17" fmla="*/ 45 h 46"/>
                <a:gd name="T18" fmla="*/ 13 w 19"/>
                <a:gd name="T19" fmla="*/ 46 h 46"/>
                <a:gd name="T20" fmla="*/ 18 w 19"/>
                <a:gd name="T21" fmla="*/ 44 h 46"/>
                <a:gd name="T22" fmla="*/ 19 w 19"/>
                <a:gd name="T23" fmla="*/ 39 h 46"/>
                <a:gd name="T24" fmla="*/ 19 w 19"/>
                <a:gd name="T25" fmla="*/ 20 h 46"/>
                <a:gd name="T26" fmla="*/ 17 w 19"/>
                <a:gd name="T27" fmla="*/ 14 h 46"/>
                <a:gd name="T28" fmla="*/ 13 w 19"/>
                <a:gd name="T29" fmla="*/ 12 h 46"/>
                <a:gd name="T30" fmla="*/ 12 w 19"/>
                <a:gd name="T31" fmla="*/ 38 h 46"/>
                <a:gd name="T32" fmla="*/ 12 w 19"/>
                <a:gd name="T33" fmla="*/ 40 h 46"/>
                <a:gd name="T34" fmla="*/ 10 w 19"/>
                <a:gd name="T35" fmla="*/ 41 h 46"/>
                <a:gd name="T36" fmla="*/ 8 w 19"/>
                <a:gd name="T37" fmla="*/ 41 h 46"/>
                <a:gd name="T38" fmla="*/ 6 w 19"/>
                <a:gd name="T39" fmla="*/ 39 h 46"/>
                <a:gd name="T40" fmla="*/ 6 w 19"/>
                <a:gd name="T41" fmla="*/ 18 h 46"/>
                <a:gd name="T42" fmla="*/ 8 w 19"/>
                <a:gd name="T43" fmla="*/ 17 h 46"/>
                <a:gd name="T44" fmla="*/ 9 w 19"/>
                <a:gd name="T45" fmla="*/ 17 h 46"/>
                <a:gd name="T46" fmla="*/ 11 w 19"/>
                <a:gd name="T47" fmla="*/ 18 h 46"/>
                <a:gd name="T48" fmla="*/ 12 w 19"/>
                <a:gd name="T49" fmla="*/ 20 h 46"/>
                <a:gd name="T50" fmla="*/ 12 w 19"/>
                <a:gd name="T51" fmla="*/ 38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46">
                  <a:moveTo>
                    <a:pt x="13" y="12"/>
                  </a:moveTo>
                  <a:cubicBezTo>
                    <a:pt x="11" y="12"/>
                    <a:pt x="10" y="12"/>
                    <a:pt x="9" y="12"/>
                  </a:cubicBezTo>
                  <a:cubicBezTo>
                    <a:pt x="8" y="13"/>
                    <a:pt x="7" y="14"/>
                    <a:pt x="6" y="15"/>
                  </a:cubicBezTo>
                  <a:cubicBezTo>
                    <a:pt x="6" y="0"/>
                    <a:pt x="6" y="0"/>
                    <a:pt x="6" y="0"/>
                  </a:cubicBezTo>
                  <a:cubicBezTo>
                    <a:pt x="0" y="0"/>
                    <a:pt x="0" y="0"/>
                    <a:pt x="0" y="0"/>
                  </a:cubicBezTo>
                  <a:cubicBezTo>
                    <a:pt x="0" y="46"/>
                    <a:pt x="0" y="46"/>
                    <a:pt x="0" y="46"/>
                  </a:cubicBezTo>
                  <a:cubicBezTo>
                    <a:pt x="6" y="46"/>
                    <a:pt x="6" y="46"/>
                    <a:pt x="6" y="46"/>
                  </a:cubicBezTo>
                  <a:cubicBezTo>
                    <a:pt x="6" y="43"/>
                    <a:pt x="6" y="43"/>
                    <a:pt x="6" y="43"/>
                  </a:cubicBezTo>
                  <a:cubicBezTo>
                    <a:pt x="7" y="44"/>
                    <a:pt x="8" y="45"/>
                    <a:pt x="9" y="45"/>
                  </a:cubicBezTo>
                  <a:cubicBezTo>
                    <a:pt x="10" y="46"/>
                    <a:pt x="12" y="46"/>
                    <a:pt x="13" y="46"/>
                  </a:cubicBezTo>
                  <a:cubicBezTo>
                    <a:pt x="15" y="46"/>
                    <a:pt x="16" y="46"/>
                    <a:pt x="18" y="44"/>
                  </a:cubicBezTo>
                  <a:cubicBezTo>
                    <a:pt x="19" y="43"/>
                    <a:pt x="19" y="41"/>
                    <a:pt x="19" y="39"/>
                  </a:cubicBezTo>
                  <a:cubicBezTo>
                    <a:pt x="19" y="20"/>
                    <a:pt x="19" y="20"/>
                    <a:pt x="19" y="20"/>
                  </a:cubicBezTo>
                  <a:cubicBezTo>
                    <a:pt x="19" y="17"/>
                    <a:pt x="19" y="15"/>
                    <a:pt x="17" y="14"/>
                  </a:cubicBezTo>
                  <a:cubicBezTo>
                    <a:pt x="16" y="12"/>
                    <a:pt x="15" y="12"/>
                    <a:pt x="13" y="12"/>
                  </a:cubicBezTo>
                  <a:close/>
                  <a:moveTo>
                    <a:pt x="12" y="38"/>
                  </a:moveTo>
                  <a:cubicBezTo>
                    <a:pt x="12" y="39"/>
                    <a:pt x="12" y="40"/>
                    <a:pt x="12" y="40"/>
                  </a:cubicBezTo>
                  <a:cubicBezTo>
                    <a:pt x="11" y="41"/>
                    <a:pt x="11" y="41"/>
                    <a:pt x="10" y="41"/>
                  </a:cubicBezTo>
                  <a:cubicBezTo>
                    <a:pt x="9" y="41"/>
                    <a:pt x="9" y="41"/>
                    <a:pt x="8" y="41"/>
                  </a:cubicBezTo>
                  <a:cubicBezTo>
                    <a:pt x="8" y="40"/>
                    <a:pt x="7" y="40"/>
                    <a:pt x="6" y="39"/>
                  </a:cubicBezTo>
                  <a:cubicBezTo>
                    <a:pt x="6" y="18"/>
                    <a:pt x="6" y="18"/>
                    <a:pt x="6" y="18"/>
                  </a:cubicBezTo>
                  <a:cubicBezTo>
                    <a:pt x="7" y="18"/>
                    <a:pt x="7" y="17"/>
                    <a:pt x="8" y="17"/>
                  </a:cubicBezTo>
                  <a:cubicBezTo>
                    <a:pt x="8" y="17"/>
                    <a:pt x="9" y="17"/>
                    <a:pt x="9" y="17"/>
                  </a:cubicBezTo>
                  <a:cubicBezTo>
                    <a:pt x="10" y="17"/>
                    <a:pt x="11" y="17"/>
                    <a:pt x="11" y="18"/>
                  </a:cubicBezTo>
                  <a:cubicBezTo>
                    <a:pt x="12" y="18"/>
                    <a:pt x="12" y="19"/>
                    <a:pt x="12" y="20"/>
                  </a:cubicBezTo>
                  <a:lnTo>
                    <a:pt x="12"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id-ID">
                <a:latin typeface="Arial" panose="020B0604020202020204" pitchFamily="34" charset="0"/>
                <a:ea typeface="微软雅黑" panose="020B0503020204020204" pitchFamily="34" charset="-122"/>
                <a:sym typeface="Arial" panose="020B0604020202020204" pitchFamily="34" charset="0"/>
              </a:endParaRPr>
            </a:p>
          </p:txBody>
        </p:sp>
        <p:sp>
          <p:nvSpPr>
            <p:cNvPr id="67" name="Freeform 14"/>
            <p:cNvSpPr/>
            <p:nvPr/>
          </p:nvSpPr>
          <p:spPr bwMode="auto">
            <a:xfrm>
              <a:off x="4495801" y="4710113"/>
              <a:ext cx="84138" cy="141287"/>
            </a:xfrm>
            <a:custGeom>
              <a:avLst/>
              <a:gdLst>
                <a:gd name="T0" fmla="*/ 13 w 20"/>
                <a:gd name="T1" fmla="*/ 26 h 34"/>
                <a:gd name="T2" fmla="*/ 11 w 20"/>
                <a:gd name="T3" fmla="*/ 27 h 34"/>
                <a:gd name="T4" fmla="*/ 9 w 20"/>
                <a:gd name="T5" fmla="*/ 28 h 34"/>
                <a:gd name="T6" fmla="*/ 7 w 20"/>
                <a:gd name="T7" fmla="*/ 28 h 34"/>
                <a:gd name="T8" fmla="*/ 7 w 20"/>
                <a:gd name="T9" fmla="*/ 26 h 34"/>
                <a:gd name="T10" fmla="*/ 7 w 20"/>
                <a:gd name="T11" fmla="*/ 0 h 34"/>
                <a:gd name="T12" fmla="*/ 0 w 20"/>
                <a:gd name="T13" fmla="*/ 0 h 34"/>
                <a:gd name="T14" fmla="*/ 0 w 20"/>
                <a:gd name="T15" fmla="*/ 28 h 34"/>
                <a:gd name="T16" fmla="*/ 1 w 20"/>
                <a:gd name="T17" fmla="*/ 33 h 34"/>
                <a:gd name="T18" fmla="*/ 5 w 20"/>
                <a:gd name="T19" fmla="*/ 34 h 34"/>
                <a:gd name="T20" fmla="*/ 9 w 20"/>
                <a:gd name="T21" fmla="*/ 33 h 34"/>
                <a:gd name="T22" fmla="*/ 13 w 20"/>
                <a:gd name="T23" fmla="*/ 30 h 34"/>
                <a:gd name="T24" fmla="*/ 13 w 20"/>
                <a:gd name="T25" fmla="*/ 34 h 34"/>
                <a:gd name="T26" fmla="*/ 20 w 20"/>
                <a:gd name="T27" fmla="*/ 34 h 34"/>
                <a:gd name="T28" fmla="*/ 20 w 20"/>
                <a:gd name="T29" fmla="*/ 0 h 34"/>
                <a:gd name="T30" fmla="*/ 13 w 20"/>
                <a:gd name="T31" fmla="*/ 0 h 34"/>
                <a:gd name="T32" fmla="*/ 13 w 20"/>
                <a:gd name="T33" fmla="*/ 26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34">
                  <a:moveTo>
                    <a:pt x="13" y="26"/>
                  </a:moveTo>
                  <a:cubicBezTo>
                    <a:pt x="12" y="26"/>
                    <a:pt x="11" y="27"/>
                    <a:pt x="11" y="27"/>
                  </a:cubicBezTo>
                  <a:cubicBezTo>
                    <a:pt x="10" y="28"/>
                    <a:pt x="9" y="28"/>
                    <a:pt x="9" y="28"/>
                  </a:cubicBezTo>
                  <a:cubicBezTo>
                    <a:pt x="8" y="28"/>
                    <a:pt x="8" y="28"/>
                    <a:pt x="7" y="28"/>
                  </a:cubicBezTo>
                  <a:cubicBezTo>
                    <a:pt x="7" y="27"/>
                    <a:pt x="7" y="27"/>
                    <a:pt x="7" y="26"/>
                  </a:cubicBezTo>
                  <a:cubicBezTo>
                    <a:pt x="7" y="0"/>
                    <a:pt x="7" y="0"/>
                    <a:pt x="7" y="0"/>
                  </a:cubicBezTo>
                  <a:cubicBezTo>
                    <a:pt x="0" y="0"/>
                    <a:pt x="0" y="0"/>
                    <a:pt x="0" y="0"/>
                  </a:cubicBezTo>
                  <a:cubicBezTo>
                    <a:pt x="0" y="28"/>
                    <a:pt x="0" y="28"/>
                    <a:pt x="0" y="28"/>
                  </a:cubicBezTo>
                  <a:cubicBezTo>
                    <a:pt x="0" y="30"/>
                    <a:pt x="1" y="32"/>
                    <a:pt x="1" y="33"/>
                  </a:cubicBezTo>
                  <a:cubicBezTo>
                    <a:pt x="2" y="34"/>
                    <a:pt x="3" y="34"/>
                    <a:pt x="5" y="34"/>
                  </a:cubicBezTo>
                  <a:cubicBezTo>
                    <a:pt x="6" y="34"/>
                    <a:pt x="8" y="34"/>
                    <a:pt x="9" y="33"/>
                  </a:cubicBezTo>
                  <a:cubicBezTo>
                    <a:pt x="10" y="32"/>
                    <a:pt x="12" y="31"/>
                    <a:pt x="13" y="30"/>
                  </a:cubicBezTo>
                  <a:cubicBezTo>
                    <a:pt x="13" y="34"/>
                    <a:pt x="13" y="34"/>
                    <a:pt x="13" y="34"/>
                  </a:cubicBezTo>
                  <a:cubicBezTo>
                    <a:pt x="20" y="34"/>
                    <a:pt x="20" y="34"/>
                    <a:pt x="20" y="34"/>
                  </a:cubicBezTo>
                  <a:cubicBezTo>
                    <a:pt x="20" y="0"/>
                    <a:pt x="20" y="0"/>
                    <a:pt x="20" y="0"/>
                  </a:cubicBezTo>
                  <a:cubicBezTo>
                    <a:pt x="13" y="0"/>
                    <a:pt x="13" y="0"/>
                    <a:pt x="13" y="0"/>
                  </a:cubicBezTo>
                  <a:lnTo>
                    <a:pt x="13" y="2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id-ID">
                <a:latin typeface="Arial" panose="020B0604020202020204" pitchFamily="34" charset="0"/>
                <a:ea typeface="微软雅黑" panose="020B0503020204020204" pitchFamily="34" charset="-122"/>
                <a:sym typeface="Arial" panose="020B0604020202020204" pitchFamily="34" charset="0"/>
              </a:endParaRPr>
            </a:p>
          </p:txBody>
        </p:sp>
        <p:sp>
          <p:nvSpPr>
            <p:cNvPr id="68" name="Freeform 15"/>
            <p:cNvSpPr>
              <a:spLocks noEditPoints="1"/>
            </p:cNvSpPr>
            <p:nvPr/>
          </p:nvSpPr>
          <p:spPr bwMode="auto">
            <a:xfrm>
              <a:off x="4127501" y="4194175"/>
              <a:ext cx="909638" cy="909637"/>
            </a:xfrm>
            <a:custGeom>
              <a:avLst/>
              <a:gdLst>
                <a:gd name="T0" fmla="*/ 108 w 217"/>
                <a:gd name="T1" fmla="*/ 0 h 217"/>
                <a:gd name="T2" fmla="*/ 0 w 217"/>
                <a:gd name="T3" fmla="*/ 108 h 217"/>
                <a:gd name="T4" fmla="*/ 108 w 217"/>
                <a:gd name="T5" fmla="*/ 217 h 217"/>
                <a:gd name="T6" fmla="*/ 217 w 217"/>
                <a:gd name="T7" fmla="*/ 108 h 217"/>
                <a:gd name="T8" fmla="*/ 108 w 217"/>
                <a:gd name="T9" fmla="*/ 0 h 217"/>
                <a:gd name="T10" fmla="*/ 126 w 217"/>
                <a:gd name="T11" fmla="*/ 53 h 217"/>
                <a:gd name="T12" fmla="*/ 134 w 217"/>
                <a:gd name="T13" fmla="*/ 53 h 217"/>
                <a:gd name="T14" fmla="*/ 134 w 217"/>
                <a:gd name="T15" fmla="*/ 82 h 217"/>
                <a:gd name="T16" fmla="*/ 134 w 217"/>
                <a:gd name="T17" fmla="*/ 84 h 217"/>
                <a:gd name="T18" fmla="*/ 136 w 217"/>
                <a:gd name="T19" fmla="*/ 84 h 217"/>
                <a:gd name="T20" fmla="*/ 138 w 217"/>
                <a:gd name="T21" fmla="*/ 84 h 217"/>
                <a:gd name="T22" fmla="*/ 140 w 217"/>
                <a:gd name="T23" fmla="*/ 82 h 217"/>
                <a:gd name="T24" fmla="*/ 140 w 217"/>
                <a:gd name="T25" fmla="*/ 53 h 217"/>
                <a:gd name="T26" fmla="*/ 148 w 217"/>
                <a:gd name="T27" fmla="*/ 53 h 217"/>
                <a:gd name="T28" fmla="*/ 148 w 217"/>
                <a:gd name="T29" fmla="*/ 91 h 217"/>
                <a:gd name="T30" fmla="*/ 140 w 217"/>
                <a:gd name="T31" fmla="*/ 91 h 217"/>
                <a:gd name="T32" fmla="*/ 140 w 217"/>
                <a:gd name="T33" fmla="*/ 86 h 217"/>
                <a:gd name="T34" fmla="*/ 136 w 217"/>
                <a:gd name="T35" fmla="*/ 90 h 217"/>
                <a:gd name="T36" fmla="*/ 131 w 217"/>
                <a:gd name="T37" fmla="*/ 91 h 217"/>
                <a:gd name="T38" fmla="*/ 127 w 217"/>
                <a:gd name="T39" fmla="*/ 89 h 217"/>
                <a:gd name="T40" fmla="*/ 126 w 217"/>
                <a:gd name="T41" fmla="*/ 84 h 217"/>
                <a:gd name="T42" fmla="*/ 126 w 217"/>
                <a:gd name="T43" fmla="*/ 53 h 217"/>
                <a:gd name="T44" fmla="*/ 98 w 217"/>
                <a:gd name="T45" fmla="*/ 62 h 217"/>
                <a:gd name="T46" fmla="*/ 101 w 217"/>
                <a:gd name="T47" fmla="*/ 55 h 217"/>
                <a:gd name="T48" fmla="*/ 109 w 217"/>
                <a:gd name="T49" fmla="*/ 52 h 217"/>
                <a:gd name="T50" fmla="*/ 117 w 217"/>
                <a:gd name="T51" fmla="*/ 55 h 217"/>
                <a:gd name="T52" fmla="*/ 120 w 217"/>
                <a:gd name="T53" fmla="*/ 62 h 217"/>
                <a:gd name="T54" fmla="*/ 120 w 217"/>
                <a:gd name="T55" fmla="*/ 81 h 217"/>
                <a:gd name="T56" fmla="*/ 117 w 217"/>
                <a:gd name="T57" fmla="*/ 89 h 217"/>
                <a:gd name="T58" fmla="*/ 109 w 217"/>
                <a:gd name="T59" fmla="*/ 91 h 217"/>
                <a:gd name="T60" fmla="*/ 101 w 217"/>
                <a:gd name="T61" fmla="*/ 89 h 217"/>
                <a:gd name="T62" fmla="*/ 98 w 217"/>
                <a:gd name="T63" fmla="*/ 81 h 217"/>
                <a:gd name="T64" fmla="*/ 98 w 217"/>
                <a:gd name="T65" fmla="*/ 62 h 217"/>
                <a:gd name="T66" fmla="*/ 77 w 217"/>
                <a:gd name="T67" fmla="*/ 40 h 217"/>
                <a:gd name="T68" fmla="*/ 83 w 217"/>
                <a:gd name="T69" fmla="*/ 60 h 217"/>
                <a:gd name="T70" fmla="*/ 83 w 217"/>
                <a:gd name="T71" fmla="*/ 60 h 217"/>
                <a:gd name="T72" fmla="*/ 88 w 217"/>
                <a:gd name="T73" fmla="*/ 40 h 217"/>
                <a:gd name="T74" fmla="*/ 97 w 217"/>
                <a:gd name="T75" fmla="*/ 40 h 217"/>
                <a:gd name="T76" fmla="*/ 87 w 217"/>
                <a:gd name="T77" fmla="*/ 70 h 217"/>
                <a:gd name="T78" fmla="*/ 87 w 217"/>
                <a:gd name="T79" fmla="*/ 91 h 217"/>
                <a:gd name="T80" fmla="*/ 79 w 217"/>
                <a:gd name="T81" fmla="*/ 91 h 217"/>
                <a:gd name="T82" fmla="*/ 79 w 217"/>
                <a:gd name="T83" fmla="*/ 71 h 217"/>
                <a:gd name="T84" fmla="*/ 68 w 217"/>
                <a:gd name="T85" fmla="*/ 40 h 217"/>
                <a:gd name="T86" fmla="*/ 77 w 217"/>
                <a:gd name="T87" fmla="*/ 40 h 217"/>
                <a:gd name="T88" fmla="*/ 177 w 217"/>
                <a:gd name="T89" fmla="*/ 146 h 217"/>
                <a:gd name="T90" fmla="*/ 152 w 217"/>
                <a:gd name="T91" fmla="*/ 171 h 217"/>
                <a:gd name="T92" fmla="*/ 68 w 217"/>
                <a:gd name="T93" fmla="*/ 171 h 217"/>
                <a:gd name="T94" fmla="*/ 43 w 217"/>
                <a:gd name="T95" fmla="*/ 146 h 217"/>
                <a:gd name="T96" fmla="*/ 43 w 217"/>
                <a:gd name="T97" fmla="*/ 127 h 217"/>
                <a:gd name="T98" fmla="*/ 68 w 217"/>
                <a:gd name="T99" fmla="*/ 102 h 217"/>
                <a:gd name="T100" fmla="*/ 152 w 217"/>
                <a:gd name="T101" fmla="*/ 102 h 217"/>
                <a:gd name="T102" fmla="*/ 177 w 217"/>
                <a:gd name="T103" fmla="*/ 127 h 217"/>
                <a:gd name="T104" fmla="*/ 177 w 217"/>
                <a:gd name="T105" fmla="*/ 146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7" h="217">
                  <a:moveTo>
                    <a:pt x="108" y="0"/>
                  </a:moveTo>
                  <a:cubicBezTo>
                    <a:pt x="48" y="0"/>
                    <a:pt x="0" y="48"/>
                    <a:pt x="0" y="108"/>
                  </a:cubicBezTo>
                  <a:cubicBezTo>
                    <a:pt x="0" y="169"/>
                    <a:pt x="48" y="217"/>
                    <a:pt x="108" y="217"/>
                  </a:cubicBezTo>
                  <a:cubicBezTo>
                    <a:pt x="169" y="217"/>
                    <a:pt x="217" y="169"/>
                    <a:pt x="217" y="108"/>
                  </a:cubicBezTo>
                  <a:cubicBezTo>
                    <a:pt x="217" y="48"/>
                    <a:pt x="169" y="0"/>
                    <a:pt x="108" y="0"/>
                  </a:cubicBezTo>
                  <a:close/>
                  <a:moveTo>
                    <a:pt x="126" y="53"/>
                  </a:moveTo>
                  <a:cubicBezTo>
                    <a:pt x="134" y="53"/>
                    <a:pt x="134" y="53"/>
                    <a:pt x="134" y="53"/>
                  </a:cubicBezTo>
                  <a:cubicBezTo>
                    <a:pt x="134" y="82"/>
                    <a:pt x="134" y="82"/>
                    <a:pt x="134" y="82"/>
                  </a:cubicBezTo>
                  <a:cubicBezTo>
                    <a:pt x="134" y="83"/>
                    <a:pt x="134" y="83"/>
                    <a:pt x="134" y="84"/>
                  </a:cubicBezTo>
                  <a:cubicBezTo>
                    <a:pt x="134" y="84"/>
                    <a:pt x="135" y="84"/>
                    <a:pt x="136" y="84"/>
                  </a:cubicBezTo>
                  <a:cubicBezTo>
                    <a:pt x="136" y="84"/>
                    <a:pt x="137" y="84"/>
                    <a:pt x="138" y="84"/>
                  </a:cubicBezTo>
                  <a:cubicBezTo>
                    <a:pt x="139" y="83"/>
                    <a:pt x="139" y="82"/>
                    <a:pt x="140" y="82"/>
                  </a:cubicBezTo>
                  <a:cubicBezTo>
                    <a:pt x="140" y="53"/>
                    <a:pt x="140" y="53"/>
                    <a:pt x="140" y="53"/>
                  </a:cubicBezTo>
                  <a:cubicBezTo>
                    <a:pt x="148" y="53"/>
                    <a:pt x="148" y="53"/>
                    <a:pt x="148" y="53"/>
                  </a:cubicBezTo>
                  <a:cubicBezTo>
                    <a:pt x="148" y="91"/>
                    <a:pt x="148" y="91"/>
                    <a:pt x="148" y="91"/>
                  </a:cubicBezTo>
                  <a:cubicBezTo>
                    <a:pt x="140" y="91"/>
                    <a:pt x="140" y="91"/>
                    <a:pt x="140" y="91"/>
                  </a:cubicBezTo>
                  <a:cubicBezTo>
                    <a:pt x="140" y="86"/>
                    <a:pt x="140" y="86"/>
                    <a:pt x="140" y="86"/>
                  </a:cubicBezTo>
                  <a:cubicBezTo>
                    <a:pt x="139" y="88"/>
                    <a:pt x="137" y="89"/>
                    <a:pt x="136" y="90"/>
                  </a:cubicBezTo>
                  <a:cubicBezTo>
                    <a:pt x="134" y="91"/>
                    <a:pt x="133" y="91"/>
                    <a:pt x="131" y="91"/>
                  </a:cubicBezTo>
                  <a:cubicBezTo>
                    <a:pt x="130" y="91"/>
                    <a:pt x="128" y="91"/>
                    <a:pt x="127" y="89"/>
                  </a:cubicBezTo>
                  <a:cubicBezTo>
                    <a:pt x="126" y="88"/>
                    <a:pt x="126" y="87"/>
                    <a:pt x="126" y="84"/>
                  </a:cubicBezTo>
                  <a:lnTo>
                    <a:pt x="126" y="53"/>
                  </a:lnTo>
                  <a:close/>
                  <a:moveTo>
                    <a:pt x="98" y="62"/>
                  </a:moveTo>
                  <a:cubicBezTo>
                    <a:pt x="98" y="59"/>
                    <a:pt x="99" y="57"/>
                    <a:pt x="101" y="55"/>
                  </a:cubicBezTo>
                  <a:cubicBezTo>
                    <a:pt x="103" y="53"/>
                    <a:pt x="106" y="52"/>
                    <a:pt x="109" y="52"/>
                  </a:cubicBezTo>
                  <a:cubicBezTo>
                    <a:pt x="112" y="52"/>
                    <a:pt x="115" y="53"/>
                    <a:pt x="117" y="55"/>
                  </a:cubicBezTo>
                  <a:cubicBezTo>
                    <a:pt x="119" y="57"/>
                    <a:pt x="120" y="59"/>
                    <a:pt x="120" y="62"/>
                  </a:cubicBezTo>
                  <a:cubicBezTo>
                    <a:pt x="120" y="81"/>
                    <a:pt x="120" y="81"/>
                    <a:pt x="120" y="81"/>
                  </a:cubicBezTo>
                  <a:cubicBezTo>
                    <a:pt x="120" y="84"/>
                    <a:pt x="119" y="87"/>
                    <a:pt x="117" y="89"/>
                  </a:cubicBezTo>
                  <a:cubicBezTo>
                    <a:pt x="115" y="91"/>
                    <a:pt x="112" y="91"/>
                    <a:pt x="109" y="91"/>
                  </a:cubicBezTo>
                  <a:cubicBezTo>
                    <a:pt x="105" y="91"/>
                    <a:pt x="103" y="91"/>
                    <a:pt x="101" y="89"/>
                  </a:cubicBezTo>
                  <a:cubicBezTo>
                    <a:pt x="99" y="87"/>
                    <a:pt x="98" y="84"/>
                    <a:pt x="98" y="81"/>
                  </a:cubicBezTo>
                  <a:lnTo>
                    <a:pt x="98" y="62"/>
                  </a:lnTo>
                  <a:close/>
                  <a:moveTo>
                    <a:pt x="77" y="40"/>
                  </a:moveTo>
                  <a:cubicBezTo>
                    <a:pt x="83" y="60"/>
                    <a:pt x="83" y="60"/>
                    <a:pt x="83" y="60"/>
                  </a:cubicBezTo>
                  <a:cubicBezTo>
                    <a:pt x="83" y="60"/>
                    <a:pt x="83" y="60"/>
                    <a:pt x="83" y="60"/>
                  </a:cubicBezTo>
                  <a:cubicBezTo>
                    <a:pt x="88" y="40"/>
                    <a:pt x="88" y="40"/>
                    <a:pt x="88" y="40"/>
                  </a:cubicBezTo>
                  <a:cubicBezTo>
                    <a:pt x="97" y="40"/>
                    <a:pt x="97" y="40"/>
                    <a:pt x="97" y="40"/>
                  </a:cubicBezTo>
                  <a:cubicBezTo>
                    <a:pt x="87" y="70"/>
                    <a:pt x="87" y="70"/>
                    <a:pt x="87" y="70"/>
                  </a:cubicBezTo>
                  <a:cubicBezTo>
                    <a:pt x="87" y="91"/>
                    <a:pt x="87" y="91"/>
                    <a:pt x="87" y="91"/>
                  </a:cubicBezTo>
                  <a:cubicBezTo>
                    <a:pt x="79" y="91"/>
                    <a:pt x="79" y="91"/>
                    <a:pt x="79" y="91"/>
                  </a:cubicBezTo>
                  <a:cubicBezTo>
                    <a:pt x="79" y="71"/>
                    <a:pt x="79" y="71"/>
                    <a:pt x="79" y="71"/>
                  </a:cubicBezTo>
                  <a:cubicBezTo>
                    <a:pt x="68" y="40"/>
                    <a:pt x="68" y="40"/>
                    <a:pt x="68" y="40"/>
                  </a:cubicBezTo>
                  <a:lnTo>
                    <a:pt x="77" y="40"/>
                  </a:lnTo>
                  <a:close/>
                  <a:moveTo>
                    <a:pt x="177" y="146"/>
                  </a:moveTo>
                  <a:cubicBezTo>
                    <a:pt x="177" y="160"/>
                    <a:pt x="166" y="171"/>
                    <a:pt x="152" y="171"/>
                  </a:cubicBezTo>
                  <a:cubicBezTo>
                    <a:pt x="68" y="171"/>
                    <a:pt x="68" y="171"/>
                    <a:pt x="68" y="171"/>
                  </a:cubicBezTo>
                  <a:cubicBezTo>
                    <a:pt x="54" y="171"/>
                    <a:pt x="43" y="160"/>
                    <a:pt x="43" y="146"/>
                  </a:cubicBezTo>
                  <a:cubicBezTo>
                    <a:pt x="43" y="127"/>
                    <a:pt x="43" y="127"/>
                    <a:pt x="43" y="127"/>
                  </a:cubicBezTo>
                  <a:cubicBezTo>
                    <a:pt x="43" y="113"/>
                    <a:pt x="54" y="102"/>
                    <a:pt x="68" y="102"/>
                  </a:cubicBezTo>
                  <a:cubicBezTo>
                    <a:pt x="152" y="102"/>
                    <a:pt x="152" y="102"/>
                    <a:pt x="152" y="102"/>
                  </a:cubicBezTo>
                  <a:cubicBezTo>
                    <a:pt x="166" y="102"/>
                    <a:pt x="177" y="113"/>
                    <a:pt x="177" y="127"/>
                  </a:cubicBezTo>
                  <a:lnTo>
                    <a:pt x="177" y="14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id-ID">
                <a:latin typeface="Arial" panose="020B0604020202020204" pitchFamily="34" charset="0"/>
                <a:ea typeface="微软雅黑" panose="020B0503020204020204" pitchFamily="34" charset="-122"/>
                <a:sym typeface="Arial" panose="020B0604020202020204" pitchFamily="34" charset="0"/>
              </a:endParaRPr>
            </a:p>
          </p:txBody>
        </p:sp>
        <p:sp>
          <p:nvSpPr>
            <p:cNvPr id="69" name="Freeform 16"/>
            <p:cNvSpPr>
              <a:spLocks noEditPoints="1"/>
            </p:cNvSpPr>
            <p:nvPr/>
          </p:nvSpPr>
          <p:spPr bwMode="auto">
            <a:xfrm>
              <a:off x="4697413" y="4705350"/>
              <a:ext cx="84138" cy="150812"/>
            </a:xfrm>
            <a:custGeom>
              <a:avLst/>
              <a:gdLst>
                <a:gd name="T0" fmla="*/ 10 w 20"/>
                <a:gd name="T1" fmla="*/ 0 h 36"/>
                <a:gd name="T2" fmla="*/ 3 w 20"/>
                <a:gd name="T3" fmla="*/ 3 h 36"/>
                <a:gd name="T4" fmla="*/ 0 w 20"/>
                <a:gd name="T5" fmla="*/ 10 h 36"/>
                <a:gd name="T6" fmla="*/ 0 w 20"/>
                <a:gd name="T7" fmla="*/ 25 h 36"/>
                <a:gd name="T8" fmla="*/ 2 w 20"/>
                <a:gd name="T9" fmla="*/ 33 h 36"/>
                <a:gd name="T10" fmla="*/ 9 w 20"/>
                <a:gd name="T11" fmla="*/ 36 h 36"/>
                <a:gd name="T12" fmla="*/ 17 w 20"/>
                <a:gd name="T13" fmla="*/ 33 h 36"/>
                <a:gd name="T14" fmla="*/ 20 w 20"/>
                <a:gd name="T15" fmla="*/ 25 h 36"/>
                <a:gd name="T16" fmla="*/ 20 w 20"/>
                <a:gd name="T17" fmla="*/ 23 h 36"/>
                <a:gd name="T18" fmla="*/ 13 w 20"/>
                <a:gd name="T19" fmla="*/ 23 h 36"/>
                <a:gd name="T20" fmla="*/ 13 w 20"/>
                <a:gd name="T21" fmla="*/ 25 h 36"/>
                <a:gd name="T22" fmla="*/ 12 w 20"/>
                <a:gd name="T23" fmla="*/ 29 h 36"/>
                <a:gd name="T24" fmla="*/ 10 w 20"/>
                <a:gd name="T25" fmla="*/ 30 h 36"/>
                <a:gd name="T26" fmla="*/ 7 w 20"/>
                <a:gd name="T27" fmla="*/ 29 h 36"/>
                <a:gd name="T28" fmla="*/ 7 w 20"/>
                <a:gd name="T29" fmla="*/ 25 h 36"/>
                <a:gd name="T30" fmla="*/ 7 w 20"/>
                <a:gd name="T31" fmla="*/ 19 h 36"/>
                <a:gd name="T32" fmla="*/ 20 w 20"/>
                <a:gd name="T33" fmla="*/ 19 h 36"/>
                <a:gd name="T34" fmla="*/ 20 w 20"/>
                <a:gd name="T35" fmla="*/ 10 h 36"/>
                <a:gd name="T36" fmla="*/ 17 w 20"/>
                <a:gd name="T37" fmla="*/ 3 h 36"/>
                <a:gd name="T38" fmla="*/ 10 w 20"/>
                <a:gd name="T39" fmla="*/ 0 h 36"/>
                <a:gd name="T40" fmla="*/ 13 w 20"/>
                <a:gd name="T41" fmla="*/ 13 h 36"/>
                <a:gd name="T42" fmla="*/ 7 w 20"/>
                <a:gd name="T43" fmla="*/ 13 h 36"/>
                <a:gd name="T44" fmla="*/ 7 w 20"/>
                <a:gd name="T45" fmla="*/ 10 h 36"/>
                <a:gd name="T46" fmla="*/ 7 w 20"/>
                <a:gd name="T47" fmla="*/ 7 h 36"/>
                <a:gd name="T48" fmla="*/ 10 w 20"/>
                <a:gd name="T49" fmla="*/ 6 h 36"/>
                <a:gd name="T50" fmla="*/ 12 w 20"/>
                <a:gd name="T51" fmla="*/ 7 h 36"/>
                <a:gd name="T52" fmla="*/ 13 w 20"/>
                <a:gd name="T53" fmla="*/ 10 h 36"/>
                <a:gd name="T54" fmla="*/ 13 w 20"/>
                <a:gd name="T55" fmla="*/ 1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 h="36">
                  <a:moveTo>
                    <a:pt x="10" y="0"/>
                  </a:moveTo>
                  <a:cubicBezTo>
                    <a:pt x="7" y="0"/>
                    <a:pt x="4" y="1"/>
                    <a:pt x="3" y="3"/>
                  </a:cubicBezTo>
                  <a:cubicBezTo>
                    <a:pt x="1" y="5"/>
                    <a:pt x="0" y="7"/>
                    <a:pt x="0" y="10"/>
                  </a:cubicBezTo>
                  <a:cubicBezTo>
                    <a:pt x="0" y="25"/>
                    <a:pt x="0" y="25"/>
                    <a:pt x="0" y="25"/>
                  </a:cubicBezTo>
                  <a:cubicBezTo>
                    <a:pt x="0" y="28"/>
                    <a:pt x="1" y="31"/>
                    <a:pt x="2" y="33"/>
                  </a:cubicBezTo>
                  <a:cubicBezTo>
                    <a:pt x="4" y="35"/>
                    <a:pt x="6" y="36"/>
                    <a:pt x="9" y="36"/>
                  </a:cubicBezTo>
                  <a:cubicBezTo>
                    <a:pt x="13" y="36"/>
                    <a:pt x="15" y="35"/>
                    <a:pt x="17" y="33"/>
                  </a:cubicBezTo>
                  <a:cubicBezTo>
                    <a:pt x="19" y="31"/>
                    <a:pt x="20" y="29"/>
                    <a:pt x="20" y="25"/>
                  </a:cubicBezTo>
                  <a:cubicBezTo>
                    <a:pt x="20" y="23"/>
                    <a:pt x="20" y="23"/>
                    <a:pt x="20" y="23"/>
                  </a:cubicBezTo>
                  <a:cubicBezTo>
                    <a:pt x="13" y="23"/>
                    <a:pt x="13" y="23"/>
                    <a:pt x="13" y="23"/>
                  </a:cubicBezTo>
                  <a:cubicBezTo>
                    <a:pt x="13" y="25"/>
                    <a:pt x="13" y="25"/>
                    <a:pt x="13" y="25"/>
                  </a:cubicBezTo>
                  <a:cubicBezTo>
                    <a:pt x="13" y="27"/>
                    <a:pt x="12" y="28"/>
                    <a:pt x="12" y="29"/>
                  </a:cubicBezTo>
                  <a:cubicBezTo>
                    <a:pt x="11" y="29"/>
                    <a:pt x="11" y="30"/>
                    <a:pt x="10" y="30"/>
                  </a:cubicBezTo>
                  <a:cubicBezTo>
                    <a:pt x="8" y="30"/>
                    <a:pt x="8" y="29"/>
                    <a:pt x="7" y="29"/>
                  </a:cubicBezTo>
                  <a:cubicBezTo>
                    <a:pt x="7" y="28"/>
                    <a:pt x="7" y="27"/>
                    <a:pt x="7" y="25"/>
                  </a:cubicBezTo>
                  <a:cubicBezTo>
                    <a:pt x="7" y="19"/>
                    <a:pt x="7" y="19"/>
                    <a:pt x="7" y="19"/>
                  </a:cubicBezTo>
                  <a:cubicBezTo>
                    <a:pt x="20" y="19"/>
                    <a:pt x="20" y="19"/>
                    <a:pt x="20" y="19"/>
                  </a:cubicBezTo>
                  <a:cubicBezTo>
                    <a:pt x="20" y="10"/>
                    <a:pt x="20" y="10"/>
                    <a:pt x="20" y="10"/>
                  </a:cubicBezTo>
                  <a:cubicBezTo>
                    <a:pt x="20" y="7"/>
                    <a:pt x="19" y="4"/>
                    <a:pt x="17" y="3"/>
                  </a:cubicBezTo>
                  <a:cubicBezTo>
                    <a:pt x="15" y="1"/>
                    <a:pt x="13" y="0"/>
                    <a:pt x="10" y="0"/>
                  </a:cubicBezTo>
                  <a:close/>
                  <a:moveTo>
                    <a:pt x="13" y="13"/>
                  </a:moveTo>
                  <a:cubicBezTo>
                    <a:pt x="7" y="13"/>
                    <a:pt x="7" y="13"/>
                    <a:pt x="7" y="13"/>
                  </a:cubicBezTo>
                  <a:cubicBezTo>
                    <a:pt x="7" y="10"/>
                    <a:pt x="7" y="10"/>
                    <a:pt x="7" y="10"/>
                  </a:cubicBezTo>
                  <a:cubicBezTo>
                    <a:pt x="7" y="9"/>
                    <a:pt x="7" y="8"/>
                    <a:pt x="7" y="7"/>
                  </a:cubicBezTo>
                  <a:cubicBezTo>
                    <a:pt x="8" y="6"/>
                    <a:pt x="9" y="6"/>
                    <a:pt x="10" y="6"/>
                  </a:cubicBezTo>
                  <a:cubicBezTo>
                    <a:pt x="11" y="6"/>
                    <a:pt x="11" y="6"/>
                    <a:pt x="12" y="7"/>
                  </a:cubicBezTo>
                  <a:cubicBezTo>
                    <a:pt x="12" y="8"/>
                    <a:pt x="13" y="9"/>
                    <a:pt x="13" y="10"/>
                  </a:cubicBezTo>
                  <a:lnTo>
                    <a:pt x="13"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id-ID">
                <a:latin typeface="Arial" panose="020B0604020202020204" pitchFamily="34" charset="0"/>
                <a:ea typeface="微软雅黑" panose="020B0503020204020204" pitchFamily="34" charset="-122"/>
                <a:sym typeface="Arial" panose="020B0604020202020204" pitchFamily="34" charset="0"/>
              </a:endParaRPr>
            </a:p>
          </p:txBody>
        </p:sp>
      </p:grpSp>
      <p:grpSp>
        <p:nvGrpSpPr>
          <p:cNvPr id="70" name="Group 151"/>
          <p:cNvGrpSpPr/>
          <p:nvPr/>
        </p:nvGrpSpPr>
        <p:grpSpPr>
          <a:xfrm>
            <a:off x="11412407" y="2493016"/>
            <a:ext cx="504557" cy="504621"/>
            <a:chOff x="11395868" y="1690688"/>
            <a:chExt cx="557213" cy="557212"/>
          </a:xfrm>
          <a:solidFill>
            <a:schemeClr val="accent3"/>
          </a:solidFill>
        </p:grpSpPr>
        <p:sp>
          <p:nvSpPr>
            <p:cNvPr id="71" name="Freeform 17"/>
            <p:cNvSpPr/>
            <p:nvPr/>
          </p:nvSpPr>
          <p:spPr bwMode="auto">
            <a:xfrm>
              <a:off x="11580018" y="1857375"/>
              <a:ext cx="71438" cy="93662"/>
            </a:xfrm>
            <a:custGeom>
              <a:avLst/>
              <a:gdLst>
                <a:gd name="T0" fmla="*/ 10 w 17"/>
                <a:gd name="T1" fmla="*/ 22 h 22"/>
                <a:gd name="T2" fmla="*/ 14 w 17"/>
                <a:gd name="T3" fmla="*/ 20 h 22"/>
                <a:gd name="T4" fmla="*/ 16 w 17"/>
                <a:gd name="T5" fmla="*/ 11 h 22"/>
                <a:gd name="T6" fmla="*/ 6 w 17"/>
                <a:gd name="T7" fmla="*/ 0 h 22"/>
                <a:gd name="T8" fmla="*/ 6 w 17"/>
                <a:gd name="T9" fmla="*/ 0 h 22"/>
                <a:gd name="T10" fmla="*/ 2 w 17"/>
                <a:gd name="T11" fmla="*/ 2 h 22"/>
                <a:gd name="T12" fmla="*/ 0 w 17"/>
                <a:gd name="T13" fmla="*/ 10 h 22"/>
                <a:gd name="T14" fmla="*/ 10 w 17"/>
                <a:gd name="T15" fmla="*/ 22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22">
                  <a:moveTo>
                    <a:pt x="10" y="22"/>
                  </a:moveTo>
                  <a:cubicBezTo>
                    <a:pt x="12" y="22"/>
                    <a:pt x="13" y="21"/>
                    <a:pt x="14" y="20"/>
                  </a:cubicBezTo>
                  <a:cubicBezTo>
                    <a:pt x="16" y="18"/>
                    <a:pt x="17" y="15"/>
                    <a:pt x="16" y="11"/>
                  </a:cubicBezTo>
                  <a:cubicBezTo>
                    <a:pt x="15" y="5"/>
                    <a:pt x="11" y="0"/>
                    <a:pt x="6" y="0"/>
                  </a:cubicBezTo>
                  <a:cubicBezTo>
                    <a:pt x="6" y="0"/>
                    <a:pt x="6" y="0"/>
                    <a:pt x="6" y="0"/>
                  </a:cubicBezTo>
                  <a:cubicBezTo>
                    <a:pt x="5" y="0"/>
                    <a:pt x="3" y="0"/>
                    <a:pt x="2" y="2"/>
                  </a:cubicBezTo>
                  <a:cubicBezTo>
                    <a:pt x="0" y="4"/>
                    <a:pt x="0" y="7"/>
                    <a:pt x="0" y="10"/>
                  </a:cubicBezTo>
                  <a:cubicBezTo>
                    <a:pt x="1" y="16"/>
                    <a:pt x="5" y="22"/>
                    <a:pt x="10" y="22"/>
                  </a:cubicBezTo>
                  <a:close/>
                </a:path>
              </a:pathLst>
            </a:custGeom>
            <a:grpFill/>
            <a:ln>
              <a:noFill/>
            </a:ln>
          </p:spPr>
          <p:txBody>
            <a:bodyPr vert="horz" wrap="square" lIns="96435" tIns="48218" rIns="96435" bIns="48218" numCol="1" anchor="t" anchorCtr="0" compatLnSpc="1"/>
            <a:lstStyle/>
            <a:p>
              <a:endParaRPr lang="id-ID">
                <a:latin typeface="Arial" panose="020B0604020202020204" pitchFamily="34" charset="0"/>
                <a:ea typeface="微软雅黑" panose="020B0503020204020204" pitchFamily="34" charset="-122"/>
                <a:sym typeface="Arial" panose="020B0604020202020204" pitchFamily="34" charset="0"/>
              </a:endParaRPr>
            </a:p>
          </p:txBody>
        </p:sp>
        <p:sp>
          <p:nvSpPr>
            <p:cNvPr id="72" name="Freeform 18"/>
            <p:cNvSpPr/>
            <p:nvPr/>
          </p:nvSpPr>
          <p:spPr bwMode="auto">
            <a:xfrm>
              <a:off x="11559381" y="2020888"/>
              <a:ext cx="107950" cy="76200"/>
            </a:xfrm>
            <a:custGeom>
              <a:avLst/>
              <a:gdLst>
                <a:gd name="T0" fmla="*/ 20 w 26"/>
                <a:gd name="T1" fmla="*/ 1 h 18"/>
                <a:gd name="T2" fmla="*/ 19 w 26"/>
                <a:gd name="T3" fmla="*/ 0 h 18"/>
                <a:gd name="T4" fmla="*/ 14 w 26"/>
                <a:gd name="T5" fmla="*/ 0 h 18"/>
                <a:gd name="T6" fmla="*/ 14 w 26"/>
                <a:gd name="T7" fmla="*/ 0 h 18"/>
                <a:gd name="T8" fmla="*/ 0 w 26"/>
                <a:gd name="T9" fmla="*/ 9 h 18"/>
                <a:gd name="T10" fmla="*/ 13 w 26"/>
                <a:gd name="T11" fmla="*/ 18 h 18"/>
                <a:gd name="T12" fmla="*/ 26 w 26"/>
                <a:gd name="T13" fmla="*/ 9 h 18"/>
                <a:gd name="T14" fmla="*/ 26 w 26"/>
                <a:gd name="T15" fmla="*/ 7 h 18"/>
                <a:gd name="T16" fmla="*/ 20 w 26"/>
                <a:gd name="T17"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18">
                  <a:moveTo>
                    <a:pt x="20" y="1"/>
                  </a:moveTo>
                  <a:cubicBezTo>
                    <a:pt x="19" y="1"/>
                    <a:pt x="19" y="1"/>
                    <a:pt x="19" y="0"/>
                  </a:cubicBezTo>
                  <a:cubicBezTo>
                    <a:pt x="17" y="0"/>
                    <a:pt x="16" y="0"/>
                    <a:pt x="14" y="0"/>
                  </a:cubicBezTo>
                  <a:cubicBezTo>
                    <a:pt x="14" y="0"/>
                    <a:pt x="14" y="0"/>
                    <a:pt x="14" y="0"/>
                  </a:cubicBezTo>
                  <a:cubicBezTo>
                    <a:pt x="7" y="0"/>
                    <a:pt x="0" y="4"/>
                    <a:pt x="0" y="9"/>
                  </a:cubicBezTo>
                  <a:cubicBezTo>
                    <a:pt x="0" y="14"/>
                    <a:pt x="6" y="18"/>
                    <a:pt x="13" y="18"/>
                  </a:cubicBezTo>
                  <a:cubicBezTo>
                    <a:pt x="22" y="18"/>
                    <a:pt x="26" y="15"/>
                    <a:pt x="26" y="9"/>
                  </a:cubicBezTo>
                  <a:cubicBezTo>
                    <a:pt x="26" y="9"/>
                    <a:pt x="26" y="8"/>
                    <a:pt x="26" y="7"/>
                  </a:cubicBezTo>
                  <a:cubicBezTo>
                    <a:pt x="25" y="5"/>
                    <a:pt x="23" y="4"/>
                    <a:pt x="20" y="1"/>
                  </a:cubicBezTo>
                  <a:close/>
                </a:path>
              </a:pathLst>
            </a:custGeom>
            <a:grpFill/>
            <a:ln>
              <a:noFill/>
            </a:ln>
          </p:spPr>
          <p:txBody>
            <a:bodyPr vert="horz" wrap="square" lIns="96435" tIns="48218" rIns="96435" bIns="48218" numCol="1" anchor="t" anchorCtr="0" compatLnSpc="1"/>
            <a:lstStyle/>
            <a:p>
              <a:endParaRPr lang="id-ID">
                <a:latin typeface="Arial" panose="020B0604020202020204" pitchFamily="34" charset="0"/>
                <a:ea typeface="微软雅黑" panose="020B0503020204020204" pitchFamily="34" charset="-122"/>
                <a:sym typeface="Arial" panose="020B0604020202020204" pitchFamily="34" charset="0"/>
              </a:endParaRPr>
            </a:p>
          </p:txBody>
        </p:sp>
        <p:sp>
          <p:nvSpPr>
            <p:cNvPr id="73" name="Freeform 19"/>
            <p:cNvSpPr>
              <a:spLocks noEditPoints="1"/>
            </p:cNvSpPr>
            <p:nvPr/>
          </p:nvSpPr>
          <p:spPr bwMode="auto">
            <a:xfrm>
              <a:off x="11395868" y="1690688"/>
              <a:ext cx="557213" cy="557212"/>
            </a:xfrm>
            <a:custGeom>
              <a:avLst/>
              <a:gdLst>
                <a:gd name="T0" fmla="*/ 66 w 133"/>
                <a:gd name="T1" fmla="*/ 0 h 133"/>
                <a:gd name="T2" fmla="*/ 0 w 133"/>
                <a:gd name="T3" fmla="*/ 67 h 133"/>
                <a:gd name="T4" fmla="*/ 66 w 133"/>
                <a:gd name="T5" fmla="*/ 133 h 133"/>
                <a:gd name="T6" fmla="*/ 133 w 133"/>
                <a:gd name="T7" fmla="*/ 67 h 133"/>
                <a:gd name="T8" fmla="*/ 66 w 133"/>
                <a:gd name="T9" fmla="*/ 0 h 133"/>
                <a:gd name="T10" fmla="*/ 60 w 133"/>
                <a:gd name="T11" fmla="*/ 103 h 133"/>
                <a:gd name="T12" fmla="*/ 52 w 133"/>
                <a:gd name="T13" fmla="*/ 104 h 133"/>
                <a:gd name="T14" fmla="*/ 42 w 133"/>
                <a:gd name="T15" fmla="*/ 103 h 133"/>
                <a:gd name="T16" fmla="*/ 30 w 133"/>
                <a:gd name="T17" fmla="*/ 95 h 133"/>
                <a:gd name="T18" fmla="*/ 29 w 133"/>
                <a:gd name="T19" fmla="*/ 90 h 133"/>
                <a:gd name="T20" fmla="*/ 30 w 133"/>
                <a:gd name="T21" fmla="*/ 85 h 133"/>
                <a:gd name="T22" fmla="*/ 51 w 133"/>
                <a:gd name="T23" fmla="*/ 74 h 133"/>
                <a:gd name="T24" fmla="*/ 51 w 133"/>
                <a:gd name="T25" fmla="*/ 74 h 133"/>
                <a:gd name="T26" fmla="*/ 50 w 133"/>
                <a:gd name="T27" fmla="*/ 69 h 133"/>
                <a:gd name="T28" fmla="*/ 50 w 133"/>
                <a:gd name="T29" fmla="*/ 67 h 133"/>
                <a:gd name="T30" fmla="*/ 33 w 133"/>
                <a:gd name="T31" fmla="*/ 50 h 133"/>
                <a:gd name="T32" fmla="*/ 46 w 133"/>
                <a:gd name="T33" fmla="*/ 35 h 133"/>
                <a:gd name="T34" fmla="*/ 53 w 133"/>
                <a:gd name="T35" fmla="*/ 33 h 133"/>
                <a:gd name="T36" fmla="*/ 74 w 133"/>
                <a:gd name="T37" fmla="*/ 33 h 133"/>
                <a:gd name="T38" fmla="*/ 75 w 133"/>
                <a:gd name="T39" fmla="*/ 35 h 133"/>
                <a:gd name="T40" fmla="*/ 75 w 133"/>
                <a:gd name="T41" fmla="*/ 36 h 133"/>
                <a:gd name="T42" fmla="*/ 70 w 133"/>
                <a:gd name="T43" fmla="*/ 40 h 133"/>
                <a:gd name="T44" fmla="*/ 69 w 133"/>
                <a:gd name="T45" fmla="*/ 40 h 133"/>
                <a:gd name="T46" fmla="*/ 68 w 133"/>
                <a:gd name="T47" fmla="*/ 40 h 133"/>
                <a:gd name="T48" fmla="*/ 71 w 133"/>
                <a:gd name="T49" fmla="*/ 50 h 133"/>
                <a:gd name="T50" fmla="*/ 64 w 133"/>
                <a:gd name="T51" fmla="*/ 63 h 133"/>
                <a:gd name="T52" fmla="*/ 61 w 133"/>
                <a:gd name="T53" fmla="*/ 67 h 133"/>
                <a:gd name="T54" fmla="*/ 66 w 133"/>
                <a:gd name="T55" fmla="*/ 73 h 133"/>
                <a:gd name="T56" fmla="*/ 74 w 133"/>
                <a:gd name="T57" fmla="*/ 87 h 133"/>
                <a:gd name="T58" fmla="*/ 60 w 133"/>
                <a:gd name="T59" fmla="*/ 103 h 133"/>
                <a:gd name="T60" fmla="*/ 107 w 133"/>
                <a:gd name="T61" fmla="*/ 67 h 133"/>
                <a:gd name="T62" fmla="*/ 106 w 133"/>
                <a:gd name="T63" fmla="*/ 69 h 133"/>
                <a:gd name="T64" fmla="*/ 94 w 133"/>
                <a:gd name="T65" fmla="*/ 69 h 133"/>
                <a:gd name="T66" fmla="*/ 94 w 133"/>
                <a:gd name="T67" fmla="*/ 81 h 133"/>
                <a:gd name="T68" fmla="*/ 92 w 133"/>
                <a:gd name="T69" fmla="*/ 82 h 133"/>
                <a:gd name="T70" fmla="*/ 89 w 133"/>
                <a:gd name="T71" fmla="*/ 82 h 133"/>
                <a:gd name="T72" fmla="*/ 87 w 133"/>
                <a:gd name="T73" fmla="*/ 81 h 133"/>
                <a:gd name="T74" fmla="*/ 87 w 133"/>
                <a:gd name="T75" fmla="*/ 69 h 133"/>
                <a:gd name="T76" fmla="*/ 75 w 133"/>
                <a:gd name="T77" fmla="*/ 69 h 133"/>
                <a:gd name="T78" fmla="*/ 74 w 133"/>
                <a:gd name="T79" fmla="*/ 67 h 133"/>
                <a:gd name="T80" fmla="*/ 74 w 133"/>
                <a:gd name="T81" fmla="*/ 64 h 133"/>
                <a:gd name="T82" fmla="*/ 75 w 133"/>
                <a:gd name="T83" fmla="*/ 62 h 133"/>
                <a:gd name="T84" fmla="*/ 87 w 133"/>
                <a:gd name="T85" fmla="*/ 62 h 133"/>
                <a:gd name="T86" fmla="*/ 87 w 133"/>
                <a:gd name="T87" fmla="*/ 50 h 133"/>
                <a:gd name="T88" fmla="*/ 89 w 133"/>
                <a:gd name="T89" fmla="*/ 49 h 133"/>
                <a:gd name="T90" fmla="*/ 92 w 133"/>
                <a:gd name="T91" fmla="*/ 49 h 133"/>
                <a:gd name="T92" fmla="*/ 94 w 133"/>
                <a:gd name="T93" fmla="*/ 50 h 133"/>
                <a:gd name="T94" fmla="*/ 94 w 133"/>
                <a:gd name="T95" fmla="*/ 62 h 133"/>
                <a:gd name="T96" fmla="*/ 106 w 133"/>
                <a:gd name="T97" fmla="*/ 62 h 133"/>
                <a:gd name="T98" fmla="*/ 107 w 133"/>
                <a:gd name="T99" fmla="*/ 64 h 133"/>
                <a:gd name="T100" fmla="*/ 107 w 133"/>
                <a:gd name="T101" fmla="*/ 67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3" h="133">
                  <a:moveTo>
                    <a:pt x="66" y="0"/>
                  </a:moveTo>
                  <a:cubicBezTo>
                    <a:pt x="29" y="0"/>
                    <a:pt x="0" y="30"/>
                    <a:pt x="0" y="67"/>
                  </a:cubicBezTo>
                  <a:cubicBezTo>
                    <a:pt x="0" y="103"/>
                    <a:pt x="29" y="133"/>
                    <a:pt x="66" y="133"/>
                  </a:cubicBezTo>
                  <a:cubicBezTo>
                    <a:pt x="103" y="133"/>
                    <a:pt x="133" y="103"/>
                    <a:pt x="133" y="67"/>
                  </a:cubicBezTo>
                  <a:cubicBezTo>
                    <a:pt x="133" y="30"/>
                    <a:pt x="103" y="0"/>
                    <a:pt x="66" y="0"/>
                  </a:cubicBezTo>
                  <a:close/>
                  <a:moveTo>
                    <a:pt x="60" y="103"/>
                  </a:moveTo>
                  <a:cubicBezTo>
                    <a:pt x="58" y="104"/>
                    <a:pt x="55" y="104"/>
                    <a:pt x="52" y="104"/>
                  </a:cubicBezTo>
                  <a:cubicBezTo>
                    <a:pt x="48" y="104"/>
                    <a:pt x="45" y="104"/>
                    <a:pt x="42" y="103"/>
                  </a:cubicBezTo>
                  <a:cubicBezTo>
                    <a:pt x="36" y="101"/>
                    <a:pt x="32" y="99"/>
                    <a:pt x="30" y="95"/>
                  </a:cubicBezTo>
                  <a:cubicBezTo>
                    <a:pt x="29" y="94"/>
                    <a:pt x="29" y="92"/>
                    <a:pt x="29" y="90"/>
                  </a:cubicBezTo>
                  <a:cubicBezTo>
                    <a:pt x="29" y="88"/>
                    <a:pt x="29" y="87"/>
                    <a:pt x="30" y="85"/>
                  </a:cubicBezTo>
                  <a:cubicBezTo>
                    <a:pt x="33" y="78"/>
                    <a:pt x="42" y="74"/>
                    <a:pt x="51" y="74"/>
                  </a:cubicBezTo>
                  <a:cubicBezTo>
                    <a:pt x="51" y="74"/>
                    <a:pt x="51" y="74"/>
                    <a:pt x="51" y="74"/>
                  </a:cubicBezTo>
                  <a:cubicBezTo>
                    <a:pt x="50" y="72"/>
                    <a:pt x="50" y="71"/>
                    <a:pt x="50" y="69"/>
                  </a:cubicBezTo>
                  <a:cubicBezTo>
                    <a:pt x="50" y="69"/>
                    <a:pt x="50" y="68"/>
                    <a:pt x="50" y="67"/>
                  </a:cubicBezTo>
                  <a:cubicBezTo>
                    <a:pt x="40" y="67"/>
                    <a:pt x="33" y="60"/>
                    <a:pt x="33" y="50"/>
                  </a:cubicBezTo>
                  <a:cubicBezTo>
                    <a:pt x="33" y="44"/>
                    <a:pt x="39" y="37"/>
                    <a:pt x="46" y="35"/>
                  </a:cubicBezTo>
                  <a:cubicBezTo>
                    <a:pt x="48" y="34"/>
                    <a:pt x="51" y="33"/>
                    <a:pt x="53" y="33"/>
                  </a:cubicBezTo>
                  <a:cubicBezTo>
                    <a:pt x="74" y="33"/>
                    <a:pt x="74" y="33"/>
                    <a:pt x="74" y="33"/>
                  </a:cubicBezTo>
                  <a:cubicBezTo>
                    <a:pt x="75" y="33"/>
                    <a:pt x="75" y="34"/>
                    <a:pt x="75" y="35"/>
                  </a:cubicBezTo>
                  <a:cubicBezTo>
                    <a:pt x="76" y="35"/>
                    <a:pt x="75" y="36"/>
                    <a:pt x="75" y="36"/>
                  </a:cubicBezTo>
                  <a:cubicBezTo>
                    <a:pt x="70" y="40"/>
                    <a:pt x="70" y="40"/>
                    <a:pt x="70" y="40"/>
                  </a:cubicBezTo>
                  <a:cubicBezTo>
                    <a:pt x="70" y="40"/>
                    <a:pt x="70" y="40"/>
                    <a:pt x="69" y="40"/>
                  </a:cubicBezTo>
                  <a:cubicBezTo>
                    <a:pt x="68" y="40"/>
                    <a:pt x="68" y="40"/>
                    <a:pt x="68" y="40"/>
                  </a:cubicBezTo>
                  <a:cubicBezTo>
                    <a:pt x="70" y="43"/>
                    <a:pt x="71" y="46"/>
                    <a:pt x="71" y="50"/>
                  </a:cubicBezTo>
                  <a:cubicBezTo>
                    <a:pt x="71" y="55"/>
                    <a:pt x="69" y="59"/>
                    <a:pt x="64" y="63"/>
                  </a:cubicBezTo>
                  <a:cubicBezTo>
                    <a:pt x="61" y="65"/>
                    <a:pt x="61" y="66"/>
                    <a:pt x="61" y="67"/>
                  </a:cubicBezTo>
                  <a:cubicBezTo>
                    <a:pt x="61" y="68"/>
                    <a:pt x="63" y="71"/>
                    <a:pt x="66" y="73"/>
                  </a:cubicBezTo>
                  <a:cubicBezTo>
                    <a:pt x="72" y="77"/>
                    <a:pt x="74" y="81"/>
                    <a:pt x="74" y="87"/>
                  </a:cubicBezTo>
                  <a:cubicBezTo>
                    <a:pt x="74" y="94"/>
                    <a:pt x="69" y="101"/>
                    <a:pt x="60" y="103"/>
                  </a:cubicBezTo>
                  <a:close/>
                  <a:moveTo>
                    <a:pt x="107" y="67"/>
                  </a:moveTo>
                  <a:cubicBezTo>
                    <a:pt x="107" y="68"/>
                    <a:pt x="107" y="69"/>
                    <a:pt x="106" y="69"/>
                  </a:cubicBezTo>
                  <a:cubicBezTo>
                    <a:pt x="94" y="69"/>
                    <a:pt x="94" y="69"/>
                    <a:pt x="94" y="69"/>
                  </a:cubicBezTo>
                  <a:cubicBezTo>
                    <a:pt x="94" y="81"/>
                    <a:pt x="94" y="81"/>
                    <a:pt x="94" y="81"/>
                  </a:cubicBezTo>
                  <a:cubicBezTo>
                    <a:pt x="94" y="82"/>
                    <a:pt x="93" y="82"/>
                    <a:pt x="92" y="82"/>
                  </a:cubicBezTo>
                  <a:cubicBezTo>
                    <a:pt x="89" y="82"/>
                    <a:pt x="89" y="82"/>
                    <a:pt x="89" y="82"/>
                  </a:cubicBezTo>
                  <a:cubicBezTo>
                    <a:pt x="88" y="82"/>
                    <a:pt x="87" y="82"/>
                    <a:pt x="87" y="81"/>
                  </a:cubicBezTo>
                  <a:cubicBezTo>
                    <a:pt x="87" y="69"/>
                    <a:pt x="87" y="69"/>
                    <a:pt x="87" y="69"/>
                  </a:cubicBezTo>
                  <a:cubicBezTo>
                    <a:pt x="75" y="69"/>
                    <a:pt x="75" y="69"/>
                    <a:pt x="75" y="69"/>
                  </a:cubicBezTo>
                  <a:cubicBezTo>
                    <a:pt x="74" y="69"/>
                    <a:pt x="74" y="68"/>
                    <a:pt x="74" y="67"/>
                  </a:cubicBezTo>
                  <a:cubicBezTo>
                    <a:pt x="74" y="64"/>
                    <a:pt x="74" y="64"/>
                    <a:pt x="74" y="64"/>
                  </a:cubicBezTo>
                  <a:cubicBezTo>
                    <a:pt x="74" y="63"/>
                    <a:pt x="74" y="62"/>
                    <a:pt x="75" y="62"/>
                  </a:cubicBezTo>
                  <a:cubicBezTo>
                    <a:pt x="87" y="62"/>
                    <a:pt x="87" y="62"/>
                    <a:pt x="87" y="62"/>
                  </a:cubicBezTo>
                  <a:cubicBezTo>
                    <a:pt x="87" y="50"/>
                    <a:pt x="87" y="50"/>
                    <a:pt x="87" y="50"/>
                  </a:cubicBezTo>
                  <a:cubicBezTo>
                    <a:pt x="87" y="49"/>
                    <a:pt x="88" y="49"/>
                    <a:pt x="89" y="49"/>
                  </a:cubicBezTo>
                  <a:cubicBezTo>
                    <a:pt x="92" y="49"/>
                    <a:pt x="92" y="49"/>
                    <a:pt x="92" y="49"/>
                  </a:cubicBezTo>
                  <a:cubicBezTo>
                    <a:pt x="93" y="49"/>
                    <a:pt x="94" y="49"/>
                    <a:pt x="94" y="50"/>
                  </a:cubicBezTo>
                  <a:cubicBezTo>
                    <a:pt x="94" y="62"/>
                    <a:pt x="94" y="62"/>
                    <a:pt x="94" y="62"/>
                  </a:cubicBezTo>
                  <a:cubicBezTo>
                    <a:pt x="106" y="62"/>
                    <a:pt x="106" y="62"/>
                    <a:pt x="106" y="62"/>
                  </a:cubicBezTo>
                  <a:cubicBezTo>
                    <a:pt x="107" y="62"/>
                    <a:pt x="107" y="63"/>
                    <a:pt x="107" y="64"/>
                  </a:cubicBezTo>
                  <a:lnTo>
                    <a:pt x="107" y="67"/>
                  </a:lnTo>
                  <a:close/>
                </a:path>
              </a:pathLst>
            </a:custGeom>
            <a:grpFill/>
            <a:ln>
              <a:noFill/>
            </a:ln>
          </p:spPr>
          <p:txBody>
            <a:bodyPr vert="horz" wrap="square" lIns="96435" tIns="48218" rIns="96435" bIns="48218" numCol="1" anchor="t" anchorCtr="0" compatLnSpc="1"/>
            <a:lstStyle/>
            <a:p>
              <a:endParaRPr lang="id-ID">
                <a:latin typeface="Arial" panose="020B0604020202020204" pitchFamily="34" charset="0"/>
                <a:ea typeface="微软雅黑" panose="020B0503020204020204" pitchFamily="34" charset="-122"/>
                <a:sym typeface="Arial" panose="020B0604020202020204" pitchFamily="34" charset="0"/>
              </a:endParaRPr>
            </a:p>
          </p:txBody>
        </p:sp>
      </p:grpSp>
      <p:sp>
        <p:nvSpPr>
          <p:cNvPr id="74" name="Freeform 32"/>
          <p:cNvSpPr>
            <a:spLocks noEditPoints="1"/>
          </p:cNvSpPr>
          <p:nvPr/>
        </p:nvSpPr>
        <p:spPr bwMode="auto">
          <a:xfrm>
            <a:off x="8711376" y="3460570"/>
            <a:ext cx="904176" cy="452865"/>
          </a:xfrm>
          <a:custGeom>
            <a:avLst/>
            <a:gdLst>
              <a:gd name="T0" fmla="*/ 101 w 238"/>
              <a:gd name="T1" fmla="*/ 35 h 119"/>
              <a:gd name="T2" fmla="*/ 190 w 238"/>
              <a:gd name="T3" fmla="*/ 50 h 119"/>
              <a:gd name="T4" fmla="*/ 157 w 238"/>
              <a:gd name="T5" fmla="*/ 59 h 119"/>
              <a:gd name="T6" fmla="*/ 147 w 238"/>
              <a:gd name="T7" fmla="*/ 41 h 119"/>
              <a:gd name="T8" fmla="*/ 116 w 238"/>
              <a:gd name="T9" fmla="*/ 41 h 119"/>
              <a:gd name="T10" fmla="*/ 139 w 238"/>
              <a:gd name="T11" fmla="*/ 87 h 119"/>
              <a:gd name="T12" fmla="*/ 238 w 238"/>
              <a:gd name="T13" fmla="*/ 59 h 119"/>
              <a:gd name="T14" fmla="*/ 95 w 238"/>
              <a:gd name="T15" fmla="*/ 21 h 119"/>
              <a:gd name="T16" fmla="*/ 93 w 238"/>
              <a:gd name="T17" fmla="*/ 21 h 119"/>
              <a:gd name="T18" fmla="*/ 83 w 238"/>
              <a:gd name="T19" fmla="*/ 0 h 119"/>
              <a:gd name="T20" fmla="*/ 52 w 238"/>
              <a:gd name="T21" fmla="*/ 4 h 119"/>
              <a:gd name="T22" fmla="*/ 65 w 238"/>
              <a:gd name="T23" fmla="*/ 29 h 119"/>
              <a:gd name="T24" fmla="*/ 29 w 238"/>
              <a:gd name="T25" fmla="*/ 119 h 119"/>
              <a:gd name="T26" fmla="*/ 128 w 238"/>
              <a:gd name="T27" fmla="*/ 91 h 119"/>
              <a:gd name="T28" fmla="*/ 101 w 238"/>
              <a:gd name="T29" fmla="*/ 35 h 119"/>
              <a:gd name="T30" fmla="*/ 56 w 238"/>
              <a:gd name="T31" fmla="*/ 86 h 119"/>
              <a:gd name="T32" fmla="*/ 74 w 238"/>
              <a:gd name="T33" fmla="*/ 47 h 119"/>
              <a:gd name="T34" fmla="*/ 89 w 238"/>
              <a:gd name="T35" fmla="*/ 78 h 119"/>
              <a:gd name="T36" fmla="*/ 56 w 238"/>
              <a:gd name="T37" fmla="*/ 86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8" h="119">
                <a:moveTo>
                  <a:pt x="101" y="35"/>
                </a:moveTo>
                <a:cubicBezTo>
                  <a:pt x="149" y="21"/>
                  <a:pt x="190" y="50"/>
                  <a:pt x="190" y="50"/>
                </a:cubicBezTo>
                <a:cubicBezTo>
                  <a:pt x="157" y="59"/>
                  <a:pt x="157" y="59"/>
                  <a:pt x="157" y="59"/>
                </a:cubicBezTo>
                <a:cubicBezTo>
                  <a:pt x="147" y="41"/>
                  <a:pt x="147" y="41"/>
                  <a:pt x="147" y="41"/>
                </a:cubicBezTo>
                <a:cubicBezTo>
                  <a:pt x="138" y="40"/>
                  <a:pt x="127" y="39"/>
                  <a:pt x="116" y="41"/>
                </a:cubicBezTo>
                <a:cubicBezTo>
                  <a:pt x="139" y="87"/>
                  <a:pt x="139" y="87"/>
                  <a:pt x="139" y="87"/>
                </a:cubicBezTo>
                <a:cubicBezTo>
                  <a:pt x="238" y="59"/>
                  <a:pt x="238" y="59"/>
                  <a:pt x="238" y="59"/>
                </a:cubicBezTo>
                <a:cubicBezTo>
                  <a:pt x="238" y="59"/>
                  <a:pt x="202" y="3"/>
                  <a:pt x="95" y="21"/>
                </a:cubicBezTo>
                <a:cubicBezTo>
                  <a:pt x="95" y="21"/>
                  <a:pt x="94" y="21"/>
                  <a:pt x="93" y="21"/>
                </a:cubicBezTo>
                <a:cubicBezTo>
                  <a:pt x="83" y="0"/>
                  <a:pt x="83" y="0"/>
                  <a:pt x="83" y="0"/>
                </a:cubicBezTo>
                <a:cubicBezTo>
                  <a:pt x="52" y="4"/>
                  <a:pt x="52" y="4"/>
                  <a:pt x="52" y="4"/>
                </a:cubicBezTo>
                <a:cubicBezTo>
                  <a:pt x="65" y="29"/>
                  <a:pt x="65" y="29"/>
                  <a:pt x="65" y="29"/>
                </a:cubicBezTo>
                <a:cubicBezTo>
                  <a:pt x="0" y="56"/>
                  <a:pt x="29" y="119"/>
                  <a:pt x="29" y="119"/>
                </a:cubicBezTo>
                <a:cubicBezTo>
                  <a:pt x="128" y="91"/>
                  <a:pt x="128" y="91"/>
                  <a:pt x="128" y="91"/>
                </a:cubicBezTo>
                <a:lnTo>
                  <a:pt x="101" y="35"/>
                </a:lnTo>
                <a:close/>
                <a:moveTo>
                  <a:pt x="56" y="86"/>
                </a:moveTo>
                <a:cubicBezTo>
                  <a:pt x="56" y="86"/>
                  <a:pt x="46" y="65"/>
                  <a:pt x="74" y="47"/>
                </a:cubicBezTo>
                <a:cubicBezTo>
                  <a:pt x="89" y="78"/>
                  <a:pt x="89" y="78"/>
                  <a:pt x="89" y="78"/>
                </a:cubicBezTo>
                <a:lnTo>
                  <a:pt x="56" y="86"/>
                </a:lnTo>
                <a:close/>
              </a:path>
            </a:pathLst>
          </a:custGeom>
          <a:solidFill>
            <a:schemeClr val="accent4"/>
          </a:solidFill>
          <a:ln>
            <a:noFill/>
          </a:ln>
        </p:spPr>
        <p:txBody>
          <a:bodyPr vert="horz" wrap="square" lIns="96435" tIns="48218" rIns="96435" bIns="48218" numCol="1" anchor="t" anchorCtr="0" compatLnSpc="1"/>
          <a:lstStyle/>
          <a:p>
            <a:endParaRPr lang="id-ID">
              <a:latin typeface="Arial" panose="020B0604020202020204" pitchFamily="34" charset="0"/>
              <a:ea typeface="微软雅黑" panose="020B0503020204020204" pitchFamily="34" charset="-122"/>
              <a:sym typeface="Arial" panose="020B0604020202020204" pitchFamily="34" charset="0"/>
            </a:endParaRPr>
          </a:p>
        </p:txBody>
      </p:sp>
      <p:grpSp>
        <p:nvGrpSpPr>
          <p:cNvPr id="75" name="Group 156"/>
          <p:cNvGrpSpPr/>
          <p:nvPr/>
        </p:nvGrpSpPr>
        <p:grpSpPr>
          <a:xfrm>
            <a:off x="10644790" y="4323168"/>
            <a:ext cx="557743" cy="349355"/>
            <a:chOff x="3913188" y="3711575"/>
            <a:chExt cx="615950" cy="385763"/>
          </a:xfrm>
          <a:solidFill>
            <a:schemeClr val="accent4"/>
          </a:solidFill>
        </p:grpSpPr>
        <p:sp>
          <p:nvSpPr>
            <p:cNvPr id="76" name="Freeform 33"/>
            <p:cNvSpPr>
              <a:spLocks noEditPoints="1"/>
            </p:cNvSpPr>
            <p:nvPr/>
          </p:nvSpPr>
          <p:spPr bwMode="auto">
            <a:xfrm>
              <a:off x="3913188" y="3711575"/>
              <a:ext cx="314325" cy="377825"/>
            </a:xfrm>
            <a:custGeom>
              <a:avLst/>
              <a:gdLst>
                <a:gd name="T0" fmla="*/ 57 w 75"/>
                <a:gd name="T1" fmla="*/ 41 h 90"/>
                <a:gd name="T2" fmla="*/ 71 w 75"/>
                <a:gd name="T3" fmla="*/ 24 h 90"/>
                <a:gd name="T4" fmla="*/ 46 w 75"/>
                <a:gd name="T5" fmla="*/ 0 h 90"/>
                <a:gd name="T6" fmla="*/ 20 w 75"/>
                <a:gd name="T7" fmla="*/ 0 h 90"/>
                <a:gd name="T8" fmla="*/ 19 w 75"/>
                <a:gd name="T9" fmla="*/ 0 h 90"/>
                <a:gd name="T10" fmla="*/ 0 w 75"/>
                <a:gd name="T11" fmla="*/ 0 h 90"/>
                <a:gd name="T12" fmla="*/ 0 w 75"/>
                <a:gd name="T13" fmla="*/ 89 h 90"/>
                <a:gd name="T14" fmla="*/ 19 w 75"/>
                <a:gd name="T15" fmla="*/ 89 h 90"/>
                <a:gd name="T16" fmla="*/ 20 w 75"/>
                <a:gd name="T17" fmla="*/ 89 h 90"/>
                <a:gd name="T18" fmla="*/ 46 w 75"/>
                <a:gd name="T19" fmla="*/ 89 h 90"/>
                <a:gd name="T20" fmla="*/ 74 w 75"/>
                <a:gd name="T21" fmla="*/ 63 h 90"/>
                <a:gd name="T22" fmla="*/ 57 w 75"/>
                <a:gd name="T23" fmla="*/ 41 h 90"/>
                <a:gd name="T24" fmla="*/ 20 w 75"/>
                <a:gd name="T25" fmla="*/ 16 h 90"/>
                <a:gd name="T26" fmla="*/ 42 w 75"/>
                <a:gd name="T27" fmla="*/ 16 h 90"/>
                <a:gd name="T28" fmla="*/ 46 w 75"/>
                <a:gd name="T29" fmla="*/ 16 h 90"/>
                <a:gd name="T30" fmla="*/ 52 w 75"/>
                <a:gd name="T31" fmla="*/ 25 h 90"/>
                <a:gd name="T32" fmla="*/ 44 w 75"/>
                <a:gd name="T33" fmla="*/ 36 h 90"/>
                <a:gd name="T34" fmla="*/ 20 w 75"/>
                <a:gd name="T35" fmla="*/ 36 h 90"/>
                <a:gd name="T36" fmla="*/ 20 w 75"/>
                <a:gd name="T37" fmla="*/ 16 h 90"/>
                <a:gd name="T38" fmla="*/ 44 w 75"/>
                <a:gd name="T39" fmla="*/ 73 h 90"/>
                <a:gd name="T40" fmla="*/ 43 w 75"/>
                <a:gd name="T41" fmla="*/ 73 h 90"/>
                <a:gd name="T42" fmla="*/ 20 w 75"/>
                <a:gd name="T43" fmla="*/ 73 h 90"/>
                <a:gd name="T44" fmla="*/ 20 w 75"/>
                <a:gd name="T45" fmla="*/ 49 h 90"/>
                <a:gd name="T46" fmla="*/ 46 w 75"/>
                <a:gd name="T47" fmla="*/ 49 h 90"/>
                <a:gd name="T48" fmla="*/ 55 w 75"/>
                <a:gd name="T49" fmla="*/ 62 h 90"/>
                <a:gd name="T50" fmla="*/ 44 w 75"/>
                <a:gd name="T51" fmla="*/ 73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5" h="90">
                  <a:moveTo>
                    <a:pt x="57" y="41"/>
                  </a:moveTo>
                  <a:cubicBezTo>
                    <a:pt x="57" y="41"/>
                    <a:pt x="71" y="40"/>
                    <a:pt x="71" y="24"/>
                  </a:cubicBezTo>
                  <a:cubicBezTo>
                    <a:pt x="71" y="8"/>
                    <a:pt x="60" y="0"/>
                    <a:pt x="46" y="0"/>
                  </a:cubicBezTo>
                  <a:cubicBezTo>
                    <a:pt x="20" y="0"/>
                    <a:pt x="20" y="0"/>
                    <a:pt x="20" y="0"/>
                  </a:cubicBezTo>
                  <a:cubicBezTo>
                    <a:pt x="19" y="0"/>
                    <a:pt x="19" y="0"/>
                    <a:pt x="19" y="0"/>
                  </a:cubicBezTo>
                  <a:cubicBezTo>
                    <a:pt x="0" y="0"/>
                    <a:pt x="0" y="0"/>
                    <a:pt x="0" y="0"/>
                  </a:cubicBezTo>
                  <a:cubicBezTo>
                    <a:pt x="0" y="89"/>
                    <a:pt x="0" y="89"/>
                    <a:pt x="0" y="89"/>
                  </a:cubicBezTo>
                  <a:cubicBezTo>
                    <a:pt x="19" y="89"/>
                    <a:pt x="19" y="89"/>
                    <a:pt x="19" y="89"/>
                  </a:cubicBezTo>
                  <a:cubicBezTo>
                    <a:pt x="20" y="89"/>
                    <a:pt x="20" y="89"/>
                    <a:pt x="20" y="89"/>
                  </a:cubicBezTo>
                  <a:cubicBezTo>
                    <a:pt x="46" y="89"/>
                    <a:pt x="46" y="89"/>
                    <a:pt x="46" y="89"/>
                  </a:cubicBezTo>
                  <a:cubicBezTo>
                    <a:pt x="46" y="89"/>
                    <a:pt x="74" y="90"/>
                    <a:pt x="74" y="63"/>
                  </a:cubicBezTo>
                  <a:cubicBezTo>
                    <a:pt x="74" y="63"/>
                    <a:pt x="75" y="41"/>
                    <a:pt x="57" y="41"/>
                  </a:cubicBezTo>
                  <a:close/>
                  <a:moveTo>
                    <a:pt x="20" y="16"/>
                  </a:moveTo>
                  <a:cubicBezTo>
                    <a:pt x="42" y="16"/>
                    <a:pt x="42" y="16"/>
                    <a:pt x="42" y="16"/>
                  </a:cubicBezTo>
                  <a:cubicBezTo>
                    <a:pt x="46" y="16"/>
                    <a:pt x="46" y="16"/>
                    <a:pt x="46" y="16"/>
                  </a:cubicBezTo>
                  <a:cubicBezTo>
                    <a:pt x="46" y="16"/>
                    <a:pt x="52" y="16"/>
                    <a:pt x="52" y="25"/>
                  </a:cubicBezTo>
                  <a:cubicBezTo>
                    <a:pt x="52" y="34"/>
                    <a:pt x="48" y="36"/>
                    <a:pt x="44" y="36"/>
                  </a:cubicBezTo>
                  <a:cubicBezTo>
                    <a:pt x="20" y="36"/>
                    <a:pt x="20" y="36"/>
                    <a:pt x="20" y="36"/>
                  </a:cubicBezTo>
                  <a:lnTo>
                    <a:pt x="20" y="16"/>
                  </a:lnTo>
                  <a:close/>
                  <a:moveTo>
                    <a:pt x="44" y="73"/>
                  </a:moveTo>
                  <a:cubicBezTo>
                    <a:pt x="44" y="73"/>
                    <a:pt x="43" y="73"/>
                    <a:pt x="43" y="73"/>
                  </a:cubicBezTo>
                  <a:cubicBezTo>
                    <a:pt x="20" y="73"/>
                    <a:pt x="20" y="73"/>
                    <a:pt x="20" y="73"/>
                  </a:cubicBezTo>
                  <a:cubicBezTo>
                    <a:pt x="20" y="49"/>
                    <a:pt x="20" y="49"/>
                    <a:pt x="20" y="49"/>
                  </a:cubicBezTo>
                  <a:cubicBezTo>
                    <a:pt x="46" y="49"/>
                    <a:pt x="46" y="49"/>
                    <a:pt x="46" y="49"/>
                  </a:cubicBezTo>
                  <a:cubicBezTo>
                    <a:pt x="46" y="49"/>
                    <a:pt x="55" y="49"/>
                    <a:pt x="55" y="62"/>
                  </a:cubicBezTo>
                  <a:cubicBezTo>
                    <a:pt x="55" y="72"/>
                    <a:pt x="48" y="73"/>
                    <a:pt x="44" y="7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id-ID">
                <a:latin typeface="Arial" panose="020B0604020202020204" pitchFamily="34" charset="0"/>
                <a:ea typeface="微软雅黑" panose="020B0503020204020204" pitchFamily="34" charset="-122"/>
                <a:sym typeface="Arial" panose="020B0604020202020204" pitchFamily="34" charset="0"/>
              </a:endParaRPr>
            </a:p>
          </p:txBody>
        </p:sp>
        <p:sp>
          <p:nvSpPr>
            <p:cNvPr id="77" name="Freeform 34"/>
            <p:cNvSpPr>
              <a:spLocks noEditPoints="1"/>
            </p:cNvSpPr>
            <p:nvPr/>
          </p:nvSpPr>
          <p:spPr bwMode="auto">
            <a:xfrm>
              <a:off x="4227513" y="3808413"/>
              <a:ext cx="301625" cy="288925"/>
            </a:xfrm>
            <a:custGeom>
              <a:avLst/>
              <a:gdLst>
                <a:gd name="T0" fmla="*/ 36 w 72"/>
                <a:gd name="T1" fmla="*/ 0 h 69"/>
                <a:gd name="T2" fmla="*/ 2 w 72"/>
                <a:gd name="T3" fmla="*/ 34 h 69"/>
                <a:gd name="T4" fmla="*/ 36 w 72"/>
                <a:gd name="T5" fmla="*/ 68 h 69"/>
                <a:gd name="T6" fmla="*/ 66 w 72"/>
                <a:gd name="T7" fmla="*/ 44 h 69"/>
                <a:gd name="T8" fmla="*/ 51 w 72"/>
                <a:gd name="T9" fmla="*/ 44 h 69"/>
                <a:gd name="T10" fmla="*/ 37 w 72"/>
                <a:gd name="T11" fmla="*/ 54 h 69"/>
                <a:gd name="T12" fmla="*/ 21 w 72"/>
                <a:gd name="T13" fmla="*/ 38 h 69"/>
                <a:gd name="T14" fmla="*/ 67 w 72"/>
                <a:gd name="T15" fmla="*/ 38 h 69"/>
                <a:gd name="T16" fmla="*/ 36 w 72"/>
                <a:gd name="T17" fmla="*/ 0 h 69"/>
                <a:gd name="T18" fmla="*/ 21 w 72"/>
                <a:gd name="T19" fmla="*/ 26 h 69"/>
                <a:gd name="T20" fmla="*/ 37 w 72"/>
                <a:gd name="T21" fmla="*/ 13 h 69"/>
                <a:gd name="T22" fmla="*/ 50 w 72"/>
                <a:gd name="T23" fmla="*/ 26 h 69"/>
                <a:gd name="T24" fmla="*/ 21 w 72"/>
                <a:gd name="T25" fmla="*/ 2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2" h="69">
                  <a:moveTo>
                    <a:pt x="36" y="0"/>
                  </a:moveTo>
                  <a:cubicBezTo>
                    <a:pt x="2" y="0"/>
                    <a:pt x="2" y="34"/>
                    <a:pt x="2" y="34"/>
                  </a:cubicBezTo>
                  <a:cubicBezTo>
                    <a:pt x="2" y="34"/>
                    <a:pt x="0" y="68"/>
                    <a:pt x="36" y="68"/>
                  </a:cubicBezTo>
                  <a:cubicBezTo>
                    <a:pt x="36" y="68"/>
                    <a:pt x="66" y="69"/>
                    <a:pt x="66" y="44"/>
                  </a:cubicBezTo>
                  <a:cubicBezTo>
                    <a:pt x="51" y="44"/>
                    <a:pt x="51" y="44"/>
                    <a:pt x="51" y="44"/>
                  </a:cubicBezTo>
                  <a:cubicBezTo>
                    <a:pt x="51" y="44"/>
                    <a:pt x="51" y="54"/>
                    <a:pt x="37" y="54"/>
                  </a:cubicBezTo>
                  <a:cubicBezTo>
                    <a:pt x="37" y="54"/>
                    <a:pt x="21" y="55"/>
                    <a:pt x="21" y="38"/>
                  </a:cubicBezTo>
                  <a:cubicBezTo>
                    <a:pt x="67" y="38"/>
                    <a:pt x="67" y="38"/>
                    <a:pt x="67" y="38"/>
                  </a:cubicBezTo>
                  <a:cubicBezTo>
                    <a:pt x="67" y="38"/>
                    <a:pt x="72" y="0"/>
                    <a:pt x="36" y="0"/>
                  </a:cubicBezTo>
                  <a:close/>
                  <a:moveTo>
                    <a:pt x="21" y="26"/>
                  </a:moveTo>
                  <a:cubicBezTo>
                    <a:pt x="21" y="26"/>
                    <a:pt x="23" y="13"/>
                    <a:pt x="37" y="13"/>
                  </a:cubicBezTo>
                  <a:cubicBezTo>
                    <a:pt x="50" y="13"/>
                    <a:pt x="50" y="26"/>
                    <a:pt x="50" y="26"/>
                  </a:cubicBezTo>
                  <a:lnTo>
                    <a:pt x="21" y="2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id-ID">
                <a:latin typeface="Arial" panose="020B0604020202020204" pitchFamily="34" charset="0"/>
                <a:ea typeface="微软雅黑" panose="020B0503020204020204" pitchFamily="34" charset="-122"/>
                <a:sym typeface="Arial" panose="020B0604020202020204" pitchFamily="34" charset="0"/>
              </a:endParaRPr>
            </a:p>
          </p:txBody>
        </p:sp>
        <p:sp>
          <p:nvSpPr>
            <p:cNvPr id="78" name="Rectangle 35"/>
            <p:cNvSpPr>
              <a:spLocks noChangeArrowheads="1"/>
            </p:cNvSpPr>
            <p:nvPr/>
          </p:nvSpPr>
          <p:spPr bwMode="auto">
            <a:xfrm>
              <a:off x="4298951" y="3736975"/>
              <a:ext cx="155575"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id-ID">
                <a:latin typeface="Arial" panose="020B0604020202020204" pitchFamily="34" charset="0"/>
                <a:ea typeface="微软雅黑" panose="020B0503020204020204" pitchFamily="34" charset="-122"/>
                <a:sym typeface="Arial" panose="020B0604020202020204" pitchFamily="34" charset="0"/>
              </a:endParaRPr>
            </a:p>
          </p:txBody>
        </p:sp>
      </p:grpSp>
      <p:sp>
        <p:nvSpPr>
          <p:cNvPr id="79" name="Freeform 39"/>
          <p:cNvSpPr/>
          <p:nvPr/>
        </p:nvSpPr>
        <p:spPr bwMode="auto">
          <a:xfrm>
            <a:off x="9964863" y="3131343"/>
            <a:ext cx="790615" cy="761965"/>
          </a:xfrm>
          <a:custGeom>
            <a:avLst/>
            <a:gdLst>
              <a:gd name="T0" fmla="*/ 0 w 208"/>
              <a:gd name="T1" fmla="*/ 68 h 201"/>
              <a:gd name="T2" fmla="*/ 8 w 208"/>
              <a:gd name="T3" fmla="*/ 78 h 201"/>
              <a:gd name="T4" fmla="*/ 31 w 208"/>
              <a:gd name="T5" fmla="*/ 72 h 201"/>
              <a:gd name="T6" fmla="*/ 64 w 208"/>
              <a:gd name="T7" fmla="*/ 172 h 201"/>
              <a:gd name="T8" fmla="*/ 106 w 208"/>
              <a:gd name="T9" fmla="*/ 189 h 201"/>
              <a:gd name="T10" fmla="*/ 197 w 208"/>
              <a:gd name="T11" fmla="*/ 62 h 201"/>
              <a:gd name="T12" fmla="*/ 114 w 208"/>
              <a:gd name="T13" fmla="*/ 67 h 201"/>
              <a:gd name="T14" fmla="*/ 137 w 208"/>
              <a:gd name="T15" fmla="*/ 94 h 201"/>
              <a:gd name="T16" fmla="*/ 109 w 208"/>
              <a:gd name="T17" fmla="*/ 130 h 201"/>
              <a:gd name="T18" fmla="*/ 93 w 208"/>
              <a:gd name="T19" fmla="*/ 90 h 201"/>
              <a:gd name="T20" fmla="*/ 60 w 208"/>
              <a:gd name="T21" fmla="*/ 22 h 201"/>
              <a:gd name="T22" fmla="*/ 0 w 208"/>
              <a:gd name="T23" fmla="*/ 68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8" h="201">
                <a:moveTo>
                  <a:pt x="0" y="68"/>
                </a:moveTo>
                <a:cubicBezTo>
                  <a:pt x="8" y="78"/>
                  <a:pt x="8" y="78"/>
                  <a:pt x="8" y="78"/>
                </a:cubicBezTo>
                <a:cubicBezTo>
                  <a:pt x="8" y="78"/>
                  <a:pt x="25" y="65"/>
                  <a:pt x="31" y="72"/>
                </a:cubicBezTo>
                <a:cubicBezTo>
                  <a:pt x="36" y="78"/>
                  <a:pt x="57" y="157"/>
                  <a:pt x="64" y="172"/>
                </a:cubicBezTo>
                <a:cubicBezTo>
                  <a:pt x="70" y="184"/>
                  <a:pt x="87" y="201"/>
                  <a:pt x="106" y="189"/>
                </a:cubicBezTo>
                <a:cubicBezTo>
                  <a:pt x="125" y="177"/>
                  <a:pt x="186" y="124"/>
                  <a:pt x="197" y="62"/>
                </a:cubicBezTo>
                <a:cubicBezTo>
                  <a:pt x="208" y="0"/>
                  <a:pt x="123" y="13"/>
                  <a:pt x="114" y="67"/>
                </a:cubicBezTo>
                <a:cubicBezTo>
                  <a:pt x="137" y="54"/>
                  <a:pt x="149" y="73"/>
                  <a:pt x="137" y="94"/>
                </a:cubicBezTo>
                <a:cubicBezTo>
                  <a:pt x="126" y="116"/>
                  <a:pt x="115" y="130"/>
                  <a:pt x="109" y="130"/>
                </a:cubicBezTo>
                <a:cubicBezTo>
                  <a:pt x="104" y="130"/>
                  <a:pt x="100" y="116"/>
                  <a:pt x="93" y="90"/>
                </a:cubicBezTo>
                <a:cubicBezTo>
                  <a:pt x="87" y="64"/>
                  <a:pt x="87" y="17"/>
                  <a:pt x="60" y="22"/>
                </a:cubicBezTo>
                <a:cubicBezTo>
                  <a:pt x="34" y="27"/>
                  <a:pt x="0" y="68"/>
                  <a:pt x="0" y="68"/>
                </a:cubicBezTo>
                <a:close/>
              </a:path>
            </a:pathLst>
          </a:custGeom>
          <a:solidFill>
            <a:schemeClr val="accent4"/>
          </a:solidFill>
          <a:ln>
            <a:noFill/>
          </a:ln>
        </p:spPr>
        <p:txBody>
          <a:bodyPr vert="horz" wrap="square" lIns="96435" tIns="48218" rIns="96435" bIns="48218" numCol="1" anchor="t" anchorCtr="0" compatLnSpc="1"/>
          <a:lstStyle/>
          <a:p>
            <a:endParaRPr lang="id-ID">
              <a:latin typeface="Arial" panose="020B0604020202020204" pitchFamily="34" charset="0"/>
              <a:ea typeface="微软雅黑" panose="020B0503020204020204" pitchFamily="34" charset="-122"/>
              <a:sym typeface="Arial" panose="020B0604020202020204" pitchFamily="34" charset="0"/>
            </a:endParaRPr>
          </a:p>
        </p:txBody>
      </p:sp>
      <p:grpSp>
        <p:nvGrpSpPr>
          <p:cNvPr id="80" name="Group 161"/>
          <p:cNvGrpSpPr/>
          <p:nvPr/>
        </p:nvGrpSpPr>
        <p:grpSpPr>
          <a:xfrm>
            <a:off x="8149323" y="1968266"/>
            <a:ext cx="855301" cy="855412"/>
            <a:chOff x="1157288" y="1111250"/>
            <a:chExt cx="944563" cy="944562"/>
          </a:xfrm>
          <a:solidFill>
            <a:schemeClr val="accent3"/>
          </a:solidFill>
        </p:grpSpPr>
        <p:sp>
          <p:nvSpPr>
            <p:cNvPr id="81" name="Freeform 45"/>
            <p:cNvSpPr/>
            <p:nvPr/>
          </p:nvSpPr>
          <p:spPr bwMode="auto">
            <a:xfrm>
              <a:off x="1463676" y="1111250"/>
              <a:ext cx="360363" cy="357187"/>
            </a:xfrm>
            <a:custGeom>
              <a:avLst/>
              <a:gdLst>
                <a:gd name="T0" fmla="*/ 86 w 86"/>
                <a:gd name="T1" fmla="*/ 10 h 85"/>
                <a:gd name="T2" fmla="*/ 40 w 86"/>
                <a:gd name="T3" fmla="*/ 0 h 85"/>
                <a:gd name="T4" fmla="*/ 0 w 86"/>
                <a:gd name="T5" fmla="*/ 8 h 85"/>
                <a:gd name="T6" fmla="*/ 86 w 86"/>
                <a:gd name="T7" fmla="*/ 85 h 85"/>
                <a:gd name="T8" fmla="*/ 86 w 86"/>
                <a:gd name="T9" fmla="*/ 10 h 85"/>
              </a:gdLst>
              <a:ahLst/>
              <a:cxnLst>
                <a:cxn ang="0">
                  <a:pos x="T0" y="T1"/>
                </a:cxn>
                <a:cxn ang="0">
                  <a:pos x="T2" y="T3"/>
                </a:cxn>
                <a:cxn ang="0">
                  <a:pos x="T4" y="T5"/>
                </a:cxn>
                <a:cxn ang="0">
                  <a:pos x="T6" y="T7"/>
                </a:cxn>
                <a:cxn ang="0">
                  <a:pos x="T8" y="T9"/>
                </a:cxn>
              </a:cxnLst>
              <a:rect l="0" t="0" r="r" b="b"/>
              <a:pathLst>
                <a:path w="86" h="85">
                  <a:moveTo>
                    <a:pt x="86" y="10"/>
                  </a:moveTo>
                  <a:cubicBezTo>
                    <a:pt x="71" y="4"/>
                    <a:pt x="56" y="0"/>
                    <a:pt x="40" y="0"/>
                  </a:cubicBezTo>
                  <a:cubicBezTo>
                    <a:pt x="26" y="0"/>
                    <a:pt x="13" y="3"/>
                    <a:pt x="0" y="8"/>
                  </a:cubicBezTo>
                  <a:cubicBezTo>
                    <a:pt x="3" y="10"/>
                    <a:pt x="82" y="82"/>
                    <a:pt x="86" y="85"/>
                  </a:cubicBezTo>
                  <a:cubicBezTo>
                    <a:pt x="86" y="80"/>
                    <a:pt x="86" y="12"/>
                    <a:pt x="8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id-ID">
                <a:latin typeface="Arial" panose="020B0604020202020204" pitchFamily="34" charset="0"/>
                <a:ea typeface="微软雅黑" panose="020B0503020204020204" pitchFamily="34" charset="-122"/>
                <a:sym typeface="Arial" panose="020B0604020202020204" pitchFamily="34" charset="0"/>
              </a:endParaRPr>
            </a:p>
          </p:txBody>
        </p:sp>
        <p:sp>
          <p:nvSpPr>
            <p:cNvPr id="82" name="Freeform 46"/>
            <p:cNvSpPr/>
            <p:nvPr/>
          </p:nvSpPr>
          <p:spPr bwMode="auto">
            <a:xfrm>
              <a:off x="1190626" y="1581150"/>
              <a:ext cx="196850" cy="406400"/>
            </a:xfrm>
            <a:custGeom>
              <a:avLst/>
              <a:gdLst>
                <a:gd name="T0" fmla="*/ 47 w 47"/>
                <a:gd name="T1" fmla="*/ 97 h 97"/>
                <a:gd name="T2" fmla="*/ 47 w 47"/>
                <a:gd name="T3" fmla="*/ 0 h 97"/>
                <a:gd name="T4" fmla="*/ 0 w 47"/>
                <a:gd name="T5" fmla="*/ 42 h 97"/>
                <a:gd name="T6" fmla="*/ 47 w 47"/>
                <a:gd name="T7" fmla="*/ 97 h 97"/>
              </a:gdLst>
              <a:ahLst/>
              <a:cxnLst>
                <a:cxn ang="0">
                  <a:pos x="T0" y="T1"/>
                </a:cxn>
                <a:cxn ang="0">
                  <a:pos x="T2" y="T3"/>
                </a:cxn>
                <a:cxn ang="0">
                  <a:pos x="T4" y="T5"/>
                </a:cxn>
                <a:cxn ang="0">
                  <a:pos x="T6" y="T7"/>
                </a:cxn>
              </a:cxnLst>
              <a:rect l="0" t="0" r="r" b="b"/>
              <a:pathLst>
                <a:path w="47" h="97">
                  <a:moveTo>
                    <a:pt x="47" y="97"/>
                  </a:moveTo>
                  <a:cubicBezTo>
                    <a:pt x="47" y="92"/>
                    <a:pt x="47" y="5"/>
                    <a:pt x="47" y="0"/>
                  </a:cubicBezTo>
                  <a:cubicBezTo>
                    <a:pt x="43" y="3"/>
                    <a:pt x="2" y="41"/>
                    <a:pt x="0" y="42"/>
                  </a:cubicBezTo>
                  <a:cubicBezTo>
                    <a:pt x="9" y="65"/>
                    <a:pt x="26" y="84"/>
                    <a:pt x="47" y="9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id-ID">
                <a:latin typeface="Arial" panose="020B0604020202020204" pitchFamily="34" charset="0"/>
                <a:ea typeface="微软雅黑" panose="020B0503020204020204" pitchFamily="34" charset="-122"/>
                <a:sym typeface="Arial" panose="020B0604020202020204" pitchFamily="34" charset="0"/>
              </a:endParaRPr>
            </a:p>
          </p:txBody>
        </p:sp>
        <p:sp>
          <p:nvSpPr>
            <p:cNvPr id="83" name="Freeform 47"/>
            <p:cNvSpPr/>
            <p:nvPr/>
          </p:nvSpPr>
          <p:spPr bwMode="auto">
            <a:xfrm>
              <a:off x="1157288" y="1166813"/>
              <a:ext cx="436563" cy="539750"/>
            </a:xfrm>
            <a:custGeom>
              <a:avLst/>
              <a:gdLst>
                <a:gd name="T0" fmla="*/ 0 w 104"/>
                <a:gd name="T1" fmla="*/ 100 h 129"/>
                <a:gd name="T2" fmla="*/ 4 w 104"/>
                <a:gd name="T3" fmla="*/ 129 h 129"/>
                <a:gd name="T4" fmla="*/ 104 w 104"/>
                <a:gd name="T5" fmla="*/ 38 h 129"/>
                <a:gd name="T6" fmla="*/ 61 w 104"/>
                <a:gd name="T7" fmla="*/ 0 h 129"/>
                <a:gd name="T8" fmla="*/ 0 w 104"/>
                <a:gd name="T9" fmla="*/ 100 h 129"/>
              </a:gdLst>
              <a:ahLst/>
              <a:cxnLst>
                <a:cxn ang="0">
                  <a:pos x="T0" y="T1"/>
                </a:cxn>
                <a:cxn ang="0">
                  <a:pos x="T2" y="T3"/>
                </a:cxn>
                <a:cxn ang="0">
                  <a:pos x="T4" y="T5"/>
                </a:cxn>
                <a:cxn ang="0">
                  <a:pos x="T6" y="T7"/>
                </a:cxn>
                <a:cxn ang="0">
                  <a:pos x="T8" y="T9"/>
                </a:cxn>
              </a:cxnLst>
              <a:rect l="0" t="0" r="r" b="b"/>
              <a:pathLst>
                <a:path w="104" h="129">
                  <a:moveTo>
                    <a:pt x="0" y="100"/>
                  </a:moveTo>
                  <a:cubicBezTo>
                    <a:pt x="0" y="109"/>
                    <a:pt x="2" y="119"/>
                    <a:pt x="4" y="129"/>
                  </a:cubicBezTo>
                  <a:cubicBezTo>
                    <a:pt x="7" y="126"/>
                    <a:pt x="102" y="40"/>
                    <a:pt x="104" y="38"/>
                  </a:cubicBezTo>
                  <a:cubicBezTo>
                    <a:pt x="102" y="37"/>
                    <a:pt x="63" y="1"/>
                    <a:pt x="61" y="0"/>
                  </a:cubicBezTo>
                  <a:cubicBezTo>
                    <a:pt x="24" y="19"/>
                    <a:pt x="0" y="57"/>
                    <a:pt x="0" y="10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id-ID">
                <a:latin typeface="Arial" panose="020B0604020202020204" pitchFamily="34" charset="0"/>
                <a:ea typeface="微软雅黑" panose="020B0503020204020204" pitchFamily="34" charset="-122"/>
                <a:sym typeface="Arial" panose="020B0604020202020204" pitchFamily="34" charset="0"/>
              </a:endParaRPr>
            </a:p>
          </p:txBody>
        </p:sp>
        <p:sp>
          <p:nvSpPr>
            <p:cNvPr id="84" name="Freeform 48"/>
            <p:cNvSpPr/>
            <p:nvPr/>
          </p:nvSpPr>
          <p:spPr bwMode="auto">
            <a:xfrm>
              <a:off x="1438276" y="1790700"/>
              <a:ext cx="615950" cy="265112"/>
            </a:xfrm>
            <a:custGeom>
              <a:avLst/>
              <a:gdLst>
                <a:gd name="T0" fmla="*/ 0 w 147"/>
                <a:gd name="T1" fmla="*/ 0 h 63"/>
                <a:gd name="T2" fmla="*/ 0 w 147"/>
                <a:gd name="T3" fmla="*/ 53 h 63"/>
                <a:gd name="T4" fmla="*/ 35 w 147"/>
                <a:gd name="T5" fmla="*/ 63 h 63"/>
                <a:gd name="T6" fmla="*/ 56 w 147"/>
                <a:gd name="T7" fmla="*/ 63 h 63"/>
                <a:gd name="T8" fmla="*/ 147 w 147"/>
                <a:gd name="T9" fmla="*/ 0 h 63"/>
                <a:gd name="T10" fmla="*/ 0 w 147"/>
                <a:gd name="T11" fmla="*/ 0 h 63"/>
              </a:gdLst>
              <a:ahLst/>
              <a:cxnLst>
                <a:cxn ang="0">
                  <a:pos x="T0" y="T1"/>
                </a:cxn>
                <a:cxn ang="0">
                  <a:pos x="T2" y="T3"/>
                </a:cxn>
                <a:cxn ang="0">
                  <a:pos x="T4" y="T5"/>
                </a:cxn>
                <a:cxn ang="0">
                  <a:pos x="T6" y="T7"/>
                </a:cxn>
                <a:cxn ang="0">
                  <a:pos x="T8" y="T9"/>
                </a:cxn>
                <a:cxn ang="0">
                  <a:pos x="T10" y="T11"/>
                </a:cxn>
              </a:cxnLst>
              <a:rect l="0" t="0" r="r" b="b"/>
              <a:pathLst>
                <a:path w="147" h="63">
                  <a:moveTo>
                    <a:pt x="0" y="0"/>
                  </a:moveTo>
                  <a:cubicBezTo>
                    <a:pt x="0" y="2"/>
                    <a:pt x="0" y="52"/>
                    <a:pt x="0" y="53"/>
                  </a:cubicBezTo>
                  <a:cubicBezTo>
                    <a:pt x="11" y="58"/>
                    <a:pt x="23" y="62"/>
                    <a:pt x="35" y="63"/>
                  </a:cubicBezTo>
                  <a:cubicBezTo>
                    <a:pt x="56" y="63"/>
                    <a:pt x="56" y="63"/>
                    <a:pt x="56" y="63"/>
                  </a:cubicBezTo>
                  <a:cubicBezTo>
                    <a:pt x="95" y="59"/>
                    <a:pt x="129" y="35"/>
                    <a:pt x="147" y="0"/>
                  </a:cubicBezTo>
                  <a:cubicBezTo>
                    <a:pt x="143" y="0"/>
                    <a:pt x="2"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id-ID">
                <a:latin typeface="Arial" panose="020B0604020202020204" pitchFamily="34" charset="0"/>
                <a:ea typeface="微软雅黑" panose="020B0503020204020204" pitchFamily="34" charset="-122"/>
                <a:sym typeface="Arial" panose="020B0604020202020204" pitchFamily="34" charset="0"/>
              </a:endParaRPr>
            </a:p>
          </p:txBody>
        </p:sp>
        <p:sp>
          <p:nvSpPr>
            <p:cNvPr id="85" name="Freeform 49"/>
            <p:cNvSpPr/>
            <p:nvPr/>
          </p:nvSpPr>
          <p:spPr bwMode="auto">
            <a:xfrm>
              <a:off x="1874838" y="1182688"/>
              <a:ext cx="227013" cy="558800"/>
            </a:xfrm>
            <a:custGeom>
              <a:avLst/>
              <a:gdLst>
                <a:gd name="T0" fmla="*/ 0 w 54"/>
                <a:gd name="T1" fmla="*/ 0 h 133"/>
                <a:gd name="T2" fmla="*/ 0 w 54"/>
                <a:gd name="T3" fmla="*/ 133 h 133"/>
                <a:gd name="T4" fmla="*/ 48 w 54"/>
                <a:gd name="T5" fmla="*/ 133 h 133"/>
                <a:gd name="T6" fmla="*/ 54 w 54"/>
                <a:gd name="T7" fmla="*/ 96 h 133"/>
                <a:gd name="T8" fmla="*/ 0 w 54"/>
                <a:gd name="T9" fmla="*/ 0 h 133"/>
              </a:gdLst>
              <a:ahLst/>
              <a:cxnLst>
                <a:cxn ang="0">
                  <a:pos x="T0" y="T1"/>
                </a:cxn>
                <a:cxn ang="0">
                  <a:pos x="T2" y="T3"/>
                </a:cxn>
                <a:cxn ang="0">
                  <a:pos x="T4" y="T5"/>
                </a:cxn>
                <a:cxn ang="0">
                  <a:pos x="T6" y="T7"/>
                </a:cxn>
                <a:cxn ang="0">
                  <a:pos x="T8" y="T9"/>
                </a:cxn>
              </a:cxnLst>
              <a:rect l="0" t="0" r="r" b="b"/>
              <a:pathLst>
                <a:path w="54" h="133">
                  <a:moveTo>
                    <a:pt x="0" y="0"/>
                  </a:moveTo>
                  <a:cubicBezTo>
                    <a:pt x="0" y="4"/>
                    <a:pt x="0" y="130"/>
                    <a:pt x="0" y="133"/>
                  </a:cubicBezTo>
                  <a:cubicBezTo>
                    <a:pt x="2" y="133"/>
                    <a:pt x="46" y="133"/>
                    <a:pt x="48" y="133"/>
                  </a:cubicBezTo>
                  <a:cubicBezTo>
                    <a:pt x="52" y="121"/>
                    <a:pt x="54" y="108"/>
                    <a:pt x="54" y="96"/>
                  </a:cubicBezTo>
                  <a:cubicBezTo>
                    <a:pt x="54" y="57"/>
                    <a:pt x="33" y="2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id-ID">
                <a:latin typeface="Arial" panose="020B0604020202020204" pitchFamily="34" charset="0"/>
                <a:ea typeface="微软雅黑" panose="020B0503020204020204" pitchFamily="34" charset="-122"/>
                <a:sym typeface="Arial" panose="020B0604020202020204" pitchFamily="34" charset="0"/>
              </a:endParaRPr>
            </a:p>
          </p:txBody>
        </p:sp>
      </p:grpSp>
      <p:sp>
        <p:nvSpPr>
          <p:cNvPr id="86" name="Freeform 5"/>
          <p:cNvSpPr>
            <a:spLocks noEditPoints="1"/>
          </p:cNvSpPr>
          <p:nvPr/>
        </p:nvSpPr>
        <p:spPr bwMode="auto">
          <a:xfrm>
            <a:off x="11431092" y="3111217"/>
            <a:ext cx="664117" cy="661328"/>
          </a:xfrm>
          <a:custGeom>
            <a:avLst/>
            <a:gdLst>
              <a:gd name="T0" fmla="*/ 168 w 175"/>
              <a:gd name="T1" fmla="*/ 53 h 174"/>
              <a:gd name="T2" fmla="*/ 149 w 175"/>
              <a:gd name="T3" fmla="*/ 25 h 174"/>
              <a:gd name="T4" fmla="*/ 121 w 175"/>
              <a:gd name="T5" fmla="*/ 6 h 174"/>
              <a:gd name="T6" fmla="*/ 87 w 175"/>
              <a:gd name="T7" fmla="*/ 0 h 174"/>
              <a:gd name="T8" fmla="*/ 53 w 175"/>
              <a:gd name="T9" fmla="*/ 6 h 174"/>
              <a:gd name="T10" fmla="*/ 26 w 175"/>
              <a:gd name="T11" fmla="*/ 25 h 174"/>
              <a:gd name="T12" fmla="*/ 7 w 175"/>
              <a:gd name="T13" fmla="*/ 53 h 174"/>
              <a:gd name="T14" fmla="*/ 0 w 175"/>
              <a:gd name="T15" fmla="*/ 87 h 174"/>
              <a:gd name="T16" fmla="*/ 7 w 175"/>
              <a:gd name="T17" fmla="*/ 121 h 174"/>
              <a:gd name="T18" fmla="*/ 26 w 175"/>
              <a:gd name="T19" fmla="*/ 149 h 174"/>
              <a:gd name="T20" fmla="*/ 53 w 175"/>
              <a:gd name="T21" fmla="*/ 167 h 174"/>
              <a:gd name="T22" fmla="*/ 87 w 175"/>
              <a:gd name="T23" fmla="*/ 174 h 174"/>
              <a:gd name="T24" fmla="*/ 121 w 175"/>
              <a:gd name="T25" fmla="*/ 167 h 174"/>
              <a:gd name="T26" fmla="*/ 149 w 175"/>
              <a:gd name="T27" fmla="*/ 149 h 174"/>
              <a:gd name="T28" fmla="*/ 168 w 175"/>
              <a:gd name="T29" fmla="*/ 121 h 174"/>
              <a:gd name="T30" fmla="*/ 175 w 175"/>
              <a:gd name="T31" fmla="*/ 87 h 174"/>
              <a:gd name="T32" fmla="*/ 162 w 175"/>
              <a:gd name="T33" fmla="*/ 86 h 174"/>
              <a:gd name="T34" fmla="*/ 108 w 175"/>
              <a:gd name="T35" fmla="*/ 80 h 174"/>
              <a:gd name="T36" fmla="*/ 145 w 175"/>
              <a:gd name="T37" fmla="*/ 40 h 174"/>
              <a:gd name="T38" fmla="*/ 137 w 175"/>
              <a:gd name="T39" fmla="*/ 31 h 174"/>
              <a:gd name="T40" fmla="*/ 70 w 175"/>
              <a:gd name="T41" fmla="*/ 14 h 174"/>
              <a:gd name="T42" fmla="*/ 137 w 175"/>
              <a:gd name="T43" fmla="*/ 31 h 174"/>
              <a:gd name="T44" fmla="*/ 70 w 175"/>
              <a:gd name="T45" fmla="*/ 14 h 174"/>
              <a:gd name="T46" fmla="*/ 70 w 175"/>
              <a:gd name="T47" fmla="*/ 14 h 174"/>
              <a:gd name="T48" fmla="*/ 83 w 175"/>
              <a:gd name="T49" fmla="*/ 62 h 174"/>
              <a:gd name="T50" fmla="*/ 56 w 175"/>
              <a:gd name="T51" fmla="*/ 19 h 174"/>
              <a:gd name="T52" fmla="*/ 13 w 175"/>
              <a:gd name="T53" fmla="*/ 85 h 174"/>
              <a:gd name="T54" fmla="*/ 96 w 175"/>
              <a:gd name="T55" fmla="*/ 87 h 174"/>
              <a:gd name="T56" fmla="*/ 32 w 175"/>
              <a:gd name="T57" fmla="*/ 137 h 174"/>
              <a:gd name="T58" fmla="*/ 13 w 175"/>
              <a:gd name="T59" fmla="*/ 87 h 174"/>
              <a:gd name="T60" fmla="*/ 40 w 175"/>
              <a:gd name="T61" fmla="*/ 144 h 174"/>
              <a:gd name="T62" fmla="*/ 100 w 175"/>
              <a:gd name="T63" fmla="*/ 99 h 174"/>
              <a:gd name="T64" fmla="*/ 117 w 175"/>
              <a:gd name="T65" fmla="*/ 156 h 174"/>
              <a:gd name="T66" fmla="*/ 129 w 175"/>
              <a:gd name="T67" fmla="*/ 149 h 174"/>
              <a:gd name="T68" fmla="*/ 161 w 175"/>
              <a:gd name="T69" fmla="*/ 99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5" h="174">
                <a:moveTo>
                  <a:pt x="173" y="69"/>
                </a:moveTo>
                <a:cubicBezTo>
                  <a:pt x="172" y="64"/>
                  <a:pt x="170" y="58"/>
                  <a:pt x="168" y="53"/>
                </a:cubicBezTo>
                <a:cubicBezTo>
                  <a:pt x="166" y="48"/>
                  <a:pt x="163" y="43"/>
                  <a:pt x="160" y="38"/>
                </a:cubicBezTo>
                <a:cubicBezTo>
                  <a:pt x="157" y="33"/>
                  <a:pt x="153" y="29"/>
                  <a:pt x="149" y="25"/>
                </a:cubicBezTo>
                <a:cubicBezTo>
                  <a:pt x="145" y="21"/>
                  <a:pt x="141" y="18"/>
                  <a:pt x="136" y="14"/>
                </a:cubicBezTo>
                <a:cubicBezTo>
                  <a:pt x="132" y="11"/>
                  <a:pt x="127" y="9"/>
                  <a:pt x="121" y="6"/>
                </a:cubicBezTo>
                <a:cubicBezTo>
                  <a:pt x="116" y="4"/>
                  <a:pt x="111" y="2"/>
                  <a:pt x="105" y="1"/>
                </a:cubicBezTo>
                <a:cubicBezTo>
                  <a:pt x="99" y="0"/>
                  <a:pt x="93" y="0"/>
                  <a:pt x="87" y="0"/>
                </a:cubicBezTo>
                <a:cubicBezTo>
                  <a:pt x="82" y="0"/>
                  <a:pt x="76" y="0"/>
                  <a:pt x="70" y="1"/>
                </a:cubicBezTo>
                <a:cubicBezTo>
                  <a:pt x="64" y="2"/>
                  <a:pt x="59" y="4"/>
                  <a:pt x="53" y="6"/>
                </a:cubicBezTo>
                <a:cubicBezTo>
                  <a:pt x="48" y="9"/>
                  <a:pt x="43" y="11"/>
                  <a:pt x="39" y="14"/>
                </a:cubicBezTo>
                <a:cubicBezTo>
                  <a:pt x="34" y="18"/>
                  <a:pt x="30" y="21"/>
                  <a:pt x="26" y="25"/>
                </a:cubicBezTo>
                <a:cubicBezTo>
                  <a:pt x="22" y="29"/>
                  <a:pt x="18" y="33"/>
                  <a:pt x="15" y="38"/>
                </a:cubicBezTo>
                <a:cubicBezTo>
                  <a:pt x="12" y="43"/>
                  <a:pt x="9" y="48"/>
                  <a:pt x="7" y="53"/>
                </a:cubicBezTo>
                <a:cubicBezTo>
                  <a:pt x="5" y="58"/>
                  <a:pt x="3" y="64"/>
                  <a:pt x="2" y="69"/>
                </a:cubicBezTo>
                <a:cubicBezTo>
                  <a:pt x="1" y="75"/>
                  <a:pt x="0" y="81"/>
                  <a:pt x="0" y="87"/>
                </a:cubicBezTo>
                <a:cubicBezTo>
                  <a:pt x="0" y="93"/>
                  <a:pt x="1" y="99"/>
                  <a:pt x="2" y="105"/>
                </a:cubicBezTo>
                <a:cubicBezTo>
                  <a:pt x="3" y="110"/>
                  <a:pt x="5" y="116"/>
                  <a:pt x="7" y="121"/>
                </a:cubicBezTo>
                <a:cubicBezTo>
                  <a:pt x="9" y="126"/>
                  <a:pt x="12" y="131"/>
                  <a:pt x="15" y="136"/>
                </a:cubicBezTo>
                <a:cubicBezTo>
                  <a:pt x="18" y="140"/>
                  <a:pt x="22" y="145"/>
                  <a:pt x="26" y="149"/>
                </a:cubicBezTo>
                <a:cubicBezTo>
                  <a:pt x="30" y="153"/>
                  <a:pt x="34" y="156"/>
                  <a:pt x="39" y="159"/>
                </a:cubicBezTo>
                <a:cubicBezTo>
                  <a:pt x="43" y="163"/>
                  <a:pt x="48" y="165"/>
                  <a:pt x="53" y="167"/>
                </a:cubicBezTo>
                <a:cubicBezTo>
                  <a:pt x="59" y="170"/>
                  <a:pt x="64" y="171"/>
                  <a:pt x="70" y="173"/>
                </a:cubicBezTo>
                <a:cubicBezTo>
                  <a:pt x="76" y="174"/>
                  <a:pt x="82" y="174"/>
                  <a:pt x="87" y="174"/>
                </a:cubicBezTo>
                <a:cubicBezTo>
                  <a:pt x="93" y="174"/>
                  <a:pt x="99" y="174"/>
                  <a:pt x="105" y="173"/>
                </a:cubicBezTo>
                <a:cubicBezTo>
                  <a:pt x="111" y="171"/>
                  <a:pt x="116" y="170"/>
                  <a:pt x="121" y="167"/>
                </a:cubicBezTo>
                <a:cubicBezTo>
                  <a:pt x="127" y="165"/>
                  <a:pt x="132" y="163"/>
                  <a:pt x="136" y="159"/>
                </a:cubicBezTo>
                <a:cubicBezTo>
                  <a:pt x="141" y="156"/>
                  <a:pt x="145" y="153"/>
                  <a:pt x="149" y="149"/>
                </a:cubicBezTo>
                <a:cubicBezTo>
                  <a:pt x="153" y="145"/>
                  <a:pt x="157" y="140"/>
                  <a:pt x="160" y="136"/>
                </a:cubicBezTo>
                <a:cubicBezTo>
                  <a:pt x="163" y="131"/>
                  <a:pt x="166" y="126"/>
                  <a:pt x="168" y="121"/>
                </a:cubicBezTo>
                <a:cubicBezTo>
                  <a:pt x="170" y="116"/>
                  <a:pt x="172" y="110"/>
                  <a:pt x="173" y="105"/>
                </a:cubicBezTo>
                <a:cubicBezTo>
                  <a:pt x="174" y="99"/>
                  <a:pt x="175" y="93"/>
                  <a:pt x="175" y="87"/>
                </a:cubicBezTo>
                <a:cubicBezTo>
                  <a:pt x="175" y="81"/>
                  <a:pt x="174" y="75"/>
                  <a:pt x="173" y="69"/>
                </a:cubicBezTo>
                <a:close/>
                <a:moveTo>
                  <a:pt x="162" y="86"/>
                </a:moveTo>
                <a:cubicBezTo>
                  <a:pt x="161" y="86"/>
                  <a:pt x="136" y="81"/>
                  <a:pt x="110" y="84"/>
                </a:cubicBezTo>
                <a:cubicBezTo>
                  <a:pt x="110" y="82"/>
                  <a:pt x="109" y="81"/>
                  <a:pt x="108" y="80"/>
                </a:cubicBezTo>
                <a:cubicBezTo>
                  <a:pt x="107" y="76"/>
                  <a:pt x="105" y="73"/>
                  <a:pt x="104" y="69"/>
                </a:cubicBezTo>
                <a:cubicBezTo>
                  <a:pt x="133" y="57"/>
                  <a:pt x="145" y="40"/>
                  <a:pt x="145" y="40"/>
                </a:cubicBezTo>
                <a:cubicBezTo>
                  <a:pt x="156" y="52"/>
                  <a:pt x="162" y="68"/>
                  <a:pt x="162" y="86"/>
                </a:cubicBezTo>
                <a:close/>
                <a:moveTo>
                  <a:pt x="137" y="31"/>
                </a:moveTo>
                <a:cubicBezTo>
                  <a:pt x="137" y="31"/>
                  <a:pt x="126" y="47"/>
                  <a:pt x="98" y="58"/>
                </a:cubicBezTo>
                <a:cubicBezTo>
                  <a:pt x="85" y="35"/>
                  <a:pt x="71" y="16"/>
                  <a:pt x="70" y="14"/>
                </a:cubicBezTo>
                <a:cubicBezTo>
                  <a:pt x="76" y="13"/>
                  <a:pt x="81" y="12"/>
                  <a:pt x="87" y="12"/>
                </a:cubicBezTo>
                <a:cubicBezTo>
                  <a:pt x="106" y="12"/>
                  <a:pt x="124" y="19"/>
                  <a:pt x="137" y="31"/>
                </a:cubicBezTo>
                <a:close/>
                <a:moveTo>
                  <a:pt x="70" y="14"/>
                </a:moveTo>
                <a:cubicBezTo>
                  <a:pt x="70" y="14"/>
                  <a:pt x="70" y="14"/>
                  <a:pt x="70" y="14"/>
                </a:cubicBezTo>
                <a:cubicBezTo>
                  <a:pt x="70" y="14"/>
                  <a:pt x="69" y="15"/>
                  <a:pt x="69" y="15"/>
                </a:cubicBezTo>
                <a:cubicBezTo>
                  <a:pt x="69" y="15"/>
                  <a:pt x="70" y="15"/>
                  <a:pt x="70" y="14"/>
                </a:cubicBezTo>
                <a:close/>
                <a:moveTo>
                  <a:pt x="56" y="19"/>
                </a:moveTo>
                <a:cubicBezTo>
                  <a:pt x="57" y="21"/>
                  <a:pt x="70" y="39"/>
                  <a:pt x="83" y="62"/>
                </a:cubicBezTo>
                <a:cubicBezTo>
                  <a:pt x="47" y="72"/>
                  <a:pt x="16" y="72"/>
                  <a:pt x="14" y="72"/>
                </a:cubicBezTo>
                <a:cubicBezTo>
                  <a:pt x="19" y="48"/>
                  <a:pt x="35" y="29"/>
                  <a:pt x="56" y="19"/>
                </a:cubicBezTo>
                <a:close/>
                <a:moveTo>
                  <a:pt x="13" y="87"/>
                </a:moveTo>
                <a:cubicBezTo>
                  <a:pt x="13" y="86"/>
                  <a:pt x="13" y="85"/>
                  <a:pt x="13" y="85"/>
                </a:cubicBezTo>
                <a:cubicBezTo>
                  <a:pt x="14" y="85"/>
                  <a:pt x="51" y="85"/>
                  <a:pt x="90" y="74"/>
                </a:cubicBezTo>
                <a:cubicBezTo>
                  <a:pt x="92" y="78"/>
                  <a:pt x="94" y="82"/>
                  <a:pt x="96" y="87"/>
                </a:cubicBezTo>
                <a:cubicBezTo>
                  <a:pt x="95" y="87"/>
                  <a:pt x="94" y="87"/>
                  <a:pt x="93" y="88"/>
                </a:cubicBezTo>
                <a:cubicBezTo>
                  <a:pt x="52" y="101"/>
                  <a:pt x="32" y="137"/>
                  <a:pt x="32" y="137"/>
                </a:cubicBezTo>
                <a:cubicBezTo>
                  <a:pt x="32" y="137"/>
                  <a:pt x="32" y="137"/>
                  <a:pt x="32" y="137"/>
                </a:cubicBezTo>
                <a:cubicBezTo>
                  <a:pt x="20" y="124"/>
                  <a:pt x="13" y="106"/>
                  <a:pt x="13" y="87"/>
                </a:cubicBezTo>
                <a:close/>
                <a:moveTo>
                  <a:pt x="87" y="162"/>
                </a:moveTo>
                <a:cubicBezTo>
                  <a:pt x="69" y="162"/>
                  <a:pt x="53" y="155"/>
                  <a:pt x="40" y="144"/>
                </a:cubicBezTo>
                <a:cubicBezTo>
                  <a:pt x="41" y="145"/>
                  <a:pt x="42" y="146"/>
                  <a:pt x="42" y="146"/>
                </a:cubicBezTo>
                <a:cubicBezTo>
                  <a:pt x="42" y="146"/>
                  <a:pt x="56" y="115"/>
                  <a:pt x="100" y="99"/>
                </a:cubicBezTo>
                <a:cubicBezTo>
                  <a:pt x="100" y="99"/>
                  <a:pt x="100" y="99"/>
                  <a:pt x="101" y="99"/>
                </a:cubicBezTo>
                <a:cubicBezTo>
                  <a:pt x="111" y="126"/>
                  <a:pt x="115" y="149"/>
                  <a:pt x="117" y="156"/>
                </a:cubicBezTo>
                <a:cubicBezTo>
                  <a:pt x="108" y="159"/>
                  <a:pt x="98" y="162"/>
                  <a:pt x="87" y="162"/>
                </a:cubicBezTo>
                <a:close/>
                <a:moveTo>
                  <a:pt x="129" y="149"/>
                </a:moveTo>
                <a:cubicBezTo>
                  <a:pt x="128" y="144"/>
                  <a:pt x="124" y="122"/>
                  <a:pt x="115" y="96"/>
                </a:cubicBezTo>
                <a:cubicBezTo>
                  <a:pt x="139" y="92"/>
                  <a:pt x="160" y="98"/>
                  <a:pt x="161" y="99"/>
                </a:cubicBezTo>
                <a:cubicBezTo>
                  <a:pt x="158" y="120"/>
                  <a:pt x="146" y="138"/>
                  <a:pt x="129" y="149"/>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id-ID">
              <a:latin typeface="Arial" panose="020B0604020202020204" pitchFamily="34" charset="0"/>
              <a:ea typeface="微软雅黑" panose="020B0503020204020204" pitchFamily="34" charset="-122"/>
              <a:sym typeface="Arial" panose="020B0604020202020204" pitchFamily="34" charset="0"/>
            </a:endParaRPr>
          </a:p>
        </p:txBody>
      </p:sp>
      <p:sp>
        <p:nvSpPr>
          <p:cNvPr id="87" name="Freeform 21"/>
          <p:cNvSpPr/>
          <p:nvPr/>
        </p:nvSpPr>
        <p:spPr bwMode="auto">
          <a:xfrm>
            <a:off x="11267220" y="3867431"/>
            <a:ext cx="866802" cy="862602"/>
          </a:xfrm>
          <a:custGeom>
            <a:avLst/>
            <a:gdLst>
              <a:gd name="T0" fmla="*/ 114 w 228"/>
              <a:gd name="T1" fmla="*/ 0 h 227"/>
              <a:gd name="T2" fmla="*/ 0 w 228"/>
              <a:gd name="T3" fmla="*/ 114 h 227"/>
              <a:gd name="T4" fmla="*/ 68 w 228"/>
              <a:gd name="T5" fmla="*/ 218 h 227"/>
              <a:gd name="T6" fmla="*/ 70 w 228"/>
              <a:gd name="T7" fmla="*/ 192 h 227"/>
              <a:gd name="T8" fmla="*/ 85 w 228"/>
              <a:gd name="T9" fmla="*/ 130 h 227"/>
              <a:gd name="T10" fmla="*/ 81 w 228"/>
              <a:gd name="T11" fmla="*/ 112 h 227"/>
              <a:gd name="T12" fmla="*/ 103 w 228"/>
              <a:gd name="T13" fmla="*/ 82 h 227"/>
              <a:gd name="T14" fmla="*/ 119 w 228"/>
              <a:gd name="T15" fmla="*/ 99 h 227"/>
              <a:gd name="T16" fmla="*/ 109 w 228"/>
              <a:gd name="T17" fmla="*/ 140 h 227"/>
              <a:gd name="T18" fmla="*/ 127 w 228"/>
              <a:gd name="T19" fmla="*/ 162 h 227"/>
              <a:gd name="T20" fmla="*/ 163 w 228"/>
              <a:gd name="T21" fmla="*/ 101 h 227"/>
              <a:gd name="T22" fmla="*/ 115 w 228"/>
              <a:gd name="T23" fmla="*/ 57 h 227"/>
              <a:gd name="T24" fmla="*/ 59 w 228"/>
              <a:gd name="T25" fmla="*/ 112 h 227"/>
              <a:gd name="T26" fmla="*/ 67 w 228"/>
              <a:gd name="T27" fmla="*/ 134 h 227"/>
              <a:gd name="T28" fmla="*/ 68 w 228"/>
              <a:gd name="T29" fmla="*/ 141 h 227"/>
              <a:gd name="T30" fmla="*/ 66 w 228"/>
              <a:gd name="T31" fmla="*/ 150 h 227"/>
              <a:gd name="T32" fmla="*/ 60 w 228"/>
              <a:gd name="T33" fmla="*/ 153 h 227"/>
              <a:gd name="T34" fmla="*/ 37 w 228"/>
              <a:gd name="T35" fmla="*/ 109 h 227"/>
              <a:gd name="T36" fmla="*/ 118 w 228"/>
              <a:gd name="T37" fmla="*/ 38 h 227"/>
              <a:gd name="T38" fmla="*/ 191 w 228"/>
              <a:gd name="T39" fmla="*/ 103 h 227"/>
              <a:gd name="T40" fmla="*/ 129 w 228"/>
              <a:gd name="T41" fmla="*/ 181 h 227"/>
              <a:gd name="T42" fmla="*/ 101 w 228"/>
              <a:gd name="T43" fmla="*/ 167 h 227"/>
              <a:gd name="T44" fmla="*/ 93 w 228"/>
              <a:gd name="T45" fmla="*/ 198 h 227"/>
              <a:gd name="T46" fmla="*/ 82 w 228"/>
              <a:gd name="T47" fmla="*/ 223 h 227"/>
              <a:gd name="T48" fmla="*/ 114 w 228"/>
              <a:gd name="T49" fmla="*/ 227 h 227"/>
              <a:gd name="T50" fmla="*/ 228 w 228"/>
              <a:gd name="T51" fmla="*/ 114 h 227"/>
              <a:gd name="T52" fmla="*/ 114 w 228"/>
              <a:gd name="T5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8" h="227">
                <a:moveTo>
                  <a:pt x="114" y="0"/>
                </a:moveTo>
                <a:cubicBezTo>
                  <a:pt x="51" y="0"/>
                  <a:pt x="0" y="51"/>
                  <a:pt x="0" y="114"/>
                </a:cubicBezTo>
                <a:cubicBezTo>
                  <a:pt x="0" y="160"/>
                  <a:pt x="28" y="200"/>
                  <a:pt x="68" y="218"/>
                </a:cubicBezTo>
                <a:cubicBezTo>
                  <a:pt x="68" y="210"/>
                  <a:pt x="68" y="200"/>
                  <a:pt x="70" y="192"/>
                </a:cubicBezTo>
                <a:cubicBezTo>
                  <a:pt x="73" y="183"/>
                  <a:pt x="85" y="130"/>
                  <a:pt x="85" y="130"/>
                </a:cubicBezTo>
                <a:cubicBezTo>
                  <a:pt x="85" y="130"/>
                  <a:pt x="81" y="122"/>
                  <a:pt x="81" y="112"/>
                </a:cubicBezTo>
                <a:cubicBezTo>
                  <a:pt x="81" y="95"/>
                  <a:pt x="91" y="82"/>
                  <a:pt x="103" y="82"/>
                </a:cubicBezTo>
                <a:cubicBezTo>
                  <a:pt x="114" y="82"/>
                  <a:pt x="119" y="90"/>
                  <a:pt x="119" y="99"/>
                </a:cubicBezTo>
                <a:cubicBezTo>
                  <a:pt x="119" y="110"/>
                  <a:pt x="112" y="125"/>
                  <a:pt x="109" y="140"/>
                </a:cubicBezTo>
                <a:cubicBezTo>
                  <a:pt x="106" y="152"/>
                  <a:pt x="115" y="162"/>
                  <a:pt x="127" y="162"/>
                </a:cubicBezTo>
                <a:cubicBezTo>
                  <a:pt x="148" y="162"/>
                  <a:pt x="163" y="134"/>
                  <a:pt x="163" y="101"/>
                </a:cubicBezTo>
                <a:cubicBezTo>
                  <a:pt x="163" y="76"/>
                  <a:pt x="146" y="57"/>
                  <a:pt x="115" y="57"/>
                </a:cubicBezTo>
                <a:cubicBezTo>
                  <a:pt x="81" y="57"/>
                  <a:pt x="59" y="83"/>
                  <a:pt x="59" y="112"/>
                </a:cubicBezTo>
                <a:cubicBezTo>
                  <a:pt x="59" y="122"/>
                  <a:pt x="62" y="129"/>
                  <a:pt x="67" y="134"/>
                </a:cubicBezTo>
                <a:cubicBezTo>
                  <a:pt x="69" y="137"/>
                  <a:pt x="69" y="138"/>
                  <a:pt x="68" y="141"/>
                </a:cubicBezTo>
                <a:cubicBezTo>
                  <a:pt x="68" y="143"/>
                  <a:pt x="67" y="148"/>
                  <a:pt x="66" y="150"/>
                </a:cubicBezTo>
                <a:cubicBezTo>
                  <a:pt x="65" y="153"/>
                  <a:pt x="63" y="154"/>
                  <a:pt x="60" y="153"/>
                </a:cubicBezTo>
                <a:cubicBezTo>
                  <a:pt x="44" y="146"/>
                  <a:pt x="37" y="129"/>
                  <a:pt x="37" y="109"/>
                </a:cubicBezTo>
                <a:cubicBezTo>
                  <a:pt x="37" y="77"/>
                  <a:pt x="64" y="38"/>
                  <a:pt x="118" y="38"/>
                </a:cubicBezTo>
                <a:cubicBezTo>
                  <a:pt x="162" y="38"/>
                  <a:pt x="191" y="70"/>
                  <a:pt x="191" y="103"/>
                </a:cubicBezTo>
                <a:cubicBezTo>
                  <a:pt x="191" y="148"/>
                  <a:pt x="166" y="181"/>
                  <a:pt x="129" y="181"/>
                </a:cubicBezTo>
                <a:cubicBezTo>
                  <a:pt x="117" y="181"/>
                  <a:pt x="105" y="175"/>
                  <a:pt x="101" y="167"/>
                </a:cubicBezTo>
                <a:cubicBezTo>
                  <a:pt x="101" y="167"/>
                  <a:pt x="95" y="193"/>
                  <a:pt x="93" y="198"/>
                </a:cubicBezTo>
                <a:cubicBezTo>
                  <a:pt x="91" y="207"/>
                  <a:pt x="86" y="216"/>
                  <a:pt x="82" y="223"/>
                </a:cubicBezTo>
                <a:cubicBezTo>
                  <a:pt x="92" y="226"/>
                  <a:pt x="103" y="227"/>
                  <a:pt x="114" y="227"/>
                </a:cubicBezTo>
                <a:cubicBezTo>
                  <a:pt x="177" y="227"/>
                  <a:pt x="228" y="176"/>
                  <a:pt x="228" y="114"/>
                </a:cubicBezTo>
                <a:cubicBezTo>
                  <a:pt x="228" y="51"/>
                  <a:pt x="177" y="0"/>
                  <a:pt x="114" y="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id-ID">
              <a:latin typeface="Arial" panose="020B0604020202020204" pitchFamily="34" charset="0"/>
              <a:ea typeface="微软雅黑" panose="020B0503020204020204" pitchFamily="34" charset="-122"/>
              <a:sym typeface="Arial" panose="020B0604020202020204" pitchFamily="34" charset="0"/>
            </a:endParaRPr>
          </a:p>
        </p:txBody>
      </p:sp>
      <p:sp>
        <p:nvSpPr>
          <p:cNvPr id="88" name="Freeform 22"/>
          <p:cNvSpPr>
            <a:spLocks noEditPoints="1"/>
          </p:cNvSpPr>
          <p:nvPr/>
        </p:nvSpPr>
        <p:spPr bwMode="auto">
          <a:xfrm>
            <a:off x="9072183" y="2569215"/>
            <a:ext cx="774803" cy="773466"/>
          </a:xfrm>
          <a:custGeom>
            <a:avLst/>
            <a:gdLst>
              <a:gd name="T0" fmla="*/ 164 w 204"/>
              <a:gd name="T1" fmla="*/ 0 h 204"/>
              <a:gd name="T2" fmla="*/ 39 w 204"/>
              <a:gd name="T3" fmla="*/ 0 h 204"/>
              <a:gd name="T4" fmla="*/ 0 w 204"/>
              <a:gd name="T5" fmla="*/ 39 h 204"/>
              <a:gd name="T6" fmla="*/ 0 w 204"/>
              <a:gd name="T7" fmla="*/ 81 h 204"/>
              <a:gd name="T8" fmla="*/ 0 w 204"/>
              <a:gd name="T9" fmla="*/ 164 h 204"/>
              <a:gd name="T10" fmla="*/ 39 w 204"/>
              <a:gd name="T11" fmla="*/ 204 h 204"/>
              <a:gd name="T12" fmla="*/ 164 w 204"/>
              <a:gd name="T13" fmla="*/ 204 h 204"/>
              <a:gd name="T14" fmla="*/ 204 w 204"/>
              <a:gd name="T15" fmla="*/ 164 h 204"/>
              <a:gd name="T16" fmla="*/ 204 w 204"/>
              <a:gd name="T17" fmla="*/ 81 h 204"/>
              <a:gd name="T18" fmla="*/ 204 w 204"/>
              <a:gd name="T19" fmla="*/ 39 h 204"/>
              <a:gd name="T20" fmla="*/ 164 w 204"/>
              <a:gd name="T21" fmla="*/ 0 h 204"/>
              <a:gd name="T22" fmla="*/ 176 w 204"/>
              <a:gd name="T23" fmla="*/ 23 h 204"/>
              <a:gd name="T24" fmla="*/ 180 w 204"/>
              <a:gd name="T25" fmla="*/ 23 h 204"/>
              <a:gd name="T26" fmla="*/ 180 w 204"/>
              <a:gd name="T27" fmla="*/ 28 h 204"/>
              <a:gd name="T28" fmla="*/ 180 w 204"/>
              <a:gd name="T29" fmla="*/ 58 h 204"/>
              <a:gd name="T30" fmla="*/ 146 w 204"/>
              <a:gd name="T31" fmla="*/ 58 h 204"/>
              <a:gd name="T32" fmla="*/ 146 w 204"/>
              <a:gd name="T33" fmla="*/ 24 h 204"/>
              <a:gd name="T34" fmla="*/ 176 w 204"/>
              <a:gd name="T35" fmla="*/ 23 h 204"/>
              <a:gd name="T36" fmla="*/ 73 w 204"/>
              <a:gd name="T37" fmla="*/ 81 h 204"/>
              <a:gd name="T38" fmla="*/ 102 w 204"/>
              <a:gd name="T39" fmla="*/ 66 h 204"/>
              <a:gd name="T40" fmla="*/ 131 w 204"/>
              <a:gd name="T41" fmla="*/ 81 h 204"/>
              <a:gd name="T42" fmla="*/ 138 w 204"/>
              <a:gd name="T43" fmla="*/ 102 h 204"/>
              <a:gd name="T44" fmla="*/ 102 w 204"/>
              <a:gd name="T45" fmla="*/ 138 h 204"/>
              <a:gd name="T46" fmla="*/ 66 w 204"/>
              <a:gd name="T47" fmla="*/ 102 h 204"/>
              <a:gd name="T48" fmla="*/ 73 w 204"/>
              <a:gd name="T49" fmla="*/ 81 h 204"/>
              <a:gd name="T50" fmla="*/ 184 w 204"/>
              <a:gd name="T51" fmla="*/ 164 h 204"/>
              <a:gd name="T52" fmla="*/ 164 w 204"/>
              <a:gd name="T53" fmla="*/ 184 h 204"/>
              <a:gd name="T54" fmla="*/ 39 w 204"/>
              <a:gd name="T55" fmla="*/ 184 h 204"/>
              <a:gd name="T56" fmla="*/ 20 w 204"/>
              <a:gd name="T57" fmla="*/ 164 h 204"/>
              <a:gd name="T58" fmla="*/ 20 w 204"/>
              <a:gd name="T59" fmla="*/ 81 h 204"/>
              <a:gd name="T60" fmla="*/ 50 w 204"/>
              <a:gd name="T61" fmla="*/ 81 h 204"/>
              <a:gd name="T62" fmla="*/ 46 w 204"/>
              <a:gd name="T63" fmla="*/ 102 h 204"/>
              <a:gd name="T64" fmla="*/ 102 w 204"/>
              <a:gd name="T65" fmla="*/ 158 h 204"/>
              <a:gd name="T66" fmla="*/ 157 w 204"/>
              <a:gd name="T67" fmla="*/ 102 h 204"/>
              <a:gd name="T68" fmla="*/ 153 w 204"/>
              <a:gd name="T69" fmla="*/ 81 h 204"/>
              <a:gd name="T70" fmla="*/ 184 w 204"/>
              <a:gd name="T71" fmla="*/ 81 h 204"/>
              <a:gd name="T72" fmla="*/ 184 w 204"/>
              <a:gd name="T73" fmla="*/ 164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4" h="204">
                <a:moveTo>
                  <a:pt x="164" y="0"/>
                </a:moveTo>
                <a:cubicBezTo>
                  <a:pt x="39" y="0"/>
                  <a:pt x="39" y="0"/>
                  <a:pt x="39" y="0"/>
                </a:cubicBezTo>
                <a:cubicBezTo>
                  <a:pt x="17" y="0"/>
                  <a:pt x="0" y="18"/>
                  <a:pt x="0" y="39"/>
                </a:cubicBezTo>
                <a:cubicBezTo>
                  <a:pt x="0" y="81"/>
                  <a:pt x="0" y="81"/>
                  <a:pt x="0" y="81"/>
                </a:cubicBezTo>
                <a:cubicBezTo>
                  <a:pt x="0" y="164"/>
                  <a:pt x="0" y="164"/>
                  <a:pt x="0" y="164"/>
                </a:cubicBezTo>
                <a:cubicBezTo>
                  <a:pt x="0" y="186"/>
                  <a:pt x="17" y="204"/>
                  <a:pt x="39" y="204"/>
                </a:cubicBezTo>
                <a:cubicBezTo>
                  <a:pt x="164" y="204"/>
                  <a:pt x="164" y="204"/>
                  <a:pt x="164" y="204"/>
                </a:cubicBezTo>
                <a:cubicBezTo>
                  <a:pt x="186" y="204"/>
                  <a:pt x="204" y="186"/>
                  <a:pt x="204" y="164"/>
                </a:cubicBezTo>
                <a:cubicBezTo>
                  <a:pt x="204" y="81"/>
                  <a:pt x="204" y="81"/>
                  <a:pt x="204" y="81"/>
                </a:cubicBezTo>
                <a:cubicBezTo>
                  <a:pt x="204" y="39"/>
                  <a:pt x="204" y="39"/>
                  <a:pt x="204" y="39"/>
                </a:cubicBezTo>
                <a:cubicBezTo>
                  <a:pt x="204" y="18"/>
                  <a:pt x="186" y="0"/>
                  <a:pt x="164" y="0"/>
                </a:cubicBezTo>
                <a:close/>
                <a:moveTo>
                  <a:pt x="176" y="23"/>
                </a:moveTo>
                <a:cubicBezTo>
                  <a:pt x="180" y="23"/>
                  <a:pt x="180" y="23"/>
                  <a:pt x="180" y="23"/>
                </a:cubicBezTo>
                <a:cubicBezTo>
                  <a:pt x="180" y="28"/>
                  <a:pt x="180" y="28"/>
                  <a:pt x="180" y="28"/>
                </a:cubicBezTo>
                <a:cubicBezTo>
                  <a:pt x="180" y="58"/>
                  <a:pt x="180" y="58"/>
                  <a:pt x="180" y="58"/>
                </a:cubicBezTo>
                <a:cubicBezTo>
                  <a:pt x="146" y="58"/>
                  <a:pt x="146" y="58"/>
                  <a:pt x="146" y="58"/>
                </a:cubicBezTo>
                <a:cubicBezTo>
                  <a:pt x="146" y="24"/>
                  <a:pt x="146" y="24"/>
                  <a:pt x="146" y="24"/>
                </a:cubicBezTo>
                <a:lnTo>
                  <a:pt x="176" y="23"/>
                </a:lnTo>
                <a:close/>
                <a:moveTo>
                  <a:pt x="73" y="81"/>
                </a:moveTo>
                <a:cubicBezTo>
                  <a:pt x="79" y="72"/>
                  <a:pt x="90" y="66"/>
                  <a:pt x="102" y="66"/>
                </a:cubicBezTo>
                <a:cubicBezTo>
                  <a:pt x="114" y="66"/>
                  <a:pt x="124" y="72"/>
                  <a:pt x="131" y="81"/>
                </a:cubicBezTo>
                <a:cubicBezTo>
                  <a:pt x="135" y="87"/>
                  <a:pt x="138" y="94"/>
                  <a:pt x="138" y="102"/>
                </a:cubicBezTo>
                <a:cubicBezTo>
                  <a:pt x="138" y="122"/>
                  <a:pt x="121" y="138"/>
                  <a:pt x="102" y="138"/>
                </a:cubicBezTo>
                <a:cubicBezTo>
                  <a:pt x="82" y="138"/>
                  <a:pt x="66" y="122"/>
                  <a:pt x="66" y="102"/>
                </a:cubicBezTo>
                <a:cubicBezTo>
                  <a:pt x="66" y="94"/>
                  <a:pt x="68" y="87"/>
                  <a:pt x="73" y="81"/>
                </a:cubicBezTo>
                <a:close/>
                <a:moveTo>
                  <a:pt x="184" y="164"/>
                </a:moveTo>
                <a:cubicBezTo>
                  <a:pt x="184" y="175"/>
                  <a:pt x="175" y="184"/>
                  <a:pt x="164" y="184"/>
                </a:cubicBezTo>
                <a:cubicBezTo>
                  <a:pt x="39" y="184"/>
                  <a:pt x="39" y="184"/>
                  <a:pt x="39" y="184"/>
                </a:cubicBezTo>
                <a:cubicBezTo>
                  <a:pt x="28" y="184"/>
                  <a:pt x="20" y="175"/>
                  <a:pt x="20" y="164"/>
                </a:cubicBezTo>
                <a:cubicBezTo>
                  <a:pt x="20" y="81"/>
                  <a:pt x="20" y="81"/>
                  <a:pt x="20" y="81"/>
                </a:cubicBezTo>
                <a:cubicBezTo>
                  <a:pt x="50" y="81"/>
                  <a:pt x="50" y="81"/>
                  <a:pt x="50" y="81"/>
                </a:cubicBezTo>
                <a:cubicBezTo>
                  <a:pt x="47" y="87"/>
                  <a:pt x="46" y="95"/>
                  <a:pt x="46" y="102"/>
                </a:cubicBezTo>
                <a:cubicBezTo>
                  <a:pt x="46" y="133"/>
                  <a:pt x="71" y="158"/>
                  <a:pt x="102" y="158"/>
                </a:cubicBezTo>
                <a:cubicBezTo>
                  <a:pt x="132" y="158"/>
                  <a:pt x="157" y="133"/>
                  <a:pt x="157" y="102"/>
                </a:cubicBezTo>
                <a:cubicBezTo>
                  <a:pt x="157" y="95"/>
                  <a:pt x="156" y="87"/>
                  <a:pt x="153" y="81"/>
                </a:cubicBezTo>
                <a:cubicBezTo>
                  <a:pt x="184" y="81"/>
                  <a:pt x="184" y="81"/>
                  <a:pt x="184" y="81"/>
                </a:cubicBezTo>
                <a:lnTo>
                  <a:pt x="184" y="164"/>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id-ID">
              <a:latin typeface="Arial" panose="020B0604020202020204" pitchFamily="34" charset="0"/>
              <a:ea typeface="微软雅黑" panose="020B0503020204020204" pitchFamily="34" charset="-122"/>
              <a:sym typeface="Arial" panose="020B0604020202020204" pitchFamily="34" charset="0"/>
            </a:endParaRPr>
          </a:p>
        </p:txBody>
      </p:sp>
      <p:grpSp>
        <p:nvGrpSpPr>
          <p:cNvPr id="89" name="Group 170"/>
          <p:cNvGrpSpPr/>
          <p:nvPr/>
        </p:nvGrpSpPr>
        <p:grpSpPr>
          <a:xfrm>
            <a:off x="10124420" y="1593035"/>
            <a:ext cx="698616" cy="649827"/>
            <a:chOff x="3338513" y="696913"/>
            <a:chExt cx="771525" cy="717550"/>
          </a:xfrm>
          <a:solidFill>
            <a:schemeClr val="accent2"/>
          </a:solidFill>
        </p:grpSpPr>
        <p:sp>
          <p:nvSpPr>
            <p:cNvPr id="90" name="Freeform 23"/>
            <p:cNvSpPr/>
            <p:nvPr/>
          </p:nvSpPr>
          <p:spPr bwMode="auto">
            <a:xfrm>
              <a:off x="3586163" y="696913"/>
              <a:ext cx="523875" cy="717550"/>
            </a:xfrm>
            <a:custGeom>
              <a:avLst/>
              <a:gdLst>
                <a:gd name="T0" fmla="*/ 115 w 125"/>
                <a:gd name="T1" fmla="*/ 63 h 171"/>
                <a:gd name="T2" fmla="*/ 69 w 125"/>
                <a:gd name="T3" fmla="*/ 63 h 171"/>
                <a:gd name="T4" fmla="*/ 85 w 125"/>
                <a:gd name="T5" fmla="*/ 32 h 171"/>
                <a:gd name="T6" fmla="*/ 74 w 125"/>
                <a:gd name="T7" fmla="*/ 0 h 171"/>
                <a:gd name="T8" fmla="*/ 61 w 125"/>
                <a:gd name="T9" fmla="*/ 21 h 171"/>
                <a:gd name="T10" fmla="*/ 37 w 125"/>
                <a:gd name="T11" fmla="*/ 53 h 171"/>
                <a:gd name="T12" fmla="*/ 0 w 125"/>
                <a:gd name="T13" fmla="*/ 70 h 171"/>
                <a:gd name="T14" fmla="*/ 0 w 125"/>
                <a:gd name="T15" fmla="*/ 71 h 171"/>
                <a:gd name="T16" fmla="*/ 0 w 125"/>
                <a:gd name="T17" fmla="*/ 148 h 171"/>
                <a:gd name="T18" fmla="*/ 26 w 125"/>
                <a:gd name="T19" fmla="*/ 155 h 171"/>
                <a:gd name="T20" fmla="*/ 76 w 125"/>
                <a:gd name="T21" fmla="*/ 171 h 171"/>
                <a:gd name="T22" fmla="*/ 91 w 125"/>
                <a:gd name="T23" fmla="*/ 147 h 171"/>
                <a:gd name="T24" fmla="*/ 103 w 125"/>
                <a:gd name="T25" fmla="*/ 121 h 171"/>
                <a:gd name="T26" fmla="*/ 107 w 125"/>
                <a:gd name="T27" fmla="*/ 91 h 171"/>
                <a:gd name="T28" fmla="*/ 115 w 125"/>
                <a:gd name="T29" fmla="*/ 63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5" h="171">
                  <a:moveTo>
                    <a:pt x="115" y="63"/>
                  </a:moveTo>
                  <a:cubicBezTo>
                    <a:pt x="105" y="57"/>
                    <a:pt x="69" y="63"/>
                    <a:pt x="69" y="63"/>
                  </a:cubicBezTo>
                  <a:cubicBezTo>
                    <a:pt x="75" y="59"/>
                    <a:pt x="85" y="38"/>
                    <a:pt x="85" y="32"/>
                  </a:cubicBezTo>
                  <a:cubicBezTo>
                    <a:pt x="86" y="19"/>
                    <a:pt x="83" y="0"/>
                    <a:pt x="74" y="0"/>
                  </a:cubicBezTo>
                  <a:cubicBezTo>
                    <a:pt x="64" y="0"/>
                    <a:pt x="62" y="16"/>
                    <a:pt x="61" y="21"/>
                  </a:cubicBezTo>
                  <a:cubicBezTo>
                    <a:pt x="59" y="35"/>
                    <a:pt x="46" y="48"/>
                    <a:pt x="37" y="53"/>
                  </a:cubicBezTo>
                  <a:cubicBezTo>
                    <a:pt x="25" y="60"/>
                    <a:pt x="16" y="66"/>
                    <a:pt x="0" y="70"/>
                  </a:cubicBezTo>
                  <a:cubicBezTo>
                    <a:pt x="0" y="70"/>
                    <a:pt x="0" y="71"/>
                    <a:pt x="0" y="71"/>
                  </a:cubicBezTo>
                  <a:cubicBezTo>
                    <a:pt x="0" y="148"/>
                    <a:pt x="0" y="148"/>
                    <a:pt x="0" y="148"/>
                  </a:cubicBezTo>
                  <a:cubicBezTo>
                    <a:pt x="9" y="148"/>
                    <a:pt x="18" y="150"/>
                    <a:pt x="26" y="155"/>
                  </a:cubicBezTo>
                  <a:cubicBezTo>
                    <a:pt x="43" y="164"/>
                    <a:pt x="56" y="171"/>
                    <a:pt x="76" y="171"/>
                  </a:cubicBezTo>
                  <a:cubicBezTo>
                    <a:pt x="106" y="171"/>
                    <a:pt x="103" y="148"/>
                    <a:pt x="91" y="147"/>
                  </a:cubicBezTo>
                  <a:cubicBezTo>
                    <a:pt x="115" y="148"/>
                    <a:pt x="117" y="128"/>
                    <a:pt x="103" y="121"/>
                  </a:cubicBezTo>
                  <a:cubicBezTo>
                    <a:pt x="125" y="121"/>
                    <a:pt x="122" y="93"/>
                    <a:pt x="107" y="91"/>
                  </a:cubicBezTo>
                  <a:cubicBezTo>
                    <a:pt x="124" y="92"/>
                    <a:pt x="125" y="70"/>
                    <a:pt x="115"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id-ID">
                <a:latin typeface="Arial" panose="020B0604020202020204" pitchFamily="34" charset="0"/>
                <a:ea typeface="微软雅黑" panose="020B0503020204020204" pitchFamily="34" charset="-122"/>
                <a:sym typeface="Arial" panose="020B0604020202020204" pitchFamily="34" charset="0"/>
              </a:endParaRPr>
            </a:p>
          </p:txBody>
        </p:sp>
        <p:sp>
          <p:nvSpPr>
            <p:cNvPr id="91" name="Rectangle 24"/>
            <p:cNvSpPr>
              <a:spLocks noChangeArrowheads="1"/>
            </p:cNvSpPr>
            <p:nvPr/>
          </p:nvSpPr>
          <p:spPr bwMode="auto">
            <a:xfrm>
              <a:off x="3338513" y="960438"/>
              <a:ext cx="163513" cy="3905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id-ID">
                <a:latin typeface="Arial" panose="020B0604020202020204" pitchFamily="34" charset="0"/>
                <a:ea typeface="微软雅黑" panose="020B0503020204020204" pitchFamily="34" charset="-122"/>
                <a:sym typeface="Arial" panose="020B0604020202020204" pitchFamily="34" charset="0"/>
              </a:endParaRPr>
            </a:p>
          </p:txBody>
        </p:sp>
      </p:grpSp>
      <p:sp>
        <p:nvSpPr>
          <p:cNvPr id="92" name="Freeform 25"/>
          <p:cNvSpPr>
            <a:spLocks noEditPoints="1"/>
          </p:cNvSpPr>
          <p:nvPr/>
        </p:nvSpPr>
        <p:spPr bwMode="auto">
          <a:xfrm>
            <a:off x="9132560" y="5047754"/>
            <a:ext cx="316247" cy="273158"/>
          </a:xfrm>
          <a:custGeom>
            <a:avLst/>
            <a:gdLst>
              <a:gd name="T0" fmla="*/ 42 w 83"/>
              <a:gd name="T1" fmla="*/ 0 h 72"/>
              <a:gd name="T2" fmla="*/ 0 w 83"/>
              <a:gd name="T3" fmla="*/ 31 h 72"/>
              <a:gd name="T4" fmla="*/ 14 w 83"/>
              <a:gd name="T5" fmla="*/ 54 h 72"/>
              <a:gd name="T6" fmla="*/ 4 w 83"/>
              <a:gd name="T7" fmla="*/ 72 h 72"/>
              <a:gd name="T8" fmla="*/ 24 w 83"/>
              <a:gd name="T9" fmla="*/ 59 h 72"/>
              <a:gd name="T10" fmla="*/ 42 w 83"/>
              <a:gd name="T11" fmla="*/ 62 h 72"/>
              <a:gd name="T12" fmla="*/ 83 w 83"/>
              <a:gd name="T13" fmla="*/ 31 h 72"/>
              <a:gd name="T14" fmla="*/ 42 w 83"/>
              <a:gd name="T15" fmla="*/ 0 h 72"/>
              <a:gd name="T16" fmla="*/ 42 w 83"/>
              <a:gd name="T17" fmla="*/ 12 h 72"/>
              <a:gd name="T18" fmla="*/ 9 w 83"/>
              <a:gd name="T19" fmla="*/ 23 h 72"/>
              <a:gd name="T20" fmla="*/ 42 w 83"/>
              <a:gd name="T21" fmla="*/ 7 h 72"/>
              <a:gd name="T22" fmla="*/ 75 w 83"/>
              <a:gd name="T23" fmla="*/ 23 h 72"/>
              <a:gd name="T24" fmla="*/ 42 w 83"/>
              <a:gd name="T25" fmla="*/ 1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3" h="72">
                <a:moveTo>
                  <a:pt x="42" y="0"/>
                </a:moveTo>
                <a:cubicBezTo>
                  <a:pt x="19" y="0"/>
                  <a:pt x="0" y="14"/>
                  <a:pt x="0" y="31"/>
                </a:cubicBezTo>
                <a:cubicBezTo>
                  <a:pt x="0" y="40"/>
                  <a:pt x="6" y="48"/>
                  <a:pt x="14" y="54"/>
                </a:cubicBezTo>
                <a:cubicBezTo>
                  <a:pt x="4" y="72"/>
                  <a:pt x="4" y="72"/>
                  <a:pt x="4" y="72"/>
                </a:cubicBezTo>
                <a:cubicBezTo>
                  <a:pt x="24" y="59"/>
                  <a:pt x="24" y="59"/>
                  <a:pt x="24" y="59"/>
                </a:cubicBezTo>
                <a:cubicBezTo>
                  <a:pt x="29" y="61"/>
                  <a:pt x="35" y="62"/>
                  <a:pt x="42" y="62"/>
                </a:cubicBezTo>
                <a:cubicBezTo>
                  <a:pt x="64" y="62"/>
                  <a:pt x="83" y="48"/>
                  <a:pt x="83" y="31"/>
                </a:cubicBezTo>
                <a:cubicBezTo>
                  <a:pt x="83" y="14"/>
                  <a:pt x="64" y="0"/>
                  <a:pt x="42" y="0"/>
                </a:cubicBezTo>
                <a:close/>
                <a:moveTo>
                  <a:pt x="42" y="12"/>
                </a:moveTo>
                <a:cubicBezTo>
                  <a:pt x="28" y="12"/>
                  <a:pt x="16" y="16"/>
                  <a:pt x="9" y="23"/>
                </a:cubicBezTo>
                <a:cubicBezTo>
                  <a:pt x="12" y="14"/>
                  <a:pt x="26" y="7"/>
                  <a:pt x="42" y="7"/>
                </a:cubicBezTo>
                <a:cubicBezTo>
                  <a:pt x="58" y="7"/>
                  <a:pt x="72" y="14"/>
                  <a:pt x="75" y="23"/>
                </a:cubicBezTo>
                <a:cubicBezTo>
                  <a:pt x="68" y="16"/>
                  <a:pt x="55" y="12"/>
                  <a:pt x="42" y="12"/>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id-ID">
              <a:latin typeface="Arial" panose="020B0604020202020204" pitchFamily="34" charset="0"/>
              <a:ea typeface="微软雅黑" panose="020B0503020204020204" pitchFamily="34" charset="-122"/>
              <a:sym typeface="Arial" panose="020B0604020202020204" pitchFamily="34" charset="0"/>
            </a:endParaRPr>
          </a:p>
        </p:txBody>
      </p:sp>
      <p:grpSp>
        <p:nvGrpSpPr>
          <p:cNvPr id="93" name="Group 174"/>
          <p:cNvGrpSpPr/>
          <p:nvPr/>
        </p:nvGrpSpPr>
        <p:grpSpPr>
          <a:xfrm>
            <a:off x="7594455" y="3946502"/>
            <a:ext cx="1200298" cy="1124257"/>
            <a:chOff x="544513" y="3295650"/>
            <a:chExt cx="1325563" cy="1241425"/>
          </a:xfrm>
          <a:solidFill>
            <a:schemeClr val="accent3"/>
          </a:solidFill>
        </p:grpSpPr>
        <p:sp>
          <p:nvSpPr>
            <p:cNvPr id="94" name="Freeform 26"/>
            <p:cNvSpPr/>
            <p:nvPr/>
          </p:nvSpPr>
          <p:spPr bwMode="auto">
            <a:xfrm>
              <a:off x="692151" y="3351213"/>
              <a:ext cx="1077913" cy="1185862"/>
            </a:xfrm>
            <a:custGeom>
              <a:avLst/>
              <a:gdLst>
                <a:gd name="T0" fmla="*/ 55 w 257"/>
                <a:gd name="T1" fmla="*/ 128 h 283"/>
                <a:gd name="T2" fmla="*/ 49 w 257"/>
                <a:gd name="T3" fmla="*/ 128 h 283"/>
                <a:gd name="T4" fmla="*/ 43 w 257"/>
                <a:gd name="T5" fmla="*/ 129 h 283"/>
                <a:gd name="T6" fmla="*/ 36 w 257"/>
                <a:gd name="T7" fmla="*/ 133 h 283"/>
                <a:gd name="T8" fmla="*/ 9 w 257"/>
                <a:gd name="T9" fmla="*/ 145 h 283"/>
                <a:gd name="T10" fmla="*/ 4 w 257"/>
                <a:gd name="T11" fmla="*/ 167 h 283"/>
                <a:gd name="T12" fmla="*/ 26 w 257"/>
                <a:gd name="T13" fmla="*/ 218 h 283"/>
                <a:gd name="T14" fmla="*/ 46 w 257"/>
                <a:gd name="T15" fmla="*/ 229 h 283"/>
                <a:gd name="T16" fmla="*/ 61 w 257"/>
                <a:gd name="T17" fmla="*/ 223 h 283"/>
                <a:gd name="T18" fmla="*/ 73 w 257"/>
                <a:gd name="T19" fmla="*/ 243 h 283"/>
                <a:gd name="T20" fmla="*/ 77 w 257"/>
                <a:gd name="T21" fmla="*/ 240 h 283"/>
                <a:gd name="T22" fmla="*/ 106 w 257"/>
                <a:gd name="T23" fmla="*/ 273 h 283"/>
                <a:gd name="T24" fmla="*/ 139 w 257"/>
                <a:gd name="T25" fmla="*/ 275 h 283"/>
                <a:gd name="T26" fmla="*/ 141 w 257"/>
                <a:gd name="T27" fmla="*/ 242 h 283"/>
                <a:gd name="T28" fmla="*/ 138 w 257"/>
                <a:gd name="T29" fmla="*/ 239 h 283"/>
                <a:gd name="T30" fmla="*/ 138 w 257"/>
                <a:gd name="T31" fmla="*/ 239 h 283"/>
                <a:gd name="T32" fmla="*/ 112 w 257"/>
                <a:gd name="T33" fmla="*/ 209 h 283"/>
                <a:gd name="T34" fmla="*/ 128 w 257"/>
                <a:gd name="T35" fmla="*/ 194 h 283"/>
                <a:gd name="T36" fmla="*/ 131 w 257"/>
                <a:gd name="T37" fmla="*/ 193 h 283"/>
                <a:gd name="T38" fmla="*/ 257 w 257"/>
                <a:gd name="T39" fmla="*/ 188 h 283"/>
                <a:gd name="T40" fmla="*/ 174 w 257"/>
                <a:gd name="T41" fmla="*/ 0 h 283"/>
                <a:gd name="T42" fmla="*/ 55 w 257"/>
                <a:gd name="T43" fmla="*/ 128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57" h="283">
                  <a:moveTo>
                    <a:pt x="55" y="128"/>
                  </a:moveTo>
                  <a:cubicBezTo>
                    <a:pt x="53" y="127"/>
                    <a:pt x="51" y="127"/>
                    <a:pt x="49" y="128"/>
                  </a:cubicBezTo>
                  <a:cubicBezTo>
                    <a:pt x="47" y="128"/>
                    <a:pt x="45" y="128"/>
                    <a:pt x="43" y="129"/>
                  </a:cubicBezTo>
                  <a:cubicBezTo>
                    <a:pt x="41" y="130"/>
                    <a:pt x="38" y="131"/>
                    <a:pt x="36" y="133"/>
                  </a:cubicBezTo>
                  <a:cubicBezTo>
                    <a:pt x="9" y="145"/>
                    <a:pt x="9" y="145"/>
                    <a:pt x="9" y="145"/>
                  </a:cubicBezTo>
                  <a:cubicBezTo>
                    <a:pt x="2" y="148"/>
                    <a:pt x="0" y="158"/>
                    <a:pt x="4" y="167"/>
                  </a:cubicBezTo>
                  <a:cubicBezTo>
                    <a:pt x="26" y="218"/>
                    <a:pt x="26" y="218"/>
                    <a:pt x="26" y="218"/>
                  </a:cubicBezTo>
                  <a:cubicBezTo>
                    <a:pt x="30" y="227"/>
                    <a:pt x="39" y="232"/>
                    <a:pt x="46" y="229"/>
                  </a:cubicBezTo>
                  <a:cubicBezTo>
                    <a:pt x="61" y="223"/>
                    <a:pt x="61" y="223"/>
                    <a:pt x="61" y="223"/>
                  </a:cubicBezTo>
                  <a:cubicBezTo>
                    <a:pt x="73" y="243"/>
                    <a:pt x="73" y="243"/>
                    <a:pt x="73" y="243"/>
                  </a:cubicBezTo>
                  <a:cubicBezTo>
                    <a:pt x="77" y="240"/>
                    <a:pt x="77" y="240"/>
                    <a:pt x="77" y="240"/>
                  </a:cubicBezTo>
                  <a:cubicBezTo>
                    <a:pt x="106" y="273"/>
                    <a:pt x="106" y="273"/>
                    <a:pt x="106" y="273"/>
                  </a:cubicBezTo>
                  <a:cubicBezTo>
                    <a:pt x="115" y="282"/>
                    <a:pt x="129" y="283"/>
                    <a:pt x="139" y="275"/>
                  </a:cubicBezTo>
                  <a:cubicBezTo>
                    <a:pt x="149" y="266"/>
                    <a:pt x="149" y="251"/>
                    <a:pt x="141" y="242"/>
                  </a:cubicBezTo>
                  <a:cubicBezTo>
                    <a:pt x="138" y="239"/>
                    <a:pt x="138" y="239"/>
                    <a:pt x="138" y="239"/>
                  </a:cubicBezTo>
                  <a:cubicBezTo>
                    <a:pt x="138" y="239"/>
                    <a:pt x="138" y="239"/>
                    <a:pt x="138" y="239"/>
                  </a:cubicBezTo>
                  <a:cubicBezTo>
                    <a:pt x="112" y="209"/>
                    <a:pt x="112" y="209"/>
                    <a:pt x="112" y="209"/>
                  </a:cubicBezTo>
                  <a:cubicBezTo>
                    <a:pt x="128" y="194"/>
                    <a:pt x="128" y="194"/>
                    <a:pt x="128" y="194"/>
                  </a:cubicBezTo>
                  <a:cubicBezTo>
                    <a:pt x="129" y="194"/>
                    <a:pt x="130" y="193"/>
                    <a:pt x="131" y="193"/>
                  </a:cubicBezTo>
                  <a:cubicBezTo>
                    <a:pt x="197" y="178"/>
                    <a:pt x="257" y="188"/>
                    <a:pt x="257" y="188"/>
                  </a:cubicBezTo>
                  <a:cubicBezTo>
                    <a:pt x="174" y="0"/>
                    <a:pt x="174" y="0"/>
                    <a:pt x="174" y="0"/>
                  </a:cubicBezTo>
                  <a:cubicBezTo>
                    <a:pt x="161" y="54"/>
                    <a:pt x="86" y="108"/>
                    <a:pt x="55" y="1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id-ID">
                <a:latin typeface="Arial" panose="020B0604020202020204" pitchFamily="34" charset="0"/>
                <a:ea typeface="微软雅黑" panose="020B0503020204020204" pitchFamily="34" charset="-122"/>
                <a:sym typeface="Arial" panose="020B0604020202020204" pitchFamily="34" charset="0"/>
              </a:endParaRPr>
            </a:p>
          </p:txBody>
        </p:sp>
        <p:sp>
          <p:nvSpPr>
            <p:cNvPr id="95" name="Freeform 27"/>
            <p:cNvSpPr/>
            <p:nvPr/>
          </p:nvSpPr>
          <p:spPr bwMode="auto">
            <a:xfrm>
              <a:off x="1446213" y="3295650"/>
              <a:ext cx="423863" cy="865187"/>
            </a:xfrm>
            <a:custGeom>
              <a:avLst/>
              <a:gdLst>
                <a:gd name="T0" fmla="*/ 0 w 267"/>
                <a:gd name="T1" fmla="*/ 16 h 545"/>
                <a:gd name="T2" fmla="*/ 233 w 267"/>
                <a:gd name="T3" fmla="*/ 545 h 545"/>
                <a:gd name="T4" fmla="*/ 267 w 267"/>
                <a:gd name="T5" fmla="*/ 531 h 545"/>
                <a:gd name="T6" fmla="*/ 32 w 267"/>
                <a:gd name="T7" fmla="*/ 0 h 545"/>
                <a:gd name="T8" fmla="*/ 0 w 267"/>
                <a:gd name="T9" fmla="*/ 16 h 545"/>
              </a:gdLst>
              <a:ahLst/>
              <a:cxnLst>
                <a:cxn ang="0">
                  <a:pos x="T0" y="T1"/>
                </a:cxn>
                <a:cxn ang="0">
                  <a:pos x="T2" y="T3"/>
                </a:cxn>
                <a:cxn ang="0">
                  <a:pos x="T4" y="T5"/>
                </a:cxn>
                <a:cxn ang="0">
                  <a:pos x="T6" y="T7"/>
                </a:cxn>
                <a:cxn ang="0">
                  <a:pos x="T8" y="T9"/>
                </a:cxn>
              </a:cxnLst>
              <a:rect l="0" t="0" r="r" b="b"/>
              <a:pathLst>
                <a:path w="267" h="545">
                  <a:moveTo>
                    <a:pt x="0" y="16"/>
                  </a:moveTo>
                  <a:lnTo>
                    <a:pt x="233" y="545"/>
                  </a:lnTo>
                  <a:lnTo>
                    <a:pt x="267" y="531"/>
                  </a:lnTo>
                  <a:lnTo>
                    <a:pt x="32" y="0"/>
                  </a:lnTo>
                  <a:lnTo>
                    <a:pt x="0" y="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id-ID">
                <a:latin typeface="Arial" panose="020B0604020202020204" pitchFamily="34" charset="0"/>
                <a:ea typeface="微软雅黑" panose="020B0503020204020204" pitchFamily="34" charset="-122"/>
                <a:sym typeface="Arial" panose="020B0604020202020204" pitchFamily="34" charset="0"/>
              </a:endParaRPr>
            </a:p>
          </p:txBody>
        </p:sp>
        <p:sp>
          <p:nvSpPr>
            <p:cNvPr id="96" name="Freeform 28"/>
            <p:cNvSpPr/>
            <p:nvPr/>
          </p:nvSpPr>
          <p:spPr bwMode="auto">
            <a:xfrm>
              <a:off x="544513" y="4021138"/>
              <a:ext cx="257175" cy="339725"/>
            </a:xfrm>
            <a:custGeom>
              <a:avLst/>
              <a:gdLst>
                <a:gd name="T0" fmla="*/ 30 w 61"/>
                <a:gd name="T1" fmla="*/ 10 h 81"/>
                <a:gd name="T2" fmla="*/ 28 w 61"/>
                <a:gd name="T3" fmla="*/ 0 h 81"/>
                <a:gd name="T4" fmla="*/ 17 w 61"/>
                <a:gd name="T5" fmla="*/ 5 h 81"/>
                <a:gd name="T6" fmla="*/ 1 w 61"/>
                <a:gd name="T7" fmla="*/ 32 h 81"/>
                <a:gd name="T8" fmla="*/ 15 w 61"/>
                <a:gd name="T9" fmla="*/ 26 h 81"/>
                <a:gd name="T10" fmla="*/ 21 w 61"/>
                <a:gd name="T11" fmla="*/ 28 h 81"/>
                <a:gd name="T12" fmla="*/ 21 w 61"/>
                <a:gd name="T13" fmla="*/ 29 h 81"/>
                <a:gd name="T14" fmla="*/ 22 w 61"/>
                <a:gd name="T15" fmla="*/ 29 h 81"/>
                <a:gd name="T16" fmla="*/ 19 w 61"/>
                <a:gd name="T17" fmla="*/ 35 h 81"/>
                <a:gd name="T18" fmla="*/ 4 w 61"/>
                <a:gd name="T19" fmla="*/ 42 h 81"/>
                <a:gd name="T20" fmla="*/ 6 w 61"/>
                <a:gd name="T21" fmla="*/ 47 h 81"/>
                <a:gd name="T22" fmla="*/ 21 w 61"/>
                <a:gd name="T23" fmla="*/ 40 h 81"/>
                <a:gd name="T24" fmla="*/ 27 w 61"/>
                <a:gd name="T25" fmla="*/ 42 h 81"/>
                <a:gd name="T26" fmla="*/ 28 w 61"/>
                <a:gd name="T27" fmla="*/ 43 h 81"/>
                <a:gd name="T28" fmla="*/ 28 w 61"/>
                <a:gd name="T29" fmla="*/ 43 h 81"/>
                <a:gd name="T30" fmla="*/ 25 w 61"/>
                <a:gd name="T31" fmla="*/ 49 h 81"/>
                <a:gd name="T32" fmla="*/ 10 w 61"/>
                <a:gd name="T33" fmla="*/ 56 h 81"/>
                <a:gd name="T34" fmla="*/ 12 w 61"/>
                <a:gd name="T35" fmla="*/ 61 h 81"/>
                <a:gd name="T36" fmla="*/ 28 w 61"/>
                <a:gd name="T37" fmla="*/ 54 h 81"/>
                <a:gd name="T38" fmla="*/ 34 w 61"/>
                <a:gd name="T39" fmla="*/ 56 h 81"/>
                <a:gd name="T40" fmla="*/ 34 w 61"/>
                <a:gd name="T41" fmla="*/ 56 h 81"/>
                <a:gd name="T42" fmla="*/ 34 w 61"/>
                <a:gd name="T43" fmla="*/ 57 h 81"/>
                <a:gd name="T44" fmla="*/ 31 w 61"/>
                <a:gd name="T45" fmla="*/ 63 h 81"/>
                <a:gd name="T46" fmla="*/ 17 w 61"/>
                <a:gd name="T47" fmla="*/ 69 h 81"/>
                <a:gd name="T48" fmla="*/ 48 w 61"/>
                <a:gd name="T49" fmla="*/ 76 h 81"/>
                <a:gd name="T50" fmla="*/ 61 w 61"/>
                <a:gd name="T51" fmla="*/ 71 h 81"/>
                <a:gd name="T52" fmla="*/ 53 w 61"/>
                <a:gd name="T53" fmla="*/ 61 h 81"/>
                <a:gd name="T54" fmla="*/ 30 w 61"/>
                <a:gd name="T55" fmla="*/ 1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1" h="81">
                  <a:moveTo>
                    <a:pt x="30" y="10"/>
                  </a:moveTo>
                  <a:cubicBezTo>
                    <a:pt x="29" y="6"/>
                    <a:pt x="28" y="3"/>
                    <a:pt x="28" y="0"/>
                  </a:cubicBezTo>
                  <a:cubicBezTo>
                    <a:pt x="17" y="5"/>
                    <a:pt x="17" y="5"/>
                    <a:pt x="17" y="5"/>
                  </a:cubicBezTo>
                  <a:cubicBezTo>
                    <a:pt x="6" y="10"/>
                    <a:pt x="0" y="21"/>
                    <a:pt x="1" y="32"/>
                  </a:cubicBezTo>
                  <a:cubicBezTo>
                    <a:pt x="15" y="26"/>
                    <a:pt x="15" y="26"/>
                    <a:pt x="15" y="26"/>
                  </a:cubicBezTo>
                  <a:cubicBezTo>
                    <a:pt x="18" y="25"/>
                    <a:pt x="20" y="26"/>
                    <a:pt x="21" y="28"/>
                  </a:cubicBezTo>
                  <a:cubicBezTo>
                    <a:pt x="21" y="29"/>
                    <a:pt x="21" y="29"/>
                    <a:pt x="21" y="29"/>
                  </a:cubicBezTo>
                  <a:cubicBezTo>
                    <a:pt x="21" y="29"/>
                    <a:pt x="22" y="29"/>
                    <a:pt x="22" y="29"/>
                  </a:cubicBezTo>
                  <a:cubicBezTo>
                    <a:pt x="23" y="31"/>
                    <a:pt x="22" y="34"/>
                    <a:pt x="19" y="35"/>
                  </a:cubicBezTo>
                  <a:cubicBezTo>
                    <a:pt x="4" y="42"/>
                    <a:pt x="4" y="42"/>
                    <a:pt x="4" y="42"/>
                  </a:cubicBezTo>
                  <a:cubicBezTo>
                    <a:pt x="6" y="47"/>
                    <a:pt x="6" y="47"/>
                    <a:pt x="6" y="47"/>
                  </a:cubicBezTo>
                  <a:cubicBezTo>
                    <a:pt x="21" y="40"/>
                    <a:pt x="21" y="40"/>
                    <a:pt x="21" y="40"/>
                  </a:cubicBezTo>
                  <a:cubicBezTo>
                    <a:pt x="24" y="39"/>
                    <a:pt x="26" y="40"/>
                    <a:pt x="27" y="42"/>
                  </a:cubicBezTo>
                  <a:cubicBezTo>
                    <a:pt x="27" y="42"/>
                    <a:pt x="27" y="43"/>
                    <a:pt x="28" y="43"/>
                  </a:cubicBezTo>
                  <a:cubicBezTo>
                    <a:pt x="28" y="43"/>
                    <a:pt x="28" y="43"/>
                    <a:pt x="28" y="43"/>
                  </a:cubicBezTo>
                  <a:cubicBezTo>
                    <a:pt x="29" y="45"/>
                    <a:pt x="28" y="48"/>
                    <a:pt x="25" y="49"/>
                  </a:cubicBezTo>
                  <a:cubicBezTo>
                    <a:pt x="10" y="56"/>
                    <a:pt x="10" y="56"/>
                    <a:pt x="10" y="56"/>
                  </a:cubicBezTo>
                  <a:cubicBezTo>
                    <a:pt x="12" y="61"/>
                    <a:pt x="12" y="61"/>
                    <a:pt x="12" y="61"/>
                  </a:cubicBezTo>
                  <a:cubicBezTo>
                    <a:pt x="28" y="54"/>
                    <a:pt x="28" y="54"/>
                    <a:pt x="28" y="54"/>
                  </a:cubicBezTo>
                  <a:cubicBezTo>
                    <a:pt x="30" y="53"/>
                    <a:pt x="33" y="54"/>
                    <a:pt x="34" y="56"/>
                  </a:cubicBezTo>
                  <a:cubicBezTo>
                    <a:pt x="34" y="56"/>
                    <a:pt x="34" y="56"/>
                    <a:pt x="34" y="56"/>
                  </a:cubicBezTo>
                  <a:cubicBezTo>
                    <a:pt x="34" y="57"/>
                    <a:pt x="34" y="57"/>
                    <a:pt x="34" y="57"/>
                  </a:cubicBezTo>
                  <a:cubicBezTo>
                    <a:pt x="35" y="59"/>
                    <a:pt x="34" y="62"/>
                    <a:pt x="31" y="63"/>
                  </a:cubicBezTo>
                  <a:cubicBezTo>
                    <a:pt x="17" y="69"/>
                    <a:pt x="17" y="69"/>
                    <a:pt x="17" y="69"/>
                  </a:cubicBezTo>
                  <a:cubicBezTo>
                    <a:pt x="24" y="78"/>
                    <a:pt x="37" y="81"/>
                    <a:pt x="48" y="76"/>
                  </a:cubicBezTo>
                  <a:cubicBezTo>
                    <a:pt x="61" y="71"/>
                    <a:pt x="61" y="71"/>
                    <a:pt x="61" y="71"/>
                  </a:cubicBezTo>
                  <a:cubicBezTo>
                    <a:pt x="58" y="68"/>
                    <a:pt x="55" y="65"/>
                    <a:pt x="53" y="61"/>
                  </a:cubicBezTo>
                  <a:lnTo>
                    <a:pt x="30"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id-ID">
                <a:latin typeface="Arial" panose="020B0604020202020204" pitchFamily="34" charset="0"/>
                <a:ea typeface="微软雅黑" panose="020B0503020204020204" pitchFamily="34" charset="-122"/>
                <a:sym typeface="Arial" panose="020B0604020202020204" pitchFamily="34" charset="0"/>
              </a:endParaRPr>
            </a:p>
          </p:txBody>
        </p:sp>
      </p:grpSp>
      <p:sp>
        <p:nvSpPr>
          <p:cNvPr id="97" name="Freeform 52"/>
          <p:cNvSpPr/>
          <p:nvPr/>
        </p:nvSpPr>
        <p:spPr bwMode="auto">
          <a:xfrm>
            <a:off x="7488079" y="2659788"/>
            <a:ext cx="554868" cy="668516"/>
          </a:xfrm>
          <a:custGeom>
            <a:avLst/>
            <a:gdLst>
              <a:gd name="T0" fmla="*/ 60 w 146"/>
              <a:gd name="T1" fmla="*/ 173 h 176"/>
              <a:gd name="T2" fmla="*/ 40 w 146"/>
              <a:gd name="T3" fmla="*/ 173 h 176"/>
              <a:gd name="T4" fmla="*/ 38 w 146"/>
              <a:gd name="T5" fmla="*/ 172 h 176"/>
              <a:gd name="T6" fmla="*/ 17 w 146"/>
              <a:gd name="T7" fmla="*/ 122 h 176"/>
              <a:gd name="T8" fmla="*/ 40 w 146"/>
              <a:gd name="T9" fmla="*/ 62 h 176"/>
              <a:gd name="T10" fmla="*/ 55 w 146"/>
              <a:gd name="T11" fmla="*/ 24 h 176"/>
              <a:gd name="T12" fmla="*/ 103 w 146"/>
              <a:gd name="T13" fmla="*/ 9 h 176"/>
              <a:gd name="T14" fmla="*/ 141 w 146"/>
              <a:gd name="T15" fmla="*/ 53 h 176"/>
              <a:gd name="T16" fmla="*/ 108 w 146"/>
              <a:gd name="T17" fmla="*/ 142 h 176"/>
              <a:gd name="T18" fmla="*/ 98 w 146"/>
              <a:gd name="T19" fmla="*/ 146 h 176"/>
              <a:gd name="T20" fmla="*/ 94 w 146"/>
              <a:gd name="T21" fmla="*/ 137 h 176"/>
              <a:gd name="T22" fmla="*/ 127 w 146"/>
              <a:gd name="T23" fmla="*/ 49 h 176"/>
              <a:gd name="T24" fmla="*/ 98 w 146"/>
              <a:gd name="T25" fmla="*/ 23 h 176"/>
              <a:gd name="T26" fmla="*/ 69 w 146"/>
              <a:gd name="T27" fmla="*/ 30 h 176"/>
              <a:gd name="T28" fmla="*/ 54 w 146"/>
              <a:gd name="T29" fmla="*/ 67 h 176"/>
              <a:gd name="T30" fmla="*/ 30 w 146"/>
              <a:gd name="T31" fmla="*/ 127 h 176"/>
              <a:gd name="T32" fmla="*/ 44 w 146"/>
              <a:gd name="T33" fmla="*/ 159 h 176"/>
              <a:gd name="T34" fmla="*/ 45 w 146"/>
              <a:gd name="T35" fmla="*/ 159 h 176"/>
              <a:gd name="T36" fmla="*/ 61 w 146"/>
              <a:gd name="T37" fmla="*/ 151 h 176"/>
              <a:gd name="T38" fmla="*/ 67 w 146"/>
              <a:gd name="T39" fmla="*/ 135 h 176"/>
              <a:gd name="T40" fmla="*/ 93 w 146"/>
              <a:gd name="T41" fmla="*/ 68 h 176"/>
              <a:gd name="T42" fmla="*/ 91 w 146"/>
              <a:gd name="T43" fmla="*/ 58 h 176"/>
              <a:gd name="T44" fmla="*/ 82 w 146"/>
              <a:gd name="T45" fmla="*/ 67 h 176"/>
              <a:gd name="T46" fmla="*/ 57 w 146"/>
              <a:gd name="T47" fmla="*/ 130 h 176"/>
              <a:gd name="T48" fmla="*/ 48 w 146"/>
              <a:gd name="T49" fmla="*/ 134 h 176"/>
              <a:gd name="T50" fmla="*/ 44 w 146"/>
              <a:gd name="T51" fmla="*/ 124 h 176"/>
              <a:gd name="T52" fmla="*/ 68 w 146"/>
              <a:gd name="T53" fmla="*/ 62 h 176"/>
              <a:gd name="T54" fmla="*/ 96 w 146"/>
              <a:gd name="T55" fmla="*/ 44 h 176"/>
              <a:gd name="T56" fmla="*/ 107 w 146"/>
              <a:gd name="T57" fmla="*/ 72 h 176"/>
              <a:gd name="T58" fmla="*/ 80 w 146"/>
              <a:gd name="T59" fmla="*/ 141 h 176"/>
              <a:gd name="T60" fmla="*/ 74 w 146"/>
              <a:gd name="T61" fmla="*/ 156 h 176"/>
              <a:gd name="T62" fmla="*/ 60 w 146"/>
              <a:gd name="T63" fmla="*/ 173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6" h="176">
                <a:moveTo>
                  <a:pt x="60" y="173"/>
                </a:moveTo>
                <a:cubicBezTo>
                  <a:pt x="54" y="176"/>
                  <a:pt x="47" y="176"/>
                  <a:pt x="40" y="173"/>
                </a:cubicBezTo>
                <a:cubicBezTo>
                  <a:pt x="38" y="172"/>
                  <a:pt x="38" y="172"/>
                  <a:pt x="38" y="172"/>
                </a:cubicBezTo>
                <a:cubicBezTo>
                  <a:pt x="31" y="169"/>
                  <a:pt x="0" y="160"/>
                  <a:pt x="17" y="122"/>
                </a:cubicBezTo>
                <a:cubicBezTo>
                  <a:pt x="24" y="106"/>
                  <a:pt x="31" y="84"/>
                  <a:pt x="40" y="62"/>
                </a:cubicBezTo>
                <a:cubicBezTo>
                  <a:pt x="45" y="50"/>
                  <a:pt x="50" y="37"/>
                  <a:pt x="55" y="24"/>
                </a:cubicBezTo>
                <a:cubicBezTo>
                  <a:pt x="64" y="1"/>
                  <a:pt x="78" y="0"/>
                  <a:pt x="103" y="9"/>
                </a:cubicBezTo>
                <a:cubicBezTo>
                  <a:pt x="133" y="20"/>
                  <a:pt x="146" y="39"/>
                  <a:pt x="141" y="53"/>
                </a:cubicBezTo>
                <a:cubicBezTo>
                  <a:pt x="135" y="73"/>
                  <a:pt x="109" y="139"/>
                  <a:pt x="108" y="142"/>
                </a:cubicBezTo>
                <a:cubicBezTo>
                  <a:pt x="106" y="146"/>
                  <a:pt x="102" y="148"/>
                  <a:pt x="98" y="146"/>
                </a:cubicBezTo>
                <a:cubicBezTo>
                  <a:pt x="95" y="145"/>
                  <a:pt x="93" y="141"/>
                  <a:pt x="94" y="137"/>
                </a:cubicBezTo>
                <a:cubicBezTo>
                  <a:pt x="94" y="136"/>
                  <a:pt x="121" y="68"/>
                  <a:pt x="127" y="49"/>
                </a:cubicBezTo>
                <a:cubicBezTo>
                  <a:pt x="129" y="45"/>
                  <a:pt x="124" y="32"/>
                  <a:pt x="98" y="23"/>
                </a:cubicBezTo>
                <a:cubicBezTo>
                  <a:pt x="83" y="17"/>
                  <a:pt x="76" y="10"/>
                  <a:pt x="69" y="30"/>
                </a:cubicBezTo>
                <a:cubicBezTo>
                  <a:pt x="64" y="42"/>
                  <a:pt x="59" y="55"/>
                  <a:pt x="54" y="67"/>
                </a:cubicBezTo>
                <a:cubicBezTo>
                  <a:pt x="45" y="90"/>
                  <a:pt x="37" y="111"/>
                  <a:pt x="30" y="127"/>
                </a:cubicBezTo>
                <a:cubicBezTo>
                  <a:pt x="20" y="152"/>
                  <a:pt x="36" y="155"/>
                  <a:pt x="44" y="159"/>
                </a:cubicBezTo>
                <a:cubicBezTo>
                  <a:pt x="45" y="159"/>
                  <a:pt x="45" y="159"/>
                  <a:pt x="45" y="159"/>
                </a:cubicBezTo>
                <a:cubicBezTo>
                  <a:pt x="52" y="162"/>
                  <a:pt x="56" y="161"/>
                  <a:pt x="61" y="151"/>
                </a:cubicBezTo>
                <a:cubicBezTo>
                  <a:pt x="62" y="148"/>
                  <a:pt x="64" y="142"/>
                  <a:pt x="67" y="135"/>
                </a:cubicBezTo>
                <a:cubicBezTo>
                  <a:pt x="75" y="115"/>
                  <a:pt x="91" y="77"/>
                  <a:pt x="93" y="68"/>
                </a:cubicBezTo>
                <a:cubicBezTo>
                  <a:pt x="94" y="65"/>
                  <a:pt x="94" y="59"/>
                  <a:pt x="91" y="58"/>
                </a:cubicBezTo>
                <a:cubicBezTo>
                  <a:pt x="87" y="56"/>
                  <a:pt x="83" y="65"/>
                  <a:pt x="82" y="67"/>
                </a:cubicBezTo>
                <a:cubicBezTo>
                  <a:pt x="72" y="95"/>
                  <a:pt x="58" y="130"/>
                  <a:pt x="57" y="130"/>
                </a:cubicBezTo>
                <a:cubicBezTo>
                  <a:pt x="56" y="134"/>
                  <a:pt x="52" y="135"/>
                  <a:pt x="48" y="134"/>
                </a:cubicBezTo>
                <a:cubicBezTo>
                  <a:pt x="44" y="132"/>
                  <a:pt x="42" y="128"/>
                  <a:pt x="44" y="124"/>
                </a:cubicBezTo>
                <a:cubicBezTo>
                  <a:pt x="44" y="124"/>
                  <a:pt x="58" y="90"/>
                  <a:pt x="68" y="62"/>
                </a:cubicBezTo>
                <a:cubicBezTo>
                  <a:pt x="75" y="45"/>
                  <a:pt x="87" y="41"/>
                  <a:pt x="96" y="44"/>
                </a:cubicBezTo>
                <a:cubicBezTo>
                  <a:pt x="106" y="47"/>
                  <a:pt x="110" y="62"/>
                  <a:pt x="107" y="72"/>
                </a:cubicBezTo>
                <a:cubicBezTo>
                  <a:pt x="105" y="81"/>
                  <a:pt x="93" y="111"/>
                  <a:pt x="80" y="141"/>
                </a:cubicBezTo>
                <a:cubicBezTo>
                  <a:pt x="78" y="148"/>
                  <a:pt x="75" y="154"/>
                  <a:pt x="74" y="156"/>
                </a:cubicBezTo>
                <a:cubicBezTo>
                  <a:pt x="71" y="165"/>
                  <a:pt x="66" y="171"/>
                  <a:pt x="60" y="173"/>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id-ID">
              <a:latin typeface="Arial" panose="020B0604020202020204" pitchFamily="34" charset="0"/>
              <a:ea typeface="微软雅黑" panose="020B0503020204020204" pitchFamily="34" charset="-122"/>
              <a:sym typeface="Arial" panose="020B0604020202020204" pitchFamily="34" charset="0"/>
            </a:endParaRPr>
          </a:p>
        </p:txBody>
      </p:sp>
      <p:sp>
        <p:nvSpPr>
          <p:cNvPr id="98" name="Freeform 52"/>
          <p:cNvSpPr/>
          <p:nvPr/>
        </p:nvSpPr>
        <p:spPr bwMode="auto">
          <a:xfrm>
            <a:off x="10782822" y="2007805"/>
            <a:ext cx="554868" cy="668516"/>
          </a:xfrm>
          <a:custGeom>
            <a:avLst/>
            <a:gdLst>
              <a:gd name="T0" fmla="*/ 60 w 146"/>
              <a:gd name="T1" fmla="*/ 173 h 176"/>
              <a:gd name="T2" fmla="*/ 40 w 146"/>
              <a:gd name="T3" fmla="*/ 173 h 176"/>
              <a:gd name="T4" fmla="*/ 38 w 146"/>
              <a:gd name="T5" fmla="*/ 172 h 176"/>
              <a:gd name="T6" fmla="*/ 17 w 146"/>
              <a:gd name="T7" fmla="*/ 122 h 176"/>
              <a:gd name="T8" fmla="*/ 40 w 146"/>
              <a:gd name="T9" fmla="*/ 62 h 176"/>
              <a:gd name="T10" fmla="*/ 55 w 146"/>
              <a:gd name="T11" fmla="*/ 24 h 176"/>
              <a:gd name="T12" fmla="*/ 103 w 146"/>
              <a:gd name="T13" fmla="*/ 9 h 176"/>
              <a:gd name="T14" fmla="*/ 141 w 146"/>
              <a:gd name="T15" fmla="*/ 53 h 176"/>
              <a:gd name="T16" fmla="*/ 108 w 146"/>
              <a:gd name="T17" fmla="*/ 142 h 176"/>
              <a:gd name="T18" fmla="*/ 98 w 146"/>
              <a:gd name="T19" fmla="*/ 146 h 176"/>
              <a:gd name="T20" fmla="*/ 94 w 146"/>
              <a:gd name="T21" fmla="*/ 137 h 176"/>
              <a:gd name="T22" fmla="*/ 127 w 146"/>
              <a:gd name="T23" fmla="*/ 49 h 176"/>
              <a:gd name="T24" fmla="*/ 98 w 146"/>
              <a:gd name="T25" fmla="*/ 23 h 176"/>
              <a:gd name="T26" fmla="*/ 69 w 146"/>
              <a:gd name="T27" fmla="*/ 30 h 176"/>
              <a:gd name="T28" fmla="*/ 54 w 146"/>
              <a:gd name="T29" fmla="*/ 67 h 176"/>
              <a:gd name="T30" fmla="*/ 30 w 146"/>
              <a:gd name="T31" fmla="*/ 127 h 176"/>
              <a:gd name="T32" fmla="*/ 44 w 146"/>
              <a:gd name="T33" fmla="*/ 159 h 176"/>
              <a:gd name="T34" fmla="*/ 45 w 146"/>
              <a:gd name="T35" fmla="*/ 159 h 176"/>
              <a:gd name="T36" fmla="*/ 61 w 146"/>
              <a:gd name="T37" fmla="*/ 151 h 176"/>
              <a:gd name="T38" fmla="*/ 67 w 146"/>
              <a:gd name="T39" fmla="*/ 135 h 176"/>
              <a:gd name="T40" fmla="*/ 93 w 146"/>
              <a:gd name="T41" fmla="*/ 68 h 176"/>
              <a:gd name="T42" fmla="*/ 91 w 146"/>
              <a:gd name="T43" fmla="*/ 58 h 176"/>
              <a:gd name="T44" fmla="*/ 82 w 146"/>
              <a:gd name="T45" fmla="*/ 67 h 176"/>
              <a:gd name="T46" fmla="*/ 57 w 146"/>
              <a:gd name="T47" fmla="*/ 130 h 176"/>
              <a:gd name="T48" fmla="*/ 48 w 146"/>
              <a:gd name="T49" fmla="*/ 134 h 176"/>
              <a:gd name="T50" fmla="*/ 44 w 146"/>
              <a:gd name="T51" fmla="*/ 124 h 176"/>
              <a:gd name="T52" fmla="*/ 68 w 146"/>
              <a:gd name="T53" fmla="*/ 62 h 176"/>
              <a:gd name="T54" fmla="*/ 96 w 146"/>
              <a:gd name="T55" fmla="*/ 44 h 176"/>
              <a:gd name="T56" fmla="*/ 107 w 146"/>
              <a:gd name="T57" fmla="*/ 72 h 176"/>
              <a:gd name="T58" fmla="*/ 80 w 146"/>
              <a:gd name="T59" fmla="*/ 141 h 176"/>
              <a:gd name="T60" fmla="*/ 74 w 146"/>
              <a:gd name="T61" fmla="*/ 156 h 176"/>
              <a:gd name="T62" fmla="*/ 60 w 146"/>
              <a:gd name="T63" fmla="*/ 173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6" h="176">
                <a:moveTo>
                  <a:pt x="60" y="173"/>
                </a:moveTo>
                <a:cubicBezTo>
                  <a:pt x="54" y="176"/>
                  <a:pt x="47" y="176"/>
                  <a:pt x="40" y="173"/>
                </a:cubicBezTo>
                <a:cubicBezTo>
                  <a:pt x="38" y="172"/>
                  <a:pt x="38" y="172"/>
                  <a:pt x="38" y="172"/>
                </a:cubicBezTo>
                <a:cubicBezTo>
                  <a:pt x="31" y="169"/>
                  <a:pt x="0" y="160"/>
                  <a:pt x="17" y="122"/>
                </a:cubicBezTo>
                <a:cubicBezTo>
                  <a:pt x="24" y="106"/>
                  <a:pt x="31" y="84"/>
                  <a:pt x="40" y="62"/>
                </a:cubicBezTo>
                <a:cubicBezTo>
                  <a:pt x="45" y="50"/>
                  <a:pt x="50" y="37"/>
                  <a:pt x="55" y="24"/>
                </a:cubicBezTo>
                <a:cubicBezTo>
                  <a:pt x="64" y="1"/>
                  <a:pt x="78" y="0"/>
                  <a:pt x="103" y="9"/>
                </a:cubicBezTo>
                <a:cubicBezTo>
                  <a:pt x="133" y="20"/>
                  <a:pt x="146" y="39"/>
                  <a:pt x="141" y="53"/>
                </a:cubicBezTo>
                <a:cubicBezTo>
                  <a:pt x="135" y="73"/>
                  <a:pt x="109" y="139"/>
                  <a:pt x="108" y="142"/>
                </a:cubicBezTo>
                <a:cubicBezTo>
                  <a:pt x="106" y="146"/>
                  <a:pt x="102" y="148"/>
                  <a:pt x="98" y="146"/>
                </a:cubicBezTo>
                <a:cubicBezTo>
                  <a:pt x="95" y="145"/>
                  <a:pt x="93" y="141"/>
                  <a:pt x="94" y="137"/>
                </a:cubicBezTo>
                <a:cubicBezTo>
                  <a:pt x="94" y="136"/>
                  <a:pt x="121" y="68"/>
                  <a:pt x="127" y="49"/>
                </a:cubicBezTo>
                <a:cubicBezTo>
                  <a:pt x="129" y="45"/>
                  <a:pt x="124" y="32"/>
                  <a:pt x="98" y="23"/>
                </a:cubicBezTo>
                <a:cubicBezTo>
                  <a:pt x="83" y="17"/>
                  <a:pt x="76" y="10"/>
                  <a:pt x="69" y="30"/>
                </a:cubicBezTo>
                <a:cubicBezTo>
                  <a:pt x="64" y="42"/>
                  <a:pt x="59" y="55"/>
                  <a:pt x="54" y="67"/>
                </a:cubicBezTo>
                <a:cubicBezTo>
                  <a:pt x="45" y="90"/>
                  <a:pt x="37" y="111"/>
                  <a:pt x="30" y="127"/>
                </a:cubicBezTo>
                <a:cubicBezTo>
                  <a:pt x="20" y="152"/>
                  <a:pt x="36" y="155"/>
                  <a:pt x="44" y="159"/>
                </a:cubicBezTo>
                <a:cubicBezTo>
                  <a:pt x="45" y="159"/>
                  <a:pt x="45" y="159"/>
                  <a:pt x="45" y="159"/>
                </a:cubicBezTo>
                <a:cubicBezTo>
                  <a:pt x="52" y="162"/>
                  <a:pt x="56" y="161"/>
                  <a:pt x="61" y="151"/>
                </a:cubicBezTo>
                <a:cubicBezTo>
                  <a:pt x="62" y="148"/>
                  <a:pt x="64" y="142"/>
                  <a:pt x="67" y="135"/>
                </a:cubicBezTo>
                <a:cubicBezTo>
                  <a:pt x="75" y="115"/>
                  <a:pt x="91" y="77"/>
                  <a:pt x="93" y="68"/>
                </a:cubicBezTo>
                <a:cubicBezTo>
                  <a:pt x="94" y="65"/>
                  <a:pt x="94" y="59"/>
                  <a:pt x="91" y="58"/>
                </a:cubicBezTo>
                <a:cubicBezTo>
                  <a:pt x="87" y="56"/>
                  <a:pt x="83" y="65"/>
                  <a:pt x="82" y="67"/>
                </a:cubicBezTo>
                <a:cubicBezTo>
                  <a:pt x="72" y="95"/>
                  <a:pt x="58" y="130"/>
                  <a:pt x="57" y="130"/>
                </a:cubicBezTo>
                <a:cubicBezTo>
                  <a:pt x="56" y="134"/>
                  <a:pt x="52" y="135"/>
                  <a:pt x="48" y="134"/>
                </a:cubicBezTo>
                <a:cubicBezTo>
                  <a:pt x="44" y="132"/>
                  <a:pt x="42" y="128"/>
                  <a:pt x="44" y="124"/>
                </a:cubicBezTo>
                <a:cubicBezTo>
                  <a:pt x="44" y="124"/>
                  <a:pt x="58" y="90"/>
                  <a:pt x="68" y="62"/>
                </a:cubicBezTo>
                <a:cubicBezTo>
                  <a:pt x="75" y="45"/>
                  <a:pt x="87" y="41"/>
                  <a:pt x="96" y="44"/>
                </a:cubicBezTo>
                <a:cubicBezTo>
                  <a:pt x="106" y="47"/>
                  <a:pt x="110" y="62"/>
                  <a:pt x="107" y="72"/>
                </a:cubicBezTo>
                <a:cubicBezTo>
                  <a:pt x="105" y="81"/>
                  <a:pt x="93" y="111"/>
                  <a:pt x="80" y="141"/>
                </a:cubicBezTo>
                <a:cubicBezTo>
                  <a:pt x="78" y="148"/>
                  <a:pt x="75" y="154"/>
                  <a:pt x="74" y="156"/>
                </a:cubicBezTo>
                <a:cubicBezTo>
                  <a:pt x="71" y="165"/>
                  <a:pt x="66" y="171"/>
                  <a:pt x="60" y="173"/>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id-ID">
              <a:latin typeface="Arial" panose="020B0604020202020204" pitchFamily="34" charset="0"/>
              <a:ea typeface="微软雅黑" panose="020B0503020204020204" pitchFamily="34" charset="-122"/>
              <a:sym typeface="Arial" panose="020B0604020202020204" pitchFamily="34" charset="0"/>
            </a:endParaRPr>
          </a:p>
        </p:txBody>
      </p:sp>
      <p:sp>
        <p:nvSpPr>
          <p:cNvPr id="99" name="Freeform 9"/>
          <p:cNvSpPr>
            <a:spLocks noEditPoints="1"/>
          </p:cNvSpPr>
          <p:nvPr/>
        </p:nvSpPr>
        <p:spPr bwMode="auto">
          <a:xfrm>
            <a:off x="9129685" y="5318038"/>
            <a:ext cx="922863" cy="922983"/>
          </a:xfrm>
          <a:custGeom>
            <a:avLst/>
            <a:gdLst>
              <a:gd name="T0" fmla="*/ 122 w 243"/>
              <a:gd name="T1" fmla="*/ 0 h 243"/>
              <a:gd name="T2" fmla="*/ 0 w 243"/>
              <a:gd name="T3" fmla="*/ 121 h 243"/>
              <a:gd name="T4" fmla="*/ 122 w 243"/>
              <a:gd name="T5" fmla="*/ 243 h 243"/>
              <a:gd name="T6" fmla="*/ 243 w 243"/>
              <a:gd name="T7" fmla="*/ 121 h 243"/>
              <a:gd name="T8" fmla="*/ 122 w 243"/>
              <a:gd name="T9" fmla="*/ 0 h 243"/>
              <a:gd name="T10" fmla="*/ 154 w 243"/>
              <a:gd name="T11" fmla="*/ 121 h 243"/>
              <a:gd name="T12" fmla="*/ 133 w 243"/>
              <a:gd name="T13" fmla="*/ 121 h 243"/>
              <a:gd name="T14" fmla="*/ 133 w 243"/>
              <a:gd name="T15" fmla="*/ 196 h 243"/>
              <a:gd name="T16" fmla="*/ 102 w 243"/>
              <a:gd name="T17" fmla="*/ 196 h 243"/>
              <a:gd name="T18" fmla="*/ 102 w 243"/>
              <a:gd name="T19" fmla="*/ 121 h 243"/>
              <a:gd name="T20" fmla="*/ 87 w 243"/>
              <a:gd name="T21" fmla="*/ 121 h 243"/>
              <a:gd name="T22" fmla="*/ 87 w 243"/>
              <a:gd name="T23" fmla="*/ 94 h 243"/>
              <a:gd name="T24" fmla="*/ 102 w 243"/>
              <a:gd name="T25" fmla="*/ 94 h 243"/>
              <a:gd name="T26" fmla="*/ 102 w 243"/>
              <a:gd name="T27" fmla="*/ 77 h 243"/>
              <a:gd name="T28" fmla="*/ 133 w 243"/>
              <a:gd name="T29" fmla="*/ 46 h 243"/>
              <a:gd name="T30" fmla="*/ 156 w 243"/>
              <a:gd name="T31" fmla="*/ 46 h 243"/>
              <a:gd name="T32" fmla="*/ 156 w 243"/>
              <a:gd name="T33" fmla="*/ 72 h 243"/>
              <a:gd name="T34" fmla="*/ 140 w 243"/>
              <a:gd name="T35" fmla="*/ 72 h 243"/>
              <a:gd name="T36" fmla="*/ 133 w 243"/>
              <a:gd name="T37" fmla="*/ 79 h 243"/>
              <a:gd name="T38" fmla="*/ 133 w 243"/>
              <a:gd name="T39" fmla="*/ 94 h 243"/>
              <a:gd name="T40" fmla="*/ 157 w 243"/>
              <a:gd name="T41" fmla="*/ 94 h 243"/>
              <a:gd name="T42" fmla="*/ 154 w 243"/>
              <a:gd name="T43" fmla="*/ 121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43">
                <a:moveTo>
                  <a:pt x="122" y="0"/>
                </a:moveTo>
                <a:cubicBezTo>
                  <a:pt x="55" y="0"/>
                  <a:pt x="0" y="54"/>
                  <a:pt x="0" y="121"/>
                </a:cubicBezTo>
                <a:cubicBezTo>
                  <a:pt x="0" y="188"/>
                  <a:pt x="55" y="243"/>
                  <a:pt x="122" y="243"/>
                </a:cubicBezTo>
                <a:cubicBezTo>
                  <a:pt x="189" y="243"/>
                  <a:pt x="243" y="188"/>
                  <a:pt x="243" y="121"/>
                </a:cubicBezTo>
                <a:cubicBezTo>
                  <a:pt x="243" y="54"/>
                  <a:pt x="189" y="0"/>
                  <a:pt x="122" y="0"/>
                </a:cubicBezTo>
                <a:close/>
                <a:moveTo>
                  <a:pt x="154" y="121"/>
                </a:moveTo>
                <a:cubicBezTo>
                  <a:pt x="133" y="121"/>
                  <a:pt x="133" y="121"/>
                  <a:pt x="133" y="121"/>
                </a:cubicBezTo>
                <a:cubicBezTo>
                  <a:pt x="133" y="154"/>
                  <a:pt x="133" y="196"/>
                  <a:pt x="133" y="196"/>
                </a:cubicBezTo>
                <a:cubicBezTo>
                  <a:pt x="102" y="196"/>
                  <a:pt x="102" y="196"/>
                  <a:pt x="102" y="196"/>
                </a:cubicBezTo>
                <a:cubicBezTo>
                  <a:pt x="102" y="196"/>
                  <a:pt x="102" y="155"/>
                  <a:pt x="102" y="121"/>
                </a:cubicBezTo>
                <a:cubicBezTo>
                  <a:pt x="87" y="121"/>
                  <a:pt x="87" y="121"/>
                  <a:pt x="87" y="121"/>
                </a:cubicBezTo>
                <a:cubicBezTo>
                  <a:pt x="87" y="94"/>
                  <a:pt x="87" y="94"/>
                  <a:pt x="87" y="94"/>
                </a:cubicBezTo>
                <a:cubicBezTo>
                  <a:pt x="102" y="94"/>
                  <a:pt x="102" y="94"/>
                  <a:pt x="102" y="94"/>
                </a:cubicBezTo>
                <a:cubicBezTo>
                  <a:pt x="102" y="77"/>
                  <a:pt x="102" y="77"/>
                  <a:pt x="102" y="77"/>
                </a:cubicBezTo>
                <a:cubicBezTo>
                  <a:pt x="102" y="65"/>
                  <a:pt x="108" y="46"/>
                  <a:pt x="133" y="46"/>
                </a:cubicBezTo>
                <a:cubicBezTo>
                  <a:pt x="156" y="46"/>
                  <a:pt x="156" y="46"/>
                  <a:pt x="156" y="46"/>
                </a:cubicBezTo>
                <a:cubicBezTo>
                  <a:pt x="156" y="72"/>
                  <a:pt x="156" y="72"/>
                  <a:pt x="156" y="72"/>
                </a:cubicBezTo>
                <a:cubicBezTo>
                  <a:pt x="156" y="72"/>
                  <a:pt x="142" y="72"/>
                  <a:pt x="140" y="72"/>
                </a:cubicBezTo>
                <a:cubicBezTo>
                  <a:pt x="137" y="72"/>
                  <a:pt x="133" y="73"/>
                  <a:pt x="133" y="79"/>
                </a:cubicBezTo>
                <a:cubicBezTo>
                  <a:pt x="133" y="94"/>
                  <a:pt x="133" y="94"/>
                  <a:pt x="133" y="94"/>
                </a:cubicBezTo>
                <a:cubicBezTo>
                  <a:pt x="157" y="94"/>
                  <a:pt x="157" y="94"/>
                  <a:pt x="157" y="94"/>
                </a:cubicBezTo>
                <a:lnTo>
                  <a:pt x="154" y="121"/>
                </a:lnTo>
                <a:close/>
              </a:path>
            </a:pathLst>
          </a:custGeom>
          <a:solidFill>
            <a:schemeClr val="accent2"/>
          </a:solidFill>
          <a:ln>
            <a:noFill/>
          </a:ln>
        </p:spPr>
        <p:txBody>
          <a:bodyPr vert="horz" wrap="square" lIns="96435" tIns="48218" rIns="96435" bIns="48218" numCol="1" anchor="t" anchorCtr="0" compatLnSpc="1"/>
          <a:lstStyle/>
          <a:p>
            <a:endParaRPr lang="id-ID">
              <a:latin typeface="Arial" panose="020B0604020202020204" pitchFamily="34" charset="0"/>
              <a:ea typeface="微软雅黑" panose="020B0503020204020204" pitchFamily="34" charset="-122"/>
              <a:sym typeface="Arial" panose="020B0604020202020204" pitchFamily="34" charset="0"/>
            </a:endParaRPr>
          </a:p>
        </p:txBody>
      </p:sp>
      <p:sp>
        <p:nvSpPr>
          <p:cNvPr id="100" name="Freeform 36"/>
          <p:cNvSpPr/>
          <p:nvPr/>
        </p:nvSpPr>
        <p:spPr bwMode="auto">
          <a:xfrm>
            <a:off x="10804349" y="3457691"/>
            <a:ext cx="534744" cy="710209"/>
          </a:xfrm>
          <a:custGeom>
            <a:avLst/>
            <a:gdLst>
              <a:gd name="T0" fmla="*/ 3 w 141"/>
              <a:gd name="T1" fmla="*/ 157 h 187"/>
              <a:gd name="T2" fmla="*/ 3 w 141"/>
              <a:gd name="T3" fmla="*/ 155 h 187"/>
              <a:gd name="T4" fmla="*/ 36 w 141"/>
              <a:gd name="T5" fmla="*/ 131 h 187"/>
              <a:gd name="T6" fmla="*/ 38 w 141"/>
              <a:gd name="T7" fmla="*/ 130 h 187"/>
              <a:gd name="T8" fmla="*/ 60 w 141"/>
              <a:gd name="T9" fmla="*/ 139 h 187"/>
              <a:gd name="T10" fmla="*/ 87 w 141"/>
              <a:gd name="T11" fmla="*/ 105 h 187"/>
              <a:gd name="T12" fmla="*/ 99 w 141"/>
              <a:gd name="T13" fmla="*/ 65 h 187"/>
              <a:gd name="T14" fmla="*/ 79 w 141"/>
              <a:gd name="T15" fmla="*/ 50 h 187"/>
              <a:gd name="T16" fmla="*/ 80 w 141"/>
              <a:gd name="T17" fmla="*/ 10 h 187"/>
              <a:gd name="T18" fmla="*/ 82 w 141"/>
              <a:gd name="T19" fmla="*/ 8 h 187"/>
              <a:gd name="T20" fmla="*/ 96 w 141"/>
              <a:gd name="T21" fmla="*/ 0 h 187"/>
              <a:gd name="T22" fmla="*/ 100 w 141"/>
              <a:gd name="T23" fmla="*/ 1 h 187"/>
              <a:gd name="T24" fmla="*/ 123 w 141"/>
              <a:gd name="T25" fmla="*/ 15 h 187"/>
              <a:gd name="T26" fmla="*/ 113 w 141"/>
              <a:gd name="T27" fmla="*/ 123 h 187"/>
              <a:gd name="T28" fmla="*/ 32 w 141"/>
              <a:gd name="T29" fmla="*/ 187 h 187"/>
              <a:gd name="T30" fmla="*/ 32 w 141"/>
              <a:gd name="T31" fmla="*/ 187 h 187"/>
              <a:gd name="T32" fmla="*/ 31 w 141"/>
              <a:gd name="T33" fmla="*/ 187 h 187"/>
              <a:gd name="T34" fmla="*/ 7 w 141"/>
              <a:gd name="T35" fmla="*/ 176 h 187"/>
              <a:gd name="T36" fmla="*/ 3 w 141"/>
              <a:gd name="T37" fmla="*/ 15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1" h="187">
                <a:moveTo>
                  <a:pt x="3" y="157"/>
                </a:moveTo>
                <a:cubicBezTo>
                  <a:pt x="3" y="155"/>
                  <a:pt x="3" y="155"/>
                  <a:pt x="3" y="155"/>
                </a:cubicBezTo>
                <a:cubicBezTo>
                  <a:pt x="4" y="148"/>
                  <a:pt x="33" y="131"/>
                  <a:pt x="36" y="131"/>
                </a:cubicBezTo>
                <a:cubicBezTo>
                  <a:pt x="38" y="130"/>
                  <a:pt x="38" y="130"/>
                  <a:pt x="38" y="130"/>
                </a:cubicBezTo>
                <a:cubicBezTo>
                  <a:pt x="42" y="130"/>
                  <a:pt x="48" y="133"/>
                  <a:pt x="60" y="139"/>
                </a:cubicBezTo>
                <a:cubicBezTo>
                  <a:pt x="70" y="132"/>
                  <a:pt x="82" y="114"/>
                  <a:pt x="87" y="105"/>
                </a:cubicBezTo>
                <a:cubicBezTo>
                  <a:pt x="92" y="94"/>
                  <a:pt x="99" y="77"/>
                  <a:pt x="99" y="65"/>
                </a:cubicBezTo>
                <a:cubicBezTo>
                  <a:pt x="86" y="58"/>
                  <a:pt x="80" y="55"/>
                  <a:pt x="79" y="50"/>
                </a:cubicBezTo>
                <a:cubicBezTo>
                  <a:pt x="78" y="48"/>
                  <a:pt x="76" y="14"/>
                  <a:pt x="80" y="10"/>
                </a:cubicBezTo>
                <a:cubicBezTo>
                  <a:pt x="82" y="8"/>
                  <a:pt x="82" y="8"/>
                  <a:pt x="82" y="8"/>
                </a:cubicBezTo>
                <a:cubicBezTo>
                  <a:pt x="85" y="5"/>
                  <a:pt x="89" y="0"/>
                  <a:pt x="96" y="0"/>
                </a:cubicBezTo>
                <a:cubicBezTo>
                  <a:pt x="97" y="0"/>
                  <a:pt x="99" y="0"/>
                  <a:pt x="100" y="1"/>
                </a:cubicBezTo>
                <a:cubicBezTo>
                  <a:pt x="105" y="2"/>
                  <a:pt x="117" y="7"/>
                  <a:pt x="123" y="15"/>
                </a:cubicBezTo>
                <a:cubicBezTo>
                  <a:pt x="127" y="20"/>
                  <a:pt x="141" y="70"/>
                  <a:pt x="113" y="123"/>
                </a:cubicBezTo>
                <a:cubicBezTo>
                  <a:pt x="85" y="174"/>
                  <a:pt x="39" y="187"/>
                  <a:pt x="32" y="187"/>
                </a:cubicBezTo>
                <a:cubicBezTo>
                  <a:pt x="32" y="187"/>
                  <a:pt x="32" y="187"/>
                  <a:pt x="32" y="187"/>
                </a:cubicBezTo>
                <a:cubicBezTo>
                  <a:pt x="31" y="187"/>
                  <a:pt x="31" y="187"/>
                  <a:pt x="31" y="187"/>
                </a:cubicBezTo>
                <a:cubicBezTo>
                  <a:pt x="21" y="186"/>
                  <a:pt x="11" y="179"/>
                  <a:pt x="7" y="176"/>
                </a:cubicBezTo>
                <a:cubicBezTo>
                  <a:pt x="0" y="171"/>
                  <a:pt x="2" y="162"/>
                  <a:pt x="3" y="157"/>
                </a:cubicBezTo>
                <a:close/>
              </a:path>
            </a:pathLst>
          </a:custGeom>
          <a:solidFill>
            <a:schemeClr val="accent1"/>
          </a:solidFill>
          <a:ln>
            <a:noFill/>
          </a:ln>
        </p:spPr>
        <p:txBody>
          <a:bodyPr vert="horz" wrap="square" lIns="96435" tIns="48218" rIns="96435" bIns="48218" numCol="1" anchor="t" anchorCtr="0" compatLnSpc="1"/>
          <a:lstStyle/>
          <a:p>
            <a:endParaRPr lang="id-ID">
              <a:latin typeface="Arial" panose="020B0604020202020204" pitchFamily="34" charset="0"/>
              <a:ea typeface="微软雅黑" panose="020B0503020204020204" pitchFamily="34" charset="-122"/>
              <a:sym typeface="Arial" panose="020B0604020202020204" pitchFamily="34" charset="0"/>
            </a:endParaRPr>
          </a:p>
        </p:txBody>
      </p:sp>
      <p:sp>
        <p:nvSpPr>
          <p:cNvPr id="101" name="Freeform 38"/>
          <p:cNvSpPr>
            <a:spLocks noEditPoints="1"/>
          </p:cNvSpPr>
          <p:nvPr/>
        </p:nvSpPr>
        <p:spPr bwMode="auto">
          <a:xfrm>
            <a:off x="9159871" y="3950813"/>
            <a:ext cx="740305" cy="751900"/>
          </a:xfrm>
          <a:custGeom>
            <a:avLst/>
            <a:gdLst>
              <a:gd name="T0" fmla="*/ 190 w 195"/>
              <a:gd name="T1" fmla="*/ 120 h 198"/>
              <a:gd name="T2" fmla="*/ 192 w 195"/>
              <a:gd name="T3" fmla="*/ 100 h 198"/>
              <a:gd name="T4" fmla="*/ 99 w 195"/>
              <a:gd name="T5" fmla="*/ 7 h 198"/>
              <a:gd name="T6" fmla="*/ 83 w 195"/>
              <a:gd name="T7" fmla="*/ 8 h 198"/>
              <a:gd name="T8" fmla="*/ 54 w 195"/>
              <a:gd name="T9" fmla="*/ 0 h 198"/>
              <a:gd name="T10" fmla="*/ 0 w 195"/>
              <a:gd name="T11" fmla="*/ 54 h 198"/>
              <a:gd name="T12" fmla="*/ 7 w 195"/>
              <a:gd name="T13" fmla="*/ 81 h 198"/>
              <a:gd name="T14" fmla="*/ 5 w 195"/>
              <a:gd name="T15" fmla="*/ 100 h 198"/>
              <a:gd name="T16" fmla="*/ 99 w 195"/>
              <a:gd name="T17" fmla="*/ 193 h 198"/>
              <a:gd name="T18" fmla="*/ 116 w 195"/>
              <a:gd name="T19" fmla="*/ 192 h 198"/>
              <a:gd name="T20" fmla="*/ 141 w 195"/>
              <a:gd name="T21" fmla="*/ 198 h 198"/>
              <a:gd name="T22" fmla="*/ 195 w 195"/>
              <a:gd name="T23" fmla="*/ 144 h 198"/>
              <a:gd name="T24" fmla="*/ 190 w 195"/>
              <a:gd name="T25" fmla="*/ 120 h 198"/>
              <a:gd name="T26" fmla="*/ 146 w 195"/>
              <a:gd name="T27" fmla="*/ 145 h 198"/>
              <a:gd name="T28" fmla="*/ 127 w 195"/>
              <a:gd name="T29" fmla="*/ 159 h 198"/>
              <a:gd name="T30" fmla="*/ 98 w 195"/>
              <a:gd name="T31" fmla="*/ 164 h 198"/>
              <a:gd name="T32" fmla="*/ 65 w 195"/>
              <a:gd name="T33" fmla="*/ 157 h 198"/>
              <a:gd name="T34" fmla="*/ 49 w 195"/>
              <a:gd name="T35" fmla="*/ 144 h 198"/>
              <a:gd name="T36" fmla="*/ 44 w 195"/>
              <a:gd name="T37" fmla="*/ 127 h 198"/>
              <a:gd name="T38" fmla="*/ 47 w 195"/>
              <a:gd name="T39" fmla="*/ 118 h 198"/>
              <a:gd name="T40" fmla="*/ 57 w 195"/>
              <a:gd name="T41" fmla="*/ 114 h 198"/>
              <a:gd name="T42" fmla="*/ 65 w 195"/>
              <a:gd name="T43" fmla="*/ 117 h 198"/>
              <a:gd name="T44" fmla="*/ 71 w 195"/>
              <a:gd name="T45" fmla="*/ 125 h 198"/>
              <a:gd name="T46" fmla="*/ 76 w 195"/>
              <a:gd name="T47" fmla="*/ 135 h 198"/>
              <a:gd name="T48" fmla="*/ 84 w 195"/>
              <a:gd name="T49" fmla="*/ 141 h 198"/>
              <a:gd name="T50" fmla="*/ 98 w 195"/>
              <a:gd name="T51" fmla="*/ 143 h 198"/>
              <a:gd name="T52" fmla="*/ 116 w 195"/>
              <a:gd name="T53" fmla="*/ 138 h 198"/>
              <a:gd name="T54" fmla="*/ 123 w 195"/>
              <a:gd name="T55" fmla="*/ 127 h 198"/>
              <a:gd name="T56" fmla="*/ 120 w 195"/>
              <a:gd name="T57" fmla="*/ 118 h 198"/>
              <a:gd name="T58" fmla="*/ 110 w 195"/>
              <a:gd name="T59" fmla="*/ 112 h 198"/>
              <a:gd name="T60" fmla="*/ 93 w 195"/>
              <a:gd name="T61" fmla="*/ 108 h 198"/>
              <a:gd name="T62" fmla="*/ 68 w 195"/>
              <a:gd name="T63" fmla="*/ 101 h 198"/>
              <a:gd name="T64" fmla="*/ 52 w 195"/>
              <a:gd name="T65" fmla="*/ 89 h 198"/>
              <a:gd name="T66" fmla="*/ 46 w 195"/>
              <a:gd name="T67" fmla="*/ 70 h 198"/>
              <a:gd name="T68" fmla="*/ 52 w 195"/>
              <a:gd name="T69" fmla="*/ 51 h 198"/>
              <a:gd name="T70" fmla="*/ 71 w 195"/>
              <a:gd name="T71" fmla="*/ 39 h 198"/>
              <a:gd name="T72" fmla="*/ 98 w 195"/>
              <a:gd name="T73" fmla="*/ 35 h 198"/>
              <a:gd name="T74" fmla="*/ 120 w 195"/>
              <a:gd name="T75" fmla="*/ 37 h 198"/>
              <a:gd name="T76" fmla="*/ 135 w 195"/>
              <a:gd name="T77" fmla="*/ 45 h 198"/>
              <a:gd name="T78" fmla="*/ 144 w 195"/>
              <a:gd name="T79" fmla="*/ 55 h 198"/>
              <a:gd name="T80" fmla="*/ 147 w 195"/>
              <a:gd name="T81" fmla="*/ 66 h 198"/>
              <a:gd name="T82" fmla="*/ 143 w 195"/>
              <a:gd name="T83" fmla="*/ 75 h 198"/>
              <a:gd name="T84" fmla="*/ 134 w 195"/>
              <a:gd name="T85" fmla="*/ 79 h 198"/>
              <a:gd name="T86" fmla="*/ 126 w 195"/>
              <a:gd name="T87" fmla="*/ 76 h 198"/>
              <a:gd name="T88" fmla="*/ 120 w 195"/>
              <a:gd name="T89" fmla="*/ 69 h 198"/>
              <a:gd name="T90" fmla="*/ 112 w 195"/>
              <a:gd name="T91" fmla="*/ 59 h 198"/>
              <a:gd name="T92" fmla="*/ 96 w 195"/>
              <a:gd name="T93" fmla="*/ 55 h 198"/>
              <a:gd name="T94" fmla="*/ 80 w 195"/>
              <a:gd name="T95" fmla="*/ 59 h 198"/>
              <a:gd name="T96" fmla="*/ 74 w 195"/>
              <a:gd name="T97" fmla="*/ 68 h 198"/>
              <a:gd name="T98" fmla="*/ 76 w 195"/>
              <a:gd name="T99" fmla="*/ 73 h 198"/>
              <a:gd name="T100" fmla="*/ 82 w 195"/>
              <a:gd name="T101" fmla="*/ 78 h 198"/>
              <a:gd name="T102" fmla="*/ 89 w 195"/>
              <a:gd name="T103" fmla="*/ 81 h 198"/>
              <a:gd name="T104" fmla="*/ 102 w 195"/>
              <a:gd name="T105" fmla="*/ 84 h 198"/>
              <a:gd name="T106" fmla="*/ 123 w 195"/>
              <a:gd name="T107" fmla="*/ 89 h 198"/>
              <a:gd name="T108" fmla="*/ 139 w 195"/>
              <a:gd name="T109" fmla="*/ 96 h 198"/>
              <a:gd name="T110" fmla="*/ 149 w 195"/>
              <a:gd name="T111" fmla="*/ 108 h 198"/>
              <a:gd name="T112" fmla="*/ 153 w 195"/>
              <a:gd name="T113" fmla="*/ 124 h 198"/>
              <a:gd name="T114" fmla="*/ 146 w 195"/>
              <a:gd name="T115" fmla="*/ 145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95" h="198">
                <a:moveTo>
                  <a:pt x="190" y="120"/>
                </a:moveTo>
                <a:cubicBezTo>
                  <a:pt x="191" y="114"/>
                  <a:pt x="192" y="107"/>
                  <a:pt x="192" y="100"/>
                </a:cubicBezTo>
                <a:cubicBezTo>
                  <a:pt x="192" y="49"/>
                  <a:pt x="150" y="7"/>
                  <a:pt x="99" y="7"/>
                </a:cubicBezTo>
                <a:cubicBezTo>
                  <a:pt x="93" y="7"/>
                  <a:pt x="88" y="7"/>
                  <a:pt x="83" y="8"/>
                </a:cubicBezTo>
                <a:cubicBezTo>
                  <a:pt x="74" y="3"/>
                  <a:pt x="64" y="0"/>
                  <a:pt x="54" y="0"/>
                </a:cubicBezTo>
                <a:cubicBezTo>
                  <a:pt x="24" y="0"/>
                  <a:pt x="0" y="24"/>
                  <a:pt x="0" y="54"/>
                </a:cubicBezTo>
                <a:cubicBezTo>
                  <a:pt x="0" y="64"/>
                  <a:pt x="2" y="73"/>
                  <a:pt x="7" y="81"/>
                </a:cubicBezTo>
                <a:cubicBezTo>
                  <a:pt x="6" y="87"/>
                  <a:pt x="5" y="94"/>
                  <a:pt x="5" y="100"/>
                </a:cubicBezTo>
                <a:cubicBezTo>
                  <a:pt x="5" y="152"/>
                  <a:pt x="47" y="193"/>
                  <a:pt x="99" y="193"/>
                </a:cubicBezTo>
                <a:cubicBezTo>
                  <a:pt x="104" y="193"/>
                  <a:pt x="110" y="193"/>
                  <a:pt x="116" y="192"/>
                </a:cubicBezTo>
                <a:cubicBezTo>
                  <a:pt x="123" y="196"/>
                  <a:pt x="132" y="198"/>
                  <a:pt x="141" y="198"/>
                </a:cubicBezTo>
                <a:cubicBezTo>
                  <a:pt x="171" y="198"/>
                  <a:pt x="195" y="174"/>
                  <a:pt x="195" y="144"/>
                </a:cubicBezTo>
                <a:cubicBezTo>
                  <a:pt x="195" y="136"/>
                  <a:pt x="193" y="127"/>
                  <a:pt x="190" y="120"/>
                </a:cubicBezTo>
                <a:close/>
                <a:moveTo>
                  <a:pt x="146" y="145"/>
                </a:moveTo>
                <a:cubicBezTo>
                  <a:pt x="142" y="151"/>
                  <a:pt x="136" y="156"/>
                  <a:pt x="127" y="159"/>
                </a:cubicBezTo>
                <a:cubicBezTo>
                  <a:pt x="119" y="163"/>
                  <a:pt x="109" y="164"/>
                  <a:pt x="98" y="164"/>
                </a:cubicBezTo>
                <a:cubicBezTo>
                  <a:pt x="85" y="164"/>
                  <a:pt x="74" y="162"/>
                  <a:pt x="65" y="157"/>
                </a:cubicBezTo>
                <a:cubicBezTo>
                  <a:pt x="59" y="154"/>
                  <a:pt x="53" y="149"/>
                  <a:pt x="49" y="144"/>
                </a:cubicBezTo>
                <a:cubicBezTo>
                  <a:pt x="46" y="138"/>
                  <a:pt x="44" y="132"/>
                  <a:pt x="44" y="127"/>
                </a:cubicBezTo>
                <a:cubicBezTo>
                  <a:pt x="44" y="123"/>
                  <a:pt x="45" y="120"/>
                  <a:pt x="47" y="118"/>
                </a:cubicBezTo>
                <a:cubicBezTo>
                  <a:pt x="50" y="116"/>
                  <a:pt x="53" y="114"/>
                  <a:pt x="57" y="114"/>
                </a:cubicBezTo>
                <a:cubicBezTo>
                  <a:pt x="60" y="114"/>
                  <a:pt x="63" y="115"/>
                  <a:pt x="65" y="117"/>
                </a:cubicBezTo>
                <a:cubicBezTo>
                  <a:pt x="68" y="119"/>
                  <a:pt x="69" y="122"/>
                  <a:pt x="71" y="125"/>
                </a:cubicBezTo>
                <a:cubicBezTo>
                  <a:pt x="72" y="129"/>
                  <a:pt x="74" y="132"/>
                  <a:pt x="76" y="135"/>
                </a:cubicBezTo>
                <a:cubicBezTo>
                  <a:pt x="78" y="137"/>
                  <a:pt x="81" y="139"/>
                  <a:pt x="84" y="141"/>
                </a:cubicBezTo>
                <a:cubicBezTo>
                  <a:pt x="87" y="142"/>
                  <a:pt x="92" y="143"/>
                  <a:pt x="98" y="143"/>
                </a:cubicBezTo>
                <a:cubicBezTo>
                  <a:pt x="105" y="143"/>
                  <a:pt x="112" y="142"/>
                  <a:pt x="116" y="138"/>
                </a:cubicBezTo>
                <a:cubicBezTo>
                  <a:pt x="121" y="135"/>
                  <a:pt x="123" y="131"/>
                  <a:pt x="123" y="127"/>
                </a:cubicBezTo>
                <a:cubicBezTo>
                  <a:pt x="123" y="123"/>
                  <a:pt x="122" y="120"/>
                  <a:pt x="120" y="118"/>
                </a:cubicBezTo>
                <a:cubicBezTo>
                  <a:pt x="117" y="115"/>
                  <a:pt x="114" y="114"/>
                  <a:pt x="110" y="112"/>
                </a:cubicBezTo>
                <a:cubicBezTo>
                  <a:pt x="105" y="111"/>
                  <a:pt x="100" y="110"/>
                  <a:pt x="93" y="108"/>
                </a:cubicBezTo>
                <a:cubicBezTo>
                  <a:pt x="83" y="106"/>
                  <a:pt x="75" y="104"/>
                  <a:pt x="68" y="101"/>
                </a:cubicBezTo>
                <a:cubicBezTo>
                  <a:pt x="61" y="98"/>
                  <a:pt x="56" y="94"/>
                  <a:pt x="52" y="89"/>
                </a:cubicBezTo>
                <a:cubicBezTo>
                  <a:pt x="48" y="84"/>
                  <a:pt x="46" y="78"/>
                  <a:pt x="46" y="70"/>
                </a:cubicBezTo>
                <a:cubicBezTo>
                  <a:pt x="46" y="63"/>
                  <a:pt x="48" y="57"/>
                  <a:pt x="52" y="51"/>
                </a:cubicBezTo>
                <a:cubicBezTo>
                  <a:pt x="57" y="46"/>
                  <a:pt x="63" y="42"/>
                  <a:pt x="71" y="39"/>
                </a:cubicBezTo>
                <a:cubicBezTo>
                  <a:pt x="78" y="36"/>
                  <a:pt x="87" y="35"/>
                  <a:pt x="98" y="35"/>
                </a:cubicBezTo>
                <a:cubicBezTo>
                  <a:pt x="106" y="35"/>
                  <a:pt x="114" y="35"/>
                  <a:pt x="120" y="37"/>
                </a:cubicBezTo>
                <a:cubicBezTo>
                  <a:pt x="126" y="39"/>
                  <a:pt x="131" y="42"/>
                  <a:pt x="135" y="45"/>
                </a:cubicBezTo>
                <a:cubicBezTo>
                  <a:pt x="139" y="48"/>
                  <a:pt x="142" y="52"/>
                  <a:pt x="144" y="55"/>
                </a:cubicBezTo>
                <a:cubicBezTo>
                  <a:pt x="146" y="59"/>
                  <a:pt x="147" y="62"/>
                  <a:pt x="147" y="66"/>
                </a:cubicBezTo>
                <a:cubicBezTo>
                  <a:pt x="147" y="69"/>
                  <a:pt x="146" y="72"/>
                  <a:pt x="143" y="75"/>
                </a:cubicBezTo>
                <a:cubicBezTo>
                  <a:pt x="141" y="78"/>
                  <a:pt x="137" y="79"/>
                  <a:pt x="134" y="79"/>
                </a:cubicBezTo>
                <a:cubicBezTo>
                  <a:pt x="130" y="79"/>
                  <a:pt x="128" y="78"/>
                  <a:pt x="126" y="76"/>
                </a:cubicBezTo>
                <a:cubicBezTo>
                  <a:pt x="124" y="75"/>
                  <a:pt x="122" y="72"/>
                  <a:pt x="120" y="69"/>
                </a:cubicBezTo>
                <a:cubicBezTo>
                  <a:pt x="118" y="65"/>
                  <a:pt x="115" y="61"/>
                  <a:pt x="112" y="59"/>
                </a:cubicBezTo>
                <a:cubicBezTo>
                  <a:pt x="109" y="56"/>
                  <a:pt x="103" y="55"/>
                  <a:pt x="96" y="55"/>
                </a:cubicBezTo>
                <a:cubicBezTo>
                  <a:pt x="89" y="55"/>
                  <a:pt x="84" y="56"/>
                  <a:pt x="80" y="59"/>
                </a:cubicBezTo>
                <a:cubicBezTo>
                  <a:pt x="76" y="62"/>
                  <a:pt x="74" y="65"/>
                  <a:pt x="74" y="68"/>
                </a:cubicBezTo>
                <a:cubicBezTo>
                  <a:pt x="74" y="70"/>
                  <a:pt x="75" y="72"/>
                  <a:pt x="76" y="73"/>
                </a:cubicBezTo>
                <a:cubicBezTo>
                  <a:pt x="77" y="75"/>
                  <a:pt x="79" y="76"/>
                  <a:pt x="82" y="78"/>
                </a:cubicBezTo>
                <a:cubicBezTo>
                  <a:pt x="84" y="79"/>
                  <a:pt x="87" y="80"/>
                  <a:pt x="89" y="81"/>
                </a:cubicBezTo>
                <a:cubicBezTo>
                  <a:pt x="92" y="81"/>
                  <a:pt x="96" y="82"/>
                  <a:pt x="102" y="84"/>
                </a:cubicBezTo>
                <a:cubicBezTo>
                  <a:pt x="110" y="85"/>
                  <a:pt x="117" y="87"/>
                  <a:pt x="123" y="89"/>
                </a:cubicBezTo>
                <a:cubicBezTo>
                  <a:pt x="129" y="91"/>
                  <a:pt x="134" y="94"/>
                  <a:pt x="139" y="96"/>
                </a:cubicBezTo>
                <a:cubicBezTo>
                  <a:pt x="143" y="99"/>
                  <a:pt x="147" y="103"/>
                  <a:pt x="149" y="108"/>
                </a:cubicBezTo>
                <a:cubicBezTo>
                  <a:pt x="152" y="112"/>
                  <a:pt x="153" y="118"/>
                  <a:pt x="153" y="124"/>
                </a:cubicBezTo>
                <a:cubicBezTo>
                  <a:pt x="153" y="132"/>
                  <a:pt x="151" y="139"/>
                  <a:pt x="146" y="145"/>
                </a:cubicBezTo>
                <a:close/>
              </a:path>
            </a:pathLst>
          </a:custGeom>
          <a:solidFill>
            <a:schemeClr val="accent1"/>
          </a:solidFill>
          <a:ln>
            <a:noFill/>
          </a:ln>
        </p:spPr>
        <p:txBody>
          <a:bodyPr vert="horz" wrap="square" lIns="96435" tIns="48218" rIns="96435" bIns="48218" numCol="1" anchor="t" anchorCtr="0" compatLnSpc="1"/>
          <a:lstStyle/>
          <a:p>
            <a:endParaRPr lang="id-ID">
              <a:latin typeface="Arial" panose="020B0604020202020204" pitchFamily="34" charset="0"/>
              <a:ea typeface="微软雅黑" panose="020B0503020204020204" pitchFamily="34" charset="-122"/>
              <a:sym typeface="Arial" panose="020B0604020202020204" pitchFamily="34" charset="0"/>
            </a:endParaRPr>
          </a:p>
        </p:txBody>
      </p:sp>
      <p:sp>
        <p:nvSpPr>
          <p:cNvPr id="102" name="Freeform 44"/>
          <p:cNvSpPr>
            <a:spLocks noEditPoints="1"/>
          </p:cNvSpPr>
          <p:nvPr/>
        </p:nvSpPr>
        <p:spPr bwMode="auto">
          <a:xfrm>
            <a:off x="8042948" y="2907067"/>
            <a:ext cx="733116" cy="736086"/>
          </a:xfrm>
          <a:custGeom>
            <a:avLst/>
            <a:gdLst>
              <a:gd name="T0" fmla="*/ 192 w 193"/>
              <a:gd name="T1" fmla="*/ 81 h 194"/>
              <a:gd name="T2" fmla="*/ 191 w 193"/>
              <a:gd name="T3" fmla="*/ 77 h 194"/>
              <a:gd name="T4" fmla="*/ 188 w 193"/>
              <a:gd name="T5" fmla="*/ 75 h 194"/>
              <a:gd name="T6" fmla="*/ 162 w 193"/>
              <a:gd name="T7" fmla="*/ 71 h 194"/>
              <a:gd name="T8" fmla="*/ 157 w 193"/>
              <a:gd name="T9" fmla="*/ 54 h 194"/>
              <a:gd name="T10" fmla="*/ 151 w 193"/>
              <a:gd name="T11" fmla="*/ 34 h 194"/>
              <a:gd name="T12" fmla="*/ 104 w 193"/>
              <a:gd name="T13" fmla="*/ 0 h 194"/>
              <a:gd name="T14" fmla="*/ 61 w 193"/>
              <a:gd name="T15" fmla="*/ 0 h 194"/>
              <a:gd name="T16" fmla="*/ 0 w 193"/>
              <a:gd name="T17" fmla="*/ 61 h 194"/>
              <a:gd name="T18" fmla="*/ 0 w 193"/>
              <a:gd name="T19" fmla="*/ 133 h 194"/>
              <a:gd name="T20" fmla="*/ 61 w 193"/>
              <a:gd name="T21" fmla="*/ 194 h 194"/>
              <a:gd name="T22" fmla="*/ 131 w 193"/>
              <a:gd name="T23" fmla="*/ 194 h 194"/>
              <a:gd name="T24" fmla="*/ 192 w 193"/>
              <a:gd name="T25" fmla="*/ 133 h 194"/>
              <a:gd name="T26" fmla="*/ 193 w 193"/>
              <a:gd name="T27" fmla="*/ 83 h 194"/>
              <a:gd name="T28" fmla="*/ 192 w 193"/>
              <a:gd name="T29" fmla="*/ 81 h 194"/>
              <a:gd name="T30" fmla="*/ 62 w 193"/>
              <a:gd name="T31" fmla="*/ 50 h 194"/>
              <a:gd name="T32" fmla="*/ 96 w 193"/>
              <a:gd name="T33" fmla="*/ 50 h 194"/>
              <a:gd name="T34" fmla="*/ 108 w 193"/>
              <a:gd name="T35" fmla="*/ 62 h 194"/>
              <a:gd name="T36" fmla="*/ 96 w 193"/>
              <a:gd name="T37" fmla="*/ 73 h 194"/>
              <a:gd name="T38" fmla="*/ 62 w 193"/>
              <a:gd name="T39" fmla="*/ 73 h 194"/>
              <a:gd name="T40" fmla="*/ 50 w 193"/>
              <a:gd name="T41" fmla="*/ 62 h 194"/>
              <a:gd name="T42" fmla="*/ 62 w 193"/>
              <a:gd name="T43" fmla="*/ 50 h 194"/>
              <a:gd name="T44" fmla="*/ 131 w 193"/>
              <a:gd name="T45" fmla="*/ 143 h 194"/>
              <a:gd name="T46" fmla="*/ 62 w 193"/>
              <a:gd name="T47" fmla="*/ 143 h 194"/>
              <a:gd name="T48" fmla="*/ 50 w 193"/>
              <a:gd name="T49" fmla="*/ 132 h 194"/>
              <a:gd name="T50" fmla="*/ 62 w 193"/>
              <a:gd name="T51" fmla="*/ 120 h 194"/>
              <a:gd name="T52" fmla="*/ 131 w 193"/>
              <a:gd name="T53" fmla="*/ 120 h 194"/>
              <a:gd name="T54" fmla="*/ 142 w 193"/>
              <a:gd name="T55" fmla="*/ 132 h 194"/>
              <a:gd name="T56" fmla="*/ 131 w 193"/>
              <a:gd name="T57" fmla="*/ 143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93" h="194">
                <a:moveTo>
                  <a:pt x="192" y="81"/>
                </a:moveTo>
                <a:cubicBezTo>
                  <a:pt x="191" y="77"/>
                  <a:pt x="191" y="77"/>
                  <a:pt x="191" y="77"/>
                </a:cubicBezTo>
                <a:cubicBezTo>
                  <a:pt x="188" y="75"/>
                  <a:pt x="188" y="75"/>
                  <a:pt x="188" y="75"/>
                </a:cubicBezTo>
                <a:cubicBezTo>
                  <a:pt x="184" y="72"/>
                  <a:pt x="166" y="75"/>
                  <a:pt x="162" y="71"/>
                </a:cubicBezTo>
                <a:cubicBezTo>
                  <a:pt x="158" y="68"/>
                  <a:pt x="158" y="62"/>
                  <a:pt x="157" y="54"/>
                </a:cubicBezTo>
                <a:cubicBezTo>
                  <a:pt x="155" y="39"/>
                  <a:pt x="153" y="39"/>
                  <a:pt x="151" y="34"/>
                </a:cubicBezTo>
                <a:cubicBezTo>
                  <a:pt x="143" y="16"/>
                  <a:pt x="120" y="2"/>
                  <a:pt x="104" y="0"/>
                </a:cubicBezTo>
                <a:cubicBezTo>
                  <a:pt x="61" y="0"/>
                  <a:pt x="61" y="0"/>
                  <a:pt x="61" y="0"/>
                </a:cubicBezTo>
                <a:cubicBezTo>
                  <a:pt x="28" y="0"/>
                  <a:pt x="0" y="28"/>
                  <a:pt x="0" y="61"/>
                </a:cubicBezTo>
                <a:cubicBezTo>
                  <a:pt x="0" y="133"/>
                  <a:pt x="0" y="133"/>
                  <a:pt x="0" y="133"/>
                </a:cubicBezTo>
                <a:cubicBezTo>
                  <a:pt x="0" y="166"/>
                  <a:pt x="28" y="194"/>
                  <a:pt x="61" y="194"/>
                </a:cubicBezTo>
                <a:cubicBezTo>
                  <a:pt x="131" y="194"/>
                  <a:pt x="131" y="194"/>
                  <a:pt x="131" y="194"/>
                </a:cubicBezTo>
                <a:cubicBezTo>
                  <a:pt x="165" y="194"/>
                  <a:pt x="192" y="166"/>
                  <a:pt x="192" y="133"/>
                </a:cubicBezTo>
                <a:cubicBezTo>
                  <a:pt x="193" y="83"/>
                  <a:pt x="193" y="83"/>
                  <a:pt x="193" y="83"/>
                </a:cubicBezTo>
                <a:lnTo>
                  <a:pt x="192" y="81"/>
                </a:lnTo>
                <a:close/>
                <a:moveTo>
                  <a:pt x="62" y="50"/>
                </a:moveTo>
                <a:cubicBezTo>
                  <a:pt x="96" y="50"/>
                  <a:pt x="96" y="50"/>
                  <a:pt x="96" y="50"/>
                </a:cubicBezTo>
                <a:cubicBezTo>
                  <a:pt x="102" y="50"/>
                  <a:pt x="108" y="55"/>
                  <a:pt x="108" y="62"/>
                </a:cubicBezTo>
                <a:cubicBezTo>
                  <a:pt x="108" y="68"/>
                  <a:pt x="102" y="73"/>
                  <a:pt x="96" y="73"/>
                </a:cubicBezTo>
                <a:cubicBezTo>
                  <a:pt x="62" y="73"/>
                  <a:pt x="62" y="73"/>
                  <a:pt x="62" y="73"/>
                </a:cubicBezTo>
                <a:cubicBezTo>
                  <a:pt x="56" y="73"/>
                  <a:pt x="50" y="68"/>
                  <a:pt x="50" y="62"/>
                </a:cubicBezTo>
                <a:cubicBezTo>
                  <a:pt x="50" y="55"/>
                  <a:pt x="56" y="50"/>
                  <a:pt x="62" y="50"/>
                </a:cubicBezTo>
                <a:close/>
                <a:moveTo>
                  <a:pt x="131" y="143"/>
                </a:moveTo>
                <a:cubicBezTo>
                  <a:pt x="62" y="143"/>
                  <a:pt x="62" y="143"/>
                  <a:pt x="62" y="143"/>
                </a:cubicBezTo>
                <a:cubicBezTo>
                  <a:pt x="56" y="143"/>
                  <a:pt x="50" y="138"/>
                  <a:pt x="50" y="132"/>
                </a:cubicBezTo>
                <a:cubicBezTo>
                  <a:pt x="50" y="125"/>
                  <a:pt x="56" y="120"/>
                  <a:pt x="62" y="120"/>
                </a:cubicBezTo>
                <a:cubicBezTo>
                  <a:pt x="131" y="120"/>
                  <a:pt x="131" y="120"/>
                  <a:pt x="131" y="120"/>
                </a:cubicBezTo>
                <a:cubicBezTo>
                  <a:pt x="137" y="120"/>
                  <a:pt x="142" y="125"/>
                  <a:pt x="142" y="132"/>
                </a:cubicBezTo>
                <a:cubicBezTo>
                  <a:pt x="142" y="138"/>
                  <a:pt x="137" y="143"/>
                  <a:pt x="131" y="143"/>
                </a:cubicBezTo>
                <a:close/>
              </a:path>
            </a:pathLst>
          </a:custGeom>
          <a:solidFill>
            <a:schemeClr val="accent1"/>
          </a:solidFill>
          <a:ln>
            <a:noFill/>
          </a:ln>
        </p:spPr>
        <p:txBody>
          <a:bodyPr vert="horz" wrap="square" lIns="96435" tIns="48218" rIns="96435" bIns="48218" numCol="1" anchor="t" anchorCtr="0" compatLnSpc="1"/>
          <a:lstStyle/>
          <a:p>
            <a:endParaRPr lang="id-ID">
              <a:latin typeface="Arial" panose="020B0604020202020204" pitchFamily="34" charset="0"/>
              <a:ea typeface="微软雅黑" panose="020B0503020204020204" pitchFamily="34" charset="-122"/>
              <a:sym typeface="Arial" panose="020B0604020202020204" pitchFamily="34" charset="0"/>
            </a:endParaRPr>
          </a:p>
        </p:txBody>
      </p:sp>
      <p:grpSp>
        <p:nvGrpSpPr>
          <p:cNvPr id="103" name="Group 184"/>
          <p:cNvGrpSpPr/>
          <p:nvPr/>
        </p:nvGrpSpPr>
        <p:grpSpPr>
          <a:xfrm>
            <a:off x="9083685" y="1449268"/>
            <a:ext cx="885489" cy="879852"/>
            <a:chOff x="2189163" y="538163"/>
            <a:chExt cx="977900" cy="971549"/>
          </a:xfrm>
          <a:solidFill>
            <a:schemeClr val="accent1"/>
          </a:solidFill>
        </p:grpSpPr>
        <p:sp>
          <p:nvSpPr>
            <p:cNvPr id="104" name="Freeform 50"/>
            <p:cNvSpPr/>
            <p:nvPr/>
          </p:nvSpPr>
          <p:spPr bwMode="auto">
            <a:xfrm>
              <a:off x="2189163" y="538163"/>
              <a:ext cx="733425" cy="677862"/>
            </a:xfrm>
            <a:custGeom>
              <a:avLst/>
              <a:gdLst>
                <a:gd name="T0" fmla="*/ 75 w 175"/>
                <a:gd name="T1" fmla="*/ 162 h 162"/>
                <a:gd name="T2" fmla="*/ 87 w 175"/>
                <a:gd name="T3" fmla="*/ 152 h 162"/>
                <a:gd name="T4" fmla="*/ 76 w 175"/>
                <a:gd name="T5" fmla="*/ 142 h 162"/>
                <a:gd name="T6" fmla="*/ 69 w 175"/>
                <a:gd name="T7" fmla="*/ 142 h 162"/>
                <a:gd name="T8" fmla="*/ 37 w 175"/>
                <a:gd name="T9" fmla="*/ 109 h 162"/>
                <a:gd name="T10" fmla="*/ 70 w 175"/>
                <a:gd name="T11" fmla="*/ 78 h 162"/>
                <a:gd name="T12" fmla="*/ 114 w 175"/>
                <a:gd name="T13" fmla="*/ 78 h 162"/>
                <a:gd name="T14" fmla="*/ 146 w 175"/>
                <a:gd name="T15" fmla="*/ 110 h 162"/>
                <a:gd name="T16" fmla="*/ 146 w 175"/>
                <a:gd name="T17" fmla="*/ 151 h 162"/>
                <a:gd name="T18" fmla="*/ 158 w 175"/>
                <a:gd name="T19" fmla="*/ 162 h 162"/>
                <a:gd name="T20" fmla="*/ 163 w 175"/>
                <a:gd name="T21" fmla="*/ 162 h 162"/>
                <a:gd name="T22" fmla="*/ 175 w 175"/>
                <a:gd name="T23" fmla="*/ 151 h 162"/>
                <a:gd name="T24" fmla="*/ 175 w 175"/>
                <a:gd name="T25" fmla="*/ 15 h 162"/>
                <a:gd name="T26" fmla="*/ 117 w 175"/>
                <a:gd name="T27" fmla="*/ 0 h 162"/>
                <a:gd name="T28" fmla="*/ 0 w 175"/>
                <a:gd name="T29" fmla="*/ 116 h 162"/>
                <a:gd name="T30" fmla="*/ 10 w 175"/>
                <a:gd name="T31" fmla="*/ 162 h 162"/>
                <a:gd name="T32" fmla="*/ 75 w 175"/>
                <a:gd name="T33"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5" h="162">
                  <a:moveTo>
                    <a:pt x="75" y="162"/>
                  </a:moveTo>
                  <a:cubicBezTo>
                    <a:pt x="82" y="162"/>
                    <a:pt x="87" y="158"/>
                    <a:pt x="87" y="152"/>
                  </a:cubicBezTo>
                  <a:cubicBezTo>
                    <a:pt x="87" y="147"/>
                    <a:pt x="82" y="143"/>
                    <a:pt x="76" y="142"/>
                  </a:cubicBezTo>
                  <a:cubicBezTo>
                    <a:pt x="69" y="142"/>
                    <a:pt x="69" y="142"/>
                    <a:pt x="69" y="142"/>
                  </a:cubicBezTo>
                  <a:cubicBezTo>
                    <a:pt x="52" y="141"/>
                    <a:pt x="37" y="126"/>
                    <a:pt x="37" y="109"/>
                  </a:cubicBezTo>
                  <a:cubicBezTo>
                    <a:pt x="37" y="92"/>
                    <a:pt x="52" y="78"/>
                    <a:pt x="70" y="78"/>
                  </a:cubicBezTo>
                  <a:cubicBezTo>
                    <a:pt x="114" y="78"/>
                    <a:pt x="114" y="78"/>
                    <a:pt x="114" y="78"/>
                  </a:cubicBezTo>
                  <a:cubicBezTo>
                    <a:pt x="132" y="78"/>
                    <a:pt x="146" y="92"/>
                    <a:pt x="146" y="110"/>
                  </a:cubicBezTo>
                  <a:cubicBezTo>
                    <a:pt x="146" y="151"/>
                    <a:pt x="146" y="151"/>
                    <a:pt x="146" y="151"/>
                  </a:cubicBezTo>
                  <a:cubicBezTo>
                    <a:pt x="146" y="157"/>
                    <a:pt x="152" y="162"/>
                    <a:pt x="158" y="162"/>
                  </a:cubicBezTo>
                  <a:cubicBezTo>
                    <a:pt x="163" y="162"/>
                    <a:pt x="163" y="162"/>
                    <a:pt x="163" y="162"/>
                  </a:cubicBezTo>
                  <a:cubicBezTo>
                    <a:pt x="169" y="162"/>
                    <a:pt x="175" y="157"/>
                    <a:pt x="175" y="151"/>
                  </a:cubicBezTo>
                  <a:cubicBezTo>
                    <a:pt x="175" y="15"/>
                    <a:pt x="175" y="15"/>
                    <a:pt x="175" y="15"/>
                  </a:cubicBezTo>
                  <a:cubicBezTo>
                    <a:pt x="158" y="5"/>
                    <a:pt x="138" y="0"/>
                    <a:pt x="117" y="0"/>
                  </a:cubicBezTo>
                  <a:cubicBezTo>
                    <a:pt x="52" y="0"/>
                    <a:pt x="0" y="52"/>
                    <a:pt x="0" y="116"/>
                  </a:cubicBezTo>
                  <a:cubicBezTo>
                    <a:pt x="0" y="132"/>
                    <a:pt x="4" y="148"/>
                    <a:pt x="10" y="162"/>
                  </a:cubicBezTo>
                  <a:lnTo>
                    <a:pt x="75" y="16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id-ID">
                <a:latin typeface="Arial" panose="020B0604020202020204" pitchFamily="34" charset="0"/>
                <a:ea typeface="微软雅黑" panose="020B0503020204020204" pitchFamily="34" charset="-122"/>
                <a:sym typeface="Arial" panose="020B0604020202020204" pitchFamily="34" charset="0"/>
              </a:endParaRPr>
            </a:p>
          </p:txBody>
        </p:sp>
        <p:sp>
          <p:nvSpPr>
            <p:cNvPr id="105" name="Freeform 51"/>
            <p:cNvSpPr/>
            <p:nvPr/>
          </p:nvSpPr>
          <p:spPr bwMode="auto">
            <a:xfrm>
              <a:off x="2281238" y="666750"/>
              <a:ext cx="885825" cy="842962"/>
            </a:xfrm>
            <a:custGeom>
              <a:avLst/>
              <a:gdLst>
                <a:gd name="T0" fmla="*/ 174 w 211"/>
                <a:gd name="T1" fmla="*/ 0 h 201"/>
                <a:gd name="T2" fmla="*/ 174 w 211"/>
                <a:gd name="T3" fmla="*/ 120 h 201"/>
                <a:gd name="T4" fmla="*/ 141 w 211"/>
                <a:gd name="T5" fmla="*/ 152 h 201"/>
                <a:gd name="T6" fmla="*/ 136 w 211"/>
                <a:gd name="T7" fmla="*/ 152 h 201"/>
                <a:gd name="T8" fmla="*/ 103 w 211"/>
                <a:gd name="T9" fmla="*/ 120 h 201"/>
                <a:gd name="T10" fmla="*/ 103 w 211"/>
                <a:gd name="T11" fmla="*/ 79 h 201"/>
                <a:gd name="T12" fmla="*/ 92 w 211"/>
                <a:gd name="T13" fmla="*/ 67 h 201"/>
                <a:gd name="T14" fmla="*/ 48 w 211"/>
                <a:gd name="T15" fmla="*/ 67 h 201"/>
                <a:gd name="T16" fmla="*/ 36 w 211"/>
                <a:gd name="T17" fmla="*/ 78 h 201"/>
                <a:gd name="T18" fmla="*/ 48 w 211"/>
                <a:gd name="T19" fmla="*/ 90 h 201"/>
                <a:gd name="T20" fmla="*/ 55 w 211"/>
                <a:gd name="T21" fmla="*/ 90 h 201"/>
                <a:gd name="T22" fmla="*/ 86 w 211"/>
                <a:gd name="T23" fmla="*/ 122 h 201"/>
                <a:gd name="T24" fmla="*/ 53 w 211"/>
                <a:gd name="T25" fmla="*/ 152 h 201"/>
                <a:gd name="T26" fmla="*/ 0 w 211"/>
                <a:gd name="T27" fmla="*/ 152 h 201"/>
                <a:gd name="T28" fmla="*/ 95 w 211"/>
                <a:gd name="T29" fmla="*/ 201 h 201"/>
                <a:gd name="T30" fmla="*/ 211 w 211"/>
                <a:gd name="T31" fmla="*/ 85 h 201"/>
                <a:gd name="T32" fmla="*/ 174 w 211"/>
                <a:gd name="T33" fmla="*/ 0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1" h="201">
                  <a:moveTo>
                    <a:pt x="174" y="0"/>
                  </a:moveTo>
                  <a:cubicBezTo>
                    <a:pt x="174" y="120"/>
                    <a:pt x="174" y="120"/>
                    <a:pt x="174" y="120"/>
                  </a:cubicBezTo>
                  <a:cubicBezTo>
                    <a:pt x="174" y="138"/>
                    <a:pt x="159" y="152"/>
                    <a:pt x="141" y="152"/>
                  </a:cubicBezTo>
                  <a:cubicBezTo>
                    <a:pt x="136" y="152"/>
                    <a:pt x="136" y="152"/>
                    <a:pt x="136" y="152"/>
                  </a:cubicBezTo>
                  <a:cubicBezTo>
                    <a:pt x="118" y="152"/>
                    <a:pt x="103" y="138"/>
                    <a:pt x="103" y="120"/>
                  </a:cubicBezTo>
                  <a:cubicBezTo>
                    <a:pt x="103" y="79"/>
                    <a:pt x="103" y="79"/>
                    <a:pt x="103" y="79"/>
                  </a:cubicBezTo>
                  <a:cubicBezTo>
                    <a:pt x="103" y="73"/>
                    <a:pt x="98" y="67"/>
                    <a:pt x="92" y="67"/>
                  </a:cubicBezTo>
                  <a:cubicBezTo>
                    <a:pt x="48" y="67"/>
                    <a:pt x="48" y="67"/>
                    <a:pt x="48" y="67"/>
                  </a:cubicBezTo>
                  <a:cubicBezTo>
                    <a:pt x="42" y="67"/>
                    <a:pt x="36" y="72"/>
                    <a:pt x="36" y="78"/>
                  </a:cubicBezTo>
                  <a:cubicBezTo>
                    <a:pt x="36" y="84"/>
                    <a:pt x="42" y="90"/>
                    <a:pt x="48" y="90"/>
                  </a:cubicBezTo>
                  <a:cubicBezTo>
                    <a:pt x="55" y="90"/>
                    <a:pt x="55" y="90"/>
                    <a:pt x="55" y="90"/>
                  </a:cubicBezTo>
                  <a:cubicBezTo>
                    <a:pt x="73" y="91"/>
                    <a:pt x="87" y="106"/>
                    <a:pt x="86" y="122"/>
                  </a:cubicBezTo>
                  <a:cubicBezTo>
                    <a:pt x="86" y="139"/>
                    <a:pt x="71" y="152"/>
                    <a:pt x="53" y="152"/>
                  </a:cubicBezTo>
                  <a:cubicBezTo>
                    <a:pt x="0" y="152"/>
                    <a:pt x="0" y="152"/>
                    <a:pt x="0" y="152"/>
                  </a:cubicBezTo>
                  <a:cubicBezTo>
                    <a:pt x="21" y="182"/>
                    <a:pt x="55" y="201"/>
                    <a:pt x="95" y="201"/>
                  </a:cubicBezTo>
                  <a:cubicBezTo>
                    <a:pt x="159" y="201"/>
                    <a:pt x="211" y="149"/>
                    <a:pt x="211" y="85"/>
                  </a:cubicBezTo>
                  <a:cubicBezTo>
                    <a:pt x="211" y="51"/>
                    <a:pt x="197" y="21"/>
                    <a:pt x="17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id-ID">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06" name="Group 187"/>
          <p:cNvGrpSpPr/>
          <p:nvPr/>
        </p:nvGrpSpPr>
        <p:grpSpPr>
          <a:xfrm>
            <a:off x="8410942" y="5079874"/>
            <a:ext cx="567243" cy="530959"/>
            <a:chOff x="7904163" y="-96838"/>
            <a:chExt cx="1436687" cy="1344613"/>
          </a:xfrm>
          <a:solidFill>
            <a:schemeClr val="accent1"/>
          </a:solidFill>
        </p:grpSpPr>
        <p:sp>
          <p:nvSpPr>
            <p:cNvPr id="107" name="Freeform 31"/>
            <p:cNvSpPr/>
            <p:nvPr/>
          </p:nvSpPr>
          <p:spPr bwMode="auto">
            <a:xfrm>
              <a:off x="8097838" y="1054100"/>
              <a:ext cx="1050925" cy="193675"/>
            </a:xfrm>
            <a:custGeom>
              <a:avLst/>
              <a:gdLst>
                <a:gd name="T0" fmla="*/ 273 w 278"/>
                <a:gd name="T1" fmla="*/ 0 h 51"/>
                <a:gd name="T2" fmla="*/ 5 w 278"/>
                <a:gd name="T3" fmla="*/ 0 h 51"/>
                <a:gd name="T4" fmla="*/ 0 w 278"/>
                <a:gd name="T5" fmla="*/ 5 h 51"/>
                <a:gd name="T6" fmla="*/ 0 w 278"/>
                <a:gd name="T7" fmla="*/ 46 h 51"/>
                <a:gd name="T8" fmla="*/ 5 w 278"/>
                <a:gd name="T9" fmla="*/ 51 h 51"/>
                <a:gd name="T10" fmla="*/ 273 w 278"/>
                <a:gd name="T11" fmla="*/ 51 h 51"/>
                <a:gd name="T12" fmla="*/ 278 w 278"/>
                <a:gd name="T13" fmla="*/ 46 h 51"/>
                <a:gd name="T14" fmla="*/ 278 w 278"/>
                <a:gd name="T15" fmla="*/ 5 h 51"/>
                <a:gd name="T16" fmla="*/ 273 w 278"/>
                <a:gd name="T1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8" h="51">
                  <a:moveTo>
                    <a:pt x="273" y="0"/>
                  </a:moveTo>
                  <a:cubicBezTo>
                    <a:pt x="5" y="0"/>
                    <a:pt x="5" y="0"/>
                    <a:pt x="5" y="0"/>
                  </a:cubicBezTo>
                  <a:cubicBezTo>
                    <a:pt x="2" y="0"/>
                    <a:pt x="0" y="2"/>
                    <a:pt x="0" y="5"/>
                  </a:cubicBezTo>
                  <a:cubicBezTo>
                    <a:pt x="0" y="46"/>
                    <a:pt x="0" y="46"/>
                    <a:pt x="0" y="46"/>
                  </a:cubicBezTo>
                  <a:cubicBezTo>
                    <a:pt x="0" y="48"/>
                    <a:pt x="2" y="51"/>
                    <a:pt x="5" y="51"/>
                  </a:cubicBezTo>
                  <a:cubicBezTo>
                    <a:pt x="273" y="51"/>
                    <a:pt x="273" y="51"/>
                    <a:pt x="273" y="51"/>
                  </a:cubicBezTo>
                  <a:cubicBezTo>
                    <a:pt x="276" y="51"/>
                    <a:pt x="278" y="48"/>
                    <a:pt x="278" y="46"/>
                  </a:cubicBezTo>
                  <a:cubicBezTo>
                    <a:pt x="278" y="5"/>
                    <a:pt x="278" y="5"/>
                    <a:pt x="278" y="5"/>
                  </a:cubicBezTo>
                  <a:cubicBezTo>
                    <a:pt x="278" y="2"/>
                    <a:pt x="276" y="0"/>
                    <a:pt x="27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id-ID">
                <a:latin typeface="Arial" panose="020B0604020202020204" pitchFamily="34" charset="0"/>
                <a:ea typeface="微软雅黑" panose="020B0503020204020204" pitchFamily="34" charset="-122"/>
                <a:sym typeface="Arial" panose="020B0604020202020204" pitchFamily="34" charset="0"/>
              </a:endParaRPr>
            </a:p>
          </p:txBody>
        </p:sp>
        <p:sp>
          <p:nvSpPr>
            <p:cNvPr id="108" name="Freeform 32"/>
            <p:cNvSpPr/>
            <p:nvPr/>
          </p:nvSpPr>
          <p:spPr bwMode="auto">
            <a:xfrm>
              <a:off x="7904163" y="-96838"/>
              <a:ext cx="1436687" cy="1055688"/>
            </a:xfrm>
            <a:custGeom>
              <a:avLst/>
              <a:gdLst>
                <a:gd name="T0" fmla="*/ 380 w 380"/>
                <a:gd name="T1" fmla="*/ 38 h 279"/>
                <a:gd name="T2" fmla="*/ 342 w 380"/>
                <a:gd name="T3" fmla="*/ 0 h 279"/>
                <a:gd name="T4" fmla="*/ 304 w 380"/>
                <a:gd name="T5" fmla="*/ 38 h 279"/>
                <a:gd name="T6" fmla="*/ 320 w 380"/>
                <a:gd name="T7" fmla="*/ 69 h 279"/>
                <a:gd name="T8" fmla="*/ 253 w 380"/>
                <a:gd name="T9" fmla="*/ 203 h 279"/>
                <a:gd name="T10" fmla="*/ 209 w 380"/>
                <a:gd name="T11" fmla="*/ 71 h 279"/>
                <a:gd name="T12" fmla="*/ 228 w 380"/>
                <a:gd name="T13" fmla="*/ 38 h 279"/>
                <a:gd name="T14" fmla="*/ 190 w 380"/>
                <a:gd name="T15" fmla="*/ 0 h 279"/>
                <a:gd name="T16" fmla="*/ 152 w 380"/>
                <a:gd name="T17" fmla="*/ 38 h 279"/>
                <a:gd name="T18" fmla="*/ 171 w 380"/>
                <a:gd name="T19" fmla="*/ 71 h 279"/>
                <a:gd name="T20" fmla="*/ 127 w 380"/>
                <a:gd name="T21" fmla="*/ 203 h 279"/>
                <a:gd name="T22" fmla="*/ 60 w 380"/>
                <a:gd name="T23" fmla="*/ 69 h 279"/>
                <a:gd name="T24" fmla="*/ 76 w 380"/>
                <a:gd name="T25" fmla="*/ 38 h 279"/>
                <a:gd name="T26" fmla="*/ 38 w 380"/>
                <a:gd name="T27" fmla="*/ 0 h 279"/>
                <a:gd name="T28" fmla="*/ 0 w 380"/>
                <a:gd name="T29" fmla="*/ 38 h 279"/>
                <a:gd name="T30" fmla="*/ 28 w 380"/>
                <a:gd name="T31" fmla="*/ 74 h 279"/>
                <a:gd name="T32" fmla="*/ 51 w 380"/>
                <a:gd name="T33" fmla="*/ 279 h 279"/>
                <a:gd name="T34" fmla="*/ 329 w 380"/>
                <a:gd name="T35" fmla="*/ 279 h 279"/>
                <a:gd name="T36" fmla="*/ 352 w 380"/>
                <a:gd name="T37" fmla="*/ 74 h 279"/>
                <a:gd name="T38" fmla="*/ 380 w 380"/>
                <a:gd name="T39" fmla="*/ 38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0" h="279">
                  <a:moveTo>
                    <a:pt x="380" y="38"/>
                  </a:moveTo>
                  <a:cubicBezTo>
                    <a:pt x="380" y="17"/>
                    <a:pt x="363" y="0"/>
                    <a:pt x="342" y="0"/>
                  </a:cubicBezTo>
                  <a:cubicBezTo>
                    <a:pt x="321" y="0"/>
                    <a:pt x="304" y="17"/>
                    <a:pt x="304" y="38"/>
                  </a:cubicBezTo>
                  <a:cubicBezTo>
                    <a:pt x="304" y="51"/>
                    <a:pt x="310" y="62"/>
                    <a:pt x="320" y="69"/>
                  </a:cubicBezTo>
                  <a:cubicBezTo>
                    <a:pt x="253" y="203"/>
                    <a:pt x="253" y="203"/>
                    <a:pt x="253" y="203"/>
                  </a:cubicBezTo>
                  <a:cubicBezTo>
                    <a:pt x="209" y="71"/>
                    <a:pt x="209" y="71"/>
                    <a:pt x="209" y="71"/>
                  </a:cubicBezTo>
                  <a:cubicBezTo>
                    <a:pt x="220" y="64"/>
                    <a:pt x="228" y="52"/>
                    <a:pt x="228" y="38"/>
                  </a:cubicBezTo>
                  <a:cubicBezTo>
                    <a:pt x="228" y="17"/>
                    <a:pt x="211" y="0"/>
                    <a:pt x="190" y="0"/>
                  </a:cubicBezTo>
                  <a:cubicBezTo>
                    <a:pt x="169" y="0"/>
                    <a:pt x="152" y="17"/>
                    <a:pt x="152" y="38"/>
                  </a:cubicBezTo>
                  <a:cubicBezTo>
                    <a:pt x="152" y="52"/>
                    <a:pt x="160" y="64"/>
                    <a:pt x="171" y="71"/>
                  </a:cubicBezTo>
                  <a:cubicBezTo>
                    <a:pt x="127" y="203"/>
                    <a:pt x="127" y="203"/>
                    <a:pt x="127" y="203"/>
                  </a:cubicBezTo>
                  <a:cubicBezTo>
                    <a:pt x="60" y="69"/>
                    <a:pt x="60" y="69"/>
                    <a:pt x="60" y="69"/>
                  </a:cubicBezTo>
                  <a:cubicBezTo>
                    <a:pt x="70" y="62"/>
                    <a:pt x="76" y="51"/>
                    <a:pt x="76" y="38"/>
                  </a:cubicBezTo>
                  <a:cubicBezTo>
                    <a:pt x="76" y="17"/>
                    <a:pt x="59" y="0"/>
                    <a:pt x="38" y="0"/>
                  </a:cubicBezTo>
                  <a:cubicBezTo>
                    <a:pt x="17" y="0"/>
                    <a:pt x="0" y="17"/>
                    <a:pt x="0" y="38"/>
                  </a:cubicBezTo>
                  <a:cubicBezTo>
                    <a:pt x="0" y="55"/>
                    <a:pt x="12" y="70"/>
                    <a:pt x="28" y="74"/>
                  </a:cubicBezTo>
                  <a:cubicBezTo>
                    <a:pt x="51" y="279"/>
                    <a:pt x="51" y="279"/>
                    <a:pt x="51" y="279"/>
                  </a:cubicBezTo>
                  <a:cubicBezTo>
                    <a:pt x="329" y="279"/>
                    <a:pt x="329" y="279"/>
                    <a:pt x="329" y="279"/>
                  </a:cubicBezTo>
                  <a:cubicBezTo>
                    <a:pt x="352" y="74"/>
                    <a:pt x="352" y="74"/>
                    <a:pt x="352" y="74"/>
                  </a:cubicBezTo>
                  <a:cubicBezTo>
                    <a:pt x="368" y="70"/>
                    <a:pt x="380" y="55"/>
                    <a:pt x="380"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id-ID">
                <a:latin typeface="Arial" panose="020B0604020202020204" pitchFamily="34" charset="0"/>
                <a:ea typeface="微软雅黑" panose="020B0503020204020204" pitchFamily="34" charset="-122"/>
                <a:sym typeface="Arial" panose="020B0604020202020204" pitchFamily="34" charset="0"/>
              </a:endParaRPr>
            </a:p>
          </p:txBody>
        </p:sp>
      </p:grpSp>
      <p:sp>
        <p:nvSpPr>
          <p:cNvPr id="109" name="Freeform 36"/>
          <p:cNvSpPr/>
          <p:nvPr/>
        </p:nvSpPr>
        <p:spPr bwMode="auto">
          <a:xfrm>
            <a:off x="10022009" y="2529427"/>
            <a:ext cx="696449" cy="634980"/>
          </a:xfrm>
          <a:custGeom>
            <a:avLst/>
            <a:gdLst>
              <a:gd name="T0" fmla="*/ 189 w 255"/>
              <a:gd name="T1" fmla="*/ 10 h 233"/>
              <a:gd name="T2" fmla="*/ 104 w 255"/>
              <a:gd name="T3" fmla="*/ 16 h 233"/>
              <a:gd name="T4" fmla="*/ 18 w 255"/>
              <a:gd name="T5" fmla="*/ 30 h 233"/>
              <a:gd name="T6" fmla="*/ 6 w 255"/>
              <a:gd name="T7" fmla="*/ 30 h 233"/>
              <a:gd name="T8" fmla="*/ 3 w 255"/>
              <a:gd name="T9" fmla="*/ 46 h 233"/>
              <a:gd name="T10" fmla="*/ 115 w 255"/>
              <a:gd name="T11" fmla="*/ 228 h 233"/>
              <a:gd name="T12" fmla="*/ 124 w 255"/>
              <a:gd name="T13" fmla="*/ 233 h 233"/>
              <a:gd name="T14" fmla="*/ 130 w 255"/>
              <a:gd name="T15" fmla="*/ 231 h 233"/>
              <a:gd name="T16" fmla="*/ 134 w 255"/>
              <a:gd name="T17" fmla="*/ 216 h 233"/>
              <a:gd name="T18" fmla="*/ 84 w 255"/>
              <a:gd name="T19" fmla="*/ 135 h 233"/>
              <a:gd name="T20" fmla="*/ 170 w 255"/>
              <a:gd name="T21" fmla="*/ 121 h 233"/>
              <a:gd name="T22" fmla="*/ 255 w 255"/>
              <a:gd name="T23" fmla="*/ 115 h 233"/>
              <a:gd name="T24" fmla="*/ 189 w 255"/>
              <a:gd name="T25" fmla="*/ 1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5" h="233">
                <a:moveTo>
                  <a:pt x="189" y="10"/>
                </a:moveTo>
                <a:cubicBezTo>
                  <a:pt x="189" y="10"/>
                  <a:pt x="146" y="31"/>
                  <a:pt x="104" y="16"/>
                </a:cubicBezTo>
                <a:cubicBezTo>
                  <a:pt x="58" y="0"/>
                  <a:pt x="37" y="6"/>
                  <a:pt x="18" y="30"/>
                </a:cubicBezTo>
                <a:cubicBezTo>
                  <a:pt x="14" y="28"/>
                  <a:pt x="10" y="28"/>
                  <a:pt x="6" y="30"/>
                </a:cubicBezTo>
                <a:cubicBezTo>
                  <a:pt x="1" y="33"/>
                  <a:pt x="0" y="40"/>
                  <a:pt x="3" y="46"/>
                </a:cubicBezTo>
                <a:cubicBezTo>
                  <a:pt x="115" y="228"/>
                  <a:pt x="115" y="228"/>
                  <a:pt x="115" y="228"/>
                </a:cubicBezTo>
                <a:cubicBezTo>
                  <a:pt x="117" y="231"/>
                  <a:pt x="121" y="233"/>
                  <a:pt x="124" y="233"/>
                </a:cubicBezTo>
                <a:cubicBezTo>
                  <a:pt x="126" y="233"/>
                  <a:pt x="128" y="232"/>
                  <a:pt x="130" y="231"/>
                </a:cubicBezTo>
                <a:cubicBezTo>
                  <a:pt x="135" y="228"/>
                  <a:pt x="137" y="221"/>
                  <a:pt x="134" y="216"/>
                </a:cubicBezTo>
                <a:cubicBezTo>
                  <a:pt x="84" y="135"/>
                  <a:pt x="84" y="135"/>
                  <a:pt x="84" y="135"/>
                </a:cubicBezTo>
                <a:cubicBezTo>
                  <a:pt x="104" y="111"/>
                  <a:pt x="124" y="105"/>
                  <a:pt x="170" y="121"/>
                </a:cubicBezTo>
                <a:cubicBezTo>
                  <a:pt x="213" y="135"/>
                  <a:pt x="255" y="115"/>
                  <a:pt x="255" y="115"/>
                </a:cubicBezTo>
                <a:lnTo>
                  <a:pt x="189" y="10"/>
                </a:lnTo>
                <a:close/>
              </a:path>
            </a:pathLst>
          </a:custGeom>
          <a:solidFill>
            <a:schemeClr val="accent2"/>
          </a:solidFill>
          <a:ln>
            <a:noFill/>
          </a:ln>
        </p:spPr>
        <p:txBody>
          <a:bodyPr vert="horz" wrap="square" lIns="96435" tIns="48218" rIns="96435" bIns="48218" numCol="1" anchor="t" anchorCtr="0" compatLnSpc="1"/>
          <a:lstStyle/>
          <a:p>
            <a:endParaRPr lang="id-ID">
              <a:latin typeface="Arial" panose="020B0604020202020204" pitchFamily="34" charset="0"/>
              <a:ea typeface="微软雅黑" panose="020B0503020204020204" pitchFamily="34" charset="-122"/>
              <a:sym typeface="Arial" panose="020B0604020202020204" pitchFamily="34" charset="0"/>
            </a:endParaRPr>
          </a:p>
        </p:txBody>
      </p:sp>
      <p:sp>
        <p:nvSpPr>
          <p:cNvPr id="110" name="TextBox 191"/>
          <p:cNvSpPr txBox="1"/>
          <p:nvPr/>
        </p:nvSpPr>
        <p:spPr>
          <a:xfrm>
            <a:off x="1288535" y="5382631"/>
            <a:ext cx="5303978" cy="827021"/>
          </a:xfrm>
          <a:prstGeom prst="rect">
            <a:avLst/>
          </a:prstGeom>
          <a:noFill/>
        </p:spPr>
        <p:txBody>
          <a:bodyPr wrap="square" rtlCol="0">
            <a:spAutoFit/>
          </a:bodyPr>
          <a:lstStyle/>
          <a:p>
            <a:pPr>
              <a:lnSpc>
                <a:spcPct val="130000"/>
              </a:lnSpc>
            </a:pPr>
            <a:r>
              <a:rPr lang="zh-CN" altLang="en-US" sz="1265" kern="3000" spc="33"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文字内容需概括精炼，建议与标题相关并符合整体语言风格，语言描述尽量简洁生动文字内容需概括精炼，建议与标题相关并符合整体语言风格，语言描述尽量简洁生</a:t>
            </a:r>
            <a:r>
              <a:rPr lang="zh-CN" altLang="en-US" sz="1265" kern="3000" spc="33" dirty="0" smtClean="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动</a:t>
            </a:r>
            <a:endParaRPr lang="zh-CN" altLang="en-US" sz="1265" kern="3000" spc="33"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111" name="Straight Connector 192"/>
          <p:cNvCxnSpPr/>
          <p:nvPr/>
        </p:nvCxnSpPr>
        <p:spPr>
          <a:xfrm>
            <a:off x="1416781" y="5208437"/>
            <a:ext cx="4944212" cy="0"/>
          </a:xfrm>
          <a:prstGeom prst="line">
            <a:avLst/>
          </a:prstGeom>
          <a:ln w="9525">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12" name="TextBox 193"/>
          <p:cNvSpPr txBox="1"/>
          <p:nvPr/>
        </p:nvSpPr>
        <p:spPr>
          <a:xfrm>
            <a:off x="1272421" y="2103499"/>
            <a:ext cx="1268296" cy="416909"/>
          </a:xfrm>
          <a:prstGeom prst="rect">
            <a:avLst/>
          </a:prstGeom>
          <a:noFill/>
        </p:spPr>
        <p:txBody>
          <a:bodyPr wrap="none" rtlCol="0">
            <a:spAutoFit/>
          </a:bodyPr>
          <a:lstStyle/>
          <a:p>
            <a:r>
              <a:rPr lang="zh-CN" altLang="en-US" sz="2110" b="1"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添加标题</a:t>
            </a:r>
            <a:endParaRPr lang="id-ID" sz="2110" b="1"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13" name="TextBox 194"/>
          <p:cNvSpPr txBox="1"/>
          <p:nvPr/>
        </p:nvSpPr>
        <p:spPr>
          <a:xfrm>
            <a:off x="1272422" y="2510875"/>
            <a:ext cx="5098237" cy="1105174"/>
          </a:xfrm>
          <a:prstGeom prst="rect">
            <a:avLst/>
          </a:prstGeom>
          <a:noFill/>
        </p:spPr>
        <p:txBody>
          <a:bodyPr wrap="square" rtlCol="0">
            <a:spAutoFit/>
          </a:bodyPr>
          <a:lstStyle/>
          <a:p>
            <a:pPr>
              <a:lnSpc>
                <a:spcPct val="130000"/>
              </a:lnSpc>
            </a:pPr>
            <a:r>
              <a:rPr lang="zh-CN" altLang="en-US" sz="1265" kern="3000" spc="33"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文字内容需概括精炼，建议与标题相关并符合整体语言风格，语言描述尽量简洁生动文字内容需概括精炼，建议与标题相关并符合整体语言风格，语言描述尽量简洁生动</a:t>
            </a:r>
            <a:endParaRPr lang="zh-CN" altLang="en-US" sz="1265" kern="3000" spc="33"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a:p>
            <a:pPr>
              <a:lnSpc>
                <a:spcPct val="130000"/>
              </a:lnSpc>
            </a:pPr>
            <a:endParaRPr lang="zh-CN" altLang="en-US" sz="1265" kern="3000" spc="33"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14" name="TextBox 195"/>
          <p:cNvSpPr txBox="1"/>
          <p:nvPr/>
        </p:nvSpPr>
        <p:spPr>
          <a:xfrm>
            <a:off x="1681970" y="4430415"/>
            <a:ext cx="832279" cy="416909"/>
          </a:xfrm>
          <a:prstGeom prst="rect">
            <a:avLst/>
          </a:prstGeom>
          <a:noFill/>
        </p:spPr>
        <p:txBody>
          <a:bodyPr wrap="none" rtlCol="0">
            <a:spAutoFit/>
          </a:bodyPr>
          <a:lstStyle/>
          <a:p>
            <a:pPr algn="ctr"/>
            <a:r>
              <a:rPr lang="id-ID" sz="2110" b="1"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120K</a:t>
            </a:r>
            <a:endParaRPr lang="id-ID" sz="2110" b="1"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15" name="TextBox 196"/>
          <p:cNvSpPr txBox="1"/>
          <p:nvPr/>
        </p:nvSpPr>
        <p:spPr>
          <a:xfrm>
            <a:off x="3357114" y="4430415"/>
            <a:ext cx="832279" cy="416909"/>
          </a:xfrm>
          <a:prstGeom prst="rect">
            <a:avLst/>
          </a:prstGeom>
          <a:noFill/>
        </p:spPr>
        <p:txBody>
          <a:bodyPr wrap="none" rtlCol="0">
            <a:spAutoFit/>
          </a:bodyPr>
          <a:lstStyle/>
          <a:p>
            <a:pPr algn="ctr"/>
            <a:r>
              <a:rPr lang="id-ID" sz="2110" b="1"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530K</a:t>
            </a:r>
            <a:endParaRPr lang="id-ID" sz="2110" b="1"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16" name="TextBox 197"/>
          <p:cNvSpPr txBox="1"/>
          <p:nvPr/>
        </p:nvSpPr>
        <p:spPr>
          <a:xfrm>
            <a:off x="4935225" y="4430415"/>
            <a:ext cx="832279" cy="416909"/>
          </a:xfrm>
          <a:prstGeom prst="rect">
            <a:avLst/>
          </a:prstGeom>
          <a:noFill/>
        </p:spPr>
        <p:txBody>
          <a:bodyPr wrap="none" rtlCol="0">
            <a:spAutoFit/>
          </a:bodyPr>
          <a:lstStyle/>
          <a:p>
            <a:pPr algn="ctr"/>
            <a:r>
              <a:rPr lang="id-ID" sz="2110" b="1"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319K</a:t>
            </a:r>
            <a:endParaRPr lang="id-ID" sz="2110" b="1"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17" name="Group 198"/>
          <p:cNvGrpSpPr/>
          <p:nvPr/>
        </p:nvGrpSpPr>
        <p:grpSpPr>
          <a:xfrm>
            <a:off x="1686275" y="3448466"/>
            <a:ext cx="823677" cy="823784"/>
            <a:chOff x="4127501" y="4194175"/>
            <a:chExt cx="909638" cy="909637"/>
          </a:xfrm>
          <a:solidFill>
            <a:schemeClr val="accent3"/>
          </a:solidFill>
        </p:grpSpPr>
        <p:sp>
          <p:nvSpPr>
            <p:cNvPr id="118" name="Freeform 11"/>
            <p:cNvSpPr/>
            <p:nvPr/>
          </p:nvSpPr>
          <p:spPr bwMode="auto">
            <a:xfrm>
              <a:off x="4386263" y="4659313"/>
              <a:ext cx="96838" cy="192087"/>
            </a:xfrm>
            <a:custGeom>
              <a:avLst/>
              <a:gdLst>
                <a:gd name="T0" fmla="*/ 0 w 61"/>
                <a:gd name="T1" fmla="*/ 18 h 121"/>
                <a:gd name="T2" fmla="*/ 22 w 61"/>
                <a:gd name="T3" fmla="*/ 18 h 121"/>
                <a:gd name="T4" fmla="*/ 22 w 61"/>
                <a:gd name="T5" fmla="*/ 121 h 121"/>
                <a:gd name="T6" fmla="*/ 40 w 61"/>
                <a:gd name="T7" fmla="*/ 121 h 121"/>
                <a:gd name="T8" fmla="*/ 40 w 61"/>
                <a:gd name="T9" fmla="*/ 18 h 121"/>
                <a:gd name="T10" fmla="*/ 61 w 61"/>
                <a:gd name="T11" fmla="*/ 18 h 121"/>
                <a:gd name="T12" fmla="*/ 61 w 61"/>
                <a:gd name="T13" fmla="*/ 0 h 121"/>
                <a:gd name="T14" fmla="*/ 0 w 61"/>
                <a:gd name="T15" fmla="*/ 0 h 121"/>
                <a:gd name="T16" fmla="*/ 0 w 61"/>
                <a:gd name="T17" fmla="*/ 18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121">
                  <a:moveTo>
                    <a:pt x="0" y="18"/>
                  </a:moveTo>
                  <a:lnTo>
                    <a:pt x="22" y="18"/>
                  </a:lnTo>
                  <a:lnTo>
                    <a:pt x="22" y="121"/>
                  </a:lnTo>
                  <a:lnTo>
                    <a:pt x="40" y="121"/>
                  </a:lnTo>
                  <a:lnTo>
                    <a:pt x="40" y="18"/>
                  </a:lnTo>
                  <a:lnTo>
                    <a:pt x="61" y="18"/>
                  </a:lnTo>
                  <a:lnTo>
                    <a:pt x="61" y="0"/>
                  </a:lnTo>
                  <a:lnTo>
                    <a:pt x="0" y="0"/>
                  </a:lnTo>
                  <a:lnTo>
                    <a:pt x="0"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id-ID">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19" name="Freeform 12"/>
            <p:cNvSpPr/>
            <p:nvPr/>
          </p:nvSpPr>
          <p:spPr bwMode="auto">
            <a:xfrm>
              <a:off x="4572001" y="4440238"/>
              <a:ext cx="25400" cy="109537"/>
            </a:xfrm>
            <a:custGeom>
              <a:avLst/>
              <a:gdLst>
                <a:gd name="T0" fmla="*/ 3 w 6"/>
                <a:gd name="T1" fmla="*/ 26 h 26"/>
                <a:gd name="T2" fmla="*/ 5 w 6"/>
                <a:gd name="T3" fmla="*/ 25 h 26"/>
                <a:gd name="T4" fmla="*/ 6 w 6"/>
                <a:gd name="T5" fmla="*/ 23 h 26"/>
                <a:gd name="T6" fmla="*/ 6 w 6"/>
                <a:gd name="T7" fmla="*/ 3 h 26"/>
                <a:gd name="T8" fmla="*/ 5 w 6"/>
                <a:gd name="T9" fmla="*/ 1 h 26"/>
                <a:gd name="T10" fmla="*/ 3 w 6"/>
                <a:gd name="T11" fmla="*/ 0 h 26"/>
                <a:gd name="T12" fmla="*/ 0 w 6"/>
                <a:gd name="T13" fmla="*/ 1 h 26"/>
                <a:gd name="T14" fmla="*/ 0 w 6"/>
                <a:gd name="T15" fmla="*/ 3 h 26"/>
                <a:gd name="T16" fmla="*/ 0 w 6"/>
                <a:gd name="T17" fmla="*/ 23 h 26"/>
                <a:gd name="T18" fmla="*/ 0 w 6"/>
                <a:gd name="T19" fmla="*/ 25 h 26"/>
                <a:gd name="T20" fmla="*/ 3 w 6"/>
                <a:gd name="T21"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26">
                  <a:moveTo>
                    <a:pt x="3" y="26"/>
                  </a:moveTo>
                  <a:cubicBezTo>
                    <a:pt x="4" y="26"/>
                    <a:pt x="5" y="26"/>
                    <a:pt x="5" y="25"/>
                  </a:cubicBezTo>
                  <a:cubicBezTo>
                    <a:pt x="6" y="25"/>
                    <a:pt x="6" y="24"/>
                    <a:pt x="6" y="23"/>
                  </a:cubicBezTo>
                  <a:cubicBezTo>
                    <a:pt x="6" y="3"/>
                    <a:pt x="6" y="3"/>
                    <a:pt x="6" y="3"/>
                  </a:cubicBezTo>
                  <a:cubicBezTo>
                    <a:pt x="6" y="2"/>
                    <a:pt x="6" y="1"/>
                    <a:pt x="5" y="1"/>
                  </a:cubicBezTo>
                  <a:cubicBezTo>
                    <a:pt x="5" y="0"/>
                    <a:pt x="4" y="0"/>
                    <a:pt x="3" y="0"/>
                  </a:cubicBezTo>
                  <a:cubicBezTo>
                    <a:pt x="2" y="0"/>
                    <a:pt x="1" y="0"/>
                    <a:pt x="0" y="1"/>
                  </a:cubicBezTo>
                  <a:cubicBezTo>
                    <a:pt x="0" y="1"/>
                    <a:pt x="0" y="2"/>
                    <a:pt x="0" y="3"/>
                  </a:cubicBezTo>
                  <a:cubicBezTo>
                    <a:pt x="0" y="23"/>
                    <a:pt x="0" y="23"/>
                    <a:pt x="0" y="23"/>
                  </a:cubicBezTo>
                  <a:cubicBezTo>
                    <a:pt x="0" y="24"/>
                    <a:pt x="0" y="25"/>
                    <a:pt x="0" y="25"/>
                  </a:cubicBezTo>
                  <a:cubicBezTo>
                    <a:pt x="1" y="26"/>
                    <a:pt x="2" y="26"/>
                    <a:pt x="3"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id-ID">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20" name="Freeform 13"/>
            <p:cNvSpPr>
              <a:spLocks noEditPoints="1"/>
            </p:cNvSpPr>
            <p:nvPr/>
          </p:nvSpPr>
          <p:spPr bwMode="auto">
            <a:xfrm>
              <a:off x="4600576" y="4659313"/>
              <a:ext cx="79375" cy="192087"/>
            </a:xfrm>
            <a:custGeom>
              <a:avLst/>
              <a:gdLst>
                <a:gd name="T0" fmla="*/ 13 w 19"/>
                <a:gd name="T1" fmla="*/ 12 h 46"/>
                <a:gd name="T2" fmla="*/ 9 w 19"/>
                <a:gd name="T3" fmla="*/ 12 h 46"/>
                <a:gd name="T4" fmla="*/ 6 w 19"/>
                <a:gd name="T5" fmla="*/ 15 h 46"/>
                <a:gd name="T6" fmla="*/ 6 w 19"/>
                <a:gd name="T7" fmla="*/ 0 h 46"/>
                <a:gd name="T8" fmla="*/ 0 w 19"/>
                <a:gd name="T9" fmla="*/ 0 h 46"/>
                <a:gd name="T10" fmla="*/ 0 w 19"/>
                <a:gd name="T11" fmla="*/ 46 h 46"/>
                <a:gd name="T12" fmla="*/ 6 w 19"/>
                <a:gd name="T13" fmla="*/ 46 h 46"/>
                <a:gd name="T14" fmla="*/ 6 w 19"/>
                <a:gd name="T15" fmla="*/ 43 h 46"/>
                <a:gd name="T16" fmla="*/ 9 w 19"/>
                <a:gd name="T17" fmla="*/ 45 h 46"/>
                <a:gd name="T18" fmla="*/ 13 w 19"/>
                <a:gd name="T19" fmla="*/ 46 h 46"/>
                <a:gd name="T20" fmla="*/ 18 w 19"/>
                <a:gd name="T21" fmla="*/ 44 h 46"/>
                <a:gd name="T22" fmla="*/ 19 w 19"/>
                <a:gd name="T23" fmla="*/ 39 h 46"/>
                <a:gd name="T24" fmla="*/ 19 w 19"/>
                <a:gd name="T25" fmla="*/ 20 h 46"/>
                <a:gd name="T26" fmla="*/ 17 w 19"/>
                <a:gd name="T27" fmla="*/ 14 h 46"/>
                <a:gd name="T28" fmla="*/ 13 w 19"/>
                <a:gd name="T29" fmla="*/ 12 h 46"/>
                <a:gd name="T30" fmla="*/ 12 w 19"/>
                <a:gd name="T31" fmla="*/ 38 h 46"/>
                <a:gd name="T32" fmla="*/ 12 w 19"/>
                <a:gd name="T33" fmla="*/ 40 h 46"/>
                <a:gd name="T34" fmla="*/ 10 w 19"/>
                <a:gd name="T35" fmla="*/ 41 h 46"/>
                <a:gd name="T36" fmla="*/ 8 w 19"/>
                <a:gd name="T37" fmla="*/ 41 h 46"/>
                <a:gd name="T38" fmla="*/ 6 w 19"/>
                <a:gd name="T39" fmla="*/ 39 h 46"/>
                <a:gd name="T40" fmla="*/ 6 w 19"/>
                <a:gd name="T41" fmla="*/ 18 h 46"/>
                <a:gd name="T42" fmla="*/ 8 w 19"/>
                <a:gd name="T43" fmla="*/ 17 h 46"/>
                <a:gd name="T44" fmla="*/ 9 w 19"/>
                <a:gd name="T45" fmla="*/ 17 h 46"/>
                <a:gd name="T46" fmla="*/ 11 w 19"/>
                <a:gd name="T47" fmla="*/ 18 h 46"/>
                <a:gd name="T48" fmla="*/ 12 w 19"/>
                <a:gd name="T49" fmla="*/ 20 h 46"/>
                <a:gd name="T50" fmla="*/ 12 w 19"/>
                <a:gd name="T51" fmla="*/ 38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46">
                  <a:moveTo>
                    <a:pt x="13" y="12"/>
                  </a:moveTo>
                  <a:cubicBezTo>
                    <a:pt x="11" y="12"/>
                    <a:pt x="10" y="12"/>
                    <a:pt x="9" y="12"/>
                  </a:cubicBezTo>
                  <a:cubicBezTo>
                    <a:pt x="8" y="13"/>
                    <a:pt x="7" y="14"/>
                    <a:pt x="6" y="15"/>
                  </a:cubicBezTo>
                  <a:cubicBezTo>
                    <a:pt x="6" y="0"/>
                    <a:pt x="6" y="0"/>
                    <a:pt x="6" y="0"/>
                  </a:cubicBezTo>
                  <a:cubicBezTo>
                    <a:pt x="0" y="0"/>
                    <a:pt x="0" y="0"/>
                    <a:pt x="0" y="0"/>
                  </a:cubicBezTo>
                  <a:cubicBezTo>
                    <a:pt x="0" y="46"/>
                    <a:pt x="0" y="46"/>
                    <a:pt x="0" y="46"/>
                  </a:cubicBezTo>
                  <a:cubicBezTo>
                    <a:pt x="6" y="46"/>
                    <a:pt x="6" y="46"/>
                    <a:pt x="6" y="46"/>
                  </a:cubicBezTo>
                  <a:cubicBezTo>
                    <a:pt x="6" y="43"/>
                    <a:pt x="6" y="43"/>
                    <a:pt x="6" y="43"/>
                  </a:cubicBezTo>
                  <a:cubicBezTo>
                    <a:pt x="7" y="44"/>
                    <a:pt x="8" y="45"/>
                    <a:pt x="9" y="45"/>
                  </a:cubicBezTo>
                  <a:cubicBezTo>
                    <a:pt x="10" y="46"/>
                    <a:pt x="12" y="46"/>
                    <a:pt x="13" y="46"/>
                  </a:cubicBezTo>
                  <a:cubicBezTo>
                    <a:pt x="15" y="46"/>
                    <a:pt x="16" y="46"/>
                    <a:pt x="18" y="44"/>
                  </a:cubicBezTo>
                  <a:cubicBezTo>
                    <a:pt x="19" y="43"/>
                    <a:pt x="19" y="41"/>
                    <a:pt x="19" y="39"/>
                  </a:cubicBezTo>
                  <a:cubicBezTo>
                    <a:pt x="19" y="20"/>
                    <a:pt x="19" y="20"/>
                    <a:pt x="19" y="20"/>
                  </a:cubicBezTo>
                  <a:cubicBezTo>
                    <a:pt x="19" y="17"/>
                    <a:pt x="19" y="15"/>
                    <a:pt x="17" y="14"/>
                  </a:cubicBezTo>
                  <a:cubicBezTo>
                    <a:pt x="16" y="12"/>
                    <a:pt x="15" y="12"/>
                    <a:pt x="13" y="12"/>
                  </a:cubicBezTo>
                  <a:close/>
                  <a:moveTo>
                    <a:pt x="12" y="38"/>
                  </a:moveTo>
                  <a:cubicBezTo>
                    <a:pt x="12" y="39"/>
                    <a:pt x="12" y="40"/>
                    <a:pt x="12" y="40"/>
                  </a:cubicBezTo>
                  <a:cubicBezTo>
                    <a:pt x="11" y="41"/>
                    <a:pt x="11" y="41"/>
                    <a:pt x="10" y="41"/>
                  </a:cubicBezTo>
                  <a:cubicBezTo>
                    <a:pt x="9" y="41"/>
                    <a:pt x="9" y="41"/>
                    <a:pt x="8" y="41"/>
                  </a:cubicBezTo>
                  <a:cubicBezTo>
                    <a:pt x="8" y="40"/>
                    <a:pt x="7" y="40"/>
                    <a:pt x="6" y="39"/>
                  </a:cubicBezTo>
                  <a:cubicBezTo>
                    <a:pt x="6" y="18"/>
                    <a:pt x="6" y="18"/>
                    <a:pt x="6" y="18"/>
                  </a:cubicBezTo>
                  <a:cubicBezTo>
                    <a:pt x="7" y="18"/>
                    <a:pt x="7" y="17"/>
                    <a:pt x="8" y="17"/>
                  </a:cubicBezTo>
                  <a:cubicBezTo>
                    <a:pt x="8" y="17"/>
                    <a:pt x="9" y="17"/>
                    <a:pt x="9" y="17"/>
                  </a:cubicBezTo>
                  <a:cubicBezTo>
                    <a:pt x="10" y="17"/>
                    <a:pt x="11" y="17"/>
                    <a:pt x="11" y="18"/>
                  </a:cubicBezTo>
                  <a:cubicBezTo>
                    <a:pt x="12" y="18"/>
                    <a:pt x="12" y="19"/>
                    <a:pt x="12" y="20"/>
                  </a:cubicBezTo>
                  <a:lnTo>
                    <a:pt x="12"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id-ID">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21" name="Freeform 14"/>
            <p:cNvSpPr/>
            <p:nvPr/>
          </p:nvSpPr>
          <p:spPr bwMode="auto">
            <a:xfrm>
              <a:off x="4495801" y="4710113"/>
              <a:ext cx="84138" cy="141287"/>
            </a:xfrm>
            <a:custGeom>
              <a:avLst/>
              <a:gdLst>
                <a:gd name="T0" fmla="*/ 13 w 20"/>
                <a:gd name="T1" fmla="*/ 26 h 34"/>
                <a:gd name="T2" fmla="*/ 11 w 20"/>
                <a:gd name="T3" fmla="*/ 27 h 34"/>
                <a:gd name="T4" fmla="*/ 9 w 20"/>
                <a:gd name="T5" fmla="*/ 28 h 34"/>
                <a:gd name="T6" fmla="*/ 7 w 20"/>
                <a:gd name="T7" fmla="*/ 28 h 34"/>
                <a:gd name="T8" fmla="*/ 7 w 20"/>
                <a:gd name="T9" fmla="*/ 26 h 34"/>
                <a:gd name="T10" fmla="*/ 7 w 20"/>
                <a:gd name="T11" fmla="*/ 0 h 34"/>
                <a:gd name="T12" fmla="*/ 0 w 20"/>
                <a:gd name="T13" fmla="*/ 0 h 34"/>
                <a:gd name="T14" fmla="*/ 0 w 20"/>
                <a:gd name="T15" fmla="*/ 28 h 34"/>
                <a:gd name="T16" fmla="*/ 1 w 20"/>
                <a:gd name="T17" fmla="*/ 33 h 34"/>
                <a:gd name="T18" fmla="*/ 5 w 20"/>
                <a:gd name="T19" fmla="*/ 34 h 34"/>
                <a:gd name="T20" fmla="*/ 9 w 20"/>
                <a:gd name="T21" fmla="*/ 33 h 34"/>
                <a:gd name="T22" fmla="*/ 13 w 20"/>
                <a:gd name="T23" fmla="*/ 30 h 34"/>
                <a:gd name="T24" fmla="*/ 13 w 20"/>
                <a:gd name="T25" fmla="*/ 34 h 34"/>
                <a:gd name="T26" fmla="*/ 20 w 20"/>
                <a:gd name="T27" fmla="*/ 34 h 34"/>
                <a:gd name="T28" fmla="*/ 20 w 20"/>
                <a:gd name="T29" fmla="*/ 0 h 34"/>
                <a:gd name="T30" fmla="*/ 13 w 20"/>
                <a:gd name="T31" fmla="*/ 0 h 34"/>
                <a:gd name="T32" fmla="*/ 13 w 20"/>
                <a:gd name="T33" fmla="*/ 26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34">
                  <a:moveTo>
                    <a:pt x="13" y="26"/>
                  </a:moveTo>
                  <a:cubicBezTo>
                    <a:pt x="12" y="26"/>
                    <a:pt x="11" y="27"/>
                    <a:pt x="11" y="27"/>
                  </a:cubicBezTo>
                  <a:cubicBezTo>
                    <a:pt x="10" y="28"/>
                    <a:pt x="9" y="28"/>
                    <a:pt x="9" y="28"/>
                  </a:cubicBezTo>
                  <a:cubicBezTo>
                    <a:pt x="8" y="28"/>
                    <a:pt x="8" y="28"/>
                    <a:pt x="7" y="28"/>
                  </a:cubicBezTo>
                  <a:cubicBezTo>
                    <a:pt x="7" y="27"/>
                    <a:pt x="7" y="27"/>
                    <a:pt x="7" y="26"/>
                  </a:cubicBezTo>
                  <a:cubicBezTo>
                    <a:pt x="7" y="0"/>
                    <a:pt x="7" y="0"/>
                    <a:pt x="7" y="0"/>
                  </a:cubicBezTo>
                  <a:cubicBezTo>
                    <a:pt x="0" y="0"/>
                    <a:pt x="0" y="0"/>
                    <a:pt x="0" y="0"/>
                  </a:cubicBezTo>
                  <a:cubicBezTo>
                    <a:pt x="0" y="28"/>
                    <a:pt x="0" y="28"/>
                    <a:pt x="0" y="28"/>
                  </a:cubicBezTo>
                  <a:cubicBezTo>
                    <a:pt x="0" y="30"/>
                    <a:pt x="1" y="32"/>
                    <a:pt x="1" y="33"/>
                  </a:cubicBezTo>
                  <a:cubicBezTo>
                    <a:pt x="2" y="34"/>
                    <a:pt x="3" y="34"/>
                    <a:pt x="5" y="34"/>
                  </a:cubicBezTo>
                  <a:cubicBezTo>
                    <a:pt x="6" y="34"/>
                    <a:pt x="8" y="34"/>
                    <a:pt x="9" y="33"/>
                  </a:cubicBezTo>
                  <a:cubicBezTo>
                    <a:pt x="10" y="32"/>
                    <a:pt x="12" y="31"/>
                    <a:pt x="13" y="30"/>
                  </a:cubicBezTo>
                  <a:cubicBezTo>
                    <a:pt x="13" y="34"/>
                    <a:pt x="13" y="34"/>
                    <a:pt x="13" y="34"/>
                  </a:cubicBezTo>
                  <a:cubicBezTo>
                    <a:pt x="20" y="34"/>
                    <a:pt x="20" y="34"/>
                    <a:pt x="20" y="34"/>
                  </a:cubicBezTo>
                  <a:cubicBezTo>
                    <a:pt x="20" y="0"/>
                    <a:pt x="20" y="0"/>
                    <a:pt x="20" y="0"/>
                  </a:cubicBezTo>
                  <a:cubicBezTo>
                    <a:pt x="13" y="0"/>
                    <a:pt x="13" y="0"/>
                    <a:pt x="13" y="0"/>
                  </a:cubicBezTo>
                  <a:lnTo>
                    <a:pt x="13" y="2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id-ID">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22" name="Freeform 15"/>
            <p:cNvSpPr>
              <a:spLocks noEditPoints="1"/>
            </p:cNvSpPr>
            <p:nvPr/>
          </p:nvSpPr>
          <p:spPr bwMode="auto">
            <a:xfrm>
              <a:off x="4127501" y="4194175"/>
              <a:ext cx="909638" cy="909637"/>
            </a:xfrm>
            <a:custGeom>
              <a:avLst/>
              <a:gdLst>
                <a:gd name="T0" fmla="*/ 108 w 217"/>
                <a:gd name="T1" fmla="*/ 0 h 217"/>
                <a:gd name="T2" fmla="*/ 0 w 217"/>
                <a:gd name="T3" fmla="*/ 108 h 217"/>
                <a:gd name="T4" fmla="*/ 108 w 217"/>
                <a:gd name="T5" fmla="*/ 217 h 217"/>
                <a:gd name="T6" fmla="*/ 217 w 217"/>
                <a:gd name="T7" fmla="*/ 108 h 217"/>
                <a:gd name="T8" fmla="*/ 108 w 217"/>
                <a:gd name="T9" fmla="*/ 0 h 217"/>
                <a:gd name="T10" fmla="*/ 126 w 217"/>
                <a:gd name="T11" fmla="*/ 53 h 217"/>
                <a:gd name="T12" fmla="*/ 134 w 217"/>
                <a:gd name="T13" fmla="*/ 53 h 217"/>
                <a:gd name="T14" fmla="*/ 134 w 217"/>
                <a:gd name="T15" fmla="*/ 82 h 217"/>
                <a:gd name="T16" fmla="*/ 134 w 217"/>
                <a:gd name="T17" fmla="*/ 84 h 217"/>
                <a:gd name="T18" fmla="*/ 136 w 217"/>
                <a:gd name="T19" fmla="*/ 84 h 217"/>
                <a:gd name="T20" fmla="*/ 138 w 217"/>
                <a:gd name="T21" fmla="*/ 84 h 217"/>
                <a:gd name="T22" fmla="*/ 140 w 217"/>
                <a:gd name="T23" fmla="*/ 82 h 217"/>
                <a:gd name="T24" fmla="*/ 140 w 217"/>
                <a:gd name="T25" fmla="*/ 53 h 217"/>
                <a:gd name="T26" fmla="*/ 148 w 217"/>
                <a:gd name="T27" fmla="*/ 53 h 217"/>
                <a:gd name="T28" fmla="*/ 148 w 217"/>
                <a:gd name="T29" fmla="*/ 91 h 217"/>
                <a:gd name="T30" fmla="*/ 140 w 217"/>
                <a:gd name="T31" fmla="*/ 91 h 217"/>
                <a:gd name="T32" fmla="*/ 140 w 217"/>
                <a:gd name="T33" fmla="*/ 86 h 217"/>
                <a:gd name="T34" fmla="*/ 136 w 217"/>
                <a:gd name="T35" fmla="*/ 90 h 217"/>
                <a:gd name="T36" fmla="*/ 131 w 217"/>
                <a:gd name="T37" fmla="*/ 91 h 217"/>
                <a:gd name="T38" fmla="*/ 127 w 217"/>
                <a:gd name="T39" fmla="*/ 89 h 217"/>
                <a:gd name="T40" fmla="*/ 126 w 217"/>
                <a:gd name="T41" fmla="*/ 84 h 217"/>
                <a:gd name="T42" fmla="*/ 126 w 217"/>
                <a:gd name="T43" fmla="*/ 53 h 217"/>
                <a:gd name="T44" fmla="*/ 98 w 217"/>
                <a:gd name="T45" fmla="*/ 62 h 217"/>
                <a:gd name="T46" fmla="*/ 101 w 217"/>
                <a:gd name="T47" fmla="*/ 55 h 217"/>
                <a:gd name="T48" fmla="*/ 109 w 217"/>
                <a:gd name="T49" fmla="*/ 52 h 217"/>
                <a:gd name="T50" fmla="*/ 117 w 217"/>
                <a:gd name="T51" fmla="*/ 55 h 217"/>
                <a:gd name="T52" fmla="*/ 120 w 217"/>
                <a:gd name="T53" fmla="*/ 62 h 217"/>
                <a:gd name="T54" fmla="*/ 120 w 217"/>
                <a:gd name="T55" fmla="*/ 81 h 217"/>
                <a:gd name="T56" fmla="*/ 117 w 217"/>
                <a:gd name="T57" fmla="*/ 89 h 217"/>
                <a:gd name="T58" fmla="*/ 109 w 217"/>
                <a:gd name="T59" fmla="*/ 91 h 217"/>
                <a:gd name="T60" fmla="*/ 101 w 217"/>
                <a:gd name="T61" fmla="*/ 89 h 217"/>
                <a:gd name="T62" fmla="*/ 98 w 217"/>
                <a:gd name="T63" fmla="*/ 81 h 217"/>
                <a:gd name="T64" fmla="*/ 98 w 217"/>
                <a:gd name="T65" fmla="*/ 62 h 217"/>
                <a:gd name="T66" fmla="*/ 77 w 217"/>
                <a:gd name="T67" fmla="*/ 40 h 217"/>
                <a:gd name="T68" fmla="*/ 83 w 217"/>
                <a:gd name="T69" fmla="*/ 60 h 217"/>
                <a:gd name="T70" fmla="*/ 83 w 217"/>
                <a:gd name="T71" fmla="*/ 60 h 217"/>
                <a:gd name="T72" fmla="*/ 88 w 217"/>
                <a:gd name="T73" fmla="*/ 40 h 217"/>
                <a:gd name="T74" fmla="*/ 97 w 217"/>
                <a:gd name="T75" fmla="*/ 40 h 217"/>
                <a:gd name="T76" fmla="*/ 87 w 217"/>
                <a:gd name="T77" fmla="*/ 70 h 217"/>
                <a:gd name="T78" fmla="*/ 87 w 217"/>
                <a:gd name="T79" fmla="*/ 91 h 217"/>
                <a:gd name="T80" fmla="*/ 79 w 217"/>
                <a:gd name="T81" fmla="*/ 91 h 217"/>
                <a:gd name="T82" fmla="*/ 79 w 217"/>
                <a:gd name="T83" fmla="*/ 71 h 217"/>
                <a:gd name="T84" fmla="*/ 68 w 217"/>
                <a:gd name="T85" fmla="*/ 40 h 217"/>
                <a:gd name="T86" fmla="*/ 77 w 217"/>
                <a:gd name="T87" fmla="*/ 40 h 217"/>
                <a:gd name="T88" fmla="*/ 177 w 217"/>
                <a:gd name="T89" fmla="*/ 146 h 217"/>
                <a:gd name="T90" fmla="*/ 152 w 217"/>
                <a:gd name="T91" fmla="*/ 171 h 217"/>
                <a:gd name="T92" fmla="*/ 68 w 217"/>
                <a:gd name="T93" fmla="*/ 171 h 217"/>
                <a:gd name="T94" fmla="*/ 43 w 217"/>
                <a:gd name="T95" fmla="*/ 146 h 217"/>
                <a:gd name="T96" fmla="*/ 43 w 217"/>
                <a:gd name="T97" fmla="*/ 127 h 217"/>
                <a:gd name="T98" fmla="*/ 68 w 217"/>
                <a:gd name="T99" fmla="*/ 102 h 217"/>
                <a:gd name="T100" fmla="*/ 152 w 217"/>
                <a:gd name="T101" fmla="*/ 102 h 217"/>
                <a:gd name="T102" fmla="*/ 177 w 217"/>
                <a:gd name="T103" fmla="*/ 127 h 217"/>
                <a:gd name="T104" fmla="*/ 177 w 217"/>
                <a:gd name="T105" fmla="*/ 146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7" h="217">
                  <a:moveTo>
                    <a:pt x="108" y="0"/>
                  </a:moveTo>
                  <a:cubicBezTo>
                    <a:pt x="48" y="0"/>
                    <a:pt x="0" y="48"/>
                    <a:pt x="0" y="108"/>
                  </a:cubicBezTo>
                  <a:cubicBezTo>
                    <a:pt x="0" y="169"/>
                    <a:pt x="48" y="217"/>
                    <a:pt x="108" y="217"/>
                  </a:cubicBezTo>
                  <a:cubicBezTo>
                    <a:pt x="169" y="217"/>
                    <a:pt x="217" y="169"/>
                    <a:pt x="217" y="108"/>
                  </a:cubicBezTo>
                  <a:cubicBezTo>
                    <a:pt x="217" y="48"/>
                    <a:pt x="169" y="0"/>
                    <a:pt x="108" y="0"/>
                  </a:cubicBezTo>
                  <a:close/>
                  <a:moveTo>
                    <a:pt x="126" y="53"/>
                  </a:moveTo>
                  <a:cubicBezTo>
                    <a:pt x="134" y="53"/>
                    <a:pt x="134" y="53"/>
                    <a:pt x="134" y="53"/>
                  </a:cubicBezTo>
                  <a:cubicBezTo>
                    <a:pt x="134" y="82"/>
                    <a:pt x="134" y="82"/>
                    <a:pt x="134" y="82"/>
                  </a:cubicBezTo>
                  <a:cubicBezTo>
                    <a:pt x="134" y="83"/>
                    <a:pt x="134" y="83"/>
                    <a:pt x="134" y="84"/>
                  </a:cubicBezTo>
                  <a:cubicBezTo>
                    <a:pt x="134" y="84"/>
                    <a:pt x="135" y="84"/>
                    <a:pt x="136" y="84"/>
                  </a:cubicBezTo>
                  <a:cubicBezTo>
                    <a:pt x="136" y="84"/>
                    <a:pt x="137" y="84"/>
                    <a:pt x="138" y="84"/>
                  </a:cubicBezTo>
                  <a:cubicBezTo>
                    <a:pt x="139" y="83"/>
                    <a:pt x="139" y="82"/>
                    <a:pt x="140" y="82"/>
                  </a:cubicBezTo>
                  <a:cubicBezTo>
                    <a:pt x="140" y="53"/>
                    <a:pt x="140" y="53"/>
                    <a:pt x="140" y="53"/>
                  </a:cubicBezTo>
                  <a:cubicBezTo>
                    <a:pt x="148" y="53"/>
                    <a:pt x="148" y="53"/>
                    <a:pt x="148" y="53"/>
                  </a:cubicBezTo>
                  <a:cubicBezTo>
                    <a:pt x="148" y="91"/>
                    <a:pt x="148" y="91"/>
                    <a:pt x="148" y="91"/>
                  </a:cubicBezTo>
                  <a:cubicBezTo>
                    <a:pt x="140" y="91"/>
                    <a:pt x="140" y="91"/>
                    <a:pt x="140" y="91"/>
                  </a:cubicBezTo>
                  <a:cubicBezTo>
                    <a:pt x="140" y="86"/>
                    <a:pt x="140" y="86"/>
                    <a:pt x="140" y="86"/>
                  </a:cubicBezTo>
                  <a:cubicBezTo>
                    <a:pt x="139" y="88"/>
                    <a:pt x="137" y="89"/>
                    <a:pt x="136" y="90"/>
                  </a:cubicBezTo>
                  <a:cubicBezTo>
                    <a:pt x="134" y="91"/>
                    <a:pt x="133" y="91"/>
                    <a:pt x="131" y="91"/>
                  </a:cubicBezTo>
                  <a:cubicBezTo>
                    <a:pt x="130" y="91"/>
                    <a:pt x="128" y="91"/>
                    <a:pt x="127" y="89"/>
                  </a:cubicBezTo>
                  <a:cubicBezTo>
                    <a:pt x="126" y="88"/>
                    <a:pt x="126" y="87"/>
                    <a:pt x="126" y="84"/>
                  </a:cubicBezTo>
                  <a:lnTo>
                    <a:pt x="126" y="53"/>
                  </a:lnTo>
                  <a:close/>
                  <a:moveTo>
                    <a:pt x="98" y="62"/>
                  </a:moveTo>
                  <a:cubicBezTo>
                    <a:pt x="98" y="59"/>
                    <a:pt x="99" y="57"/>
                    <a:pt x="101" y="55"/>
                  </a:cubicBezTo>
                  <a:cubicBezTo>
                    <a:pt x="103" y="53"/>
                    <a:pt x="106" y="52"/>
                    <a:pt x="109" y="52"/>
                  </a:cubicBezTo>
                  <a:cubicBezTo>
                    <a:pt x="112" y="52"/>
                    <a:pt x="115" y="53"/>
                    <a:pt x="117" y="55"/>
                  </a:cubicBezTo>
                  <a:cubicBezTo>
                    <a:pt x="119" y="57"/>
                    <a:pt x="120" y="59"/>
                    <a:pt x="120" y="62"/>
                  </a:cubicBezTo>
                  <a:cubicBezTo>
                    <a:pt x="120" y="81"/>
                    <a:pt x="120" y="81"/>
                    <a:pt x="120" y="81"/>
                  </a:cubicBezTo>
                  <a:cubicBezTo>
                    <a:pt x="120" y="84"/>
                    <a:pt x="119" y="87"/>
                    <a:pt x="117" y="89"/>
                  </a:cubicBezTo>
                  <a:cubicBezTo>
                    <a:pt x="115" y="91"/>
                    <a:pt x="112" y="91"/>
                    <a:pt x="109" y="91"/>
                  </a:cubicBezTo>
                  <a:cubicBezTo>
                    <a:pt x="105" y="91"/>
                    <a:pt x="103" y="91"/>
                    <a:pt x="101" y="89"/>
                  </a:cubicBezTo>
                  <a:cubicBezTo>
                    <a:pt x="99" y="87"/>
                    <a:pt x="98" y="84"/>
                    <a:pt x="98" y="81"/>
                  </a:cubicBezTo>
                  <a:lnTo>
                    <a:pt x="98" y="62"/>
                  </a:lnTo>
                  <a:close/>
                  <a:moveTo>
                    <a:pt x="77" y="40"/>
                  </a:moveTo>
                  <a:cubicBezTo>
                    <a:pt x="83" y="60"/>
                    <a:pt x="83" y="60"/>
                    <a:pt x="83" y="60"/>
                  </a:cubicBezTo>
                  <a:cubicBezTo>
                    <a:pt x="83" y="60"/>
                    <a:pt x="83" y="60"/>
                    <a:pt x="83" y="60"/>
                  </a:cubicBezTo>
                  <a:cubicBezTo>
                    <a:pt x="88" y="40"/>
                    <a:pt x="88" y="40"/>
                    <a:pt x="88" y="40"/>
                  </a:cubicBezTo>
                  <a:cubicBezTo>
                    <a:pt x="97" y="40"/>
                    <a:pt x="97" y="40"/>
                    <a:pt x="97" y="40"/>
                  </a:cubicBezTo>
                  <a:cubicBezTo>
                    <a:pt x="87" y="70"/>
                    <a:pt x="87" y="70"/>
                    <a:pt x="87" y="70"/>
                  </a:cubicBezTo>
                  <a:cubicBezTo>
                    <a:pt x="87" y="91"/>
                    <a:pt x="87" y="91"/>
                    <a:pt x="87" y="91"/>
                  </a:cubicBezTo>
                  <a:cubicBezTo>
                    <a:pt x="79" y="91"/>
                    <a:pt x="79" y="91"/>
                    <a:pt x="79" y="91"/>
                  </a:cubicBezTo>
                  <a:cubicBezTo>
                    <a:pt x="79" y="71"/>
                    <a:pt x="79" y="71"/>
                    <a:pt x="79" y="71"/>
                  </a:cubicBezTo>
                  <a:cubicBezTo>
                    <a:pt x="68" y="40"/>
                    <a:pt x="68" y="40"/>
                    <a:pt x="68" y="40"/>
                  </a:cubicBezTo>
                  <a:lnTo>
                    <a:pt x="77" y="40"/>
                  </a:lnTo>
                  <a:close/>
                  <a:moveTo>
                    <a:pt x="177" y="146"/>
                  </a:moveTo>
                  <a:cubicBezTo>
                    <a:pt x="177" y="160"/>
                    <a:pt x="166" y="171"/>
                    <a:pt x="152" y="171"/>
                  </a:cubicBezTo>
                  <a:cubicBezTo>
                    <a:pt x="68" y="171"/>
                    <a:pt x="68" y="171"/>
                    <a:pt x="68" y="171"/>
                  </a:cubicBezTo>
                  <a:cubicBezTo>
                    <a:pt x="54" y="171"/>
                    <a:pt x="43" y="160"/>
                    <a:pt x="43" y="146"/>
                  </a:cubicBezTo>
                  <a:cubicBezTo>
                    <a:pt x="43" y="127"/>
                    <a:pt x="43" y="127"/>
                    <a:pt x="43" y="127"/>
                  </a:cubicBezTo>
                  <a:cubicBezTo>
                    <a:pt x="43" y="113"/>
                    <a:pt x="54" y="102"/>
                    <a:pt x="68" y="102"/>
                  </a:cubicBezTo>
                  <a:cubicBezTo>
                    <a:pt x="152" y="102"/>
                    <a:pt x="152" y="102"/>
                    <a:pt x="152" y="102"/>
                  </a:cubicBezTo>
                  <a:cubicBezTo>
                    <a:pt x="166" y="102"/>
                    <a:pt x="177" y="113"/>
                    <a:pt x="177" y="127"/>
                  </a:cubicBezTo>
                  <a:lnTo>
                    <a:pt x="177" y="14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id-ID">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23" name="Freeform 16"/>
            <p:cNvSpPr>
              <a:spLocks noEditPoints="1"/>
            </p:cNvSpPr>
            <p:nvPr/>
          </p:nvSpPr>
          <p:spPr bwMode="auto">
            <a:xfrm>
              <a:off x="4697413" y="4705350"/>
              <a:ext cx="84138" cy="150812"/>
            </a:xfrm>
            <a:custGeom>
              <a:avLst/>
              <a:gdLst>
                <a:gd name="T0" fmla="*/ 10 w 20"/>
                <a:gd name="T1" fmla="*/ 0 h 36"/>
                <a:gd name="T2" fmla="*/ 3 w 20"/>
                <a:gd name="T3" fmla="*/ 3 h 36"/>
                <a:gd name="T4" fmla="*/ 0 w 20"/>
                <a:gd name="T5" fmla="*/ 10 h 36"/>
                <a:gd name="T6" fmla="*/ 0 w 20"/>
                <a:gd name="T7" fmla="*/ 25 h 36"/>
                <a:gd name="T8" fmla="*/ 2 w 20"/>
                <a:gd name="T9" fmla="*/ 33 h 36"/>
                <a:gd name="T10" fmla="*/ 9 w 20"/>
                <a:gd name="T11" fmla="*/ 36 h 36"/>
                <a:gd name="T12" fmla="*/ 17 w 20"/>
                <a:gd name="T13" fmla="*/ 33 h 36"/>
                <a:gd name="T14" fmla="*/ 20 w 20"/>
                <a:gd name="T15" fmla="*/ 25 h 36"/>
                <a:gd name="T16" fmla="*/ 20 w 20"/>
                <a:gd name="T17" fmla="*/ 23 h 36"/>
                <a:gd name="T18" fmla="*/ 13 w 20"/>
                <a:gd name="T19" fmla="*/ 23 h 36"/>
                <a:gd name="T20" fmla="*/ 13 w 20"/>
                <a:gd name="T21" fmla="*/ 25 h 36"/>
                <a:gd name="T22" fmla="*/ 12 w 20"/>
                <a:gd name="T23" fmla="*/ 29 h 36"/>
                <a:gd name="T24" fmla="*/ 10 w 20"/>
                <a:gd name="T25" fmla="*/ 30 h 36"/>
                <a:gd name="T26" fmla="*/ 7 w 20"/>
                <a:gd name="T27" fmla="*/ 29 h 36"/>
                <a:gd name="T28" fmla="*/ 7 w 20"/>
                <a:gd name="T29" fmla="*/ 25 h 36"/>
                <a:gd name="T30" fmla="*/ 7 w 20"/>
                <a:gd name="T31" fmla="*/ 19 h 36"/>
                <a:gd name="T32" fmla="*/ 20 w 20"/>
                <a:gd name="T33" fmla="*/ 19 h 36"/>
                <a:gd name="T34" fmla="*/ 20 w 20"/>
                <a:gd name="T35" fmla="*/ 10 h 36"/>
                <a:gd name="T36" fmla="*/ 17 w 20"/>
                <a:gd name="T37" fmla="*/ 3 h 36"/>
                <a:gd name="T38" fmla="*/ 10 w 20"/>
                <a:gd name="T39" fmla="*/ 0 h 36"/>
                <a:gd name="T40" fmla="*/ 13 w 20"/>
                <a:gd name="T41" fmla="*/ 13 h 36"/>
                <a:gd name="T42" fmla="*/ 7 w 20"/>
                <a:gd name="T43" fmla="*/ 13 h 36"/>
                <a:gd name="T44" fmla="*/ 7 w 20"/>
                <a:gd name="T45" fmla="*/ 10 h 36"/>
                <a:gd name="T46" fmla="*/ 7 w 20"/>
                <a:gd name="T47" fmla="*/ 7 h 36"/>
                <a:gd name="T48" fmla="*/ 10 w 20"/>
                <a:gd name="T49" fmla="*/ 6 h 36"/>
                <a:gd name="T50" fmla="*/ 12 w 20"/>
                <a:gd name="T51" fmla="*/ 7 h 36"/>
                <a:gd name="T52" fmla="*/ 13 w 20"/>
                <a:gd name="T53" fmla="*/ 10 h 36"/>
                <a:gd name="T54" fmla="*/ 13 w 20"/>
                <a:gd name="T55" fmla="*/ 1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 h="36">
                  <a:moveTo>
                    <a:pt x="10" y="0"/>
                  </a:moveTo>
                  <a:cubicBezTo>
                    <a:pt x="7" y="0"/>
                    <a:pt x="4" y="1"/>
                    <a:pt x="3" y="3"/>
                  </a:cubicBezTo>
                  <a:cubicBezTo>
                    <a:pt x="1" y="5"/>
                    <a:pt x="0" y="7"/>
                    <a:pt x="0" y="10"/>
                  </a:cubicBezTo>
                  <a:cubicBezTo>
                    <a:pt x="0" y="25"/>
                    <a:pt x="0" y="25"/>
                    <a:pt x="0" y="25"/>
                  </a:cubicBezTo>
                  <a:cubicBezTo>
                    <a:pt x="0" y="28"/>
                    <a:pt x="1" y="31"/>
                    <a:pt x="2" y="33"/>
                  </a:cubicBezTo>
                  <a:cubicBezTo>
                    <a:pt x="4" y="35"/>
                    <a:pt x="6" y="36"/>
                    <a:pt x="9" y="36"/>
                  </a:cubicBezTo>
                  <a:cubicBezTo>
                    <a:pt x="13" y="36"/>
                    <a:pt x="15" y="35"/>
                    <a:pt x="17" y="33"/>
                  </a:cubicBezTo>
                  <a:cubicBezTo>
                    <a:pt x="19" y="31"/>
                    <a:pt x="20" y="29"/>
                    <a:pt x="20" y="25"/>
                  </a:cubicBezTo>
                  <a:cubicBezTo>
                    <a:pt x="20" y="23"/>
                    <a:pt x="20" y="23"/>
                    <a:pt x="20" y="23"/>
                  </a:cubicBezTo>
                  <a:cubicBezTo>
                    <a:pt x="13" y="23"/>
                    <a:pt x="13" y="23"/>
                    <a:pt x="13" y="23"/>
                  </a:cubicBezTo>
                  <a:cubicBezTo>
                    <a:pt x="13" y="25"/>
                    <a:pt x="13" y="25"/>
                    <a:pt x="13" y="25"/>
                  </a:cubicBezTo>
                  <a:cubicBezTo>
                    <a:pt x="13" y="27"/>
                    <a:pt x="12" y="28"/>
                    <a:pt x="12" y="29"/>
                  </a:cubicBezTo>
                  <a:cubicBezTo>
                    <a:pt x="11" y="29"/>
                    <a:pt x="11" y="30"/>
                    <a:pt x="10" y="30"/>
                  </a:cubicBezTo>
                  <a:cubicBezTo>
                    <a:pt x="8" y="30"/>
                    <a:pt x="8" y="29"/>
                    <a:pt x="7" y="29"/>
                  </a:cubicBezTo>
                  <a:cubicBezTo>
                    <a:pt x="7" y="28"/>
                    <a:pt x="7" y="27"/>
                    <a:pt x="7" y="25"/>
                  </a:cubicBezTo>
                  <a:cubicBezTo>
                    <a:pt x="7" y="19"/>
                    <a:pt x="7" y="19"/>
                    <a:pt x="7" y="19"/>
                  </a:cubicBezTo>
                  <a:cubicBezTo>
                    <a:pt x="20" y="19"/>
                    <a:pt x="20" y="19"/>
                    <a:pt x="20" y="19"/>
                  </a:cubicBezTo>
                  <a:cubicBezTo>
                    <a:pt x="20" y="10"/>
                    <a:pt x="20" y="10"/>
                    <a:pt x="20" y="10"/>
                  </a:cubicBezTo>
                  <a:cubicBezTo>
                    <a:pt x="20" y="7"/>
                    <a:pt x="19" y="4"/>
                    <a:pt x="17" y="3"/>
                  </a:cubicBezTo>
                  <a:cubicBezTo>
                    <a:pt x="15" y="1"/>
                    <a:pt x="13" y="0"/>
                    <a:pt x="10" y="0"/>
                  </a:cubicBezTo>
                  <a:close/>
                  <a:moveTo>
                    <a:pt x="13" y="13"/>
                  </a:moveTo>
                  <a:cubicBezTo>
                    <a:pt x="7" y="13"/>
                    <a:pt x="7" y="13"/>
                    <a:pt x="7" y="13"/>
                  </a:cubicBezTo>
                  <a:cubicBezTo>
                    <a:pt x="7" y="10"/>
                    <a:pt x="7" y="10"/>
                    <a:pt x="7" y="10"/>
                  </a:cubicBezTo>
                  <a:cubicBezTo>
                    <a:pt x="7" y="9"/>
                    <a:pt x="7" y="8"/>
                    <a:pt x="7" y="7"/>
                  </a:cubicBezTo>
                  <a:cubicBezTo>
                    <a:pt x="8" y="6"/>
                    <a:pt x="9" y="6"/>
                    <a:pt x="10" y="6"/>
                  </a:cubicBezTo>
                  <a:cubicBezTo>
                    <a:pt x="11" y="6"/>
                    <a:pt x="11" y="6"/>
                    <a:pt x="12" y="7"/>
                  </a:cubicBezTo>
                  <a:cubicBezTo>
                    <a:pt x="12" y="8"/>
                    <a:pt x="13" y="9"/>
                    <a:pt x="13" y="10"/>
                  </a:cubicBezTo>
                  <a:lnTo>
                    <a:pt x="13"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id-ID">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24" name="Freeform 21"/>
          <p:cNvSpPr/>
          <p:nvPr/>
        </p:nvSpPr>
        <p:spPr bwMode="auto">
          <a:xfrm>
            <a:off x="4917964" y="3429060"/>
            <a:ext cx="866802" cy="862602"/>
          </a:xfrm>
          <a:custGeom>
            <a:avLst/>
            <a:gdLst>
              <a:gd name="T0" fmla="*/ 114 w 228"/>
              <a:gd name="T1" fmla="*/ 0 h 227"/>
              <a:gd name="T2" fmla="*/ 0 w 228"/>
              <a:gd name="T3" fmla="*/ 114 h 227"/>
              <a:gd name="T4" fmla="*/ 68 w 228"/>
              <a:gd name="T5" fmla="*/ 218 h 227"/>
              <a:gd name="T6" fmla="*/ 70 w 228"/>
              <a:gd name="T7" fmla="*/ 192 h 227"/>
              <a:gd name="T8" fmla="*/ 85 w 228"/>
              <a:gd name="T9" fmla="*/ 130 h 227"/>
              <a:gd name="T10" fmla="*/ 81 w 228"/>
              <a:gd name="T11" fmla="*/ 112 h 227"/>
              <a:gd name="T12" fmla="*/ 103 w 228"/>
              <a:gd name="T13" fmla="*/ 82 h 227"/>
              <a:gd name="T14" fmla="*/ 119 w 228"/>
              <a:gd name="T15" fmla="*/ 99 h 227"/>
              <a:gd name="T16" fmla="*/ 109 w 228"/>
              <a:gd name="T17" fmla="*/ 140 h 227"/>
              <a:gd name="T18" fmla="*/ 127 w 228"/>
              <a:gd name="T19" fmla="*/ 162 h 227"/>
              <a:gd name="T20" fmla="*/ 163 w 228"/>
              <a:gd name="T21" fmla="*/ 101 h 227"/>
              <a:gd name="T22" fmla="*/ 115 w 228"/>
              <a:gd name="T23" fmla="*/ 57 h 227"/>
              <a:gd name="T24" fmla="*/ 59 w 228"/>
              <a:gd name="T25" fmla="*/ 112 h 227"/>
              <a:gd name="T26" fmla="*/ 67 w 228"/>
              <a:gd name="T27" fmla="*/ 134 h 227"/>
              <a:gd name="T28" fmla="*/ 68 w 228"/>
              <a:gd name="T29" fmla="*/ 141 h 227"/>
              <a:gd name="T30" fmla="*/ 66 w 228"/>
              <a:gd name="T31" fmla="*/ 150 h 227"/>
              <a:gd name="T32" fmla="*/ 60 w 228"/>
              <a:gd name="T33" fmla="*/ 153 h 227"/>
              <a:gd name="T34" fmla="*/ 37 w 228"/>
              <a:gd name="T35" fmla="*/ 109 h 227"/>
              <a:gd name="T36" fmla="*/ 118 w 228"/>
              <a:gd name="T37" fmla="*/ 38 h 227"/>
              <a:gd name="T38" fmla="*/ 191 w 228"/>
              <a:gd name="T39" fmla="*/ 103 h 227"/>
              <a:gd name="T40" fmla="*/ 129 w 228"/>
              <a:gd name="T41" fmla="*/ 181 h 227"/>
              <a:gd name="T42" fmla="*/ 101 w 228"/>
              <a:gd name="T43" fmla="*/ 167 h 227"/>
              <a:gd name="T44" fmla="*/ 93 w 228"/>
              <a:gd name="T45" fmla="*/ 198 h 227"/>
              <a:gd name="T46" fmla="*/ 82 w 228"/>
              <a:gd name="T47" fmla="*/ 223 h 227"/>
              <a:gd name="T48" fmla="*/ 114 w 228"/>
              <a:gd name="T49" fmla="*/ 227 h 227"/>
              <a:gd name="T50" fmla="*/ 228 w 228"/>
              <a:gd name="T51" fmla="*/ 114 h 227"/>
              <a:gd name="T52" fmla="*/ 114 w 228"/>
              <a:gd name="T5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8" h="227">
                <a:moveTo>
                  <a:pt x="114" y="0"/>
                </a:moveTo>
                <a:cubicBezTo>
                  <a:pt x="51" y="0"/>
                  <a:pt x="0" y="51"/>
                  <a:pt x="0" y="114"/>
                </a:cubicBezTo>
                <a:cubicBezTo>
                  <a:pt x="0" y="160"/>
                  <a:pt x="28" y="200"/>
                  <a:pt x="68" y="218"/>
                </a:cubicBezTo>
                <a:cubicBezTo>
                  <a:pt x="68" y="210"/>
                  <a:pt x="68" y="200"/>
                  <a:pt x="70" y="192"/>
                </a:cubicBezTo>
                <a:cubicBezTo>
                  <a:pt x="73" y="183"/>
                  <a:pt x="85" y="130"/>
                  <a:pt x="85" y="130"/>
                </a:cubicBezTo>
                <a:cubicBezTo>
                  <a:pt x="85" y="130"/>
                  <a:pt x="81" y="122"/>
                  <a:pt x="81" y="112"/>
                </a:cubicBezTo>
                <a:cubicBezTo>
                  <a:pt x="81" y="95"/>
                  <a:pt x="91" y="82"/>
                  <a:pt x="103" y="82"/>
                </a:cubicBezTo>
                <a:cubicBezTo>
                  <a:pt x="114" y="82"/>
                  <a:pt x="119" y="90"/>
                  <a:pt x="119" y="99"/>
                </a:cubicBezTo>
                <a:cubicBezTo>
                  <a:pt x="119" y="110"/>
                  <a:pt x="112" y="125"/>
                  <a:pt x="109" y="140"/>
                </a:cubicBezTo>
                <a:cubicBezTo>
                  <a:pt x="106" y="152"/>
                  <a:pt x="115" y="162"/>
                  <a:pt x="127" y="162"/>
                </a:cubicBezTo>
                <a:cubicBezTo>
                  <a:pt x="148" y="162"/>
                  <a:pt x="163" y="134"/>
                  <a:pt x="163" y="101"/>
                </a:cubicBezTo>
                <a:cubicBezTo>
                  <a:pt x="163" y="76"/>
                  <a:pt x="146" y="57"/>
                  <a:pt x="115" y="57"/>
                </a:cubicBezTo>
                <a:cubicBezTo>
                  <a:pt x="81" y="57"/>
                  <a:pt x="59" y="83"/>
                  <a:pt x="59" y="112"/>
                </a:cubicBezTo>
                <a:cubicBezTo>
                  <a:pt x="59" y="122"/>
                  <a:pt x="62" y="129"/>
                  <a:pt x="67" y="134"/>
                </a:cubicBezTo>
                <a:cubicBezTo>
                  <a:pt x="69" y="137"/>
                  <a:pt x="69" y="138"/>
                  <a:pt x="68" y="141"/>
                </a:cubicBezTo>
                <a:cubicBezTo>
                  <a:pt x="68" y="143"/>
                  <a:pt x="67" y="148"/>
                  <a:pt x="66" y="150"/>
                </a:cubicBezTo>
                <a:cubicBezTo>
                  <a:pt x="65" y="153"/>
                  <a:pt x="63" y="154"/>
                  <a:pt x="60" y="153"/>
                </a:cubicBezTo>
                <a:cubicBezTo>
                  <a:pt x="44" y="146"/>
                  <a:pt x="37" y="129"/>
                  <a:pt x="37" y="109"/>
                </a:cubicBezTo>
                <a:cubicBezTo>
                  <a:pt x="37" y="77"/>
                  <a:pt x="64" y="38"/>
                  <a:pt x="118" y="38"/>
                </a:cubicBezTo>
                <a:cubicBezTo>
                  <a:pt x="162" y="38"/>
                  <a:pt x="191" y="70"/>
                  <a:pt x="191" y="103"/>
                </a:cubicBezTo>
                <a:cubicBezTo>
                  <a:pt x="191" y="148"/>
                  <a:pt x="166" y="181"/>
                  <a:pt x="129" y="181"/>
                </a:cubicBezTo>
                <a:cubicBezTo>
                  <a:pt x="117" y="181"/>
                  <a:pt x="105" y="175"/>
                  <a:pt x="101" y="167"/>
                </a:cubicBezTo>
                <a:cubicBezTo>
                  <a:pt x="101" y="167"/>
                  <a:pt x="95" y="193"/>
                  <a:pt x="93" y="198"/>
                </a:cubicBezTo>
                <a:cubicBezTo>
                  <a:pt x="91" y="207"/>
                  <a:pt x="86" y="216"/>
                  <a:pt x="82" y="223"/>
                </a:cubicBezTo>
                <a:cubicBezTo>
                  <a:pt x="92" y="226"/>
                  <a:pt x="103" y="227"/>
                  <a:pt x="114" y="227"/>
                </a:cubicBezTo>
                <a:cubicBezTo>
                  <a:pt x="177" y="227"/>
                  <a:pt x="228" y="176"/>
                  <a:pt x="228" y="114"/>
                </a:cubicBezTo>
                <a:cubicBezTo>
                  <a:pt x="228" y="51"/>
                  <a:pt x="177" y="0"/>
                  <a:pt x="114" y="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id-ID">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25" name="Freeform 9"/>
          <p:cNvSpPr>
            <a:spLocks noEditPoints="1"/>
          </p:cNvSpPr>
          <p:nvPr/>
        </p:nvSpPr>
        <p:spPr bwMode="auto">
          <a:xfrm>
            <a:off x="3311826" y="3398870"/>
            <a:ext cx="922863" cy="922983"/>
          </a:xfrm>
          <a:custGeom>
            <a:avLst/>
            <a:gdLst>
              <a:gd name="T0" fmla="*/ 122 w 243"/>
              <a:gd name="T1" fmla="*/ 0 h 243"/>
              <a:gd name="T2" fmla="*/ 0 w 243"/>
              <a:gd name="T3" fmla="*/ 121 h 243"/>
              <a:gd name="T4" fmla="*/ 122 w 243"/>
              <a:gd name="T5" fmla="*/ 243 h 243"/>
              <a:gd name="T6" fmla="*/ 243 w 243"/>
              <a:gd name="T7" fmla="*/ 121 h 243"/>
              <a:gd name="T8" fmla="*/ 122 w 243"/>
              <a:gd name="T9" fmla="*/ 0 h 243"/>
              <a:gd name="T10" fmla="*/ 154 w 243"/>
              <a:gd name="T11" fmla="*/ 121 h 243"/>
              <a:gd name="T12" fmla="*/ 133 w 243"/>
              <a:gd name="T13" fmla="*/ 121 h 243"/>
              <a:gd name="T14" fmla="*/ 133 w 243"/>
              <a:gd name="T15" fmla="*/ 196 h 243"/>
              <a:gd name="T16" fmla="*/ 102 w 243"/>
              <a:gd name="T17" fmla="*/ 196 h 243"/>
              <a:gd name="T18" fmla="*/ 102 w 243"/>
              <a:gd name="T19" fmla="*/ 121 h 243"/>
              <a:gd name="T20" fmla="*/ 87 w 243"/>
              <a:gd name="T21" fmla="*/ 121 h 243"/>
              <a:gd name="T22" fmla="*/ 87 w 243"/>
              <a:gd name="T23" fmla="*/ 94 h 243"/>
              <a:gd name="T24" fmla="*/ 102 w 243"/>
              <a:gd name="T25" fmla="*/ 94 h 243"/>
              <a:gd name="T26" fmla="*/ 102 w 243"/>
              <a:gd name="T27" fmla="*/ 77 h 243"/>
              <a:gd name="T28" fmla="*/ 133 w 243"/>
              <a:gd name="T29" fmla="*/ 46 h 243"/>
              <a:gd name="T30" fmla="*/ 156 w 243"/>
              <a:gd name="T31" fmla="*/ 46 h 243"/>
              <a:gd name="T32" fmla="*/ 156 w 243"/>
              <a:gd name="T33" fmla="*/ 72 h 243"/>
              <a:gd name="T34" fmla="*/ 140 w 243"/>
              <a:gd name="T35" fmla="*/ 72 h 243"/>
              <a:gd name="T36" fmla="*/ 133 w 243"/>
              <a:gd name="T37" fmla="*/ 79 h 243"/>
              <a:gd name="T38" fmla="*/ 133 w 243"/>
              <a:gd name="T39" fmla="*/ 94 h 243"/>
              <a:gd name="T40" fmla="*/ 157 w 243"/>
              <a:gd name="T41" fmla="*/ 94 h 243"/>
              <a:gd name="T42" fmla="*/ 154 w 243"/>
              <a:gd name="T43" fmla="*/ 121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43">
                <a:moveTo>
                  <a:pt x="122" y="0"/>
                </a:moveTo>
                <a:cubicBezTo>
                  <a:pt x="55" y="0"/>
                  <a:pt x="0" y="54"/>
                  <a:pt x="0" y="121"/>
                </a:cubicBezTo>
                <a:cubicBezTo>
                  <a:pt x="0" y="188"/>
                  <a:pt x="55" y="243"/>
                  <a:pt x="122" y="243"/>
                </a:cubicBezTo>
                <a:cubicBezTo>
                  <a:pt x="189" y="243"/>
                  <a:pt x="243" y="188"/>
                  <a:pt x="243" y="121"/>
                </a:cubicBezTo>
                <a:cubicBezTo>
                  <a:pt x="243" y="54"/>
                  <a:pt x="189" y="0"/>
                  <a:pt x="122" y="0"/>
                </a:cubicBezTo>
                <a:close/>
                <a:moveTo>
                  <a:pt x="154" y="121"/>
                </a:moveTo>
                <a:cubicBezTo>
                  <a:pt x="133" y="121"/>
                  <a:pt x="133" y="121"/>
                  <a:pt x="133" y="121"/>
                </a:cubicBezTo>
                <a:cubicBezTo>
                  <a:pt x="133" y="154"/>
                  <a:pt x="133" y="196"/>
                  <a:pt x="133" y="196"/>
                </a:cubicBezTo>
                <a:cubicBezTo>
                  <a:pt x="102" y="196"/>
                  <a:pt x="102" y="196"/>
                  <a:pt x="102" y="196"/>
                </a:cubicBezTo>
                <a:cubicBezTo>
                  <a:pt x="102" y="196"/>
                  <a:pt x="102" y="155"/>
                  <a:pt x="102" y="121"/>
                </a:cubicBezTo>
                <a:cubicBezTo>
                  <a:pt x="87" y="121"/>
                  <a:pt x="87" y="121"/>
                  <a:pt x="87" y="121"/>
                </a:cubicBezTo>
                <a:cubicBezTo>
                  <a:pt x="87" y="94"/>
                  <a:pt x="87" y="94"/>
                  <a:pt x="87" y="94"/>
                </a:cubicBezTo>
                <a:cubicBezTo>
                  <a:pt x="102" y="94"/>
                  <a:pt x="102" y="94"/>
                  <a:pt x="102" y="94"/>
                </a:cubicBezTo>
                <a:cubicBezTo>
                  <a:pt x="102" y="77"/>
                  <a:pt x="102" y="77"/>
                  <a:pt x="102" y="77"/>
                </a:cubicBezTo>
                <a:cubicBezTo>
                  <a:pt x="102" y="65"/>
                  <a:pt x="108" y="46"/>
                  <a:pt x="133" y="46"/>
                </a:cubicBezTo>
                <a:cubicBezTo>
                  <a:pt x="156" y="46"/>
                  <a:pt x="156" y="46"/>
                  <a:pt x="156" y="46"/>
                </a:cubicBezTo>
                <a:cubicBezTo>
                  <a:pt x="156" y="72"/>
                  <a:pt x="156" y="72"/>
                  <a:pt x="156" y="72"/>
                </a:cubicBezTo>
                <a:cubicBezTo>
                  <a:pt x="156" y="72"/>
                  <a:pt x="142" y="72"/>
                  <a:pt x="140" y="72"/>
                </a:cubicBezTo>
                <a:cubicBezTo>
                  <a:pt x="137" y="72"/>
                  <a:pt x="133" y="73"/>
                  <a:pt x="133" y="79"/>
                </a:cubicBezTo>
                <a:cubicBezTo>
                  <a:pt x="133" y="94"/>
                  <a:pt x="133" y="94"/>
                  <a:pt x="133" y="94"/>
                </a:cubicBezTo>
                <a:cubicBezTo>
                  <a:pt x="157" y="94"/>
                  <a:pt x="157" y="94"/>
                  <a:pt x="157" y="94"/>
                </a:cubicBezTo>
                <a:lnTo>
                  <a:pt x="154" y="121"/>
                </a:lnTo>
                <a:close/>
              </a:path>
            </a:pathLst>
          </a:custGeom>
          <a:solidFill>
            <a:schemeClr val="accent2"/>
          </a:solidFill>
          <a:ln>
            <a:noFill/>
          </a:ln>
        </p:spPr>
        <p:txBody>
          <a:bodyPr vert="horz" wrap="square" lIns="96435" tIns="48218" rIns="96435" bIns="48218" numCol="1" anchor="t" anchorCtr="0" compatLnSpc="1"/>
          <a:lstStyle/>
          <a:p>
            <a:endParaRPr lang="id-ID">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26" name="TextBox 207"/>
          <p:cNvSpPr txBox="1"/>
          <p:nvPr/>
        </p:nvSpPr>
        <p:spPr>
          <a:xfrm>
            <a:off x="1440591" y="4736613"/>
            <a:ext cx="1315040" cy="319446"/>
          </a:xfrm>
          <a:prstGeom prst="rect">
            <a:avLst/>
          </a:prstGeom>
          <a:noFill/>
        </p:spPr>
        <p:txBody>
          <a:bodyPr wrap="none" rtlCol="0">
            <a:spAutoFit/>
          </a:bodyPr>
          <a:lstStyle/>
          <a:p>
            <a:pPr algn="ctr"/>
            <a:r>
              <a:rPr lang="id-ID" sz="1475"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Your Network</a:t>
            </a:r>
            <a:endParaRPr lang="id-ID" sz="1475"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27" name="TextBox 208"/>
          <p:cNvSpPr txBox="1"/>
          <p:nvPr/>
        </p:nvSpPr>
        <p:spPr>
          <a:xfrm>
            <a:off x="3115735" y="4736613"/>
            <a:ext cx="1315040" cy="319446"/>
          </a:xfrm>
          <a:prstGeom prst="rect">
            <a:avLst/>
          </a:prstGeom>
          <a:noFill/>
        </p:spPr>
        <p:txBody>
          <a:bodyPr wrap="none" rtlCol="0">
            <a:spAutoFit/>
          </a:bodyPr>
          <a:lstStyle/>
          <a:p>
            <a:pPr algn="ctr"/>
            <a:r>
              <a:rPr lang="id-ID" sz="1475"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Your Network</a:t>
            </a:r>
            <a:endParaRPr lang="id-ID" sz="1475"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28" name="TextBox 209"/>
          <p:cNvSpPr txBox="1"/>
          <p:nvPr/>
        </p:nvSpPr>
        <p:spPr>
          <a:xfrm>
            <a:off x="4615746" y="4720381"/>
            <a:ext cx="1471237" cy="351956"/>
          </a:xfrm>
          <a:prstGeom prst="rect">
            <a:avLst/>
          </a:prstGeom>
          <a:noFill/>
        </p:spPr>
        <p:txBody>
          <a:bodyPr wrap="none" rtlCol="0">
            <a:spAutoFit/>
          </a:bodyPr>
          <a:lstStyle/>
          <a:p>
            <a:pPr algn="ctr"/>
            <a:r>
              <a:rPr lang="id-ID" sz="1685"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Your Network</a:t>
            </a:r>
            <a:endParaRPr lang="id-ID" sz="1685"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29" name="矩形 128"/>
          <p:cNvSpPr/>
          <p:nvPr/>
        </p:nvSpPr>
        <p:spPr>
          <a:xfrm>
            <a:off x="0" y="0"/>
            <a:ext cx="12858750" cy="519981"/>
          </a:xfrm>
          <a:prstGeom prst="rect">
            <a:avLst/>
          </a:prstGeom>
          <a:blipFill dpi="0" rotWithShape="1">
            <a:blip r:embed="rId1"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0" name="TextBox 122"/>
          <p:cNvSpPr txBox="1"/>
          <p:nvPr/>
        </p:nvSpPr>
        <p:spPr>
          <a:xfrm>
            <a:off x="136214" y="46890"/>
            <a:ext cx="3096344" cy="466685"/>
          </a:xfrm>
          <a:prstGeom prst="rect">
            <a:avLst/>
          </a:prstGeom>
          <a:noFill/>
        </p:spPr>
        <p:txBody>
          <a:bodyPr wrap="square" lIns="96416" tIns="48206" rIns="96416" bIns="48206" rtlCol="0">
            <a:spAutoFit/>
          </a:bodyPr>
          <a:lstStyle/>
          <a:p>
            <a:r>
              <a:rPr lang="zh-CN" altLang="en-US" sz="2400" spc="300" dirty="0" smtClean="0">
                <a:solidFill>
                  <a:schemeClr val="bg1"/>
                </a:solidFill>
                <a:latin typeface="造字工房悦黑体验版细体" pitchFamily="50" charset="-122"/>
                <a:ea typeface="造字工房悦黑体验版细体" pitchFamily="50" charset="-122"/>
                <a:sym typeface="Arial" panose="020B0604020202020204" pitchFamily="34" charset="0"/>
              </a:rPr>
              <a:t>点击添加标题文字</a:t>
            </a:r>
            <a:endParaRPr lang="zh-CN" altLang="en-US" sz="2400" spc="300" dirty="0">
              <a:solidFill>
                <a:schemeClr val="bg1"/>
              </a:solidFill>
              <a:latin typeface="造字工房悦黑体验版细体" pitchFamily="50" charset="-122"/>
              <a:ea typeface="造字工房悦黑体验版细体" pitchFamily="50"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advTm="5000">
        <p14:flip dir="r"/>
      </p:transition>
    </mc:Choice>
    <mc:Fallback>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fade">
                                      <p:cBhvr>
                                        <p:cTn id="7" dur="500"/>
                                        <p:tgtEl>
                                          <p:spTgt spid="1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3"/>
                                        </p:tgtEl>
                                        <p:attrNameLst>
                                          <p:attrName>style.visibility</p:attrName>
                                        </p:attrNameLst>
                                      </p:cBhvr>
                                      <p:to>
                                        <p:strVal val="visible"/>
                                      </p:to>
                                    </p:set>
                                    <p:animEffect transition="in" filter="fade">
                                      <p:cBhvr>
                                        <p:cTn id="10" dur="500"/>
                                        <p:tgtEl>
                                          <p:spTgt spid="113"/>
                                        </p:tgtEl>
                                      </p:cBhvr>
                                    </p:animEffect>
                                  </p:childTnLst>
                                </p:cTn>
                              </p:par>
                            </p:childTnLst>
                          </p:cTn>
                        </p:par>
                        <p:par>
                          <p:cTn id="11" fill="hold">
                            <p:stCondLst>
                              <p:cond delay="500"/>
                            </p:stCondLst>
                            <p:childTnLst>
                              <p:par>
                                <p:cTn id="12" presetID="53" presetClass="entr" presetSubtype="16" fill="hold" nodeType="afterEffect">
                                  <p:stCondLst>
                                    <p:cond delay="0"/>
                                  </p:stCondLst>
                                  <p:childTnLst>
                                    <p:set>
                                      <p:cBhvr>
                                        <p:cTn id="13" dur="1" fill="hold">
                                          <p:stCondLst>
                                            <p:cond delay="0"/>
                                          </p:stCondLst>
                                        </p:cTn>
                                        <p:tgtEl>
                                          <p:spTgt spid="117"/>
                                        </p:tgtEl>
                                        <p:attrNameLst>
                                          <p:attrName>style.visibility</p:attrName>
                                        </p:attrNameLst>
                                      </p:cBhvr>
                                      <p:to>
                                        <p:strVal val="visible"/>
                                      </p:to>
                                    </p:set>
                                    <p:anim calcmode="lin" valueType="num">
                                      <p:cBhvr>
                                        <p:cTn id="14" dur="500" fill="hold"/>
                                        <p:tgtEl>
                                          <p:spTgt spid="117"/>
                                        </p:tgtEl>
                                        <p:attrNameLst>
                                          <p:attrName>ppt_w</p:attrName>
                                        </p:attrNameLst>
                                      </p:cBhvr>
                                      <p:tavLst>
                                        <p:tav tm="0">
                                          <p:val>
                                            <p:fltVal val="0"/>
                                          </p:val>
                                        </p:tav>
                                        <p:tav tm="100000">
                                          <p:val>
                                            <p:strVal val="#ppt_w"/>
                                          </p:val>
                                        </p:tav>
                                      </p:tavLst>
                                    </p:anim>
                                    <p:anim calcmode="lin" valueType="num">
                                      <p:cBhvr>
                                        <p:cTn id="15" dur="500" fill="hold"/>
                                        <p:tgtEl>
                                          <p:spTgt spid="117"/>
                                        </p:tgtEl>
                                        <p:attrNameLst>
                                          <p:attrName>ppt_h</p:attrName>
                                        </p:attrNameLst>
                                      </p:cBhvr>
                                      <p:tavLst>
                                        <p:tav tm="0">
                                          <p:val>
                                            <p:fltVal val="0"/>
                                          </p:val>
                                        </p:tav>
                                        <p:tav tm="100000">
                                          <p:val>
                                            <p:strVal val="#ppt_h"/>
                                          </p:val>
                                        </p:tav>
                                      </p:tavLst>
                                    </p:anim>
                                    <p:animEffect transition="in" filter="fade">
                                      <p:cBhvr>
                                        <p:cTn id="16" dur="500"/>
                                        <p:tgtEl>
                                          <p:spTgt spid="117"/>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124"/>
                                        </p:tgtEl>
                                        <p:attrNameLst>
                                          <p:attrName>style.visibility</p:attrName>
                                        </p:attrNameLst>
                                      </p:cBhvr>
                                      <p:to>
                                        <p:strVal val="visible"/>
                                      </p:to>
                                    </p:set>
                                    <p:anim calcmode="lin" valueType="num">
                                      <p:cBhvr>
                                        <p:cTn id="19" dur="500" fill="hold"/>
                                        <p:tgtEl>
                                          <p:spTgt spid="124"/>
                                        </p:tgtEl>
                                        <p:attrNameLst>
                                          <p:attrName>ppt_w</p:attrName>
                                        </p:attrNameLst>
                                      </p:cBhvr>
                                      <p:tavLst>
                                        <p:tav tm="0">
                                          <p:val>
                                            <p:fltVal val="0"/>
                                          </p:val>
                                        </p:tav>
                                        <p:tav tm="100000">
                                          <p:val>
                                            <p:strVal val="#ppt_w"/>
                                          </p:val>
                                        </p:tav>
                                      </p:tavLst>
                                    </p:anim>
                                    <p:anim calcmode="lin" valueType="num">
                                      <p:cBhvr>
                                        <p:cTn id="20" dur="500" fill="hold"/>
                                        <p:tgtEl>
                                          <p:spTgt spid="124"/>
                                        </p:tgtEl>
                                        <p:attrNameLst>
                                          <p:attrName>ppt_h</p:attrName>
                                        </p:attrNameLst>
                                      </p:cBhvr>
                                      <p:tavLst>
                                        <p:tav tm="0">
                                          <p:val>
                                            <p:fltVal val="0"/>
                                          </p:val>
                                        </p:tav>
                                        <p:tav tm="100000">
                                          <p:val>
                                            <p:strVal val="#ppt_h"/>
                                          </p:val>
                                        </p:tav>
                                      </p:tavLst>
                                    </p:anim>
                                    <p:animEffect transition="in" filter="fade">
                                      <p:cBhvr>
                                        <p:cTn id="21" dur="500"/>
                                        <p:tgtEl>
                                          <p:spTgt spid="124"/>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 calcmode="lin" valueType="num">
                                      <p:cBhvr>
                                        <p:cTn id="24" dur="500" fill="hold"/>
                                        <p:tgtEl>
                                          <p:spTgt spid="125"/>
                                        </p:tgtEl>
                                        <p:attrNameLst>
                                          <p:attrName>ppt_w</p:attrName>
                                        </p:attrNameLst>
                                      </p:cBhvr>
                                      <p:tavLst>
                                        <p:tav tm="0">
                                          <p:val>
                                            <p:fltVal val="0"/>
                                          </p:val>
                                        </p:tav>
                                        <p:tav tm="100000">
                                          <p:val>
                                            <p:strVal val="#ppt_w"/>
                                          </p:val>
                                        </p:tav>
                                      </p:tavLst>
                                    </p:anim>
                                    <p:anim calcmode="lin" valueType="num">
                                      <p:cBhvr>
                                        <p:cTn id="25" dur="500" fill="hold"/>
                                        <p:tgtEl>
                                          <p:spTgt spid="125"/>
                                        </p:tgtEl>
                                        <p:attrNameLst>
                                          <p:attrName>ppt_h</p:attrName>
                                        </p:attrNameLst>
                                      </p:cBhvr>
                                      <p:tavLst>
                                        <p:tav tm="0">
                                          <p:val>
                                            <p:fltVal val="0"/>
                                          </p:val>
                                        </p:tav>
                                        <p:tav tm="100000">
                                          <p:val>
                                            <p:strVal val="#ppt_h"/>
                                          </p:val>
                                        </p:tav>
                                      </p:tavLst>
                                    </p:anim>
                                    <p:animEffect transition="in" filter="fade">
                                      <p:cBhvr>
                                        <p:cTn id="26" dur="500"/>
                                        <p:tgtEl>
                                          <p:spTgt spid="125"/>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114"/>
                                        </p:tgtEl>
                                        <p:attrNameLst>
                                          <p:attrName>style.visibility</p:attrName>
                                        </p:attrNameLst>
                                      </p:cBhvr>
                                      <p:to>
                                        <p:strVal val="visible"/>
                                      </p:to>
                                    </p:set>
                                    <p:animEffect transition="in" filter="fade">
                                      <p:cBhvr>
                                        <p:cTn id="30" dur="500"/>
                                        <p:tgtEl>
                                          <p:spTgt spid="114"/>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15"/>
                                        </p:tgtEl>
                                        <p:attrNameLst>
                                          <p:attrName>style.visibility</p:attrName>
                                        </p:attrNameLst>
                                      </p:cBhvr>
                                      <p:to>
                                        <p:strVal val="visible"/>
                                      </p:to>
                                    </p:set>
                                    <p:animEffect transition="in" filter="fade">
                                      <p:cBhvr>
                                        <p:cTn id="33" dur="500"/>
                                        <p:tgtEl>
                                          <p:spTgt spid="115"/>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16"/>
                                        </p:tgtEl>
                                        <p:attrNameLst>
                                          <p:attrName>style.visibility</p:attrName>
                                        </p:attrNameLst>
                                      </p:cBhvr>
                                      <p:to>
                                        <p:strVal val="visible"/>
                                      </p:to>
                                    </p:set>
                                    <p:animEffect transition="in" filter="fade">
                                      <p:cBhvr>
                                        <p:cTn id="36" dur="500"/>
                                        <p:tgtEl>
                                          <p:spTgt spid="116"/>
                                        </p:tgtEl>
                                      </p:cBhvr>
                                    </p:animEffect>
                                  </p:childTnLst>
                                </p:cTn>
                              </p:par>
                            </p:childTnLst>
                          </p:cTn>
                        </p:par>
                        <p:par>
                          <p:cTn id="37" fill="hold">
                            <p:stCondLst>
                              <p:cond delay="1500"/>
                            </p:stCondLst>
                            <p:childTnLst>
                              <p:par>
                                <p:cTn id="38" presetID="10" presetClass="entr" presetSubtype="0" fill="hold" grpId="0" nodeType="afterEffect">
                                  <p:stCondLst>
                                    <p:cond delay="0"/>
                                  </p:stCondLst>
                                  <p:childTnLst>
                                    <p:set>
                                      <p:cBhvr>
                                        <p:cTn id="39" dur="1" fill="hold">
                                          <p:stCondLst>
                                            <p:cond delay="0"/>
                                          </p:stCondLst>
                                        </p:cTn>
                                        <p:tgtEl>
                                          <p:spTgt spid="126"/>
                                        </p:tgtEl>
                                        <p:attrNameLst>
                                          <p:attrName>style.visibility</p:attrName>
                                        </p:attrNameLst>
                                      </p:cBhvr>
                                      <p:to>
                                        <p:strVal val="visible"/>
                                      </p:to>
                                    </p:set>
                                    <p:animEffect transition="in" filter="fade">
                                      <p:cBhvr>
                                        <p:cTn id="40" dur="500"/>
                                        <p:tgtEl>
                                          <p:spTgt spid="126"/>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27"/>
                                        </p:tgtEl>
                                        <p:attrNameLst>
                                          <p:attrName>style.visibility</p:attrName>
                                        </p:attrNameLst>
                                      </p:cBhvr>
                                      <p:to>
                                        <p:strVal val="visible"/>
                                      </p:to>
                                    </p:set>
                                    <p:animEffect transition="in" filter="fade">
                                      <p:cBhvr>
                                        <p:cTn id="43" dur="500"/>
                                        <p:tgtEl>
                                          <p:spTgt spid="127"/>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28"/>
                                        </p:tgtEl>
                                        <p:attrNameLst>
                                          <p:attrName>style.visibility</p:attrName>
                                        </p:attrNameLst>
                                      </p:cBhvr>
                                      <p:to>
                                        <p:strVal val="visible"/>
                                      </p:to>
                                    </p:set>
                                    <p:animEffect transition="in" filter="fade">
                                      <p:cBhvr>
                                        <p:cTn id="46" dur="500"/>
                                        <p:tgtEl>
                                          <p:spTgt spid="128"/>
                                        </p:tgtEl>
                                      </p:cBhvr>
                                    </p:animEffect>
                                  </p:childTnLst>
                                </p:cTn>
                              </p:par>
                            </p:childTnLst>
                          </p:cTn>
                        </p:par>
                        <p:par>
                          <p:cTn id="47" fill="hold">
                            <p:stCondLst>
                              <p:cond delay="2000"/>
                            </p:stCondLst>
                            <p:childTnLst>
                              <p:par>
                                <p:cTn id="48" presetID="10" presetClass="entr" presetSubtype="0" fill="hold" nodeType="afterEffect">
                                  <p:stCondLst>
                                    <p:cond delay="0"/>
                                  </p:stCondLst>
                                  <p:childTnLst>
                                    <p:set>
                                      <p:cBhvr>
                                        <p:cTn id="49" dur="1" fill="hold">
                                          <p:stCondLst>
                                            <p:cond delay="0"/>
                                          </p:stCondLst>
                                        </p:cTn>
                                        <p:tgtEl>
                                          <p:spTgt spid="111"/>
                                        </p:tgtEl>
                                        <p:attrNameLst>
                                          <p:attrName>style.visibility</p:attrName>
                                        </p:attrNameLst>
                                      </p:cBhvr>
                                      <p:to>
                                        <p:strVal val="visible"/>
                                      </p:to>
                                    </p:set>
                                    <p:animEffect transition="in" filter="fade">
                                      <p:cBhvr>
                                        <p:cTn id="50" dur="500"/>
                                        <p:tgtEl>
                                          <p:spTgt spid="111"/>
                                        </p:tgtEl>
                                      </p:cBhvr>
                                    </p:animEffect>
                                  </p:childTnLst>
                                </p:cTn>
                              </p:par>
                            </p:childTnLst>
                          </p:cTn>
                        </p:par>
                        <p:par>
                          <p:cTn id="51" fill="hold">
                            <p:stCondLst>
                              <p:cond delay="2500"/>
                            </p:stCondLst>
                            <p:childTnLst>
                              <p:par>
                                <p:cTn id="52" presetID="10" presetClass="entr" presetSubtype="0" fill="hold" grpId="0" nodeType="afterEffect">
                                  <p:stCondLst>
                                    <p:cond delay="0"/>
                                  </p:stCondLst>
                                  <p:childTnLst>
                                    <p:set>
                                      <p:cBhvr>
                                        <p:cTn id="53" dur="1" fill="hold">
                                          <p:stCondLst>
                                            <p:cond delay="0"/>
                                          </p:stCondLst>
                                        </p:cTn>
                                        <p:tgtEl>
                                          <p:spTgt spid="110"/>
                                        </p:tgtEl>
                                        <p:attrNameLst>
                                          <p:attrName>style.visibility</p:attrName>
                                        </p:attrNameLst>
                                      </p:cBhvr>
                                      <p:to>
                                        <p:strVal val="visible"/>
                                      </p:to>
                                    </p:set>
                                    <p:animEffect transition="in" filter="fade">
                                      <p:cBhvr>
                                        <p:cTn id="54" dur="500"/>
                                        <p:tgtEl>
                                          <p:spTgt spid="110"/>
                                        </p:tgtEl>
                                      </p:cBhvr>
                                    </p:animEffect>
                                  </p:childTnLst>
                                </p:cTn>
                              </p:par>
                            </p:childTnLst>
                          </p:cTn>
                        </p:par>
                        <p:par>
                          <p:cTn id="55" fill="hold">
                            <p:stCondLst>
                              <p:cond delay="3000"/>
                            </p:stCondLst>
                            <p:childTnLst>
                              <p:par>
                                <p:cTn id="56" presetID="22" presetClass="entr" presetSubtype="4" fill="hold" grpId="0" nodeType="afterEffect">
                                  <p:stCondLst>
                                    <p:cond delay="0"/>
                                  </p:stCondLst>
                                  <p:childTnLst>
                                    <p:set>
                                      <p:cBhvr>
                                        <p:cTn id="57" dur="1" fill="hold">
                                          <p:stCondLst>
                                            <p:cond delay="0"/>
                                          </p:stCondLst>
                                        </p:cTn>
                                        <p:tgtEl>
                                          <p:spTgt spid="61"/>
                                        </p:tgtEl>
                                        <p:attrNameLst>
                                          <p:attrName>style.visibility</p:attrName>
                                        </p:attrNameLst>
                                      </p:cBhvr>
                                      <p:to>
                                        <p:strVal val="visible"/>
                                      </p:to>
                                    </p:set>
                                    <p:animEffect transition="in" filter="wipe(down)">
                                      <p:cBhvr>
                                        <p:cTn id="58" dur="500"/>
                                        <p:tgtEl>
                                          <p:spTgt spid="61"/>
                                        </p:tgtEl>
                                      </p:cBhvr>
                                    </p:animEffect>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59"/>
                                        </p:tgtEl>
                                        <p:attrNameLst>
                                          <p:attrName>style.visibility</p:attrName>
                                        </p:attrNameLst>
                                      </p:cBhvr>
                                      <p:to>
                                        <p:strVal val="visible"/>
                                      </p:to>
                                    </p:set>
                                    <p:anim calcmode="lin" valueType="num">
                                      <p:cBhvr>
                                        <p:cTn id="62" dur="500" fill="hold"/>
                                        <p:tgtEl>
                                          <p:spTgt spid="59"/>
                                        </p:tgtEl>
                                        <p:attrNameLst>
                                          <p:attrName>ppt_w</p:attrName>
                                        </p:attrNameLst>
                                      </p:cBhvr>
                                      <p:tavLst>
                                        <p:tav tm="0">
                                          <p:val>
                                            <p:fltVal val="0"/>
                                          </p:val>
                                        </p:tav>
                                        <p:tav tm="100000">
                                          <p:val>
                                            <p:strVal val="#ppt_w"/>
                                          </p:val>
                                        </p:tav>
                                      </p:tavLst>
                                    </p:anim>
                                    <p:anim calcmode="lin" valueType="num">
                                      <p:cBhvr>
                                        <p:cTn id="63" dur="500" fill="hold"/>
                                        <p:tgtEl>
                                          <p:spTgt spid="59"/>
                                        </p:tgtEl>
                                        <p:attrNameLst>
                                          <p:attrName>ppt_h</p:attrName>
                                        </p:attrNameLst>
                                      </p:cBhvr>
                                      <p:tavLst>
                                        <p:tav tm="0">
                                          <p:val>
                                            <p:fltVal val="0"/>
                                          </p:val>
                                        </p:tav>
                                        <p:tav tm="100000">
                                          <p:val>
                                            <p:strVal val="#ppt_h"/>
                                          </p:val>
                                        </p:tav>
                                      </p:tavLst>
                                    </p:anim>
                                    <p:animEffect transition="in" filter="fade">
                                      <p:cBhvr>
                                        <p:cTn id="64" dur="500"/>
                                        <p:tgtEl>
                                          <p:spTgt spid="59"/>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60"/>
                                        </p:tgtEl>
                                        <p:attrNameLst>
                                          <p:attrName>style.visibility</p:attrName>
                                        </p:attrNameLst>
                                      </p:cBhvr>
                                      <p:to>
                                        <p:strVal val="visible"/>
                                      </p:to>
                                    </p:set>
                                    <p:anim calcmode="lin" valueType="num">
                                      <p:cBhvr>
                                        <p:cTn id="67" dur="500" fill="hold"/>
                                        <p:tgtEl>
                                          <p:spTgt spid="60"/>
                                        </p:tgtEl>
                                        <p:attrNameLst>
                                          <p:attrName>ppt_w</p:attrName>
                                        </p:attrNameLst>
                                      </p:cBhvr>
                                      <p:tavLst>
                                        <p:tav tm="0">
                                          <p:val>
                                            <p:fltVal val="0"/>
                                          </p:val>
                                        </p:tav>
                                        <p:tav tm="100000">
                                          <p:val>
                                            <p:strVal val="#ppt_w"/>
                                          </p:val>
                                        </p:tav>
                                      </p:tavLst>
                                    </p:anim>
                                    <p:anim calcmode="lin" valueType="num">
                                      <p:cBhvr>
                                        <p:cTn id="68" dur="500" fill="hold"/>
                                        <p:tgtEl>
                                          <p:spTgt spid="60"/>
                                        </p:tgtEl>
                                        <p:attrNameLst>
                                          <p:attrName>ppt_h</p:attrName>
                                        </p:attrNameLst>
                                      </p:cBhvr>
                                      <p:tavLst>
                                        <p:tav tm="0">
                                          <p:val>
                                            <p:fltVal val="0"/>
                                          </p:val>
                                        </p:tav>
                                        <p:tav tm="100000">
                                          <p:val>
                                            <p:strVal val="#ppt_h"/>
                                          </p:val>
                                        </p:tav>
                                      </p:tavLst>
                                    </p:anim>
                                    <p:animEffect transition="in" filter="fade">
                                      <p:cBhvr>
                                        <p:cTn id="69" dur="500"/>
                                        <p:tgtEl>
                                          <p:spTgt spid="60"/>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62"/>
                                        </p:tgtEl>
                                        <p:attrNameLst>
                                          <p:attrName>style.visibility</p:attrName>
                                        </p:attrNameLst>
                                      </p:cBhvr>
                                      <p:to>
                                        <p:strVal val="visible"/>
                                      </p:to>
                                    </p:set>
                                    <p:anim calcmode="lin" valueType="num">
                                      <p:cBhvr>
                                        <p:cTn id="72" dur="500" fill="hold"/>
                                        <p:tgtEl>
                                          <p:spTgt spid="62"/>
                                        </p:tgtEl>
                                        <p:attrNameLst>
                                          <p:attrName>ppt_w</p:attrName>
                                        </p:attrNameLst>
                                      </p:cBhvr>
                                      <p:tavLst>
                                        <p:tav tm="0">
                                          <p:val>
                                            <p:fltVal val="0"/>
                                          </p:val>
                                        </p:tav>
                                        <p:tav tm="100000">
                                          <p:val>
                                            <p:strVal val="#ppt_w"/>
                                          </p:val>
                                        </p:tav>
                                      </p:tavLst>
                                    </p:anim>
                                    <p:anim calcmode="lin" valueType="num">
                                      <p:cBhvr>
                                        <p:cTn id="73" dur="500" fill="hold"/>
                                        <p:tgtEl>
                                          <p:spTgt spid="62"/>
                                        </p:tgtEl>
                                        <p:attrNameLst>
                                          <p:attrName>ppt_h</p:attrName>
                                        </p:attrNameLst>
                                      </p:cBhvr>
                                      <p:tavLst>
                                        <p:tav tm="0">
                                          <p:val>
                                            <p:fltVal val="0"/>
                                          </p:val>
                                        </p:tav>
                                        <p:tav tm="100000">
                                          <p:val>
                                            <p:strVal val="#ppt_h"/>
                                          </p:val>
                                        </p:tav>
                                      </p:tavLst>
                                    </p:anim>
                                    <p:animEffect transition="in" filter="fade">
                                      <p:cBhvr>
                                        <p:cTn id="74" dur="500"/>
                                        <p:tgtEl>
                                          <p:spTgt spid="62"/>
                                        </p:tgtEl>
                                      </p:cBhvr>
                                    </p:animEffect>
                                  </p:childTnLst>
                                </p:cTn>
                              </p:par>
                              <p:par>
                                <p:cTn id="75" presetID="53" presetClass="entr" presetSubtype="16" fill="hold" nodeType="with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par>
                                <p:cTn id="80" presetID="53" presetClass="entr" presetSubtype="16" fill="hold" nodeType="withEffect">
                                  <p:stCondLst>
                                    <p:cond delay="0"/>
                                  </p:stCondLst>
                                  <p:childTnLst>
                                    <p:set>
                                      <p:cBhvr>
                                        <p:cTn id="81" dur="1" fill="hold">
                                          <p:stCondLst>
                                            <p:cond delay="0"/>
                                          </p:stCondLst>
                                        </p:cTn>
                                        <p:tgtEl>
                                          <p:spTgt spid="70"/>
                                        </p:tgtEl>
                                        <p:attrNameLst>
                                          <p:attrName>style.visibility</p:attrName>
                                        </p:attrNameLst>
                                      </p:cBhvr>
                                      <p:to>
                                        <p:strVal val="visible"/>
                                      </p:to>
                                    </p:set>
                                    <p:anim calcmode="lin" valueType="num">
                                      <p:cBhvr>
                                        <p:cTn id="82" dur="500" fill="hold"/>
                                        <p:tgtEl>
                                          <p:spTgt spid="70"/>
                                        </p:tgtEl>
                                        <p:attrNameLst>
                                          <p:attrName>ppt_w</p:attrName>
                                        </p:attrNameLst>
                                      </p:cBhvr>
                                      <p:tavLst>
                                        <p:tav tm="0">
                                          <p:val>
                                            <p:fltVal val="0"/>
                                          </p:val>
                                        </p:tav>
                                        <p:tav tm="100000">
                                          <p:val>
                                            <p:strVal val="#ppt_w"/>
                                          </p:val>
                                        </p:tav>
                                      </p:tavLst>
                                    </p:anim>
                                    <p:anim calcmode="lin" valueType="num">
                                      <p:cBhvr>
                                        <p:cTn id="83" dur="500" fill="hold"/>
                                        <p:tgtEl>
                                          <p:spTgt spid="70"/>
                                        </p:tgtEl>
                                        <p:attrNameLst>
                                          <p:attrName>ppt_h</p:attrName>
                                        </p:attrNameLst>
                                      </p:cBhvr>
                                      <p:tavLst>
                                        <p:tav tm="0">
                                          <p:val>
                                            <p:fltVal val="0"/>
                                          </p:val>
                                        </p:tav>
                                        <p:tav tm="100000">
                                          <p:val>
                                            <p:strVal val="#ppt_h"/>
                                          </p:val>
                                        </p:tav>
                                      </p:tavLst>
                                    </p:anim>
                                    <p:animEffect transition="in" filter="fade">
                                      <p:cBhvr>
                                        <p:cTn id="84" dur="500"/>
                                        <p:tgtEl>
                                          <p:spTgt spid="70"/>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74"/>
                                        </p:tgtEl>
                                        <p:attrNameLst>
                                          <p:attrName>style.visibility</p:attrName>
                                        </p:attrNameLst>
                                      </p:cBhvr>
                                      <p:to>
                                        <p:strVal val="visible"/>
                                      </p:to>
                                    </p:set>
                                    <p:anim calcmode="lin" valueType="num">
                                      <p:cBhvr>
                                        <p:cTn id="87" dur="500" fill="hold"/>
                                        <p:tgtEl>
                                          <p:spTgt spid="74"/>
                                        </p:tgtEl>
                                        <p:attrNameLst>
                                          <p:attrName>ppt_w</p:attrName>
                                        </p:attrNameLst>
                                      </p:cBhvr>
                                      <p:tavLst>
                                        <p:tav tm="0">
                                          <p:val>
                                            <p:fltVal val="0"/>
                                          </p:val>
                                        </p:tav>
                                        <p:tav tm="100000">
                                          <p:val>
                                            <p:strVal val="#ppt_w"/>
                                          </p:val>
                                        </p:tav>
                                      </p:tavLst>
                                    </p:anim>
                                    <p:anim calcmode="lin" valueType="num">
                                      <p:cBhvr>
                                        <p:cTn id="88" dur="500" fill="hold"/>
                                        <p:tgtEl>
                                          <p:spTgt spid="74"/>
                                        </p:tgtEl>
                                        <p:attrNameLst>
                                          <p:attrName>ppt_h</p:attrName>
                                        </p:attrNameLst>
                                      </p:cBhvr>
                                      <p:tavLst>
                                        <p:tav tm="0">
                                          <p:val>
                                            <p:fltVal val="0"/>
                                          </p:val>
                                        </p:tav>
                                        <p:tav tm="100000">
                                          <p:val>
                                            <p:strVal val="#ppt_h"/>
                                          </p:val>
                                        </p:tav>
                                      </p:tavLst>
                                    </p:anim>
                                    <p:animEffect transition="in" filter="fade">
                                      <p:cBhvr>
                                        <p:cTn id="89" dur="500"/>
                                        <p:tgtEl>
                                          <p:spTgt spid="74"/>
                                        </p:tgtEl>
                                      </p:cBhvr>
                                    </p:animEffect>
                                  </p:childTnLst>
                                </p:cTn>
                              </p:par>
                            </p:childTnLst>
                          </p:cTn>
                        </p:par>
                        <p:par>
                          <p:cTn id="90" fill="hold">
                            <p:stCondLst>
                              <p:cond delay="4000"/>
                            </p:stCondLst>
                            <p:childTnLst>
                              <p:par>
                                <p:cTn id="91" presetID="53" presetClass="entr" presetSubtype="16" fill="hold" nodeType="afterEffect">
                                  <p:stCondLst>
                                    <p:cond delay="0"/>
                                  </p:stCondLst>
                                  <p:childTnLst>
                                    <p:set>
                                      <p:cBhvr>
                                        <p:cTn id="92" dur="1" fill="hold">
                                          <p:stCondLst>
                                            <p:cond delay="0"/>
                                          </p:stCondLst>
                                        </p:cTn>
                                        <p:tgtEl>
                                          <p:spTgt spid="75"/>
                                        </p:tgtEl>
                                        <p:attrNameLst>
                                          <p:attrName>style.visibility</p:attrName>
                                        </p:attrNameLst>
                                      </p:cBhvr>
                                      <p:to>
                                        <p:strVal val="visible"/>
                                      </p:to>
                                    </p:set>
                                    <p:anim calcmode="lin" valueType="num">
                                      <p:cBhvr>
                                        <p:cTn id="93" dur="500" fill="hold"/>
                                        <p:tgtEl>
                                          <p:spTgt spid="75"/>
                                        </p:tgtEl>
                                        <p:attrNameLst>
                                          <p:attrName>ppt_w</p:attrName>
                                        </p:attrNameLst>
                                      </p:cBhvr>
                                      <p:tavLst>
                                        <p:tav tm="0">
                                          <p:val>
                                            <p:fltVal val="0"/>
                                          </p:val>
                                        </p:tav>
                                        <p:tav tm="100000">
                                          <p:val>
                                            <p:strVal val="#ppt_w"/>
                                          </p:val>
                                        </p:tav>
                                      </p:tavLst>
                                    </p:anim>
                                    <p:anim calcmode="lin" valueType="num">
                                      <p:cBhvr>
                                        <p:cTn id="94" dur="500" fill="hold"/>
                                        <p:tgtEl>
                                          <p:spTgt spid="75"/>
                                        </p:tgtEl>
                                        <p:attrNameLst>
                                          <p:attrName>ppt_h</p:attrName>
                                        </p:attrNameLst>
                                      </p:cBhvr>
                                      <p:tavLst>
                                        <p:tav tm="0">
                                          <p:val>
                                            <p:fltVal val="0"/>
                                          </p:val>
                                        </p:tav>
                                        <p:tav tm="100000">
                                          <p:val>
                                            <p:strVal val="#ppt_h"/>
                                          </p:val>
                                        </p:tav>
                                      </p:tavLst>
                                    </p:anim>
                                    <p:animEffect transition="in" filter="fade">
                                      <p:cBhvr>
                                        <p:cTn id="95" dur="500"/>
                                        <p:tgtEl>
                                          <p:spTgt spid="75"/>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79"/>
                                        </p:tgtEl>
                                        <p:attrNameLst>
                                          <p:attrName>style.visibility</p:attrName>
                                        </p:attrNameLst>
                                      </p:cBhvr>
                                      <p:to>
                                        <p:strVal val="visible"/>
                                      </p:to>
                                    </p:set>
                                    <p:anim calcmode="lin" valueType="num">
                                      <p:cBhvr>
                                        <p:cTn id="98" dur="500" fill="hold"/>
                                        <p:tgtEl>
                                          <p:spTgt spid="79"/>
                                        </p:tgtEl>
                                        <p:attrNameLst>
                                          <p:attrName>ppt_w</p:attrName>
                                        </p:attrNameLst>
                                      </p:cBhvr>
                                      <p:tavLst>
                                        <p:tav tm="0">
                                          <p:val>
                                            <p:fltVal val="0"/>
                                          </p:val>
                                        </p:tav>
                                        <p:tav tm="100000">
                                          <p:val>
                                            <p:strVal val="#ppt_w"/>
                                          </p:val>
                                        </p:tav>
                                      </p:tavLst>
                                    </p:anim>
                                    <p:anim calcmode="lin" valueType="num">
                                      <p:cBhvr>
                                        <p:cTn id="99" dur="500" fill="hold"/>
                                        <p:tgtEl>
                                          <p:spTgt spid="79"/>
                                        </p:tgtEl>
                                        <p:attrNameLst>
                                          <p:attrName>ppt_h</p:attrName>
                                        </p:attrNameLst>
                                      </p:cBhvr>
                                      <p:tavLst>
                                        <p:tav tm="0">
                                          <p:val>
                                            <p:fltVal val="0"/>
                                          </p:val>
                                        </p:tav>
                                        <p:tav tm="100000">
                                          <p:val>
                                            <p:strVal val="#ppt_h"/>
                                          </p:val>
                                        </p:tav>
                                      </p:tavLst>
                                    </p:anim>
                                    <p:animEffect transition="in" filter="fade">
                                      <p:cBhvr>
                                        <p:cTn id="100" dur="500"/>
                                        <p:tgtEl>
                                          <p:spTgt spid="79"/>
                                        </p:tgtEl>
                                      </p:cBhvr>
                                    </p:animEffect>
                                  </p:childTnLst>
                                </p:cTn>
                              </p:par>
                              <p:par>
                                <p:cTn id="101" presetID="53" presetClass="entr" presetSubtype="16" fill="hold" nodeType="withEffect">
                                  <p:stCondLst>
                                    <p:cond delay="0"/>
                                  </p:stCondLst>
                                  <p:childTnLst>
                                    <p:set>
                                      <p:cBhvr>
                                        <p:cTn id="102" dur="1" fill="hold">
                                          <p:stCondLst>
                                            <p:cond delay="0"/>
                                          </p:stCondLst>
                                        </p:cTn>
                                        <p:tgtEl>
                                          <p:spTgt spid="80"/>
                                        </p:tgtEl>
                                        <p:attrNameLst>
                                          <p:attrName>style.visibility</p:attrName>
                                        </p:attrNameLst>
                                      </p:cBhvr>
                                      <p:to>
                                        <p:strVal val="visible"/>
                                      </p:to>
                                    </p:set>
                                    <p:anim calcmode="lin" valueType="num">
                                      <p:cBhvr>
                                        <p:cTn id="103" dur="500" fill="hold"/>
                                        <p:tgtEl>
                                          <p:spTgt spid="80"/>
                                        </p:tgtEl>
                                        <p:attrNameLst>
                                          <p:attrName>ppt_w</p:attrName>
                                        </p:attrNameLst>
                                      </p:cBhvr>
                                      <p:tavLst>
                                        <p:tav tm="0">
                                          <p:val>
                                            <p:fltVal val="0"/>
                                          </p:val>
                                        </p:tav>
                                        <p:tav tm="100000">
                                          <p:val>
                                            <p:strVal val="#ppt_w"/>
                                          </p:val>
                                        </p:tav>
                                      </p:tavLst>
                                    </p:anim>
                                    <p:anim calcmode="lin" valueType="num">
                                      <p:cBhvr>
                                        <p:cTn id="104" dur="500" fill="hold"/>
                                        <p:tgtEl>
                                          <p:spTgt spid="80"/>
                                        </p:tgtEl>
                                        <p:attrNameLst>
                                          <p:attrName>ppt_h</p:attrName>
                                        </p:attrNameLst>
                                      </p:cBhvr>
                                      <p:tavLst>
                                        <p:tav tm="0">
                                          <p:val>
                                            <p:fltVal val="0"/>
                                          </p:val>
                                        </p:tav>
                                        <p:tav tm="100000">
                                          <p:val>
                                            <p:strVal val="#ppt_h"/>
                                          </p:val>
                                        </p:tav>
                                      </p:tavLst>
                                    </p:anim>
                                    <p:animEffect transition="in" filter="fade">
                                      <p:cBhvr>
                                        <p:cTn id="105" dur="500"/>
                                        <p:tgtEl>
                                          <p:spTgt spid="80"/>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86"/>
                                        </p:tgtEl>
                                        <p:attrNameLst>
                                          <p:attrName>style.visibility</p:attrName>
                                        </p:attrNameLst>
                                      </p:cBhvr>
                                      <p:to>
                                        <p:strVal val="visible"/>
                                      </p:to>
                                    </p:set>
                                    <p:anim calcmode="lin" valueType="num">
                                      <p:cBhvr>
                                        <p:cTn id="108" dur="500" fill="hold"/>
                                        <p:tgtEl>
                                          <p:spTgt spid="86"/>
                                        </p:tgtEl>
                                        <p:attrNameLst>
                                          <p:attrName>ppt_w</p:attrName>
                                        </p:attrNameLst>
                                      </p:cBhvr>
                                      <p:tavLst>
                                        <p:tav tm="0">
                                          <p:val>
                                            <p:fltVal val="0"/>
                                          </p:val>
                                        </p:tav>
                                        <p:tav tm="100000">
                                          <p:val>
                                            <p:strVal val="#ppt_w"/>
                                          </p:val>
                                        </p:tav>
                                      </p:tavLst>
                                    </p:anim>
                                    <p:anim calcmode="lin" valueType="num">
                                      <p:cBhvr>
                                        <p:cTn id="109" dur="500" fill="hold"/>
                                        <p:tgtEl>
                                          <p:spTgt spid="86"/>
                                        </p:tgtEl>
                                        <p:attrNameLst>
                                          <p:attrName>ppt_h</p:attrName>
                                        </p:attrNameLst>
                                      </p:cBhvr>
                                      <p:tavLst>
                                        <p:tav tm="0">
                                          <p:val>
                                            <p:fltVal val="0"/>
                                          </p:val>
                                        </p:tav>
                                        <p:tav tm="100000">
                                          <p:val>
                                            <p:strVal val="#ppt_h"/>
                                          </p:val>
                                        </p:tav>
                                      </p:tavLst>
                                    </p:anim>
                                    <p:animEffect transition="in" filter="fade">
                                      <p:cBhvr>
                                        <p:cTn id="110" dur="500"/>
                                        <p:tgtEl>
                                          <p:spTgt spid="86"/>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87"/>
                                        </p:tgtEl>
                                        <p:attrNameLst>
                                          <p:attrName>style.visibility</p:attrName>
                                        </p:attrNameLst>
                                      </p:cBhvr>
                                      <p:to>
                                        <p:strVal val="visible"/>
                                      </p:to>
                                    </p:set>
                                    <p:anim calcmode="lin" valueType="num">
                                      <p:cBhvr>
                                        <p:cTn id="113" dur="500" fill="hold"/>
                                        <p:tgtEl>
                                          <p:spTgt spid="87"/>
                                        </p:tgtEl>
                                        <p:attrNameLst>
                                          <p:attrName>ppt_w</p:attrName>
                                        </p:attrNameLst>
                                      </p:cBhvr>
                                      <p:tavLst>
                                        <p:tav tm="0">
                                          <p:val>
                                            <p:fltVal val="0"/>
                                          </p:val>
                                        </p:tav>
                                        <p:tav tm="100000">
                                          <p:val>
                                            <p:strVal val="#ppt_w"/>
                                          </p:val>
                                        </p:tav>
                                      </p:tavLst>
                                    </p:anim>
                                    <p:anim calcmode="lin" valueType="num">
                                      <p:cBhvr>
                                        <p:cTn id="114" dur="500" fill="hold"/>
                                        <p:tgtEl>
                                          <p:spTgt spid="87"/>
                                        </p:tgtEl>
                                        <p:attrNameLst>
                                          <p:attrName>ppt_h</p:attrName>
                                        </p:attrNameLst>
                                      </p:cBhvr>
                                      <p:tavLst>
                                        <p:tav tm="0">
                                          <p:val>
                                            <p:fltVal val="0"/>
                                          </p:val>
                                        </p:tav>
                                        <p:tav tm="100000">
                                          <p:val>
                                            <p:strVal val="#ppt_h"/>
                                          </p:val>
                                        </p:tav>
                                      </p:tavLst>
                                    </p:anim>
                                    <p:animEffect transition="in" filter="fade">
                                      <p:cBhvr>
                                        <p:cTn id="115" dur="500"/>
                                        <p:tgtEl>
                                          <p:spTgt spid="87"/>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88"/>
                                        </p:tgtEl>
                                        <p:attrNameLst>
                                          <p:attrName>style.visibility</p:attrName>
                                        </p:attrNameLst>
                                      </p:cBhvr>
                                      <p:to>
                                        <p:strVal val="visible"/>
                                      </p:to>
                                    </p:set>
                                    <p:anim calcmode="lin" valueType="num">
                                      <p:cBhvr>
                                        <p:cTn id="118" dur="500" fill="hold"/>
                                        <p:tgtEl>
                                          <p:spTgt spid="88"/>
                                        </p:tgtEl>
                                        <p:attrNameLst>
                                          <p:attrName>ppt_w</p:attrName>
                                        </p:attrNameLst>
                                      </p:cBhvr>
                                      <p:tavLst>
                                        <p:tav tm="0">
                                          <p:val>
                                            <p:fltVal val="0"/>
                                          </p:val>
                                        </p:tav>
                                        <p:tav tm="100000">
                                          <p:val>
                                            <p:strVal val="#ppt_w"/>
                                          </p:val>
                                        </p:tav>
                                      </p:tavLst>
                                    </p:anim>
                                    <p:anim calcmode="lin" valueType="num">
                                      <p:cBhvr>
                                        <p:cTn id="119" dur="500" fill="hold"/>
                                        <p:tgtEl>
                                          <p:spTgt spid="88"/>
                                        </p:tgtEl>
                                        <p:attrNameLst>
                                          <p:attrName>ppt_h</p:attrName>
                                        </p:attrNameLst>
                                      </p:cBhvr>
                                      <p:tavLst>
                                        <p:tav tm="0">
                                          <p:val>
                                            <p:fltVal val="0"/>
                                          </p:val>
                                        </p:tav>
                                        <p:tav tm="100000">
                                          <p:val>
                                            <p:strVal val="#ppt_h"/>
                                          </p:val>
                                        </p:tav>
                                      </p:tavLst>
                                    </p:anim>
                                    <p:animEffect transition="in" filter="fade">
                                      <p:cBhvr>
                                        <p:cTn id="120" dur="500"/>
                                        <p:tgtEl>
                                          <p:spTgt spid="88"/>
                                        </p:tgtEl>
                                      </p:cBhvr>
                                    </p:animEffect>
                                  </p:childTnLst>
                                </p:cTn>
                              </p:par>
                              <p:par>
                                <p:cTn id="121" presetID="53" presetClass="entr" presetSubtype="16" fill="hold" nodeType="withEffect">
                                  <p:stCondLst>
                                    <p:cond delay="0"/>
                                  </p:stCondLst>
                                  <p:childTnLst>
                                    <p:set>
                                      <p:cBhvr>
                                        <p:cTn id="122" dur="1" fill="hold">
                                          <p:stCondLst>
                                            <p:cond delay="0"/>
                                          </p:stCondLst>
                                        </p:cTn>
                                        <p:tgtEl>
                                          <p:spTgt spid="89"/>
                                        </p:tgtEl>
                                        <p:attrNameLst>
                                          <p:attrName>style.visibility</p:attrName>
                                        </p:attrNameLst>
                                      </p:cBhvr>
                                      <p:to>
                                        <p:strVal val="visible"/>
                                      </p:to>
                                    </p:set>
                                    <p:anim calcmode="lin" valueType="num">
                                      <p:cBhvr>
                                        <p:cTn id="123" dur="500" fill="hold"/>
                                        <p:tgtEl>
                                          <p:spTgt spid="89"/>
                                        </p:tgtEl>
                                        <p:attrNameLst>
                                          <p:attrName>ppt_w</p:attrName>
                                        </p:attrNameLst>
                                      </p:cBhvr>
                                      <p:tavLst>
                                        <p:tav tm="0">
                                          <p:val>
                                            <p:fltVal val="0"/>
                                          </p:val>
                                        </p:tav>
                                        <p:tav tm="100000">
                                          <p:val>
                                            <p:strVal val="#ppt_w"/>
                                          </p:val>
                                        </p:tav>
                                      </p:tavLst>
                                    </p:anim>
                                    <p:anim calcmode="lin" valueType="num">
                                      <p:cBhvr>
                                        <p:cTn id="124" dur="500" fill="hold"/>
                                        <p:tgtEl>
                                          <p:spTgt spid="89"/>
                                        </p:tgtEl>
                                        <p:attrNameLst>
                                          <p:attrName>ppt_h</p:attrName>
                                        </p:attrNameLst>
                                      </p:cBhvr>
                                      <p:tavLst>
                                        <p:tav tm="0">
                                          <p:val>
                                            <p:fltVal val="0"/>
                                          </p:val>
                                        </p:tav>
                                        <p:tav tm="100000">
                                          <p:val>
                                            <p:strVal val="#ppt_h"/>
                                          </p:val>
                                        </p:tav>
                                      </p:tavLst>
                                    </p:anim>
                                    <p:animEffect transition="in" filter="fade">
                                      <p:cBhvr>
                                        <p:cTn id="125" dur="500"/>
                                        <p:tgtEl>
                                          <p:spTgt spid="89"/>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92"/>
                                        </p:tgtEl>
                                        <p:attrNameLst>
                                          <p:attrName>style.visibility</p:attrName>
                                        </p:attrNameLst>
                                      </p:cBhvr>
                                      <p:to>
                                        <p:strVal val="visible"/>
                                      </p:to>
                                    </p:set>
                                    <p:anim calcmode="lin" valueType="num">
                                      <p:cBhvr>
                                        <p:cTn id="128" dur="500" fill="hold"/>
                                        <p:tgtEl>
                                          <p:spTgt spid="92"/>
                                        </p:tgtEl>
                                        <p:attrNameLst>
                                          <p:attrName>ppt_w</p:attrName>
                                        </p:attrNameLst>
                                      </p:cBhvr>
                                      <p:tavLst>
                                        <p:tav tm="0">
                                          <p:val>
                                            <p:fltVal val="0"/>
                                          </p:val>
                                        </p:tav>
                                        <p:tav tm="100000">
                                          <p:val>
                                            <p:strVal val="#ppt_w"/>
                                          </p:val>
                                        </p:tav>
                                      </p:tavLst>
                                    </p:anim>
                                    <p:anim calcmode="lin" valueType="num">
                                      <p:cBhvr>
                                        <p:cTn id="129" dur="500" fill="hold"/>
                                        <p:tgtEl>
                                          <p:spTgt spid="92"/>
                                        </p:tgtEl>
                                        <p:attrNameLst>
                                          <p:attrName>ppt_h</p:attrName>
                                        </p:attrNameLst>
                                      </p:cBhvr>
                                      <p:tavLst>
                                        <p:tav tm="0">
                                          <p:val>
                                            <p:fltVal val="0"/>
                                          </p:val>
                                        </p:tav>
                                        <p:tav tm="100000">
                                          <p:val>
                                            <p:strVal val="#ppt_h"/>
                                          </p:val>
                                        </p:tav>
                                      </p:tavLst>
                                    </p:anim>
                                    <p:animEffect transition="in" filter="fade">
                                      <p:cBhvr>
                                        <p:cTn id="130" dur="500"/>
                                        <p:tgtEl>
                                          <p:spTgt spid="92"/>
                                        </p:tgtEl>
                                      </p:cBhvr>
                                    </p:animEffect>
                                  </p:childTnLst>
                                </p:cTn>
                              </p:par>
                              <p:par>
                                <p:cTn id="131" presetID="53" presetClass="entr" presetSubtype="16" fill="hold" nodeType="withEffect">
                                  <p:stCondLst>
                                    <p:cond delay="0"/>
                                  </p:stCondLst>
                                  <p:childTnLst>
                                    <p:set>
                                      <p:cBhvr>
                                        <p:cTn id="132" dur="1" fill="hold">
                                          <p:stCondLst>
                                            <p:cond delay="0"/>
                                          </p:stCondLst>
                                        </p:cTn>
                                        <p:tgtEl>
                                          <p:spTgt spid="93"/>
                                        </p:tgtEl>
                                        <p:attrNameLst>
                                          <p:attrName>style.visibility</p:attrName>
                                        </p:attrNameLst>
                                      </p:cBhvr>
                                      <p:to>
                                        <p:strVal val="visible"/>
                                      </p:to>
                                    </p:set>
                                    <p:anim calcmode="lin" valueType="num">
                                      <p:cBhvr>
                                        <p:cTn id="133" dur="500" fill="hold"/>
                                        <p:tgtEl>
                                          <p:spTgt spid="93"/>
                                        </p:tgtEl>
                                        <p:attrNameLst>
                                          <p:attrName>ppt_w</p:attrName>
                                        </p:attrNameLst>
                                      </p:cBhvr>
                                      <p:tavLst>
                                        <p:tav tm="0">
                                          <p:val>
                                            <p:fltVal val="0"/>
                                          </p:val>
                                        </p:tav>
                                        <p:tav tm="100000">
                                          <p:val>
                                            <p:strVal val="#ppt_w"/>
                                          </p:val>
                                        </p:tav>
                                      </p:tavLst>
                                    </p:anim>
                                    <p:anim calcmode="lin" valueType="num">
                                      <p:cBhvr>
                                        <p:cTn id="134" dur="500" fill="hold"/>
                                        <p:tgtEl>
                                          <p:spTgt spid="93"/>
                                        </p:tgtEl>
                                        <p:attrNameLst>
                                          <p:attrName>ppt_h</p:attrName>
                                        </p:attrNameLst>
                                      </p:cBhvr>
                                      <p:tavLst>
                                        <p:tav tm="0">
                                          <p:val>
                                            <p:fltVal val="0"/>
                                          </p:val>
                                        </p:tav>
                                        <p:tav tm="100000">
                                          <p:val>
                                            <p:strVal val="#ppt_h"/>
                                          </p:val>
                                        </p:tav>
                                      </p:tavLst>
                                    </p:anim>
                                    <p:animEffect transition="in" filter="fade">
                                      <p:cBhvr>
                                        <p:cTn id="135" dur="500"/>
                                        <p:tgtEl>
                                          <p:spTgt spid="93"/>
                                        </p:tgtEl>
                                      </p:cBhvr>
                                    </p:animEffect>
                                  </p:childTnLst>
                                </p:cTn>
                              </p:par>
                              <p:par>
                                <p:cTn id="136" presetID="53" presetClass="entr" presetSubtype="16" fill="hold" grpId="0" nodeType="withEffect">
                                  <p:stCondLst>
                                    <p:cond delay="0"/>
                                  </p:stCondLst>
                                  <p:childTnLst>
                                    <p:set>
                                      <p:cBhvr>
                                        <p:cTn id="137" dur="1" fill="hold">
                                          <p:stCondLst>
                                            <p:cond delay="0"/>
                                          </p:stCondLst>
                                        </p:cTn>
                                        <p:tgtEl>
                                          <p:spTgt spid="97"/>
                                        </p:tgtEl>
                                        <p:attrNameLst>
                                          <p:attrName>style.visibility</p:attrName>
                                        </p:attrNameLst>
                                      </p:cBhvr>
                                      <p:to>
                                        <p:strVal val="visible"/>
                                      </p:to>
                                    </p:set>
                                    <p:anim calcmode="lin" valueType="num">
                                      <p:cBhvr>
                                        <p:cTn id="138" dur="500" fill="hold"/>
                                        <p:tgtEl>
                                          <p:spTgt spid="97"/>
                                        </p:tgtEl>
                                        <p:attrNameLst>
                                          <p:attrName>ppt_w</p:attrName>
                                        </p:attrNameLst>
                                      </p:cBhvr>
                                      <p:tavLst>
                                        <p:tav tm="0">
                                          <p:val>
                                            <p:fltVal val="0"/>
                                          </p:val>
                                        </p:tav>
                                        <p:tav tm="100000">
                                          <p:val>
                                            <p:strVal val="#ppt_w"/>
                                          </p:val>
                                        </p:tav>
                                      </p:tavLst>
                                    </p:anim>
                                    <p:anim calcmode="lin" valueType="num">
                                      <p:cBhvr>
                                        <p:cTn id="139" dur="500" fill="hold"/>
                                        <p:tgtEl>
                                          <p:spTgt spid="97"/>
                                        </p:tgtEl>
                                        <p:attrNameLst>
                                          <p:attrName>ppt_h</p:attrName>
                                        </p:attrNameLst>
                                      </p:cBhvr>
                                      <p:tavLst>
                                        <p:tav tm="0">
                                          <p:val>
                                            <p:fltVal val="0"/>
                                          </p:val>
                                        </p:tav>
                                        <p:tav tm="100000">
                                          <p:val>
                                            <p:strVal val="#ppt_h"/>
                                          </p:val>
                                        </p:tav>
                                      </p:tavLst>
                                    </p:anim>
                                    <p:animEffect transition="in" filter="fade">
                                      <p:cBhvr>
                                        <p:cTn id="140" dur="500"/>
                                        <p:tgtEl>
                                          <p:spTgt spid="97"/>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98"/>
                                        </p:tgtEl>
                                        <p:attrNameLst>
                                          <p:attrName>style.visibility</p:attrName>
                                        </p:attrNameLst>
                                      </p:cBhvr>
                                      <p:to>
                                        <p:strVal val="visible"/>
                                      </p:to>
                                    </p:set>
                                    <p:anim calcmode="lin" valueType="num">
                                      <p:cBhvr>
                                        <p:cTn id="143" dur="500" fill="hold"/>
                                        <p:tgtEl>
                                          <p:spTgt spid="98"/>
                                        </p:tgtEl>
                                        <p:attrNameLst>
                                          <p:attrName>ppt_w</p:attrName>
                                        </p:attrNameLst>
                                      </p:cBhvr>
                                      <p:tavLst>
                                        <p:tav tm="0">
                                          <p:val>
                                            <p:fltVal val="0"/>
                                          </p:val>
                                        </p:tav>
                                        <p:tav tm="100000">
                                          <p:val>
                                            <p:strVal val="#ppt_w"/>
                                          </p:val>
                                        </p:tav>
                                      </p:tavLst>
                                    </p:anim>
                                    <p:anim calcmode="lin" valueType="num">
                                      <p:cBhvr>
                                        <p:cTn id="144" dur="500" fill="hold"/>
                                        <p:tgtEl>
                                          <p:spTgt spid="98"/>
                                        </p:tgtEl>
                                        <p:attrNameLst>
                                          <p:attrName>ppt_h</p:attrName>
                                        </p:attrNameLst>
                                      </p:cBhvr>
                                      <p:tavLst>
                                        <p:tav tm="0">
                                          <p:val>
                                            <p:fltVal val="0"/>
                                          </p:val>
                                        </p:tav>
                                        <p:tav tm="100000">
                                          <p:val>
                                            <p:strVal val="#ppt_h"/>
                                          </p:val>
                                        </p:tav>
                                      </p:tavLst>
                                    </p:anim>
                                    <p:animEffect transition="in" filter="fade">
                                      <p:cBhvr>
                                        <p:cTn id="145" dur="500"/>
                                        <p:tgtEl>
                                          <p:spTgt spid="98"/>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99"/>
                                        </p:tgtEl>
                                        <p:attrNameLst>
                                          <p:attrName>style.visibility</p:attrName>
                                        </p:attrNameLst>
                                      </p:cBhvr>
                                      <p:to>
                                        <p:strVal val="visible"/>
                                      </p:to>
                                    </p:set>
                                    <p:anim calcmode="lin" valueType="num">
                                      <p:cBhvr>
                                        <p:cTn id="148" dur="500" fill="hold"/>
                                        <p:tgtEl>
                                          <p:spTgt spid="99"/>
                                        </p:tgtEl>
                                        <p:attrNameLst>
                                          <p:attrName>ppt_w</p:attrName>
                                        </p:attrNameLst>
                                      </p:cBhvr>
                                      <p:tavLst>
                                        <p:tav tm="0">
                                          <p:val>
                                            <p:fltVal val="0"/>
                                          </p:val>
                                        </p:tav>
                                        <p:tav tm="100000">
                                          <p:val>
                                            <p:strVal val="#ppt_w"/>
                                          </p:val>
                                        </p:tav>
                                      </p:tavLst>
                                    </p:anim>
                                    <p:anim calcmode="lin" valueType="num">
                                      <p:cBhvr>
                                        <p:cTn id="149" dur="500" fill="hold"/>
                                        <p:tgtEl>
                                          <p:spTgt spid="99"/>
                                        </p:tgtEl>
                                        <p:attrNameLst>
                                          <p:attrName>ppt_h</p:attrName>
                                        </p:attrNameLst>
                                      </p:cBhvr>
                                      <p:tavLst>
                                        <p:tav tm="0">
                                          <p:val>
                                            <p:fltVal val="0"/>
                                          </p:val>
                                        </p:tav>
                                        <p:tav tm="100000">
                                          <p:val>
                                            <p:strVal val="#ppt_h"/>
                                          </p:val>
                                        </p:tav>
                                      </p:tavLst>
                                    </p:anim>
                                    <p:animEffect transition="in" filter="fade">
                                      <p:cBhvr>
                                        <p:cTn id="150" dur="500"/>
                                        <p:tgtEl>
                                          <p:spTgt spid="99"/>
                                        </p:tgtEl>
                                      </p:cBhvr>
                                    </p:animEffect>
                                  </p:childTnLst>
                                </p:cTn>
                              </p:par>
                            </p:childTnLst>
                          </p:cTn>
                        </p:par>
                        <p:par>
                          <p:cTn id="151" fill="hold">
                            <p:stCondLst>
                              <p:cond delay="4500"/>
                            </p:stCondLst>
                            <p:childTnLst>
                              <p:par>
                                <p:cTn id="152" presetID="53" presetClass="entr" presetSubtype="16" fill="hold" grpId="0" nodeType="afterEffect">
                                  <p:stCondLst>
                                    <p:cond delay="0"/>
                                  </p:stCondLst>
                                  <p:childTnLst>
                                    <p:set>
                                      <p:cBhvr>
                                        <p:cTn id="153" dur="1" fill="hold">
                                          <p:stCondLst>
                                            <p:cond delay="0"/>
                                          </p:stCondLst>
                                        </p:cTn>
                                        <p:tgtEl>
                                          <p:spTgt spid="100"/>
                                        </p:tgtEl>
                                        <p:attrNameLst>
                                          <p:attrName>style.visibility</p:attrName>
                                        </p:attrNameLst>
                                      </p:cBhvr>
                                      <p:to>
                                        <p:strVal val="visible"/>
                                      </p:to>
                                    </p:set>
                                    <p:anim calcmode="lin" valueType="num">
                                      <p:cBhvr>
                                        <p:cTn id="154" dur="500" fill="hold"/>
                                        <p:tgtEl>
                                          <p:spTgt spid="100"/>
                                        </p:tgtEl>
                                        <p:attrNameLst>
                                          <p:attrName>ppt_w</p:attrName>
                                        </p:attrNameLst>
                                      </p:cBhvr>
                                      <p:tavLst>
                                        <p:tav tm="0">
                                          <p:val>
                                            <p:fltVal val="0"/>
                                          </p:val>
                                        </p:tav>
                                        <p:tav tm="100000">
                                          <p:val>
                                            <p:strVal val="#ppt_w"/>
                                          </p:val>
                                        </p:tav>
                                      </p:tavLst>
                                    </p:anim>
                                    <p:anim calcmode="lin" valueType="num">
                                      <p:cBhvr>
                                        <p:cTn id="155" dur="500" fill="hold"/>
                                        <p:tgtEl>
                                          <p:spTgt spid="100"/>
                                        </p:tgtEl>
                                        <p:attrNameLst>
                                          <p:attrName>ppt_h</p:attrName>
                                        </p:attrNameLst>
                                      </p:cBhvr>
                                      <p:tavLst>
                                        <p:tav tm="0">
                                          <p:val>
                                            <p:fltVal val="0"/>
                                          </p:val>
                                        </p:tav>
                                        <p:tav tm="100000">
                                          <p:val>
                                            <p:strVal val="#ppt_h"/>
                                          </p:val>
                                        </p:tav>
                                      </p:tavLst>
                                    </p:anim>
                                    <p:animEffect transition="in" filter="fade">
                                      <p:cBhvr>
                                        <p:cTn id="156" dur="500"/>
                                        <p:tgtEl>
                                          <p:spTgt spid="100"/>
                                        </p:tgtEl>
                                      </p:cBhvr>
                                    </p:animEffect>
                                  </p:childTnLst>
                                </p:cTn>
                              </p:par>
                              <p:par>
                                <p:cTn id="157" presetID="53" presetClass="entr" presetSubtype="16" fill="hold" grpId="0" nodeType="withEffect">
                                  <p:stCondLst>
                                    <p:cond delay="0"/>
                                  </p:stCondLst>
                                  <p:childTnLst>
                                    <p:set>
                                      <p:cBhvr>
                                        <p:cTn id="158" dur="1" fill="hold">
                                          <p:stCondLst>
                                            <p:cond delay="0"/>
                                          </p:stCondLst>
                                        </p:cTn>
                                        <p:tgtEl>
                                          <p:spTgt spid="101"/>
                                        </p:tgtEl>
                                        <p:attrNameLst>
                                          <p:attrName>style.visibility</p:attrName>
                                        </p:attrNameLst>
                                      </p:cBhvr>
                                      <p:to>
                                        <p:strVal val="visible"/>
                                      </p:to>
                                    </p:set>
                                    <p:anim calcmode="lin" valueType="num">
                                      <p:cBhvr>
                                        <p:cTn id="159" dur="500" fill="hold"/>
                                        <p:tgtEl>
                                          <p:spTgt spid="101"/>
                                        </p:tgtEl>
                                        <p:attrNameLst>
                                          <p:attrName>ppt_w</p:attrName>
                                        </p:attrNameLst>
                                      </p:cBhvr>
                                      <p:tavLst>
                                        <p:tav tm="0">
                                          <p:val>
                                            <p:fltVal val="0"/>
                                          </p:val>
                                        </p:tav>
                                        <p:tav tm="100000">
                                          <p:val>
                                            <p:strVal val="#ppt_w"/>
                                          </p:val>
                                        </p:tav>
                                      </p:tavLst>
                                    </p:anim>
                                    <p:anim calcmode="lin" valueType="num">
                                      <p:cBhvr>
                                        <p:cTn id="160" dur="500" fill="hold"/>
                                        <p:tgtEl>
                                          <p:spTgt spid="101"/>
                                        </p:tgtEl>
                                        <p:attrNameLst>
                                          <p:attrName>ppt_h</p:attrName>
                                        </p:attrNameLst>
                                      </p:cBhvr>
                                      <p:tavLst>
                                        <p:tav tm="0">
                                          <p:val>
                                            <p:fltVal val="0"/>
                                          </p:val>
                                        </p:tav>
                                        <p:tav tm="100000">
                                          <p:val>
                                            <p:strVal val="#ppt_h"/>
                                          </p:val>
                                        </p:tav>
                                      </p:tavLst>
                                    </p:anim>
                                    <p:animEffect transition="in" filter="fade">
                                      <p:cBhvr>
                                        <p:cTn id="161" dur="500"/>
                                        <p:tgtEl>
                                          <p:spTgt spid="101"/>
                                        </p:tgtEl>
                                      </p:cBhvr>
                                    </p:animEffect>
                                  </p:childTnLst>
                                </p:cTn>
                              </p:par>
                              <p:par>
                                <p:cTn id="162" presetID="53" presetClass="entr" presetSubtype="16" fill="hold" grpId="0" nodeType="withEffect">
                                  <p:stCondLst>
                                    <p:cond delay="0"/>
                                  </p:stCondLst>
                                  <p:childTnLst>
                                    <p:set>
                                      <p:cBhvr>
                                        <p:cTn id="163" dur="1" fill="hold">
                                          <p:stCondLst>
                                            <p:cond delay="0"/>
                                          </p:stCondLst>
                                        </p:cTn>
                                        <p:tgtEl>
                                          <p:spTgt spid="102"/>
                                        </p:tgtEl>
                                        <p:attrNameLst>
                                          <p:attrName>style.visibility</p:attrName>
                                        </p:attrNameLst>
                                      </p:cBhvr>
                                      <p:to>
                                        <p:strVal val="visible"/>
                                      </p:to>
                                    </p:set>
                                    <p:anim calcmode="lin" valueType="num">
                                      <p:cBhvr>
                                        <p:cTn id="164" dur="500" fill="hold"/>
                                        <p:tgtEl>
                                          <p:spTgt spid="102"/>
                                        </p:tgtEl>
                                        <p:attrNameLst>
                                          <p:attrName>ppt_w</p:attrName>
                                        </p:attrNameLst>
                                      </p:cBhvr>
                                      <p:tavLst>
                                        <p:tav tm="0">
                                          <p:val>
                                            <p:fltVal val="0"/>
                                          </p:val>
                                        </p:tav>
                                        <p:tav tm="100000">
                                          <p:val>
                                            <p:strVal val="#ppt_w"/>
                                          </p:val>
                                        </p:tav>
                                      </p:tavLst>
                                    </p:anim>
                                    <p:anim calcmode="lin" valueType="num">
                                      <p:cBhvr>
                                        <p:cTn id="165" dur="500" fill="hold"/>
                                        <p:tgtEl>
                                          <p:spTgt spid="102"/>
                                        </p:tgtEl>
                                        <p:attrNameLst>
                                          <p:attrName>ppt_h</p:attrName>
                                        </p:attrNameLst>
                                      </p:cBhvr>
                                      <p:tavLst>
                                        <p:tav tm="0">
                                          <p:val>
                                            <p:fltVal val="0"/>
                                          </p:val>
                                        </p:tav>
                                        <p:tav tm="100000">
                                          <p:val>
                                            <p:strVal val="#ppt_h"/>
                                          </p:val>
                                        </p:tav>
                                      </p:tavLst>
                                    </p:anim>
                                    <p:animEffect transition="in" filter="fade">
                                      <p:cBhvr>
                                        <p:cTn id="166" dur="500"/>
                                        <p:tgtEl>
                                          <p:spTgt spid="102"/>
                                        </p:tgtEl>
                                      </p:cBhvr>
                                    </p:animEffect>
                                  </p:childTnLst>
                                </p:cTn>
                              </p:par>
                              <p:par>
                                <p:cTn id="167" presetID="53" presetClass="entr" presetSubtype="16" fill="hold" nodeType="withEffect">
                                  <p:stCondLst>
                                    <p:cond delay="0"/>
                                  </p:stCondLst>
                                  <p:childTnLst>
                                    <p:set>
                                      <p:cBhvr>
                                        <p:cTn id="168" dur="1" fill="hold">
                                          <p:stCondLst>
                                            <p:cond delay="0"/>
                                          </p:stCondLst>
                                        </p:cTn>
                                        <p:tgtEl>
                                          <p:spTgt spid="103"/>
                                        </p:tgtEl>
                                        <p:attrNameLst>
                                          <p:attrName>style.visibility</p:attrName>
                                        </p:attrNameLst>
                                      </p:cBhvr>
                                      <p:to>
                                        <p:strVal val="visible"/>
                                      </p:to>
                                    </p:set>
                                    <p:anim calcmode="lin" valueType="num">
                                      <p:cBhvr>
                                        <p:cTn id="169" dur="500" fill="hold"/>
                                        <p:tgtEl>
                                          <p:spTgt spid="103"/>
                                        </p:tgtEl>
                                        <p:attrNameLst>
                                          <p:attrName>ppt_w</p:attrName>
                                        </p:attrNameLst>
                                      </p:cBhvr>
                                      <p:tavLst>
                                        <p:tav tm="0">
                                          <p:val>
                                            <p:fltVal val="0"/>
                                          </p:val>
                                        </p:tav>
                                        <p:tav tm="100000">
                                          <p:val>
                                            <p:strVal val="#ppt_w"/>
                                          </p:val>
                                        </p:tav>
                                      </p:tavLst>
                                    </p:anim>
                                    <p:anim calcmode="lin" valueType="num">
                                      <p:cBhvr>
                                        <p:cTn id="170" dur="500" fill="hold"/>
                                        <p:tgtEl>
                                          <p:spTgt spid="103"/>
                                        </p:tgtEl>
                                        <p:attrNameLst>
                                          <p:attrName>ppt_h</p:attrName>
                                        </p:attrNameLst>
                                      </p:cBhvr>
                                      <p:tavLst>
                                        <p:tav tm="0">
                                          <p:val>
                                            <p:fltVal val="0"/>
                                          </p:val>
                                        </p:tav>
                                        <p:tav tm="100000">
                                          <p:val>
                                            <p:strVal val="#ppt_h"/>
                                          </p:val>
                                        </p:tav>
                                      </p:tavLst>
                                    </p:anim>
                                    <p:animEffect transition="in" filter="fade">
                                      <p:cBhvr>
                                        <p:cTn id="171" dur="500"/>
                                        <p:tgtEl>
                                          <p:spTgt spid="103"/>
                                        </p:tgtEl>
                                      </p:cBhvr>
                                    </p:animEffect>
                                  </p:childTnLst>
                                </p:cTn>
                              </p:par>
                              <p:par>
                                <p:cTn id="172" presetID="53" presetClass="entr" presetSubtype="16" fill="hold" nodeType="withEffect">
                                  <p:stCondLst>
                                    <p:cond delay="0"/>
                                  </p:stCondLst>
                                  <p:childTnLst>
                                    <p:set>
                                      <p:cBhvr>
                                        <p:cTn id="173" dur="1" fill="hold">
                                          <p:stCondLst>
                                            <p:cond delay="0"/>
                                          </p:stCondLst>
                                        </p:cTn>
                                        <p:tgtEl>
                                          <p:spTgt spid="106"/>
                                        </p:tgtEl>
                                        <p:attrNameLst>
                                          <p:attrName>style.visibility</p:attrName>
                                        </p:attrNameLst>
                                      </p:cBhvr>
                                      <p:to>
                                        <p:strVal val="visible"/>
                                      </p:to>
                                    </p:set>
                                    <p:anim calcmode="lin" valueType="num">
                                      <p:cBhvr>
                                        <p:cTn id="174" dur="500" fill="hold"/>
                                        <p:tgtEl>
                                          <p:spTgt spid="106"/>
                                        </p:tgtEl>
                                        <p:attrNameLst>
                                          <p:attrName>ppt_w</p:attrName>
                                        </p:attrNameLst>
                                      </p:cBhvr>
                                      <p:tavLst>
                                        <p:tav tm="0">
                                          <p:val>
                                            <p:fltVal val="0"/>
                                          </p:val>
                                        </p:tav>
                                        <p:tav tm="100000">
                                          <p:val>
                                            <p:strVal val="#ppt_w"/>
                                          </p:val>
                                        </p:tav>
                                      </p:tavLst>
                                    </p:anim>
                                    <p:anim calcmode="lin" valueType="num">
                                      <p:cBhvr>
                                        <p:cTn id="175" dur="500" fill="hold"/>
                                        <p:tgtEl>
                                          <p:spTgt spid="106"/>
                                        </p:tgtEl>
                                        <p:attrNameLst>
                                          <p:attrName>ppt_h</p:attrName>
                                        </p:attrNameLst>
                                      </p:cBhvr>
                                      <p:tavLst>
                                        <p:tav tm="0">
                                          <p:val>
                                            <p:fltVal val="0"/>
                                          </p:val>
                                        </p:tav>
                                        <p:tav tm="100000">
                                          <p:val>
                                            <p:strVal val="#ppt_h"/>
                                          </p:val>
                                        </p:tav>
                                      </p:tavLst>
                                    </p:anim>
                                    <p:animEffect transition="in" filter="fade">
                                      <p:cBhvr>
                                        <p:cTn id="176" dur="500"/>
                                        <p:tgtEl>
                                          <p:spTgt spid="106"/>
                                        </p:tgtEl>
                                      </p:cBhvr>
                                    </p:animEffect>
                                  </p:childTnLst>
                                </p:cTn>
                              </p:par>
                              <p:par>
                                <p:cTn id="177" presetID="53" presetClass="entr" presetSubtype="16" fill="hold" grpId="0" nodeType="withEffect">
                                  <p:stCondLst>
                                    <p:cond delay="0"/>
                                  </p:stCondLst>
                                  <p:childTnLst>
                                    <p:set>
                                      <p:cBhvr>
                                        <p:cTn id="178" dur="1" fill="hold">
                                          <p:stCondLst>
                                            <p:cond delay="0"/>
                                          </p:stCondLst>
                                        </p:cTn>
                                        <p:tgtEl>
                                          <p:spTgt spid="109"/>
                                        </p:tgtEl>
                                        <p:attrNameLst>
                                          <p:attrName>style.visibility</p:attrName>
                                        </p:attrNameLst>
                                      </p:cBhvr>
                                      <p:to>
                                        <p:strVal val="visible"/>
                                      </p:to>
                                    </p:set>
                                    <p:anim calcmode="lin" valueType="num">
                                      <p:cBhvr>
                                        <p:cTn id="179" dur="500" fill="hold"/>
                                        <p:tgtEl>
                                          <p:spTgt spid="109"/>
                                        </p:tgtEl>
                                        <p:attrNameLst>
                                          <p:attrName>ppt_w</p:attrName>
                                        </p:attrNameLst>
                                      </p:cBhvr>
                                      <p:tavLst>
                                        <p:tav tm="0">
                                          <p:val>
                                            <p:fltVal val="0"/>
                                          </p:val>
                                        </p:tav>
                                        <p:tav tm="100000">
                                          <p:val>
                                            <p:strVal val="#ppt_w"/>
                                          </p:val>
                                        </p:tav>
                                      </p:tavLst>
                                    </p:anim>
                                    <p:anim calcmode="lin" valueType="num">
                                      <p:cBhvr>
                                        <p:cTn id="180" dur="500" fill="hold"/>
                                        <p:tgtEl>
                                          <p:spTgt spid="109"/>
                                        </p:tgtEl>
                                        <p:attrNameLst>
                                          <p:attrName>ppt_h</p:attrName>
                                        </p:attrNameLst>
                                      </p:cBhvr>
                                      <p:tavLst>
                                        <p:tav tm="0">
                                          <p:val>
                                            <p:fltVal val="0"/>
                                          </p:val>
                                        </p:tav>
                                        <p:tav tm="100000">
                                          <p:val>
                                            <p:strVal val="#ppt_h"/>
                                          </p:val>
                                        </p:tav>
                                      </p:tavLst>
                                    </p:anim>
                                    <p:animEffect transition="in" filter="fade">
                                      <p:cBhvr>
                                        <p:cTn id="181"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P spid="61" grpId="0" animBg="1"/>
      <p:bldP spid="62" grpId="0" animBg="1"/>
      <p:bldP spid="74" grpId="0" animBg="1"/>
      <p:bldP spid="79" grpId="0" animBg="1"/>
      <p:bldP spid="86" grpId="0" animBg="1"/>
      <p:bldP spid="87" grpId="0" animBg="1"/>
      <p:bldP spid="88" grpId="0" animBg="1"/>
      <p:bldP spid="92" grpId="0" animBg="1"/>
      <p:bldP spid="97" grpId="0" animBg="1"/>
      <p:bldP spid="98" grpId="0" animBg="1"/>
      <p:bldP spid="99" grpId="0" animBg="1"/>
      <p:bldP spid="100" grpId="0" animBg="1"/>
      <p:bldP spid="101" grpId="0" animBg="1"/>
      <p:bldP spid="102" grpId="0" animBg="1"/>
      <p:bldP spid="109" grpId="0" animBg="1"/>
      <p:bldP spid="110" grpId="0"/>
      <p:bldP spid="112" grpId="0"/>
      <p:bldP spid="113" grpId="0"/>
      <p:bldP spid="114" grpId="0"/>
      <p:bldP spid="115" grpId="0"/>
      <p:bldP spid="116" grpId="0"/>
      <p:bldP spid="124" grpId="0" animBg="1"/>
      <p:bldP spid="125" grpId="0" animBg="1"/>
      <p:bldP spid="126" grpId="0"/>
      <p:bldP spid="127" grpId="0"/>
      <p:bldP spid="12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右箭头 1"/>
          <p:cNvSpPr/>
          <p:nvPr/>
        </p:nvSpPr>
        <p:spPr>
          <a:xfrm rot="16200000">
            <a:off x="58779" y="3790185"/>
            <a:ext cx="3634085" cy="257645"/>
          </a:xfrm>
          <a:prstGeom prst="rightArrow">
            <a:avLst>
              <a:gd name="adj1" fmla="val 28473"/>
              <a:gd name="adj2" fmla="val 87207"/>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25">
              <a:latin typeface="Arial" panose="020B0604020202020204" pitchFamily="34" charset="0"/>
              <a:ea typeface="微软雅黑" panose="020B0503020204020204" pitchFamily="34" charset="-122"/>
              <a:sym typeface="Arial" panose="020B0604020202020204" pitchFamily="34" charset="0"/>
            </a:endParaRPr>
          </a:p>
        </p:txBody>
      </p:sp>
      <p:sp>
        <p:nvSpPr>
          <p:cNvPr id="3" name="右箭头 2"/>
          <p:cNvSpPr/>
          <p:nvPr/>
        </p:nvSpPr>
        <p:spPr>
          <a:xfrm>
            <a:off x="1855735" y="5575571"/>
            <a:ext cx="6833111" cy="257679"/>
          </a:xfrm>
          <a:prstGeom prst="rightArrow">
            <a:avLst>
              <a:gd name="adj1" fmla="val 28473"/>
              <a:gd name="adj2" fmla="val 87207"/>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25">
              <a:latin typeface="Arial" panose="020B0604020202020204" pitchFamily="34" charset="0"/>
              <a:ea typeface="微软雅黑" panose="020B0503020204020204" pitchFamily="34" charset="-122"/>
              <a:sym typeface="Arial" panose="020B0604020202020204" pitchFamily="34" charset="0"/>
            </a:endParaRPr>
          </a:p>
        </p:txBody>
      </p:sp>
      <p:sp>
        <p:nvSpPr>
          <p:cNvPr id="4" name="矩形 3"/>
          <p:cNvSpPr/>
          <p:nvPr/>
        </p:nvSpPr>
        <p:spPr>
          <a:xfrm>
            <a:off x="2234718" y="5100932"/>
            <a:ext cx="631606" cy="6351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25">
              <a:latin typeface="Arial" panose="020B0604020202020204" pitchFamily="34" charset="0"/>
              <a:ea typeface="微软雅黑" panose="020B0503020204020204" pitchFamily="34" charset="-122"/>
              <a:sym typeface="Arial" panose="020B0604020202020204" pitchFamily="34" charset="0"/>
            </a:endParaRPr>
          </a:p>
        </p:txBody>
      </p:sp>
      <p:sp>
        <p:nvSpPr>
          <p:cNvPr id="5" name="矩形 4"/>
          <p:cNvSpPr/>
          <p:nvPr/>
        </p:nvSpPr>
        <p:spPr>
          <a:xfrm>
            <a:off x="3283564" y="4564063"/>
            <a:ext cx="631606" cy="117198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25">
              <a:latin typeface="Arial" panose="020B0604020202020204" pitchFamily="34" charset="0"/>
              <a:ea typeface="微软雅黑" panose="020B0503020204020204" pitchFamily="34" charset="-122"/>
              <a:sym typeface="Arial" panose="020B0604020202020204" pitchFamily="34" charset="0"/>
            </a:endParaRPr>
          </a:p>
        </p:txBody>
      </p:sp>
      <p:sp>
        <p:nvSpPr>
          <p:cNvPr id="6" name="矩形 5"/>
          <p:cNvSpPr/>
          <p:nvPr/>
        </p:nvSpPr>
        <p:spPr>
          <a:xfrm>
            <a:off x="4332410" y="4110188"/>
            <a:ext cx="631606" cy="16258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25">
              <a:latin typeface="Arial" panose="020B0604020202020204" pitchFamily="34" charset="0"/>
              <a:ea typeface="微软雅黑" panose="020B0503020204020204" pitchFamily="34" charset="-122"/>
              <a:sym typeface="Arial" panose="020B0604020202020204" pitchFamily="34" charset="0"/>
            </a:endParaRPr>
          </a:p>
        </p:txBody>
      </p:sp>
      <p:sp>
        <p:nvSpPr>
          <p:cNvPr id="7" name="矩形 6"/>
          <p:cNvSpPr/>
          <p:nvPr/>
        </p:nvSpPr>
        <p:spPr>
          <a:xfrm>
            <a:off x="5381254" y="3972563"/>
            <a:ext cx="631606" cy="17634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25">
              <a:latin typeface="Arial" panose="020B0604020202020204" pitchFamily="34" charset="0"/>
              <a:ea typeface="微软雅黑" panose="020B0503020204020204" pitchFamily="34" charset="-122"/>
              <a:sym typeface="Arial" panose="020B0604020202020204" pitchFamily="34" charset="0"/>
            </a:endParaRPr>
          </a:p>
        </p:txBody>
      </p:sp>
      <p:sp>
        <p:nvSpPr>
          <p:cNvPr id="8" name="矩形 7"/>
          <p:cNvSpPr/>
          <p:nvPr/>
        </p:nvSpPr>
        <p:spPr>
          <a:xfrm>
            <a:off x="6430100" y="3718143"/>
            <a:ext cx="631606" cy="20179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25">
              <a:latin typeface="Arial" panose="020B0604020202020204" pitchFamily="34" charset="0"/>
              <a:ea typeface="微软雅黑" panose="020B0503020204020204" pitchFamily="34" charset="-122"/>
              <a:sym typeface="Arial" panose="020B0604020202020204" pitchFamily="34" charset="0"/>
            </a:endParaRPr>
          </a:p>
        </p:txBody>
      </p:sp>
      <p:sp>
        <p:nvSpPr>
          <p:cNvPr id="9" name="矩形 8"/>
          <p:cNvSpPr/>
          <p:nvPr/>
        </p:nvSpPr>
        <p:spPr>
          <a:xfrm>
            <a:off x="7478944" y="3312099"/>
            <a:ext cx="631606" cy="2423951"/>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25">
              <a:latin typeface="Arial" panose="020B0604020202020204" pitchFamily="34" charset="0"/>
              <a:ea typeface="微软雅黑" panose="020B0503020204020204" pitchFamily="34" charset="-122"/>
              <a:sym typeface="Arial" panose="020B0604020202020204" pitchFamily="34" charset="0"/>
            </a:endParaRPr>
          </a:p>
        </p:txBody>
      </p:sp>
      <p:sp>
        <p:nvSpPr>
          <p:cNvPr id="10" name="矩形 9"/>
          <p:cNvSpPr/>
          <p:nvPr/>
        </p:nvSpPr>
        <p:spPr>
          <a:xfrm>
            <a:off x="7478944" y="3312099"/>
            <a:ext cx="631606" cy="234683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25">
              <a:latin typeface="Arial" panose="020B0604020202020204" pitchFamily="34" charset="0"/>
              <a:ea typeface="微软雅黑" panose="020B0503020204020204" pitchFamily="34" charset="-122"/>
              <a:sym typeface="Arial" panose="020B0604020202020204" pitchFamily="34" charset="0"/>
            </a:endParaRPr>
          </a:p>
        </p:txBody>
      </p:sp>
      <p:sp>
        <p:nvSpPr>
          <p:cNvPr id="11" name="右箭头 10"/>
          <p:cNvSpPr/>
          <p:nvPr/>
        </p:nvSpPr>
        <p:spPr>
          <a:xfrm rot="20490444">
            <a:off x="2093091" y="3239955"/>
            <a:ext cx="6206461" cy="499151"/>
          </a:xfrm>
          <a:prstGeom prst="rightArrow">
            <a:avLst>
              <a:gd name="adj1" fmla="val 52347"/>
              <a:gd name="adj2" fmla="val 11537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25">
              <a:latin typeface="Arial" panose="020B0604020202020204" pitchFamily="34" charset="0"/>
              <a:ea typeface="微软雅黑" panose="020B0503020204020204" pitchFamily="34" charset="-122"/>
              <a:sym typeface="Arial" panose="020B0604020202020204" pitchFamily="34" charset="0"/>
            </a:endParaRPr>
          </a:p>
        </p:txBody>
      </p:sp>
      <p:sp>
        <p:nvSpPr>
          <p:cNvPr id="12" name="文本框 11"/>
          <p:cNvSpPr txBox="1"/>
          <p:nvPr/>
        </p:nvSpPr>
        <p:spPr>
          <a:xfrm>
            <a:off x="2216351" y="5890713"/>
            <a:ext cx="6170279" cy="319446"/>
          </a:xfrm>
          <a:prstGeom prst="rect">
            <a:avLst/>
          </a:prstGeom>
          <a:noFill/>
        </p:spPr>
        <p:txBody>
          <a:bodyPr wrap="none" rtlCol="0">
            <a:spAutoFit/>
          </a:bodyPr>
          <a:lstStyle/>
          <a:p>
            <a:r>
              <a:rPr lang="zh-CN" altLang="en-US" sz="1475"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项目一        项目二         项目三          项目四         项目五          项目六</a:t>
            </a:r>
            <a:endParaRPr lang="zh-CN" altLang="en-US" sz="1475"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文本框 12"/>
          <p:cNvSpPr txBox="1"/>
          <p:nvPr/>
        </p:nvSpPr>
        <p:spPr>
          <a:xfrm>
            <a:off x="1411977" y="2939126"/>
            <a:ext cx="411779" cy="1227259"/>
          </a:xfrm>
          <a:prstGeom prst="rect">
            <a:avLst/>
          </a:prstGeom>
          <a:noFill/>
        </p:spPr>
        <p:txBody>
          <a:bodyPr vert="eaVert" wrap="none" rtlCol="0">
            <a:spAutoFit/>
          </a:bodyPr>
          <a:lstStyle>
            <a:defPPr>
              <a:defRPr lang="zh-CN"/>
            </a:defPPr>
            <a:lvl1pPr>
              <a:defRPr>
                <a:solidFill>
                  <a:schemeClr val="bg1">
                    <a:lumMod val="85000"/>
                  </a:schemeClr>
                </a:solidFill>
                <a:latin typeface="微软雅黑" panose="020B0503020204020204" pitchFamily="34" charset="-122"/>
                <a:ea typeface="微软雅黑" panose="020B0503020204020204" pitchFamily="34" charset="-122"/>
              </a:defRPr>
            </a:lvl1pPr>
          </a:lstStyle>
          <a:p>
            <a:r>
              <a:rPr lang="zh-CN" altLang="en-US" sz="1475" dirty="0">
                <a:solidFill>
                  <a:schemeClr val="tx1">
                    <a:lumMod val="50000"/>
                    <a:lumOff val="50000"/>
                  </a:schemeClr>
                </a:solidFill>
                <a:latin typeface="Arial" panose="020B0604020202020204" pitchFamily="34" charset="0"/>
                <a:sym typeface="Arial" panose="020B0604020202020204" pitchFamily="34" charset="0"/>
              </a:rPr>
              <a:t>点击输入文字</a:t>
            </a:r>
            <a:endParaRPr lang="zh-CN" altLang="en-US" sz="1475" dirty="0">
              <a:solidFill>
                <a:schemeClr val="tx1">
                  <a:lumMod val="50000"/>
                  <a:lumOff val="50000"/>
                </a:schemeClr>
              </a:solidFill>
              <a:latin typeface="Arial" panose="020B0604020202020204" pitchFamily="34" charset="0"/>
              <a:sym typeface="Arial" panose="020B0604020202020204" pitchFamily="34" charset="0"/>
            </a:endParaRPr>
          </a:p>
        </p:txBody>
      </p:sp>
      <p:sp>
        <p:nvSpPr>
          <p:cNvPr id="14" name="文本框 13"/>
          <p:cNvSpPr txBox="1"/>
          <p:nvPr/>
        </p:nvSpPr>
        <p:spPr>
          <a:xfrm>
            <a:off x="7588856" y="3614868"/>
            <a:ext cx="411779" cy="1227259"/>
          </a:xfrm>
          <a:prstGeom prst="rect">
            <a:avLst/>
          </a:prstGeom>
          <a:noFill/>
        </p:spPr>
        <p:txBody>
          <a:bodyPr vert="eaVert" wrap="none" rtlCol="0" anchor="ctr">
            <a:spAutoFit/>
          </a:bodyPr>
          <a:lstStyle>
            <a:defPPr>
              <a:defRPr lang="zh-CN"/>
            </a:defPPr>
            <a:lvl1pPr>
              <a:defRPr>
                <a:solidFill>
                  <a:schemeClr val="bg1">
                    <a:lumMod val="85000"/>
                  </a:schemeClr>
                </a:solidFill>
                <a:latin typeface="微软雅黑" panose="020B0503020204020204" pitchFamily="34" charset="-122"/>
                <a:ea typeface="微软雅黑" panose="020B0503020204020204" pitchFamily="34" charset="-122"/>
              </a:defRPr>
            </a:lvl1pPr>
          </a:lstStyle>
          <a:p>
            <a:r>
              <a:rPr lang="zh-CN" altLang="en-US" sz="1475" dirty="0">
                <a:solidFill>
                  <a:schemeClr val="bg1"/>
                </a:solidFill>
                <a:latin typeface="Arial" panose="020B0604020202020204" pitchFamily="34" charset="0"/>
                <a:sym typeface="Arial" panose="020B0604020202020204" pitchFamily="34" charset="0"/>
              </a:rPr>
              <a:t>点击输入文字</a:t>
            </a:r>
            <a:endParaRPr lang="zh-CN" altLang="en-US" sz="1475" dirty="0">
              <a:solidFill>
                <a:schemeClr val="bg1"/>
              </a:solidFill>
              <a:latin typeface="Arial" panose="020B0604020202020204" pitchFamily="34" charset="0"/>
              <a:sym typeface="Arial" panose="020B0604020202020204" pitchFamily="34" charset="0"/>
            </a:endParaRPr>
          </a:p>
        </p:txBody>
      </p:sp>
      <p:sp>
        <p:nvSpPr>
          <p:cNvPr id="15" name="矩形 85"/>
          <p:cNvSpPr>
            <a:spLocks noChangeArrowheads="1"/>
          </p:cNvSpPr>
          <p:nvPr/>
        </p:nvSpPr>
        <p:spPr bwMode="auto">
          <a:xfrm>
            <a:off x="9174147" y="2832364"/>
            <a:ext cx="2189273" cy="47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502" tIns="60750" rIns="121502" bIns="6075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r" eaLnBrk="1" hangingPunct="1">
              <a:spcBef>
                <a:spcPct val="0"/>
              </a:spcBef>
              <a:buFont typeface="Arial" panose="020B0604020202020204" pitchFamily="34" charset="0"/>
              <a:buNone/>
            </a:pPr>
            <a:r>
              <a:rPr lang="zh-CN" altLang="en-US" sz="2320" b="1" dirty="0">
                <a:solidFill>
                  <a:schemeClr val="accent1"/>
                </a:solidFill>
                <a:latin typeface="Arial" panose="020B0604020202020204" pitchFamily="34" charset="0"/>
                <a:sym typeface="Arial" panose="020B0604020202020204" pitchFamily="34" charset="0"/>
              </a:rPr>
              <a:t>添加主要观点</a:t>
            </a:r>
            <a:endParaRPr lang="zh-CN" altLang="en-US" sz="2320" dirty="0">
              <a:solidFill>
                <a:schemeClr val="accent1"/>
              </a:solidFill>
              <a:latin typeface="Arial" panose="020B0604020202020204" pitchFamily="34" charset="0"/>
              <a:sym typeface="Arial" panose="020B0604020202020204" pitchFamily="34" charset="0"/>
            </a:endParaRPr>
          </a:p>
        </p:txBody>
      </p:sp>
      <p:sp>
        <p:nvSpPr>
          <p:cNvPr id="16" name="文本框 13"/>
          <p:cNvSpPr txBox="1"/>
          <p:nvPr/>
        </p:nvSpPr>
        <p:spPr>
          <a:xfrm>
            <a:off x="8943505" y="3323487"/>
            <a:ext cx="2450614" cy="1732431"/>
          </a:xfrm>
          <a:prstGeom prst="rect">
            <a:avLst/>
          </a:prstGeom>
          <a:noFill/>
        </p:spPr>
        <p:txBody>
          <a:bodyPr wrap="square" lIns="96430" tIns="48213" rIns="96430" bIns="48213" rtlCol="0">
            <a:spAutoFit/>
          </a:bodyPr>
          <a:lstStyle/>
          <a:p>
            <a:pPr>
              <a:lnSpc>
                <a:spcPct val="120000"/>
              </a:lnSpc>
              <a:spcBef>
                <a:spcPct val="0"/>
              </a:spcBef>
              <a:buNone/>
            </a:pPr>
            <a:r>
              <a:rPr lang="zh-CN" altLang="en-US" sz="1475"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在此录入上述图表的综合描述说明，在此录入上述图表的综合描述说明，在此录入上述图表的综合描述说明，在此录入上述图表的综合描述说明。</a:t>
            </a:r>
            <a:endParaRPr lang="zh-CN" altLang="en-US" sz="1475"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矩形 16"/>
          <p:cNvSpPr/>
          <p:nvPr/>
        </p:nvSpPr>
        <p:spPr>
          <a:xfrm>
            <a:off x="0" y="0"/>
            <a:ext cx="12858750" cy="519981"/>
          </a:xfrm>
          <a:prstGeom prst="rect">
            <a:avLst/>
          </a:prstGeom>
          <a:blipFill dpi="0" rotWithShape="1">
            <a:blip r:embed="rId1"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TextBox 122"/>
          <p:cNvSpPr txBox="1"/>
          <p:nvPr/>
        </p:nvSpPr>
        <p:spPr>
          <a:xfrm>
            <a:off x="136214" y="46890"/>
            <a:ext cx="3096344" cy="466685"/>
          </a:xfrm>
          <a:prstGeom prst="rect">
            <a:avLst/>
          </a:prstGeom>
          <a:noFill/>
        </p:spPr>
        <p:txBody>
          <a:bodyPr wrap="square" lIns="96416" tIns="48206" rIns="96416" bIns="48206" rtlCol="0">
            <a:spAutoFit/>
          </a:bodyPr>
          <a:lstStyle/>
          <a:p>
            <a:r>
              <a:rPr lang="zh-CN" altLang="en-US" sz="2400" spc="300" dirty="0" smtClean="0">
                <a:solidFill>
                  <a:schemeClr val="bg1"/>
                </a:solidFill>
                <a:latin typeface="造字工房悦黑体验版细体" pitchFamily="50" charset="-122"/>
                <a:ea typeface="造字工房悦黑体验版细体" pitchFamily="50" charset="-122"/>
                <a:sym typeface="Arial" panose="020B0604020202020204" pitchFamily="34" charset="0"/>
              </a:rPr>
              <a:t>点击添加标题文字</a:t>
            </a:r>
            <a:endParaRPr lang="zh-CN" altLang="en-US" sz="2400" spc="300" dirty="0">
              <a:solidFill>
                <a:schemeClr val="bg1"/>
              </a:solidFill>
              <a:latin typeface="造字工房悦黑体验版细体" pitchFamily="50" charset="-122"/>
              <a:ea typeface="造字工房悦黑体验版细体" pitchFamily="50"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advTm="5000">
        <p14:flip dir="r"/>
      </p:transition>
    </mc:Choice>
    <mc:Fallback>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500"/>
                                        <p:tgtEl>
                                          <p:spTgt spid="13"/>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par>
                          <p:cTn id="18" fill="hold">
                            <p:stCondLst>
                              <p:cond delay="1000"/>
                            </p:stCondLst>
                            <p:childTnLst>
                              <p:par>
                                <p:cTn id="19" presetID="22" presetClass="entr" presetSubtype="4"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down)">
                                      <p:cBhvr>
                                        <p:cTn id="21" dur="500"/>
                                        <p:tgtEl>
                                          <p:spTgt spid="4"/>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down)">
                                      <p:cBhvr>
                                        <p:cTn id="24" dur="500"/>
                                        <p:tgtEl>
                                          <p:spTgt spid="5"/>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500"/>
                                        <p:tgtEl>
                                          <p:spTgt spid="6"/>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down)">
                                      <p:cBhvr>
                                        <p:cTn id="30" dur="500"/>
                                        <p:tgtEl>
                                          <p:spTgt spid="7"/>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down)">
                                      <p:cBhvr>
                                        <p:cTn id="33" dur="500"/>
                                        <p:tgtEl>
                                          <p:spTgt spid="8"/>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down)">
                                      <p:cBhvr>
                                        <p:cTn id="36" dur="500"/>
                                        <p:tgtEl>
                                          <p:spTgt spid="9"/>
                                        </p:tgtEl>
                                      </p:cBhvr>
                                    </p:animEffect>
                                  </p:childTnLst>
                                </p:cTn>
                              </p:par>
                            </p:childTnLst>
                          </p:cTn>
                        </p:par>
                        <p:par>
                          <p:cTn id="37" fill="hold">
                            <p:stCondLst>
                              <p:cond delay="1500"/>
                            </p:stCondLst>
                            <p:childTnLst>
                              <p:par>
                                <p:cTn id="38" presetID="22" presetClass="entr" presetSubtype="4"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wipe(down)">
                                      <p:cBhvr>
                                        <p:cTn id="40" dur="500"/>
                                        <p:tgtEl>
                                          <p:spTgt spid="11"/>
                                        </p:tgtEl>
                                      </p:cBhvr>
                                    </p:animEffect>
                                  </p:childTnLst>
                                </p:cTn>
                              </p:par>
                            </p:childTnLst>
                          </p:cTn>
                        </p:par>
                        <p:par>
                          <p:cTn id="41" fill="hold">
                            <p:stCondLst>
                              <p:cond delay="2000"/>
                            </p:stCondLst>
                            <p:childTnLst>
                              <p:par>
                                <p:cTn id="42" presetID="22" presetClass="entr" presetSubtype="1" fill="hold" grpId="0" nodeType="afterEffect">
                                  <p:stCondLst>
                                    <p:cond delay="250"/>
                                  </p:stCondLst>
                                  <p:childTnLst>
                                    <p:set>
                                      <p:cBhvr>
                                        <p:cTn id="43" dur="1" fill="hold">
                                          <p:stCondLst>
                                            <p:cond delay="0"/>
                                          </p:stCondLst>
                                        </p:cTn>
                                        <p:tgtEl>
                                          <p:spTgt spid="14"/>
                                        </p:tgtEl>
                                        <p:attrNameLst>
                                          <p:attrName>style.visibility</p:attrName>
                                        </p:attrNameLst>
                                      </p:cBhvr>
                                      <p:to>
                                        <p:strVal val="visible"/>
                                      </p:to>
                                    </p:set>
                                    <p:animEffect transition="in" filter="wipe(up)">
                                      <p:cBhvr>
                                        <p:cTn id="44" dur="500"/>
                                        <p:tgtEl>
                                          <p:spTgt spid="14"/>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par>
                          <p:cTn id="48" fill="hold">
                            <p:stCondLst>
                              <p:cond delay="2750"/>
                            </p:stCondLst>
                            <p:childTnLst>
                              <p:par>
                                <p:cTn id="49" presetID="12" presetClass="entr" presetSubtype="4"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p:tgtEl>
                                          <p:spTgt spid="15"/>
                                        </p:tgtEl>
                                        <p:attrNameLst>
                                          <p:attrName>ppt_y</p:attrName>
                                        </p:attrNameLst>
                                      </p:cBhvr>
                                      <p:tavLst>
                                        <p:tav tm="0">
                                          <p:val>
                                            <p:strVal val="#ppt_y+#ppt_h*1.125000"/>
                                          </p:val>
                                        </p:tav>
                                        <p:tav tm="100000">
                                          <p:val>
                                            <p:strVal val="#ppt_y"/>
                                          </p:val>
                                        </p:tav>
                                      </p:tavLst>
                                    </p:anim>
                                    <p:animEffect transition="in" filter="wipe(up)">
                                      <p:cBhvr>
                                        <p:cTn id="52" dur="500"/>
                                        <p:tgtEl>
                                          <p:spTgt spid="15"/>
                                        </p:tgtEl>
                                      </p:cBhvr>
                                    </p:animEffect>
                                  </p:childTnLst>
                                </p:cTn>
                              </p:par>
                            </p:childTnLst>
                          </p:cTn>
                        </p:par>
                        <p:par>
                          <p:cTn id="53" fill="hold">
                            <p:stCondLst>
                              <p:cond delay="3250"/>
                            </p:stCondLst>
                            <p:childTnLst>
                              <p:par>
                                <p:cTn id="54" presetID="22" presetClass="entr" presetSubtype="1"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wipe(up)">
                                      <p:cBhvr>
                                        <p:cTn id="5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2" grpId="0"/>
      <p:bldP spid="13" grpId="0"/>
      <p:bldP spid="14" grpId="0"/>
      <p:bldP spid="15" grpId="0"/>
      <p:bldP spid="1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858750" cy="7232650"/>
          </a:xfrm>
          <a:prstGeom prst="rect">
            <a:avLst/>
          </a:prstGeom>
          <a:blipFill dpi="0" rotWithShape="1">
            <a:blip r:embed="rId1"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descr="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
          <p:cNvSpPr txBox="1"/>
          <p:nvPr/>
        </p:nvSpPr>
        <p:spPr>
          <a:xfrm>
            <a:off x="1603040" y="2841680"/>
            <a:ext cx="4717958" cy="1433149"/>
          </a:xfrm>
          <a:prstGeom prst="rect">
            <a:avLst/>
          </a:prstGeom>
          <a:noFill/>
          <a:effectLst/>
        </p:spPr>
        <p:txBody>
          <a:bodyPr wrap="none" rtlCol="0">
            <a:spAutoFit/>
          </a:bodyPr>
          <a:lstStyle/>
          <a:p>
            <a:pPr lvl="0" algn="ctr"/>
            <a:r>
              <a:rPr lang="zh-CN" altLang="en-US" sz="2670" spc="300" dirty="0" smtClean="0">
                <a:solidFill>
                  <a:schemeClr val="bg1"/>
                </a:solidFill>
                <a:latin typeface="造字工房悦黑体验版细体" pitchFamily="50" charset="-122"/>
                <a:ea typeface="造字工房悦黑体验版细体" pitchFamily="50" charset="-122"/>
              </a:rPr>
              <a:t>添加标题文字</a:t>
            </a:r>
            <a:endParaRPr lang="zh-CN" altLang="zh-CN" sz="2670" spc="300" dirty="0">
              <a:solidFill>
                <a:schemeClr val="bg1"/>
              </a:solidFill>
              <a:latin typeface="造字工房悦黑体验版细体" pitchFamily="50" charset="-122"/>
              <a:ea typeface="造字工房悦黑体验版细体" pitchFamily="50" charset="-122"/>
            </a:endParaRPr>
          </a:p>
          <a:p>
            <a:pPr algn="ctr"/>
            <a:endParaRPr lang="en-US" altLang="zh-CN" sz="1125" dirty="0">
              <a:solidFill>
                <a:schemeClr val="bg1"/>
              </a:solidFill>
              <a:latin typeface="微软雅黑" panose="020B0503020204020204" pitchFamily="34" charset="-122"/>
              <a:ea typeface="微软雅黑" panose="020B0503020204020204" pitchFamily="34" charset="-122"/>
            </a:endParaRPr>
          </a:p>
          <a:p>
            <a:pPr algn="ctr">
              <a:lnSpc>
                <a:spcPct val="150000"/>
              </a:lnSpc>
            </a:pPr>
            <a:r>
              <a:rPr lang="zh-CN" altLang="en-US" sz="1265" dirty="0">
                <a:solidFill>
                  <a:schemeClr val="bg1"/>
                </a:solidFill>
                <a:latin typeface="微软雅黑" panose="020B0503020204020204" pitchFamily="34" charset="-122"/>
                <a:ea typeface="微软雅黑" panose="020B0503020204020204" pitchFamily="34" charset="-122"/>
              </a:rPr>
              <a:t>请在这里输入您的主要叙述内容请在这里输入您的主要叙述内容</a:t>
            </a:r>
            <a:endParaRPr lang="en-US" altLang="zh-CN" sz="1265" dirty="0">
              <a:solidFill>
                <a:schemeClr val="bg1"/>
              </a:solidFill>
              <a:latin typeface="微软雅黑" panose="020B0503020204020204" pitchFamily="34" charset="-122"/>
              <a:ea typeface="微软雅黑" panose="020B0503020204020204" pitchFamily="34" charset="-122"/>
            </a:endParaRPr>
          </a:p>
          <a:p>
            <a:pPr algn="ctr">
              <a:lnSpc>
                <a:spcPct val="150000"/>
              </a:lnSpc>
            </a:pPr>
            <a:r>
              <a:rPr lang="zh-CN" altLang="en-US" sz="1265" dirty="0">
                <a:solidFill>
                  <a:schemeClr val="bg1"/>
                </a:solidFill>
                <a:latin typeface="微软雅黑" panose="020B0503020204020204" pitchFamily="34" charset="-122"/>
                <a:ea typeface="微软雅黑" panose="020B0503020204020204" pitchFamily="34" charset="-122"/>
              </a:rPr>
              <a:t>请在这里输入您的主要叙述内容</a:t>
            </a:r>
            <a:endParaRPr lang="en-US" altLang="zh-CN" sz="1265" dirty="0">
              <a:solidFill>
                <a:schemeClr val="bg1"/>
              </a:solidFill>
              <a:latin typeface="微软雅黑" panose="020B0503020204020204" pitchFamily="34" charset="-122"/>
              <a:ea typeface="微软雅黑" panose="020B0503020204020204" pitchFamily="34" charset="-122"/>
            </a:endParaRPr>
          </a:p>
          <a:p>
            <a:pPr algn="ctr"/>
            <a:endParaRPr lang="en-US" altLang="zh-CN" sz="1125" dirty="0">
              <a:solidFill>
                <a:schemeClr val="bg1"/>
              </a:solidFill>
              <a:latin typeface="微软雅黑" panose="020B0503020204020204" pitchFamily="34" charset="-122"/>
              <a:ea typeface="微软雅黑" panose="020B0503020204020204" pitchFamily="34" charset="-122"/>
            </a:endParaRPr>
          </a:p>
        </p:txBody>
      </p:sp>
      <p:sp>
        <p:nvSpPr>
          <p:cNvPr id="17" name="文本框 16" descr="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
          <p:cNvSpPr txBox="1"/>
          <p:nvPr/>
        </p:nvSpPr>
        <p:spPr>
          <a:xfrm>
            <a:off x="2324919" y="1600101"/>
            <a:ext cx="3211007" cy="1260473"/>
          </a:xfrm>
          <a:prstGeom prst="rect">
            <a:avLst/>
          </a:prstGeom>
          <a:noFill/>
          <a:effectLst/>
        </p:spPr>
        <p:txBody>
          <a:bodyPr wrap="none" rtlCol="0">
            <a:spAutoFit/>
          </a:bodyPr>
          <a:lstStyle/>
          <a:p>
            <a:pPr lvl="0" algn="ctr"/>
            <a:r>
              <a:rPr lang="en-US" altLang="zh-CN" sz="5625" dirty="0">
                <a:solidFill>
                  <a:schemeClr val="bg1"/>
                </a:solidFill>
                <a:latin typeface="微软雅黑" panose="020B0503020204020204" pitchFamily="34" charset="-122"/>
                <a:ea typeface="微软雅黑" panose="020B0503020204020204" pitchFamily="34" charset="-122"/>
              </a:rPr>
              <a:t>PART  </a:t>
            </a:r>
            <a:r>
              <a:rPr lang="en-US" altLang="zh-CN" sz="5625" dirty="0" smtClean="0">
                <a:solidFill>
                  <a:schemeClr val="bg1"/>
                </a:solidFill>
                <a:latin typeface="微软雅黑" panose="020B0503020204020204" pitchFamily="34" charset="-122"/>
                <a:ea typeface="微软雅黑" panose="020B0503020204020204" pitchFamily="34" charset="-122"/>
              </a:rPr>
              <a:t>04</a:t>
            </a:r>
            <a:endParaRPr lang="en-US" altLang="zh-CN" sz="2250" dirty="0">
              <a:solidFill>
                <a:schemeClr val="bg1"/>
              </a:solidFill>
              <a:latin typeface="微软雅黑" panose="020B0503020204020204" pitchFamily="34" charset="-122"/>
              <a:ea typeface="微软雅黑" panose="020B0503020204020204" pitchFamily="34" charset="-122"/>
            </a:endParaRPr>
          </a:p>
          <a:p>
            <a:pPr algn="ctr"/>
            <a:endParaRPr lang="en-US" altLang="zh-CN" sz="197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Tm="6467">
        <p14:flip dir="r"/>
      </p:transition>
    </mc:Choice>
    <mc:Fallback>
      <p:transition spd="slow" advTm="646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858750" cy="2896245"/>
          </a:xfrm>
          <a:prstGeom prst="rect">
            <a:avLst/>
          </a:prstGeom>
          <a:blipFill dpi="0" rotWithShape="1">
            <a:blip r:embed="rId1"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Freeform 0"/>
          <p:cNvSpPr/>
          <p:nvPr/>
        </p:nvSpPr>
        <p:spPr>
          <a:xfrm>
            <a:off x="2800557" y="3389365"/>
            <a:ext cx="993619" cy="1060755"/>
          </a:xfrm>
          <a:custGeom>
            <a:avLst/>
            <a:gdLst>
              <a:gd name="connsiteX0" fmla="*/ 5230898 w 5638800"/>
              <a:gd name="connsiteY0" fmla="*/ 4883485 h 6019800"/>
              <a:gd name="connsiteX1" fmla="*/ 3244274 w 5638800"/>
              <a:gd name="connsiteY1" fmla="*/ 6030460 h 6019800"/>
              <a:gd name="connsiteX2" fmla="*/ 2419930 w 5638800"/>
              <a:gd name="connsiteY2" fmla="*/ 6030460 h 6019800"/>
              <a:gd name="connsiteX3" fmla="*/ 433307 w 5638800"/>
              <a:gd name="connsiteY3" fmla="*/ 4883485 h 6019800"/>
              <a:gd name="connsiteX4" fmla="*/ 21129 w 5638800"/>
              <a:gd name="connsiteY4" fmla="*/ 4169580 h 6019800"/>
              <a:gd name="connsiteX5" fmla="*/ 21129 w 5638800"/>
              <a:gd name="connsiteY5" fmla="*/ 1875617 h 6019800"/>
              <a:gd name="connsiteX6" fmla="*/ 433307 w 5638800"/>
              <a:gd name="connsiteY6" fmla="*/ 1161712 h 6019800"/>
              <a:gd name="connsiteX7" fmla="*/ 2419930 w 5638800"/>
              <a:gd name="connsiteY7" fmla="*/ 14737 h 6019800"/>
              <a:gd name="connsiteX8" fmla="*/ 3244274 w 5638800"/>
              <a:gd name="connsiteY8" fmla="*/ 14737 h 6019800"/>
              <a:gd name="connsiteX9" fmla="*/ 5230898 w 5638800"/>
              <a:gd name="connsiteY9" fmla="*/ 1161712 h 6019800"/>
              <a:gd name="connsiteX10" fmla="*/ 5643076 w 5638800"/>
              <a:gd name="connsiteY10" fmla="*/ 1875617 h 6019800"/>
              <a:gd name="connsiteX11" fmla="*/ 5643076 w 5638800"/>
              <a:gd name="connsiteY11" fmla="*/ 4169580 h 6019800"/>
              <a:gd name="connsiteX12" fmla="*/ 5230898 w 5638800"/>
              <a:gd name="connsiteY12" fmla="*/ 4883485 h 6019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38800" h="6019800">
                <a:moveTo>
                  <a:pt x="5230898" y="4883485"/>
                </a:moveTo>
                <a:lnTo>
                  <a:pt x="3244274" y="6030460"/>
                </a:lnTo>
                <a:cubicBezTo>
                  <a:pt x="2989220" y="6177716"/>
                  <a:pt x="2674984" y="6177716"/>
                  <a:pt x="2419930" y="6030460"/>
                </a:cubicBezTo>
                <a:lnTo>
                  <a:pt x="433307" y="4883485"/>
                </a:lnTo>
                <a:cubicBezTo>
                  <a:pt x="178253" y="4736228"/>
                  <a:pt x="21129" y="4464093"/>
                  <a:pt x="21129" y="4169580"/>
                </a:cubicBezTo>
                <a:lnTo>
                  <a:pt x="21129" y="1875617"/>
                </a:lnTo>
                <a:cubicBezTo>
                  <a:pt x="21129" y="1581116"/>
                  <a:pt x="178253" y="1308968"/>
                  <a:pt x="433307" y="1161712"/>
                </a:cubicBezTo>
                <a:lnTo>
                  <a:pt x="2419930" y="14737"/>
                </a:lnTo>
                <a:cubicBezTo>
                  <a:pt x="2674984" y="-132519"/>
                  <a:pt x="2989220" y="-132519"/>
                  <a:pt x="3244274" y="14737"/>
                </a:cubicBezTo>
                <a:lnTo>
                  <a:pt x="5230898" y="1161712"/>
                </a:lnTo>
                <a:cubicBezTo>
                  <a:pt x="5485952" y="1308968"/>
                  <a:pt x="5643076" y="1581116"/>
                  <a:pt x="5643076" y="1875617"/>
                </a:cubicBezTo>
                <a:lnTo>
                  <a:pt x="5643076" y="4169580"/>
                </a:lnTo>
                <a:cubicBezTo>
                  <a:pt x="5643076" y="4464093"/>
                  <a:pt x="5485952" y="4736228"/>
                  <a:pt x="5230898" y="4883485"/>
                </a:cubicBezTo>
                <a:close/>
              </a:path>
            </a:pathLst>
          </a:custGeom>
          <a:solidFill>
            <a:schemeClr val="accent1"/>
          </a:solidFill>
          <a:ln w="12700">
            <a:gradFill>
              <a:gsLst>
                <a:gs pos="0">
                  <a:schemeClr val="accent1">
                    <a:lumMod val="5000"/>
                    <a:lumOff val="95000"/>
                    <a:alpha val="49000"/>
                  </a:schemeClr>
                </a:gs>
                <a:gs pos="74000">
                  <a:schemeClr val="accent1">
                    <a:lumMod val="45000"/>
                    <a:lumOff val="55000"/>
                    <a:alpha val="7000"/>
                  </a:schemeClr>
                </a:gs>
                <a:gs pos="83000">
                  <a:schemeClr val="accent1">
                    <a:lumMod val="45000"/>
                    <a:lumOff val="55000"/>
                  </a:schemeClr>
                </a:gs>
                <a:gs pos="100000">
                  <a:schemeClr val="accent1">
                    <a:lumMod val="30000"/>
                    <a:lumOff val="70000"/>
                  </a:schemeClr>
                </a:gs>
              </a:gsLst>
              <a:lin ang="2700000" scaled="0"/>
            </a:gra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530">
              <a:solidFill>
                <a:schemeClr val="bg1"/>
              </a:solidFill>
            </a:endParaRPr>
          </a:p>
        </p:txBody>
      </p:sp>
      <p:sp>
        <p:nvSpPr>
          <p:cNvPr id="31" name="Freeform 0"/>
          <p:cNvSpPr/>
          <p:nvPr/>
        </p:nvSpPr>
        <p:spPr>
          <a:xfrm>
            <a:off x="4866994" y="3389365"/>
            <a:ext cx="993619" cy="1060755"/>
          </a:xfrm>
          <a:custGeom>
            <a:avLst/>
            <a:gdLst>
              <a:gd name="connsiteX0" fmla="*/ 5230898 w 5638800"/>
              <a:gd name="connsiteY0" fmla="*/ 4883485 h 6019800"/>
              <a:gd name="connsiteX1" fmla="*/ 3244274 w 5638800"/>
              <a:gd name="connsiteY1" fmla="*/ 6030460 h 6019800"/>
              <a:gd name="connsiteX2" fmla="*/ 2419930 w 5638800"/>
              <a:gd name="connsiteY2" fmla="*/ 6030460 h 6019800"/>
              <a:gd name="connsiteX3" fmla="*/ 433307 w 5638800"/>
              <a:gd name="connsiteY3" fmla="*/ 4883485 h 6019800"/>
              <a:gd name="connsiteX4" fmla="*/ 21129 w 5638800"/>
              <a:gd name="connsiteY4" fmla="*/ 4169580 h 6019800"/>
              <a:gd name="connsiteX5" fmla="*/ 21129 w 5638800"/>
              <a:gd name="connsiteY5" fmla="*/ 1875617 h 6019800"/>
              <a:gd name="connsiteX6" fmla="*/ 433307 w 5638800"/>
              <a:gd name="connsiteY6" fmla="*/ 1161712 h 6019800"/>
              <a:gd name="connsiteX7" fmla="*/ 2419930 w 5638800"/>
              <a:gd name="connsiteY7" fmla="*/ 14737 h 6019800"/>
              <a:gd name="connsiteX8" fmla="*/ 3244274 w 5638800"/>
              <a:gd name="connsiteY8" fmla="*/ 14737 h 6019800"/>
              <a:gd name="connsiteX9" fmla="*/ 5230898 w 5638800"/>
              <a:gd name="connsiteY9" fmla="*/ 1161712 h 6019800"/>
              <a:gd name="connsiteX10" fmla="*/ 5643076 w 5638800"/>
              <a:gd name="connsiteY10" fmla="*/ 1875617 h 6019800"/>
              <a:gd name="connsiteX11" fmla="*/ 5643076 w 5638800"/>
              <a:gd name="connsiteY11" fmla="*/ 4169580 h 6019800"/>
              <a:gd name="connsiteX12" fmla="*/ 5230898 w 5638800"/>
              <a:gd name="connsiteY12" fmla="*/ 4883485 h 6019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38800" h="6019800">
                <a:moveTo>
                  <a:pt x="5230898" y="4883485"/>
                </a:moveTo>
                <a:lnTo>
                  <a:pt x="3244274" y="6030460"/>
                </a:lnTo>
                <a:cubicBezTo>
                  <a:pt x="2989220" y="6177716"/>
                  <a:pt x="2674984" y="6177716"/>
                  <a:pt x="2419930" y="6030460"/>
                </a:cubicBezTo>
                <a:lnTo>
                  <a:pt x="433307" y="4883485"/>
                </a:lnTo>
                <a:cubicBezTo>
                  <a:pt x="178253" y="4736228"/>
                  <a:pt x="21129" y="4464093"/>
                  <a:pt x="21129" y="4169580"/>
                </a:cubicBezTo>
                <a:lnTo>
                  <a:pt x="21129" y="1875617"/>
                </a:lnTo>
                <a:cubicBezTo>
                  <a:pt x="21129" y="1581116"/>
                  <a:pt x="178253" y="1308968"/>
                  <a:pt x="433307" y="1161712"/>
                </a:cubicBezTo>
                <a:lnTo>
                  <a:pt x="2419930" y="14737"/>
                </a:lnTo>
                <a:cubicBezTo>
                  <a:pt x="2674984" y="-132519"/>
                  <a:pt x="2989220" y="-132519"/>
                  <a:pt x="3244274" y="14737"/>
                </a:cubicBezTo>
                <a:lnTo>
                  <a:pt x="5230898" y="1161712"/>
                </a:lnTo>
                <a:cubicBezTo>
                  <a:pt x="5485952" y="1308968"/>
                  <a:pt x="5643076" y="1581116"/>
                  <a:pt x="5643076" y="1875617"/>
                </a:cubicBezTo>
                <a:lnTo>
                  <a:pt x="5643076" y="4169580"/>
                </a:lnTo>
                <a:cubicBezTo>
                  <a:pt x="5643076" y="4464093"/>
                  <a:pt x="5485952" y="4736228"/>
                  <a:pt x="5230898" y="4883485"/>
                </a:cubicBezTo>
                <a:close/>
              </a:path>
            </a:pathLst>
          </a:custGeom>
          <a:solidFill>
            <a:schemeClr val="accent1"/>
          </a:solidFill>
          <a:ln w="12700">
            <a:gradFill>
              <a:gsLst>
                <a:gs pos="0">
                  <a:schemeClr val="accent1">
                    <a:lumMod val="5000"/>
                    <a:lumOff val="95000"/>
                    <a:alpha val="49000"/>
                  </a:schemeClr>
                </a:gs>
                <a:gs pos="74000">
                  <a:schemeClr val="accent1">
                    <a:lumMod val="45000"/>
                    <a:lumOff val="55000"/>
                    <a:alpha val="7000"/>
                  </a:schemeClr>
                </a:gs>
                <a:gs pos="83000">
                  <a:schemeClr val="accent1">
                    <a:lumMod val="45000"/>
                    <a:lumOff val="55000"/>
                  </a:schemeClr>
                </a:gs>
                <a:gs pos="100000">
                  <a:schemeClr val="accent1">
                    <a:lumMod val="30000"/>
                    <a:lumOff val="70000"/>
                  </a:schemeClr>
                </a:gs>
              </a:gsLst>
              <a:lin ang="2700000" scaled="0"/>
            </a:gra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530">
              <a:solidFill>
                <a:schemeClr val="bg1"/>
              </a:solidFill>
            </a:endParaRPr>
          </a:p>
        </p:txBody>
      </p:sp>
      <p:sp>
        <p:nvSpPr>
          <p:cNvPr id="32" name="Freeform 0"/>
          <p:cNvSpPr/>
          <p:nvPr/>
        </p:nvSpPr>
        <p:spPr>
          <a:xfrm>
            <a:off x="6933431" y="3389365"/>
            <a:ext cx="993619" cy="1060755"/>
          </a:xfrm>
          <a:custGeom>
            <a:avLst/>
            <a:gdLst>
              <a:gd name="connsiteX0" fmla="*/ 5230898 w 5638800"/>
              <a:gd name="connsiteY0" fmla="*/ 4883485 h 6019800"/>
              <a:gd name="connsiteX1" fmla="*/ 3244274 w 5638800"/>
              <a:gd name="connsiteY1" fmla="*/ 6030460 h 6019800"/>
              <a:gd name="connsiteX2" fmla="*/ 2419930 w 5638800"/>
              <a:gd name="connsiteY2" fmla="*/ 6030460 h 6019800"/>
              <a:gd name="connsiteX3" fmla="*/ 433307 w 5638800"/>
              <a:gd name="connsiteY3" fmla="*/ 4883485 h 6019800"/>
              <a:gd name="connsiteX4" fmla="*/ 21129 w 5638800"/>
              <a:gd name="connsiteY4" fmla="*/ 4169580 h 6019800"/>
              <a:gd name="connsiteX5" fmla="*/ 21129 w 5638800"/>
              <a:gd name="connsiteY5" fmla="*/ 1875617 h 6019800"/>
              <a:gd name="connsiteX6" fmla="*/ 433307 w 5638800"/>
              <a:gd name="connsiteY6" fmla="*/ 1161712 h 6019800"/>
              <a:gd name="connsiteX7" fmla="*/ 2419930 w 5638800"/>
              <a:gd name="connsiteY7" fmla="*/ 14737 h 6019800"/>
              <a:gd name="connsiteX8" fmla="*/ 3244274 w 5638800"/>
              <a:gd name="connsiteY8" fmla="*/ 14737 h 6019800"/>
              <a:gd name="connsiteX9" fmla="*/ 5230898 w 5638800"/>
              <a:gd name="connsiteY9" fmla="*/ 1161712 h 6019800"/>
              <a:gd name="connsiteX10" fmla="*/ 5643076 w 5638800"/>
              <a:gd name="connsiteY10" fmla="*/ 1875617 h 6019800"/>
              <a:gd name="connsiteX11" fmla="*/ 5643076 w 5638800"/>
              <a:gd name="connsiteY11" fmla="*/ 4169580 h 6019800"/>
              <a:gd name="connsiteX12" fmla="*/ 5230898 w 5638800"/>
              <a:gd name="connsiteY12" fmla="*/ 4883485 h 6019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38800" h="6019800">
                <a:moveTo>
                  <a:pt x="5230898" y="4883485"/>
                </a:moveTo>
                <a:lnTo>
                  <a:pt x="3244274" y="6030460"/>
                </a:lnTo>
                <a:cubicBezTo>
                  <a:pt x="2989220" y="6177716"/>
                  <a:pt x="2674984" y="6177716"/>
                  <a:pt x="2419930" y="6030460"/>
                </a:cubicBezTo>
                <a:lnTo>
                  <a:pt x="433307" y="4883485"/>
                </a:lnTo>
                <a:cubicBezTo>
                  <a:pt x="178253" y="4736228"/>
                  <a:pt x="21129" y="4464093"/>
                  <a:pt x="21129" y="4169580"/>
                </a:cubicBezTo>
                <a:lnTo>
                  <a:pt x="21129" y="1875617"/>
                </a:lnTo>
                <a:cubicBezTo>
                  <a:pt x="21129" y="1581116"/>
                  <a:pt x="178253" y="1308968"/>
                  <a:pt x="433307" y="1161712"/>
                </a:cubicBezTo>
                <a:lnTo>
                  <a:pt x="2419930" y="14737"/>
                </a:lnTo>
                <a:cubicBezTo>
                  <a:pt x="2674984" y="-132519"/>
                  <a:pt x="2989220" y="-132519"/>
                  <a:pt x="3244274" y="14737"/>
                </a:cubicBezTo>
                <a:lnTo>
                  <a:pt x="5230898" y="1161712"/>
                </a:lnTo>
                <a:cubicBezTo>
                  <a:pt x="5485952" y="1308968"/>
                  <a:pt x="5643076" y="1581116"/>
                  <a:pt x="5643076" y="1875617"/>
                </a:cubicBezTo>
                <a:lnTo>
                  <a:pt x="5643076" y="4169580"/>
                </a:lnTo>
                <a:cubicBezTo>
                  <a:pt x="5643076" y="4464093"/>
                  <a:pt x="5485952" y="4736228"/>
                  <a:pt x="5230898" y="4883485"/>
                </a:cubicBezTo>
                <a:close/>
              </a:path>
            </a:pathLst>
          </a:custGeom>
          <a:solidFill>
            <a:schemeClr val="accent1"/>
          </a:solidFill>
          <a:ln w="12700">
            <a:gradFill>
              <a:gsLst>
                <a:gs pos="0">
                  <a:schemeClr val="accent1">
                    <a:lumMod val="5000"/>
                    <a:lumOff val="95000"/>
                    <a:alpha val="49000"/>
                  </a:schemeClr>
                </a:gs>
                <a:gs pos="74000">
                  <a:schemeClr val="accent1">
                    <a:lumMod val="45000"/>
                    <a:lumOff val="55000"/>
                    <a:alpha val="7000"/>
                  </a:schemeClr>
                </a:gs>
                <a:gs pos="83000">
                  <a:schemeClr val="accent1">
                    <a:lumMod val="45000"/>
                    <a:lumOff val="55000"/>
                  </a:schemeClr>
                </a:gs>
                <a:gs pos="100000">
                  <a:schemeClr val="accent1">
                    <a:lumMod val="30000"/>
                    <a:lumOff val="70000"/>
                  </a:schemeClr>
                </a:gs>
              </a:gsLst>
              <a:lin ang="2700000" scaled="0"/>
            </a:gra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530">
              <a:solidFill>
                <a:schemeClr val="bg1"/>
              </a:solidFill>
            </a:endParaRPr>
          </a:p>
        </p:txBody>
      </p:sp>
      <p:sp>
        <p:nvSpPr>
          <p:cNvPr id="33" name="Freeform 0"/>
          <p:cNvSpPr/>
          <p:nvPr/>
        </p:nvSpPr>
        <p:spPr>
          <a:xfrm>
            <a:off x="8999868" y="3389365"/>
            <a:ext cx="993619" cy="1060755"/>
          </a:xfrm>
          <a:custGeom>
            <a:avLst/>
            <a:gdLst>
              <a:gd name="connsiteX0" fmla="*/ 5230898 w 5638800"/>
              <a:gd name="connsiteY0" fmla="*/ 4883485 h 6019800"/>
              <a:gd name="connsiteX1" fmla="*/ 3244274 w 5638800"/>
              <a:gd name="connsiteY1" fmla="*/ 6030460 h 6019800"/>
              <a:gd name="connsiteX2" fmla="*/ 2419930 w 5638800"/>
              <a:gd name="connsiteY2" fmla="*/ 6030460 h 6019800"/>
              <a:gd name="connsiteX3" fmla="*/ 433307 w 5638800"/>
              <a:gd name="connsiteY3" fmla="*/ 4883485 h 6019800"/>
              <a:gd name="connsiteX4" fmla="*/ 21129 w 5638800"/>
              <a:gd name="connsiteY4" fmla="*/ 4169580 h 6019800"/>
              <a:gd name="connsiteX5" fmla="*/ 21129 w 5638800"/>
              <a:gd name="connsiteY5" fmla="*/ 1875617 h 6019800"/>
              <a:gd name="connsiteX6" fmla="*/ 433307 w 5638800"/>
              <a:gd name="connsiteY6" fmla="*/ 1161712 h 6019800"/>
              <a:gd name="connsiteX7" fmla="*/ 2419930 w 5638800"/>
              <a:gd name="connsiteY7" fmla="*/ 14737 h 6019800"/>
              <a:gd name="connsiteX8" fmla="*/ 3244274 w 5638800"/>
              <a:gd name="connsiteY8" fmla="*/ 14737 h 6019800"/>
              <a:gd name="connsiteX9" fmla="*/ 5230898 w 5638800"/>
              <a:gd name="connsiteY9" fmla="*/ 1161712 h 6019800"/>
              <a:gd name="connsiteX10" fmla="*/ 5643076 w 5638800"/>
              <a:gd name="connsiteY10" fmla="*/ 1875617 h 6019800"/>
              <a:gd name="connsiteX11" fmla="*/ 5643076 w 5638800"/>
              <a:gd name="connsiteY11" fmla="*/ 4169580 h 6019800"/>
              <a:gd name="connsiteX12" fmla="*/ 5230898 w 5638800"/>
              <a:gd name="connsiteY12" fmla="*/ 4883485 h 6019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38800" h="6019800">
                <a:moveTo>
                  <a:pt x="5230898" y="4883485"/>
                </a:moveTo>
                <a:lnTo>
                  <a:pt x="3244274" y="6030460"/>
                </a:lnTo>
                <a:cubicBezTo>
                  <a:pt x="2989220" y="6177716"/>
                  <a:pt x="2674984" y="6177716"/>
                  <a:pt x="2419930" y="6030460"/>
                </a:cubicBezTo>
                <a:lnTo>
                  <a:pt x="433307" y="4883485"/>
                </a:lnTo>
                <a:cubicBezTo>
                  <a:pt x="178253" y="4736228"/>
                  <a:pt x="21129" y="4464093"/>
                  <a:pt x="21129" y="4169580"/>
                </a:cubicBezTo>
                <a:lnTo>
                  <a:pt x="21129" y="1875617"/>
                </a:lnTo>
                <a:cubicBezTo>
                  <a:pt x="21129" y="1581116"/>
                  <a:pt x="178253" y="1308968"/>
                  <a:pt x="433307" y="1161712"/>
                </a:cubicBezTo>
                <a:lnTo>
                  <a:pt x="2419930" y="14737"/>
                </a:lnTo>
                <a:cubicBezTo>
                  <a:pt x="2674984" y="-132519"/>
                  <a:pt x="2989220" y="-132519"/>
                  <a:pt x="3244274" y="14737"/>
                </a:cubicBezTo>
                <a:lnTo>
                  <a:pt x="5230898" y="1161712"/>
                </a:lnTo>
                <a:cubicBezTo>
                  <a:pt x="5485952" y="1308968"/>
                  <a:pt x="5643076" y="1581116"/>
                  <a:pt x="5643076" y="1875617"/>
                </a:cubicBezTo>
                <a:lnTo>
                  <a:pt x="5643076" y="4169580"/>
                </a:lnTo>
                <a:cubicBezTo>
                  <a:pt x="5643076" y="4464093"/>
                  <a:pt x="5485952" y="4736228"/>
                  <a:pt x="5230898" y="4883485"/>
                </a:cubicBezTo>
                <a:close/>
              </a:path>
            </a:pathLst>
          </a:custGeom>
          <a:solidFill>
            <a:schemeClr val="accent1"/>
          </a:solidFill>
          <a:ln w="12700">
            <a:gradFill>
              <a:gsLst>
                <a:gs pos="0">
                  <a:schemeClr val="accent1">
                    <a:lumMod val="5000"/>
                    <a:lumOff val="95000"/>
                    <a:alpha val="49000"/>
                  </a:schemeClr>
                </a:gs>
                <a:gs pos="74000">
                  <a:schemeClr val="accent1">
                    <a:lumMod val="45000"/>
                    <a:lumOff val="55000"/>
                    <a:alpha val="7000"/>
                  </a:schemeClr>
                </a:gs>
                <a:gs pos="83000">
                  <a:schemeClr val="accent1">
                    <a:lumMod val="45000"/>
                    <a:lumOff val="55000"/>
                  </a:schemeClr>
                </a:gs>
                <a:gs pos="100000">
                  <a:schemeClr val="accent1">
                    <a:lumMod val="30000"/>
                    <a:lumOff val="70000"/>
                  </a:schemeClr>
                </a:gs>
              </a:gsLst>
              <a:lin ang="2700000" scaled="0"/>
            </a:gra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530">
              <a:solidFill>
                <a:schemeClr val="bg1"/>
              </a:solidFill>
            </a:endParaRPr>
          </a:p>
        </p:txBody>
      </p:sp>
      <p:sp>
        <p:nvSpPr>
          <p:cNvPr id="34" name="Text Placeholder 4"/>
          <p:cNvSpPr txBox="1"/>
          <p:nvPr/>
        </p:nvSpPr>
        <p:spPr>
          <a:xfrm>
            <a:off x="4511926" y="791679"/>
            <a:ext cx="3834899" cy="1806007"/>
          </a:xfrm>
          <a:prstGeom prst="rect">
            <a:avLst/>
          </a:prstGeom>
          <a:noFill/>
        </p:spPr>
        <p:txBody>
          <a:bodyPr wrap="square" rtlCol="0">
            <a:spAutoFit/>
          </a:bodyPr>
          <a:lstStyle>
            <a:defPPr>
              <a:defRPr lang="zh-CN"/>
            </a:defPPr>
            <a:lvl1pPr algn="ctr">
              <a:lnSpc>
                <a:spcPct val="80000"/>
              </a:lnSpc>
              <a:defRPr kumimoji="1" sz="6600" b="1">
                <a:solidFill>
                  <a:schemeClr val="bg1"/>
                </a:solidFill>
                <a:effectLst>
                  <a:glow rad="50800">
                    <a:schemeClr val="accent1">
                      <a:satMod val="175000"/>
                      <a:alpha val="32000"/>
                    </a:schemeClr>
                  </a:glow>
                </a:effectLst>
                <a:latin typeface="微软雅黑" panose="020B0503020204020204" pitchFamily="34" charset="-122"/>
                <a:ea typeface="微软雅黑" panose="020B0503020204020204" pitchFamily="34" charset="-122"/>
                <a:cs typeface="微软雅黑" panose="020B0503020204020204" pitchFamily="34" charset="-122"/>
              </a:defRPr>
            </a:lvl1pPr>
          </a:lstStyle>
          <a:p>
            <a:r>
              <a:rPr lang="en-US" altLang="zh-CN" sz="6960" b="0" dirty="0">
                <a:latin typeface="DIN Condensed" charset="0"/>
                <a:ea typeface="DIN Condensed" charset="0"/>
                <a:cs typeface="DIN Condensed" charset="0"/>
              </a:rPr>
              <a:t>CONTENTS</a:t>
            </a:r>
            <a:endParaRPr lang="en-GB" sz="6960" b="0" dirty="0">
              <a:latin typeface="DIN Condensed" charset="0"/>
              <a:ea typeface="DIN Condensed" charset="0"/>
              <a:cs typeface="DIN Condensed" charset="0"/>
            </a:endParaRPr>
          </a:p>
        </p:txBody>
      </p:sp>
      <p:sp>
        <p:nvSpPr>
          <p:cNvPr id="35" name="文本框 34"/>
          <p:cNvSpPr txBox="1"/>
          <p:nvPr/>
        </p:nvSpPr>
        <p:spPr>
          <a:xfrm>
            <a:off x="2612965" y="4737627"/>
            <a:ext cx="1483098" cy="351956"/>
          </a:xfrm>
          <a:prstGeom prst="rect">
            <a:avLst/>
          </a:prstGeom>
          <a:noFill/>
        </p:spPr>
        <p:txBody>
          <a:bodyPr wrap="none" rtlCol="0">
            <a:spAutoFit/>
          </a:bodyPr>
          <a:lstStyle/>
          <a:p>
            <a:pPr algn="ctr"/>
            <a:r>
              <a:rPr lang="zh-CN" altLang="en-US" sz="1685" dirty="0">
                <a:latin typeface="微软雅黑" panose="020B0503020204020204" pitchFamily="34" charset="-122"/>
                <a:ea typeface="微软雅黑" panose="020B0503020204020204" pitchFamily="34" charset="-122"/>
                <a:cs typeface="微软雅黑" panose="020B0503020204020204" pitchFamily="34" charset="-122"/>
              </a:rPr>
              <a:t>点击添加目录</a:t>
            </a:r>
            <a:endParaRPr kumimoji="1" lang="zh-CN" altLang="en-US" sz="1685"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6" name="文本框 35"/>
          <p:cNvSpPr txBox="1"/>
          <p:nvPr/>
        </p:nvSpPr>
        <p:spPr>
          <a:xfrm>
            <a:off x="3049288" y="3645271"/>
            <a:ext cx="650482" cy="584775"/>
          </a:xfrm>
          <a:prstGeom prst="rect">
            <a:avLst/>
          </a:prstGeom>
          <a:noFill/>
        </p:spPr>
        <p:txBody>
          <a:bodyPr wrap="square" rtlCol="0">
            <a:spAutoFit/>
          </a:bodyPr>
          <a:lstStyle/>
          <a:p>
            <a:r>
              <a:rPr kumimoji="1" lang="en-US" altLang="zh-CN" sz="3200" dirty="0">
                <a:solidFill>
                  <a:schemeClr val="bg1"/>
                </a:solidFill>
                <a:latin typeface="DIN Condensed" charset="0"/>
                <a:ea typeface="DIN Condensed" charset="0"/>
                <a:cs typeface="DIN Condensed" charset="0"/>
              </a:rPr>
              <a:t>01</a:t>
            </a:r>
            <a:endParaRPr kumimoji="1" lang="zh-CN" altLang="en-US" sz="3200" dirty="0">
              <a:solidFill>
                <a:schemeClr val="bg1"/>
              </a:solidFill>
              <a:latin typeface="DIN Condensed" charset="0"/>
              <a:ea typeface="DIN Condensed" charset="0"/>
              <a:cs typeface="DIN Condensed" charset="0"/>
            </a:endParaRPr>
          </a:p>
        </p:txBody>
      </p:sp>
      <p:sp>
        <p:nvSpPr>
          <p:cNvPr id="37" name="文本框 36"/>
          <p:cNvSpPr txBox="1"/>
          <p:nvPr/>
        </p:nvSpPr>
        <p:spPr>
          <a:xfrm>
            <a:off x="4679402" y="4737627"/>
            <a:ext cx="1483098" cy="351956"/>
          </a:xfrm>
          <a:prstGeom prst="rect">
            <a:avLst/>
          </a:prstGeom>
          <a:noFill/>
        </p:spPr>
        <p:txBody>
          <a:bodyPr wrap="none" rtlCol="0">
            <a:spAutoFit/>
          </a:bodyPr>
          <a:lstStyle/>
          <a:p>
            <a:pPr algn="ctr"/>
            <a:r>
              <a:rPr lang="zh-CN" altLang="en-US" sz="1685">
                <a:latin typeface="微软雅黑" panose="020B0503020204020204" pitchFamily="34" charset="-122"/>
                <a:ea typeface="微软雅黑" panose="020B0503020204020204" pitchFamily="34" charset="-122"/>
                <a:cs typeface="微软雅黑" panose="020B0503020204020204" pitchFamily="34" charset="-122"/>
              </a:rPr>
              <a:t>点击添加目录</a:t>
            </a:r>
            <a:endParaRPr kumimoji="1" lang="zh-CN" altLang="en-US" sz="1685">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8" name="文本框 37"/>
          <p:cNvSpPr txBox="1"/>
          <p:nvPr/>
        </p:nvSpPr>
        <p:spPr>
          <a:xfrm>
            <a:off x="5115725" y="3645271"/>
            <a:ext cx="650482" cy="584775"/>
          </a:xfrm>
          <a:prstGeom prst="rect">
            <a:avLst/>
          </a:prstGeom>
          <a:noFill/>
        </p:spPr>
        <p:txBody>
          <a:bodyPr wrap="square" rtlCol="0">
            <a:spAutoFit/>
          </a:bodyPr>
          <a:lstStyle/>
          <a:p>
            <a:r>
              <a:rPr kumimoji="1" lang="en-US" altLang="zh-CN" sz="3200">
                <a:solidFill>
                  <a:schemeClr val="bg1"/>
                </a:solidFill>
                <a:latin typeface="DIN Condensed" charset="0"/>
                <a:ea typeface="DIN Condensed" charset="0"/>
                <a:cs typeface="DIN Condensed" charset="0"/>
              </a:rPr>
              <a:t>02</a:t>
            </a:r>
            <a:endParaRPr kumimoji="1" lang="zh-CN" altLang="en-US" sz="3200">
              <a:solidFill>
                <a:schemeClr val="bg1"/>
              </a:solidFill>
              <a:latin typeface="DIN Condensed" charset="0"/>
              <a:ea typeface="DIN Condensed" charset="0"/>
              <a:cs typeface="DIN Condensed" charset="0"/>
            </a:endParaRPr>
          </a:p>
        </p:txBody>
      </p:sp>
      <p:sp>
        <p:nvSpPr>
          <p:cNvPr id="39" name="文本框 38"/>
          <p:cNvSpPr txBox="1"/>
          <p:nvPr/>
        </p:nvSpPr>
        <p:spPr>
          <a:xfrm>
            <a:off x="6745840" y="4737627"/>
            <a:ext cx="1483098" cy="351956"/>
          </a:xfrm>
          <a:prstGeom prst="rect">
            <a:avLst/>
          </a:prstGeom>
          <a:noFill/>
        </p:spPr>
        <p:txBody>
          <a:bodyPr wrap="none" rtlCol="0">
            <a:spAutoFit/>
          </a:bodyPr>
          <a:lstStyle/>
          <a:p>
            <a:pPr algn="ctr"/>
            <a:r>
              <a:rPr lang="zh-CN" altLang="en-US" sz="1685">
                <a:latin typeface="微软雅黑" panose="020B0503020204020204" pitchFamily="34" charset="-122"/>
                <a:ea typeface="微软雅黑" panose="020B0503020204020204" pitchFamily="34" charset="-122"/>
                <a:cs typeface="微软雅黑" panose="020B0503020204020204" pitchFamily="34" charset="-122"/>
              </a:rPr>
              <a:t>点击添加目录</a:t>
            </a:r>
            <a:endParaRPr kumimoji="1" lang="zh-CN" altLang="en-US" sz="1685">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0" name="文本框 39"/>
          <p:cNvSpPr txBox="1"/>
          <p:nvPr/>
        </p:nvSpPr>
        <p:spPr>
          <a:xfrm>
            <a:off x="7182162" y="3645271"/>
            <a:ext cx="650482" cy="584775"/>
          </a:xfrm>
          <a:prstGeom prst="rect">
            <a:avLst/>
          </a:prstGeom>
          <a:noFill/>
        </p:spPr>
        <p:txBody>
          <a:bodyPr wrap="square" rtlCol="0">
            <a:spAutoFit/>
          </a:bodyPr>
          <a:lstStyle/>
          <a:p>
            <a:r>
              <a:rPr kumimoji="1" lang="en-US" altLang="zh-CN" sz="3200">
                <a:solidFill>
                  <a:schemeClr val="bg1"/>
                </a:solidFill>
                <a:latin typeface="DIN Condensed" charset="0"/>
                <a:ea typeface="DIN Condensed" charset="0"/>
                <a:cs typeface="DIN Condensed" charset="0"/>
              </a:rPr>
              <a:t>03</a:t>
            </a:r>
            <a:endParaRPr kumimoji="1" lang="zh-CN" altLang="en-US" sz="3200">
              <a:solidFill>
                <a:schemeClr val="bg1"/>
              </a:solidFill>
              <a:latin typeface="DIN Condensed" charset="0"/>
              <a:ea typeface="DIN Condensed" charset="0"/>
              <a:cs typeface="DIN Condensed" charset="0"/>
            </a:endParaRPr>
          </a:p>
        </p:txBody>
      </p:sp>
      <p:sp>
        <p:nvSpPr>
          <p:cNvPr id="41" name="文本框 40"/>
          <p:cNvSpPr txBox="1"/>
          <p:nvPr/>
        </p:nvSpPr>
        <p:spPr>
          <a:xfrm>
            <a:off x="8812277" y="4737627"/>
            <a:ext cx="1483098" cy="351956"/>
          </a:xfrm>
          <a:prstGeom prst="rect">
            <a:avLst/>
          </a:prstGeom>
          <a:noFill/>
        </p:spPr>
        <p:txBody>
          <a:bodyPr wrap="none" rtlCol="0">
            <a:spAutoFit/>
          </a:bodyPr>
          <a:lstStyle/>
          <a:p>
            <a:pPr algn="ctr"/>
            <a:r>
              <a:rPr lang="zh-CN" altLang="en-US" sz="1685">
                <a:latin typeface="微软雅黑" panose="020B0503020204020204" pitchFamily="34" charset="-122"/>
                <a:ea typeface="微软雅黑" panose="020B0503020204020204" pitchFamily="34" charset="-122"/>
                <a:cs typeface="微软雅黑" panose="020B0503020204020204" pitchFamily="34" charset="-122"/>
              </a:rPr>
              <a:t>点击添加目录</a:t>
            </a:r>
            <a:endParaRPr kumimoji="1" lang="zh-CN" altLang="en-US" sz="1685">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2" name="文本框 41"/>
          <p:cNvSpPr txBox="1"/>
          <p:nvPr/>
        </p:nvSpPr>
        <p:spPr>
          <a:xfrm>
            <a:off x="9248599" y="3645271"/>
            <a:ext cx="650482" cy="584775"/>
          </a:xfrm>
          <a:prstGeom prst="rect">
            <a:avLst/>
          </a:prstGeom>
          <a:noFill/>
        </p:spPr>
        <p:txBody>
          <a:bodyPr wrap="square" rtlCol="0">
            <a:spAutoFit/>
          </a:bodyPr>
          <a:lstStyle/>
          <a:p>
            <a:r>
              <a:rPr kumimoji="1" lang="en-US" altLang="zh-CN" sz="3200">
                <a:solidFill>
                  <a:schemeClr val="bg1"/>
                </a:solidFill>
                <a:latin typeface="DIN Condensed" charset="0"/>
                <a:ea typeface="DIN Condensed" charset="0"/>
                <a:cs typeface="DIN Condensed" charset="0"/>
              </a:rPr>
              <a:t>04</a:t>
            </a:r>
            <a:endParaRPr kumimoji="1" lang="zh-CN" altLang="en-US" sz="3200">
              <a:solidFill>
                <a:schemeClr val="bg1"/>
              </a:solidFill>
              <a:latin typeface="DIN Condensed" charset="0"/>
              <a:ea typeface="DIN Condensed" charset="0"/>
              <a:cs typeface="DIN Condensed" charset="0"/>
            </a:endParaRPr>
          </a:p>
        </p:txBody>
      </p:sp>
    </p:spTree>
  </p:cSld>
  <p:clrMapOvr>
    <a:masterClrMapping/>
  </p:clrMapOvr>
  <mc:AlternateContent xmlns:mc="http://schemas.openxmlformats.org/markup-compatibility/2006">
    <mc:Choice xmlns:p14="http://schemas.microsoft.com/office/powerpoint/2010/main" Requires="p14">
      <p:transition spd="slow" p14:dur="1250" advTm="6467">
        <p14:flip dir="r"/>
      </p:transition>
    </mc:Choice>
    <mc:Fallback>
      <p:transition spd="slow" advTm="646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anim calcmode="lin" valueType="num">
                                      <p:cBhvr>
                                        <p:cTn id="8" dur="500" fill="hold"/>
                                        <p:tgtEl>
                                          <p:spTgt spid="30"/>
                                        </p:tgtEl>
                                        <p:attrNameLst>
                                          <p:attrName>ppt_x</p:attrName>
                                        </p:attrNameLst>
                                      </p:cBhvr>
                                      <p:tavLst>
                                        <p:tav tm="0">
                                          <p:val>
                                            <p:strVal val="#ppt_x"/>
                                          </p:val>
                                        </p:tav>
                                        <p:tav tm="100000">
                                          <p:val>
                                            <p:strVal val="#ppt_x"/>
                                          </p:val>
                                        </p:tav>
                                      </p:tavLst>
                                    </p:anim>
                                    <p:anim calcmode="lin" valueType="num">
                                      <p:cBhvr>
                                        <p:cTn id="9" dur="500" fill="hold"/>
                                        <p:tgtEl>
                                          <p:spTgt spid="30"/>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500"/>
                                        <p:tgtEl>
                                          <p:spTgt spid="31"/>
                                        </p:tgtEl>
                                      </p:cBhvr>
                                    </p:animEffect>
                                    <p:anim calcmode="lin" valueType="num">
                                      <p:cBhvr>
                                        <p:cTn id="13" dur="500" fill="hold"/>
                                        <p:tgtEl>
                                          <p:spTgt spid="31"/>
                                        </p:tgtEl>
                                        <p:attrNameLst>
                                          <p:attrName>ppt_x</p:attrName>
                                        </p:attrNameLst>
                                      </p:cBhvr>
                                      <p:tavLst>
                                        <p:tav tm="0">
                                          <p:val>
                                            <p:strVal val="#ppt_x"/>
                                          </p:val>
                                        </p:tav>
                                        <p:tav tm="100000">
                                          <p:val>
                                            <p:strVal val="#ppt_x"/>
                                          </p:val>
                                        </p:tav>
                                      </p:tavLst>
                                    </p:anim>
                                    <p:anim calcmode="lin" valueType="num">
                                      <p:cBhvr>
                                        <p:cTn id="14" dur="500" fill="hold"/>
                                        <p:tgtEl>
                                          <p:spTgt spid="3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fade">
                                      <p:cBhvr>
                                        <p:cTn id="17" dur="500"/>
                                        <p:tgtEl>
                                          <p:spTgt spid="32"/>
                                        </p:tgtEl>
                                      </p:cBhvr>
                                    </p:animEffect>
                                    <p:anim calcmode="lin" valueType="num">
                                      <p:cBhvr>
                                        <p:cTn id="18" dur="500" fill="hold"/>
                                        <p:tgtEl>
                                          <p:spTgt spid="32"/>
                                        </p:tgtEl>
                                        <p:attrNameLst>
                                          <p:attrName>ppt_x</p:attrName>
                                        </p:attrNameLst>
                                      </p:cBhvr>
                                      <p:tavLst>
                                        <p:tav tm="0">
                                          <p:val>
                                            <p:strVal val="#ppt_x"/>
                                          </p:val>
                                        </p:tav>
                                        <p:tav tm="100000">
                                          <p:val>
                                            <p:strVal val="#ppt_x"/>
                                          </p:val>
                                        </p:tav>
                                      </p:tavLst>
                                    </p:anim>
                                    <p:anim calcmode="lin" valueType="num">
                                      <p:cBhvr>
                                        <p:cTn id="19" dur="500" fill="hold"/>
                                        <p:tgtEl>
                                          <p:spTgt spid="32"/>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500"/>
                                        <p:tgtEl>
                                          <p:spTgt spid="33"/>
                                        </p:tgtEl>
                                      </p:cBhvr>
                                    </p:animEffect>
                                    <p:anim calcmode="lin" valueType="num">
                                      <p:cBhvr>
                                        <p:cTn id="23" dur="500" fill="hold"/>
                                        <p:tgtEl>
                                          <p:spTgt spid="33"/>
                                        </p:tgtEl>
                                        <p:attrNameLst>
                                          <p:attrName>ppt_x</p:attrName>
                                        </p:attrNameLst>
                                      </p:cBhvr>
                                      <p:tavLst>
                                        <p:tav tm="0">
                                          <p:val>
                                            <p:strVal val="#ppt_x"/>
                                          </p:val>
                                        </p:tav>
                                        <p:tav tm="100000">
                                          <p:val>
                                            <p:strVal val="#ppt_x"/>
                                          </p:val>
                                        </p:tav>
                                      </p:tavLst>
                                    </p:anim>
                                    <p:anim calcmode="lin" valueType="num">
                                      <p:cBhvr>
                                        <p:cTn id="24" dur="500" fill="hold"/>
                                        <p:tgtEl>
                                          <p:spTgt spid="33"/>
                                        </p:tgtEl>
                                        <p:attrNameLst>
                                          <p:attrName>ppt_y</p:attrName>
                                        </p:attrNameLst>
                                      </p:cBhvr>
                                      <p:tavLst>
                                        <p:tav tm="0">
                                          <p:val>
                                            <p:strVal val="#ppt_y-.1"/>
                                          </p:val>
                                        </p:tav>
                                        <p:tav tm="100000">
                                          <p:val>
                                            <p:strVal val="#ppt_y"/>
                                          </p:val>
                                        </p:tav>
                                      </p:tavLst>
                                    </p:anim>
                                  </p:childTnLst>
                                </p:cTn>
                              </p:par>
                            </p:childTnLst>
                          </p:cTn>
                        </p:par>
                        <p:par>
                          <p:cTn id="25" fill="hold">
                            <p:stCondLst>
                              <p:cond delay="500"/>
                            </p:stCondLst>
                            <p:childTnLst>
                              <p:par>
                                <p:cTn id="26" presetID="10" presetClass="entr" presetSubtype="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fade">
                                      <p:cBhvr>
                                        <p:cTn id="28" dur="500"/>
                                        <p:tgtEl>
                                          <p:spTgt spid="3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500"/>
                                        <p:tgtEl>
                                          <p:spTgt spid="3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0"/>
                                        </p:tgtEl>
                                        <p:attrNameLst>
                                          <p:attrName>style.visibility</p:attrName>
                                        </p:attrNameLst>
                                      </p:cBhvr>
                                      <p:to>
                                        <p:strVal val="visible"/>
                                      </p:to>
                                    </p:set>
                                    <p:animEffect transition="in" filter="fade">
                                      <p:cBhvr>
                                        <p:cTn id="34" dur="500"/>
                                        <p:tgtEl>
                                          <p:spTgt spid="40"/>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fade">
                                      <p:cBhvr>
                                        <p:cTn id="37" dur="500"/>
                                        <p:tgtEl>
                                          <p:spTgt spid="42"/>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fade">
                                      <p:cBhvr>
                                        <p:cTn id="40" dur="500"/>
                                        <p:tgtEl>
                                          <p:spTgt spid="35"/>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fade">
                                      <p:cBhvr>
                                        <p:cTn id="43" dur="500"/>
                                        <p:tgtEl>
                                          <p:spTgt spid="37"/>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9"/>
                                        </p:tgtEl>
                                        <p:attrNameLst>
                                          <p:attrName>style.visibility</p:attrName>
                                        </p:attrNameLst>
                                      </p:cBhvr>
                                      <p:to>
                                        <p:strVal val="visible"/>
                                      </p:to>
                                    </p:set>
                                    <p:animEffect transition="in" filter="fade">
                                      <p:cBhvr>
                                        <p:cTn id="46" dur="500"/>
                                        <p:tgtEl>
                                          <p:spTgt spid="39"/>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41"/>
                                        </p:tgtEl>
                                        <p:attrNameLst>
                                          <p:attrName>style.visibility</p:attrName>
                                        </p:attrNameLst>
                                      </p:cBhvr>
                                      <p:to>
                                        <p:strVal val="visible"/>
                                      </p:to>
                                    </p:set>
                                    <p:animEffect transition="in" filter="fade">
                                      <p:cBhvr>
                                        <p:cTn id="49"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35" grpId="0"/>
      <p:bldP spid="36" grpId="0"/>
      <p:bldP spid="37" grpId="0"/>
      <p:bldP spid="38" grpId="0"/>
      <p:bldP spid="39" grpId="0"/>
      <p:bldP spid="40" grpId="0"/>
      <p:bldP spid="41" grpId="0"/>
      <p:bldP spid="4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p:nvPr/>
        </p:nvSpPr>
        <p:spPr>
          <a:xfrm>
            <a:off x="766026" y="1456085"/>
            <a:ext cx="5097014" cy="5183588"/>
          </a:xfrm>
          <a:prstGeom prst="rect">
            <a:avLst/>
          </a:prstGeom>
          <a:blipFill dpi="0" rotWithShape="1">
            <a:blip r:embed="rId1"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1434" tIns="45716" rIns="91434" bIns="45716" rtlCol="0" anchor="ctr"/>
          <a:lstStyle/>
          <a:p>
            <a:pPr algn="ctr">
              <a:lnSpc>
                <a:spcPct val="150000"/>
              </a:lnSpc>
            </a:pPr>
            <a:endParaRPr lang="en-GB">
              <a:latin typeface="Arial" panose="020B0604020202020204" pitchFamily="34" charset="0"/>
              <a:ea typeface="微软雅黑" panose="020B0503020204020204" pitchFamily="34" charset="-122"/>
              <a:sym typeface="Arial" panose="020B0604020202020204" pitchFamily="34" charset="0"/>
            </a:endParaRPr>
          </a:p>
        </p:txBody>
      </p:sp>
      <p:sp>
        <p:nvSpPr>
          <p:cNvPr id="3" name="Freeform 5"/>
          <p:cNvSpPr>
            <a:spLocks noEditPoints="1"/>
          </p:cNvSpPr>
          <p:nvPr/>
        </p:nvSpPr>
        <p:spPr bwMode="auto">
          <a:xfrm>
            <a:off x="6429377" y="1729199"/>
            <a:ext cx="796095" cy="517690"/>
          </a:xfrm>
          <a:custGeom>
            <a:avLst/>
            <a:gdLst>
              <a:gd name="T0" fmla="*/ 13 w 94"/>
              <a:gd name="T1" fmla="*/ 0 h 61"/>
              <a:gd name="T2" fmla="*/ 82 w 94"/>
              <a:gd name="T3" fmla="*/ 0 h 61"/>
              <a:gd name="T4" fmla="*/ 89 w 94"/>
              <a:gd name="T5" fmla="*/ 2 h 61"/>
              <a:gd name="T6" fmla="*/ 47 w 94"/>
              <a:gd name="T7" fmla="*/ 33 h 61"/>
              <a:gd name="T8" fmla="*/ 6 w 94"/>
              <a:gd name="T9" fmla="*/ 2 h 61"/>
              <a:gd name="T10" fmla="*/ 13 w 94"/>
              <a:gd name="T11" fmla="*/ 0 h 61"/>
              <a:gd name="T12" fmla="*/ 94 w 94"/>
              <a:gd name="T13" fmla="*/ 9 h 61"/>
              <a:gd name="T14" fmla="*/ 67 w 94"/>
              <a:gd name="T15" fmla="*/ 29 h 61"/>
              <a:gd name="T16" fmla="*/ 93 w 94"/>
              <a:gd name="T17" fmla="*/ 53 h 61"/>
              <a:gd name="T18" fmla="*/ 94 w 94"/>
              <a:gd name="T19" fmla="*/ 48 h 61"/>
              <a:gd name="T20" fmla="*/ 94 w 94"/>
              <a:gd name="T21" fmla="*/ 12 h 61"/>
              <a:gd name="T22" fmla="*/ 94 w 94"/>
              <a:gd name="T23" fmla="*/ 9 h 61"/>
              <a:gd name="T24" fmla="*/ 87 w 94"/>
              <a:gd name="T25" fmla="*/ 60 h 61"/>
              <a:gd name="T26" fmla="*/ 82 w 94"/>
              <a:gd name="T27" fmla="*/ 61 h 61"/>
              <a:gd name="T28" fmla="*/ 13 w 94"/>
              <a:gd name="T29" fmla="*/ 61 h 61"/>
              <a:gd name="T30" fmla="*/ 6 w 94"/>
              <a:gd name="T31" fmla="*/ 59 h 61"/>
              <a:gd name="T32" fmla="*/ 34 w 94"/>
              <a:gd name="T33" fmla="*/ 34 h 61"/>
              <a:gd name="T34" fmla="*/ 44 w 94"/>
              <a:gd name="T35" fmla="*/ 42 h 61"/>
              <a:gd name="T36" fmla="*/ 47 w 94"/>
              <a:gd name="T37" fmla="*/ 44 h 61"/>
              <a:gd name="T38" fmla="*/ 50 w 94"/>
              <a:gd name="T39" fmla="*/ 42 h 61"/>
              <a:gd name="T40" fmla="*/ 60 w 94"/>
              <a:gd name="T41" fmla="*/ 35 h 61"/>
              <a:gd name="T42" fmla="*/ 87 w 94"/>
              <a:gd name="T43" fmla="*/ 60 h 61"/>
              <a:gd name="T44" fmla="*/ 1 w 94"/>
              <a:gd name="T45" fmla="*/ 52 h 61"/>
              <a:gd name="T46" fmla="*/ 27 w 94"/>
              <a:gd name="T47" fmla="*/ 29 h 61"/>
              <a:gd name="T48" fmla="*/ 1 w 94"/>
              <a:gd name="T49" fmla="*/ 9 h 61"/>
              <a:gd name="T50" fmla="*/ 0 w 94"/>
              <a:gd name="T51" fmla="*/ 12 h 61"/>
              <a:gd name="T52" fmla="*/ 0 w 94"/>
              <a:gd name="T53" fmla="*/ 48 h 61"/>
              <a:gd name="T54" fmla="*/ 1 w 94"/>
              <a:gd name="T55" fmla="*/ 5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 h="61">
                <a:moveTo>
                  <a:pt x="13" y="0"/>
                </a:moveTo>
                <a:cubicBezTo>
                  <a:pt x="82" y="0"/>
                  <a:pt x="82" y="0"/>
                  <a:pt x="82" y="0"/>
                </a:cubicBezTo>
                <a:cubicBezTo>
                  <a:pt x="84" y="0"/>
                  <a:pt x="87" y="1"/>
                  <a:pt x="89" y="2"/>
                </a:cubicBezTo>
                <a:cubicBezTo>
                  <a:pt x="47" y="33"/>
                  <a:pt x="47" y="33"/>
                  <a:pt x="47" y="33"/>
                </a:cubicBezTo>
                <a:cubicBezTo>
                  <a:pt x="6" y="2"/>
                  <a:pt x="6" y="2"/>
                  <a:pt x="6" y="2"/>
                </a:cubicBezTo>
                <a:cubicBezTo>
                  <a:pt x="8" y="1"/>
                  <a:pt x="10" y="0"/>
                  <a:pt x="13" y="0"/>
                </a:cubicBezTo>
                <a:close/>
                <a:moveTo>
                  <a:pt x="94" y="9"/>
                </a:moveTo>
                <a:cubicBezTo>
                  <a:pt x="67" y="29"/>
                  <a:pt x="67" y="29"/>
                  <a:pt x="67" y="29"/>
                </a:cubicBezTo>
                <a:cubicBezTo>
                  <a:pt x="93" y="53"/>
                  <a:pt x="93" y="53"/>
                  <a:pt x="93" y="53"/>
                </a:cubicBezTo>
                <a:cubicBezTo>
                  <a:pt x="94" y="52"/>
                  <a:pt x="94" y="50"/>
                  <a:pt x="94" y="48"/>
                </a:cubicBezTo>
                <a:cubicBezTo>
                  <a:pt x="94" y="12"/>
                  <a:pt x="94" y="12"/>
                  <a:pt x="94" y="12"/>
                </a:cubicBezTo>
                <a:cubicBezTo>
                  <a:pt x="94" y="11"/>
                  <a:pt x="94" y="10"/>
                  <a:pt x="94" y="9"/>
                </a:cubicBezTo>
                <a:close/>
                <a:moveTo>
                  <a:pt x="87" y="60"/>
                </a:moveTo>
                <a:cubicBezTo>
                  <a:pt x="85" y="60"/>
                  <a:pt x="84" y="61"/>
                  <a:pt x="82" y="61"/>
                </a:cubicBezTo>
                <a:cubicBezTo>
                  <a:pt x="13" y="61"/>
                  <a:pt x="13" y="61"/>
                  <a:pt x="13" y="61"/>
                </a:cubicBezTo>
                <a:cubicBezTo>
                  <a:pt x="10" y="61"/>
                  <a:pt x="8" y="60"/>
                  <a:pt x="6" y="59"/>
                </a:cubicBezTo>
                <a:cubicBezTo>
                  <a:pt x="34" y="34"/>
                  <a:pt x="34" y="34"/>
                  <a:pt x="34" y="34"/>
                </a:cubicBezTo>
                <a:cubicBezTo>
                  <a:pt x="44" y="42"/>
                  <a:pt x="44" y="42"/>
                  <a:pt x="44" y="42"/>
                </a:cubicBezTo>
                <a:cubicBezTo>
                  <a:pt x="47" y="44"/>
                  <a:pt x="47" y="44"/>
                  <a:pt x="47" y="44"/>
                </a:cubicBezTo>
                <a:cubicBezTo>
                  <a:pt x="50" y="42"/>
                  <a:pt x="50" y="42"/>
                  <a:pt x="50" y="42"/>
                </a:cubicBezTo>
                <a:cubicBezTo>
                  <a:pt x="60" y="35"/>
                  <a:pt x="60" y="35"/>
                  <a:pt x="60" y="35"/>
                </a:cubicBezTo>
                <a:cubicBezTo>
                  <a:pt x="87" y="60"/>
                  <a:pt x="87" y="60"/>
                  <a:pt x="87" y="60"/>
                </a:cubicBezTo>
                <a:close/>
                <a:moveTo>
                  <a:pt x="1" y="52"/>
                </a:moveTo>
                <a:cubicBezTo>
                  <a:pt x="27" y="29"/>
                  <a:pt x="27" y="29"/>
                  <a:pt x="27" y="29"/>
                </a:cubicBezTo>
                <a:cubicBezTo>
                  <a:pt x="1" y="9"/>
                  <a:pt x="1" y="9"/>
                  <a:pt x="1" y="9"/>
                </a:cubicBezTo>
                <a:cubicBezTo>
                  <a:pt x="0" y="10"/>
                  <a:pt x="0" y="11"/>
                  <a:pt x="0" y="12"/>
                </a:cubicBezTo>
                <a:cubicBezTo>
                  <a:pt x="0" y="48"/>
                  <a:pt x="0" y="48"/>
                  <a:pt x="0" y="48"/>
                </a:cubicBezTo>
                <a:cubicBezTo>
                  <a:pt x="0" y="49"/>
                  <a:pt x="0" y="51"/>
                  <a:pt x="1" y="52"/>
                </a:cubicBezTo>
                <a:close/>
              </a:path>
            </a:pathLst>
          </a:custGeom>
          <a:solidFill>
            <a:schemeClr val="accent1"/>
          </a:solidFill>
          <a:ln>
            <a:noFill/>
          </a:ln>
        </p:spPr>
        <p:txBody>
          <a:bodyPr vert="horz" wrap="square" lIns="96428" tIns="48215" rIns="96428" bIns="48215"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endParaRPr lang="zh-CN" altLang="en-US" sz="1830"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Freeform 6"/>
          <p:cNvSpPr>
            <a:spLocks noEditPoints="1"/>
          </p:cNvSpPr>
          <p:nvPr/>
        </p:nvSpPr>
        <p:spPr bwMode="auto">
          <a:xfrm>
            <a:off x="6429377" y="3325416"/>
            <a:ext cx="709821" cy="811831"/>
          </a:xfrm>
          <a:custGeom>
            <a:avLst/>
            <a:gdLst>
              <a:gd name="T0" fmla="*/ 50 w 84"/>
              <a:gd name="T1" fmla="*/ 92 h 96"/>
              <a:gd name="T2" fmla="*/ 57 w 84"/>
              <a:gd name="T3" fmla="*/ 81 h 96"/>
              <a:gd name="T4" fmla="*/ 56 w 84"/>
              <a:gd name="T5" fmla="*/ 75 h 96"/>
              <a:gd name="T6" fmla="*/ 43 w 84"/>
              <a:gd name="T7" fmla="*/ 63 h 96"/>
              <a:gd name="T8" fmla="*/ 38 w 84"/>
              <a:gd name="T9" fmla="*/ 62 h 96"/>
              <a:gd name="T10" fmla="*/ 30 w 84"/>
              <a:gd name="T11" fmla="*/ 67 h 96"/>
              <a:gd name="T12" fmla="*/ 17 w 84"/>
              <a:gd name="T13" fmla="*/ 35 h 96"/>
              <a:gd name="T14" fmla="*/ 26 w 84"/>
              <a:gd name="T15" fmla="*/ 31 h 96"/>
              <a:gd name="T16" fmla="*/ 27 w 84"/>
              <a:gd name="T17" fmla="*/ 25 h 96"/>
              <a:gd name="T18" fmla="*/ 22 w 84"/>
              <a:gd name="T19" fmla="*/ 8 h 96"/>
              <a:gd name="T20" fmla="*/ 18 w 84"/>
              <a:gd name="T21" fmla="*/ 4 h 96"/>
              <a:gd name="T22" fmla="*/ 4 w 84"/>
              <a:gd name="T23" fmla="*/ 6 h 96"/>
              <a:gd name="T24" fmla="*/ 0 w 84"/>
              <a:gd name="T25" fmla="*/ 10 h 96"/>
              <a:gd name="T26" fmla="*/ 43 w 84"/>
              <a:gd name="T27" fmla="*/ 94 h 96"/>
              <a:gd name="T28" fmla="*/ 50 w 84"/>
              <a:gd name="T29" fmla="*/ 92 h 96"/>
              <a:gd name="T30" fmla="*/ 45 w 84"/>
              <a:gd name="T31" fmla="*/ 53 h 96"/>
              <a:gd name="T32" fmla="*/ 32 w 84"/>
              <a:gd name="T33" fmla="*/ 53 h 96"/>
              <a:gd name="T34" fmla="*/ 32 w 84"/>
              <a:gd name="T35" fmla="*/ 50 h 96"/>
              <a:gd name="T36" fmla="*/ 40 w 84"/>
              <a:gd name="T37" fmla="*/ 38 h 96"/>
              <a:gd name="T38" fmla="*/ 42 w 84"/>
              <a:gd name="T39" fmla="*/ 32 h 96"/>
              <a:gd name="T40" fmla="*/ 41 w 84"/>
              <a:gd name="T41" fmla="*/ 30 h 96"/>
              <a:gd name="T42" fmla="*/ 40 w 84"/>
              <a:gd name="T43" fmla="*/ 31 h 96"/>
              <a:gd name="T44" fmla="*/ 39 w 84"/>
              <a:gd name="T45" fmla="*/ 36 h 96"/>
              <a:gd name="T46" fmla="*/ 34 w 84"/>
              <a:gd name="T47" fmla="*/ 36 h 96"/>
              <a:gd name="T48" fmla="*/ 34 w 84"/>
              <a:gd name="T49" fmla="*/ 31 h 96"/>
              <a:gd name="T50" fmla="*/ 42 w 84"/>
              <a:gd name="T51" fmla="*/ 26 h 96"/>
              <a:gd name="T52" fmla="*/ 47 w 84"/>
              <a:gd name="T53" fmla="*/ 28 h 96"/>
              <a:gd name="T54" fmla="*/ 47 w 84"/>
              <a:gd name="T55" fmla="*/ 34 h 96"/>
              <a:gd name="T56" fmla="*/ 47 w 84"/>
              <a:gd name="T57" fmla="*/ 37 h 96"/>
              <a:gd name="T58" fmla="*/ 38 w 84"/>
              <a:gd name="T59" fmla="*/ 50 h 96"/>
              <a:gd name="T60" fmla="*/ 46 w 84"/>
              <a:gd name="T61" fmla="*/ 50 h 96"/>
              <a:gd name="T62" fmla="*/ 45 w 84"/>
              <a:gd name="T63" fmla="*/ 53 h 96"/>
              <a:gd name="T64" fmla="*/ 63 w 84"/>
              <a:gd name="T65" fmla="*/ 50 h 96"/>
              <a:gd name="T66" fmla="*/ 60 w 84"/>
              <a:gd name="T67" fmla="*/ 50 h 96"/>
              <a:gd name="T68" fmla="*/ 60 w 84"/>
              <a:gd name="T69" fmla="*/ 53 h 96"/>
              <a:gd name="T70" fmla="*/ 54 w 84"/>
              <a:gd name="T71" fmla="*/ 53 h 96"/>
              <a:gd name="T72" fmla="*/ 54 w 84"/>
              <a:gd name="T73" fmla="*/ 50 h 96"/>
              <a:gd name="T74" fmla="*/ 46 w 84"/>
              <a:gd name="T75" fmla="*/ 50 h 96"/>
              <a:gd name="T76" fmla="*/ 47 w 84"/>
              <a:gd name="T77" fmla="*/ 46 h 96"/>
              <a:gd name="T78" fmla="*/ 55 w 84"/>
              <a:gd name="T79" fmla="*/ 26 h 96"/>
              <a:gd name="T80" fmla="*/ 63 w 84"/>
              <a:gd name="T81" fmla="*/ 26 h 96"/>
              <a:gd name="T82" fmla="*/ 61 w 84"/>
              <a:gd name="T83" fmla="*/ 46 h 96"/>
              <a:gd name="T84" fmla="*/ 63 w 84"/>
              <a:gd name="T85" fmla="*/ 46 h 96"/>
              <a:gd name="T86" fmla="*/ 63 w 84"/>
              <a:gd name="T87" fmla="*/ 50 h 96"/>
              <a:gd name="T88" fmla="*/ 55 w 84"/>
              <a:gd name="T89" fmla="*/ 46 h 96"/>
              <a:gd name="T90" fmla="*/ 52 w 84"/>
              <a:gd name="T91" fmla="*/ 46 h 96"/>
              <a:gd name="T92" fmla="*/ 56 w 84"/>
              <a:gd name="T93" fmla="*/ 35 h 96"/>
              <a:gd name="T94" fmla="*/ 55 w 84"/>
              <a:gd name="T95" fmla="*/ 46 h 96"/>
              <a:gd name="T96" fmla="*/ 43 w 84"/>
              <a:gd name="T97" fmla="*/ 0 h 96"/>
              <a:gd name="T98" fmla="*/ 72 w 84"/>
              <a:gd name="T99" fmla="*/ 12 h 96"/>
              <a:gd name="T100" fmla="*/ 84 w 84"/>
              <a:gd name="T101" fmla="*/ 41 h 96"/>
              <a:gd name="T102" fmla="*/ 72 w 84"/>
              <a:gd name="T103" fmla="*/ 71 h 96"/>
              <a:gd name="T104" fmla="*/ 65 w 84"/>
              <a:gd name="T105" fmla="*/ 76 h 96"/>
              <a:gd name="T106" fmla="*/ 63 w 84"/>
              <a:gd name="T107" fmla="*/ 73 h 96"/>
              <a:gd name="T108" fmla="*/ 59 w 84"/>
              <a:gd name="T109" fmla="*/ 69 h 96"/>
              <a:gd name="T110" fmla="*/ 66 w 84"/>
              <a:gd name="T111" fmla="*/ 64 h 96"/>
              <a:gd name="T112" fmla="*/ 75 w 84"/>
              <a:gd name="T113" fmla="*/ 41 h 96"/>
              <a:gd name="T114" fmla="*/ 66 w 84"/>
              <a:gd name="T115" fmla="*/ 19 h 96"/>
              <a:gd name="T116" fmla="*/ 43 w 84"/>
              <a:gd name="T117" fmla="*/ 10 h 96"/>
              <a:gd name="T118" fmla="*/ 31 w 84"/>
              <a:gd name="T119" fmla="*/ 12 h 96"/>
              <a:gd name="T120" fmla="*/ 29 w 84"/>
              <a:gd name="T121" fmla="*/ 6 h 96"/>
              <a:gd name="T122" fmla="*/ 28 w 84"/>
              <a:gd name="T123" fmla="*/ 3 h 96"/>
              <a:gd name="T124" fmla="*/ 43 w 84"/>
              <a:gd name="T125"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4" h="96">
                <a:moveTo>
                  <a:pt x="50" y="92"/>
                </a:moveTo>
                <a:cubicBezTo>
                  <a:pt x="52" y="88"/>
                  <a:pt x="55" y="84"/>
                  <a:pt x="57" y="81"/>
                </a:cubicBezTo>
                <a:cubicBezTo>
                  <a:pt x="58" y="79"/>
                  <a:pt x="58" y="77"/>
                  <a:pt x="56" y="75"/>
                </a:cubicBezTo>
                <a:cubicBezTo>
                  <a:pt x="52" y="71"/>
                  <a:pt x="48" y="67"/>
                  <a:pt x="43" y="63"/>
                </a:cubicBezTo>
                <a:cubicBezTo>
                  <a:pt x="41" y="61"/>
                  <a:pt x="40" y="61"/>
                  <a:pt x="38" y="62"/>
                </a:cubicBezTo>
                <a:cubicBezTo>
                  <a:pt x="35" y="63"/>
                  <a:pt x="33" y="65"/>
                  <a:pt x="30" y="67"/>
                </a:cubicBezTo>
                <a:cubicBezTo>
                  <a:pt x="21" y="53"/>
                  <a:pt x="19" y="45"/>
                  <a:pt x="17" y="35"/>
                </a:cubicBezTo>
                <a:cubicBezTo>
                  <a:pt x="20" y="34"/>
                  <a:pt x="23" y="32"/>
                  <a:pt x="26" y="31"/>
                </a:cubicBezTo>
                <a:cubicBezTo>
                  <a:pt x="27" y="30"/>
                  <a:pt x="28" y="28"/>
                  <a:pt x="27" y="25"/>
                </a:cubicBezTo>
                <a:cubicBezTo>
                  <a:pt x="26" y="20"/>
                  <a:pt x="24" y="14"/>
                  <a:pt x="22" y="8"/>
                </a:cubicBezTo>
                <a:cubicBezTo>
                  <a:pt x="22" y="6"/>
                  <a:pt x="20" y="4"/>
                  <a:pt x="18" y="4"/>
                </a:cubicBezTo>
                <a:cubicBezTo>
                  <a:pt x="14" y="5"/>
                  <a:pt x="9" y="5"/>
                  <a:pt x="4" y="6"/>
                </a:cubicBezTo>
                <a:cubicBezTo>
                  <a:pt x="0" y="6"/>
                  <a:pt x="0" y="7"/>
                  <a:pt x="0" y="10"/>
                </a:cubicBezTo>
                <a:cubicBezTo>
                  <a:pt x="1" y="46"/>
                  <a:pt x="15" y="78"/>
                  <a:pt x="43" y="94"/>
                </a:cubicBezTo>
                <a:cubicBezTo>
                  <a:pt x="46" y="96"/>
                  <a:pt x="47" y="96"/>
                  <a:pt x="50" y="92"/>
                </a:cubicBezTo>
                <a:close/>
                <a:moveTo>
                  <a:pt x="45" y="53"/>
                </a:moveTo>
                <a:cubicBezTo>
                  <a:pt x="32" y="53"/>
                  <a:pt x="32" y="53"/>
                  <a:pt x="32" y="53"/>
                </a:cubicBezTo>
                <a:cubicBezTo>
                  <a:pt x="32" y="50"/>
                  <a:pt x="32" y="50"/>
                  <a:pt x="32" y="50"/>
                </a:cubicBezTo>
                <a:cubicBezTo>
                  <a:pt x="40" y="38"/>
                  <a:pt x="40" y="38"/>
                  <a:pt x="40" y="38"/>
                </a:cubicBezTo>
                <a:cubicBezTo>
                  <a:pt x="41" y="36"/>
                  <a:pt x="42" y="34"/>
                  <a:pt x="42" y="32"/>
                </a:cubicBezTo>
                <a:cubicBezTo>
                  <a:pt x="42" y="31"/>
                  <a:pt x="42" y="30"/>
                  <a:pt x="41" y="30"/>
                </a:cubicBezTo>
                <a:cubicBezTo>
                  <a:pt x="40" y="30"/>
                  <a:pt x="40" y="31"/>
                  <a:pt x="40" y="31"/>
                </a:cubicBezTo>
                <a:cubicBezTo>
                  <a:pt x="39" y="36"/>
                  <a:pt x="39" y="36"/>
                  <a:pt x="39" y="36"/>
                </a:cubicBezTo>
                <a:cubicBezTo>
                  <a:pt x="34" y="36"/>
                  <a:pt x="34" y="36"/>
                  <a:pt x="34" y="36"/>
                </a:cubicBezTo>
                <a:cubicBezTo>
                  <a:pt x="34" y="31"/>
                  <a:pt x="34" y="31"/>
                  <a:pt x="34" y="31"/>
                </a:cubicBezTo>
                <a:cubicBezTo>
                  <a:pt x="35" y="28"/>
                  <a:pt x="37" y="26"/>
                  <a:pt x="42" y="26"/>
                </a:cubicBezTo>
                <a:cubicBezTo>
                  <a:pt x="44" y="26"/>
                  <a:pt x="46" y="27"/>
                  <a:pt x="47" y="28"/>
                </a:cubicBezTo>
                <a:cubicBezTo>
                  <a:pt x="48" y="29"/>
                  <a:pt x="48" y="31"/>
                  <a:pt x="47" y="34"/>
                </a:cubicBezTo>
                <a:cubicBezTo>
                  <a:pt x="47" y="35"/>
                  <a:pt x="47" y="36"/>
                  <a:pt x="47" y="37"/>
                </a:cubicBezTo>
                <a:cubicBezTo>
                  <a:pt x="38" y="50"/>
                  <a:pt x="38" y="50"/>
                  <a:pt x="38" y="50"/>
                </a:cubicBezTo>
                <a:cubicBezTo>
                  <a:pt x="46" y="50"/>
                  <a:pt x="46" y="50"/>
                  <a:pt x="46" y="50"/>
                </a:cubicBezTo>
                <a:cubicBezTo>
                  <a:pt x="45" y="53"/>
                  <a:pt x="45" y="53"/>
                  <a:pt x="45" y="53"/>
                </a:cubicBezTo>
                <a:close/>
                <a:moveTo>
                  <a:pt x="63" y="50"/>
                </a:moveTo>
                <a:cubicBezTo>
                  <a:pt x="60" y="50"/>
                  <a:pt x="60" y="50"/>
                  <a:pt x="60" y="50"/>
                </a:cubicBezTo>
                <a:cubicBezTo>
                  <a:pt x="60" y="53"/>
                  <a:pt x="60" y="53"/>
                  <a:pt x="60" y="53"/>
                </a:cubicBezTo>
                <a:cubicBezTo>
                  <a:pt x="54" y="53"/>
                  <a:pt x="54" y="53"/>
                  <a:pt x="54" y="53"/>
                </a:cubicBezTo>
                <a:cubicBezTo>
                  <a:pt x="54" y="50"/>
                  <a:pt x="54" y="50"/>
                  <a:pt x="54" y="50"/>
                </a:cubicBezTo>
                <a:cubicBezTo>
                  <a:pt x="46" y="50"/>
                  <a:pt x="46" y="50"/>
                  <a:pt x="46" y="50"/>
                </a:cubicBezTo>
                <a:cubicBezTo>
                  <a:pt x="47" y="46"/>
                  <a:pt x="47" y="46"/>
                  <a:pt x="47" y="46"/>
                </a:cubicBezTo>
                <a:cubicBezTo>
                  <a:pt x="55" y="26"/>
                  <a:pt x="55" y="26"/>
                  <a:pt x="55" y="26"/>
                </a:cubicBezTo>
                <a:cubicBezTo>
                  <a:pt x="63" y="26"/>
                  <a:pt x="63" y="26"/>
                  <a:pt x="63" y="26"/>
                </a:cubicBezTo>
                <a:cubicBezTo>
                  <a:pt x="61" y="46"/>
                  <a:pt x="61" y="46"/>
                  <a:pt x="61" y="46"/>
                </a:cubicBezTo>
                <a:cubicBezTo>
                  <a:pt x="63" y="46"/>
                  <a:pt x="63" y="46"/>
                  <a:pt x="63" y="46"/>
                </a:cubicBezTo>
                <a:cubicBezTo>
                  <a:pt x="63" y="50"/>
                  <a:pt x="63" y="50"/>
                  <a:pt x="63" y="50"/>
                </a:cubicBezTo>
                <a:close/>
                <a:moveTo>
                  <a:pt x="55" y="46"/>
                </a:moveTo>
                <a:cubicBezTo>
                  <a:pt x="52" y="46"/>
                  <a:pt x="52" y="46"/>
                  <a:pt x="52" y="46"/>
                </a:cubicBezTo>
                <a:cubicBezTo>
                  <a:pt x="56" y="35"/>
                  <a:pt x="56" y="35"/>
                  <a:pt x="56" y="35"/>
                </a:cubicBezTo>
                <a:cubicBezTo>
                  <a:pt x="55" y="46"/>
                  <a:pt x="55" y="46"/>
                  <a:pt x="55" y="46"/>
                </a:cubicBezTo>
                <a:close/>
                <a:moveTo>
                  <a:pt x="43" y="0"/>
                </a:moveTo>
                <a:cubicBezTo>
                  <a:pt x="54" y="0"/>
                  <a:pt x="65" y="5"/>
                  <a:pt x="72" y="12"/>
                </a:cubicBezTo>
                <a:cubicBezTo>
                  <a:pt x="80" y="20"/>
                  <a:pt x="84" y="30"/>
                  <a:pt x="84" y="41"/>
                </a:cubicBezTo>
                <a:cubicBezTo>
                  <a:pt x="84" y="53"/>
                  <a:pt x="80" y="63"/>
                  <a:pt x="72" y="71"/>
                </a:cubicBezTo>
                <a:cubicBezTo>
                  <a:pt x="70" y="73"/>
                  <a:pt x="68" y="75"/>
                  <a:pt x="65" y="76"/>
                </a:cubicBezTo>
                <a:cubicBezTo>
                  <a:pt x="65" y="75"/>
                  <a:pt x="64" y="74"/>
                  <a:pt x="63" y="73"/>
                </a:cubicBezTo>
                <a:cubicBezTo>
                  <a:pt x="59" y="69"/>
                  <a:pt x="59" y="69"/>
                  <a:pt x="59" y="69"/>
                </a:cubicBezTo>
                <a:cubicBezTo>
                  <a:pt x="61" y="68"/>
                  <a:pt x="64" y="66"/>
                  <a:pt x="66" y="64"/>
                </a:cubicBezTo>
                <a:cubicBezTo>
                  <a:pt x="71" y="58"/>
                  <a:pt x="75" y="50"/>
                  <a:pt x="75" y="41"/>
                </a:cubicBezTo>
                <a:cubicBezTo>
                  <a:pt x="75" y="33"/>
                  <a:pt x="71" y="25"/>
                  <a:pt x="66" y="19"/>
                </a:cubicBezTo>
                <a:cubicBezTo>
                  <a:pt x="60" y="13"/>
                  <a:pt x="52" y="10"/>
                  <a:pt x="43" y="10"/>
                </a:cubicBezTo>
                <a:cubicBezTo>
                  <a:pt x="39" y="10"/>
                  <a:pt x="35" y="11"/>
                  <a:pt x="31" y="12"/>
                </a:cubicBezTo>
                <a:cubicBezTo>
                  <a:pt x="29" y="6"/>
                  <a:pt x="29" y="6"/>
                  <a:pt x="29" y="6"/>
                </a:cubicBezTo>
                <a:cubicBezTo>
                  <a:pt x="29" y="5"/>
                  <a:pt x="28" y="4"/>
                  <a:pt x="28" y="3"/>
                </a:cubicBezTo>
                <a:cubicBezTo>
                  <a:pt x="33" y="1"/>
                  <a:pt x="38" y="0"/>
                  <a:pt x="43" y="0"/>
                </a:cubicBezTo>
                <a:close/>
              </a:path>
            </a:pathLst>
          </a:custGeom>
          <a:solidFill>
            <a:schemeClr val="accent2"/>
          </a:solidFill>
          <a:ln>
            <a:noFill/>
          </a:ln>
        </p:spPr>
        <p:txBody>
          <a:bodyPr vert="horz" wrap="square" lIns="96428" tIns="48215" rIns="96428" bIns="48215"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endParaRPr lang="zh-CN" altLang="en-US" sz="1830"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TextBox 7"/>
          <p:cNvSpPr txBox="1"/>
          <p:nvPr/>
        </p:nvSpPr>
        <p:spPr>
          <a:xfrm>
            <a:off x="7356480" y="1847161"/>
            <a:ext cx="1615827" cy="276999"/>
          </a:xfrm>
          <a:prstGeom prst="rect">
            <a:avLst/>
          </a:prstGeom>
          <a:noFill/>
        </p:spPr>
        <p:txBody>
          <a:bodyPr wrap="none" lIns="0" tIns="0" rIns="0" bIns="0" rtlCol="0">
            <a:spAutoFit/>
          </a:bodyPr>
          <a:lstStyle/>
          <a:p>
            <a:r>
              <a:rPr lang="zh-CN" altLang="en-US"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GB"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TextBox 9"/>
          <p:cNvSpPr txBox="1"/>
          <p:nvPr/>
        </p:nvSpPr>
        <p:spPr>
          <a:xfrm>
            <a:off x="7356480" y="3679071"/>
            <a:ext cx="1615827" cy="276999"/>
          </a:xfrm>
          <a:prstGeom prst="rect">
            <a:avLst/>
          </a:prstGeom>
          <a:noFill/>
        </p:spPr>
        <p:txBody>
          <a:bodyPr wrap="none" lIns="0" tIns="0" rIns="0" bIns="0" rtlCol="0">
            <a:spAutoFit/>
          </a:bodyPr>
          <a:lstStyle/>
          <a:p>
            <a:r>
              <a:rPr lang="zh-CN" altLang="en-US"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GB"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3" name="Freeform 10"/>
          <p:cNvSpPr/>
          <p:nvPr/>
        </p:nvSpPr>
        <p:spPr bwMode="auto">
          <a:xfrm>
            <a:off x="6429377" y="5036619"/>
            <a:ext cx="717664" cy="658876"/>
          </a:xfrm>
          <a:custGeom>
            <a:avLst/>
            <a:gdLst>
              <a:gd name="T0" fmla="*/ 29 w 85"/>
              <a:gd name="T1" fmla="*/ 0 h 78"/>
              <a:gd name="T2" fmla="*/ 34 w 85"/>
              <a:gd name="T3" fmla="*/ 29 h 78"/>
              <a:gd name="T4" fmla="*/ 8 w 85"/>
              <a:gd name="T5" fmla="*/ 29 h 78"/>
              <a:gd name="T6" fmla="*/ 6 w 85"/>
              <a:gd name="T7" fmla="*/ 29 h 78"/>
              <a:gd name="T8" fmla="*/ 0 w 85"/>
              <a:gd name="T9" fmla="*/ 35 h 78"/>
              <a:gd name="T10" fmla="*/ 0 w 85"/>
              <a:gd name="T11" fmla="*/ 35 h 78"/>
              <a:gd name="T12" fmla="*/ 4 w 85"/>
              <a:gd name="T13" fmla="*/ 42 h 78"/>
              <a:gd name="T14" fmla="*/ 0 w 85"/>
              <a:gd name="T15" fmla="*/ 47 h 78"/>
              <a:gd name="T16" fmla="*/ 0 w 85"/>
              <a:gd name="T17" fmla="*/ 47 h 78"/>
              <a:gd name="T18" fmla="*/ 5 w 85"/>
              <a:gd name="T19" fmla="*/ 54 h 78"/>
              <a:gd name="T20" fmla="*/ 4 w 85"/>
              <a:gd name="T21" fmla="*/ 58 h 78"/>
              <a:gd name="T22" fmla="*/ 4 w 85"/>
              <a:gd name="T23" fmla="*/ 58 h 78"/>
              <a:gd name="T24" fmla="*/ 10 w 85"/>
              <a:gd name="T25" fmla="*/ 65 h 78"/>
              <a:gd name="T26" fmla="*/ 11 w 85"/>
              <a:gd name="T27" fmla="*/ 65 h 78"/>
              <a:gd name="T28" fmla="*/ 9 w 85"/>
              <a:gd name="T29" fmla="*/ 70 h 78"/>
              <a:gd name="T30" fmla="*/ 9 w 85"/>
              <a:gd name="T31" fmla="*/ 70 h 78"/>
              <a:gd name="T32" fmla="*/ 15 w 85"/>
              <a:gd name="T33" fmla="*/ 77 h 78"/>
              <a:gd name="T34" fmla="*/ 29 w 85"/>
              <a:gd name="T35" fmla="*/ 77 h 78"/>
              <a:gd name="T36" fmla="*/ 45 w 85"/>
              <a:gd name="T37" fmla="*/ 77 h 78"/>
              <a:gd name="T38" fmla="*/ 46 w 85"/>
              <a:gd name="T39" fmla="*/ 77 h 78"/>
              <a:gd name="T40" fmla="*/ 51 w 85"/>
              <a:gd name="T41" fmla="*/ 71 h 78"/>
              <a:gd name="T42" fmla="*/ 66 w 85"/>
              <a:gd name="T43" fmla="*/ 69 h 78"/>
              <a:gd name="T44" fmla="*/ 66 w 85"/>
              <a:gd name="T45" fmla="*/ 78 h 78"/>
              <a:gd name="T46" fmla="*/ 85 w 85"/>
              <a:gd name="T47" fmla="*/ 78 h 78"/>
              <a:gd name="T48" fmla="*/ 85 w 85"/>
              <a:gd name="T49" fmla="*/ 25 h 78"/>
              <a:gd name="T50" fmla="*/ 66 w 85"/>
              <a:gd name="T51" fmla="*/ 25 h 78"/>
              <a:gd name="T52" fmla="*/ 66 w 85"/>
              <a:gd name="T53" fmla="*/ 32 h 78"/>
              <a:gd name="T54" fmla="*/ 61 w 85"/>
              <a:gd name="T55" fmla="*/ 32 h 78"/>
              <a:gd name="T56" fmla="*/ 29 w 85"/>
              <a:gd name="T57"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5" h="78">
                <a:moveTo>
                  <a:pt x="29" y="0"/>
                </a:moveTo>
                <a:cubicBezTo>
                  <a:pt x="1" y="7"/>
                  <a:pt x="33" y="28"/>
                  <a:pt x="34" y="29"/>
                </a:cubicBezTo>
                <a:cubicBezTo>
                  <a:pt x="8" y="29"/>
                  <a:pt x="8" y="29"/>
                  <a:pt x="8" y="29"/>
                </a:cubicBezTo>
                <a:cubicBezTo>
                  <a:pt x="6" y="29"/>
                  <a:pt x="6" y="29"/>
                  <a:pt x="6" y="29"/>
                </a:cubicBezTo>
                <a:cubicBezTo>
                  <a:pt x="3" y="29"/>
                  <a:pt x="0" y="32"/>
                  <a:pt x="0" y="35"/>
                </a:cubicBezTo>
                <a:cubicBezTo>
                  <a:pt x="0" y="35"/>
                  <a:pt x="0" y="35"/>
                  <a:pt x="0" y="35"/>
                </a:cubicBezTo>
                <a:cubicBezTo>
                  <a:pt x="0" y="38"/>
                  <a:pt x="1" y="41"/>
                  <a:pt x="4" y="42"/>
                </a:cubicBezTo>
                <a:cubicBezTo>
                  <a:pt x="2" y="43"/>
                  <a:pt x="0" y="45"/>
                  <a:pt x="0" y="47"/>
                </a:cubicBezTo>
                <a:cubicBezTo>
                  <a:pt x="0" y="47"/>
                  <a:pt x="0" y="47"/>
                  <a:pt x="0" y="47"/>
                </a:cubicBezTo>
                <a:cubicBezTo>
                  <a:pt x="0" y="51"/>
                  <a:pt x="2" y="53"/>
                  <a:pt x="5" y="54"/>
                </a:cubicBezTo>
                <a:cubicBezTo>
                  <a:pt x="4" y="55"/>
                  <a:pt x="4" y="57"/>
                  <a:pt x="4" y="58"/>
                </a:cubicBezTo>
                <a:cubicBezTo>
                  <a:pt x="4" y="58"/>
                  <a:pt x="4" y="58"/>
                  <a:pt x="4" y="58"/>
                </a:cubicBezTo>
                <a:cubicBezTo>
                  <a:pt x="4" y="62"/>
                  <a:pt x="7" y="65"/>
                  <a:pt x="10" y="65"/>
                </a:cubicBezTo>
                <a:cubicBezTo>
                  <a:pt x="11" y="65"/>
                  <a:pt x="11" y="65"/>
                  <a:pt x="11" y="65"/>
                </a:cubicBezTo>
                <a:cubicBezTo>
                  <a:pt x="9" y="66"/>
                  <a:pt x="9" y="68"/>
                  <a:pt x="9" y="70"/>
                </a:cubicBezTo>
                <a:cubicBezTo>
                  <a:pt x="9" y="70"/>
                  <a:pt x="9" y="70"/>
                  <a:pt x="9" y="70"/>
                </a:cubicBezTo>
                <a:cubicBezTo>
                  <a:pt x="9" y="74"/>
                  <a:pt x="12" y="77"/>
                  <a:pt x="15" y="77"/>
                </a:cubicBezTo>
                <a:cubicBezTo>
                  <a:pt x="29" y="77"/>
                  <a:pt x="29" y="77"/>
                  <a:pt x="29" y="77"/>
                </a:cubicBezTo>
                <a:cubicBezTo>
                  <a:pt x="45" y="77"/>
                  <a:pt x="45" y="77"/>
                  <a:pt x="45" y="77"/>
                </a:cubicBezTo>
                <a:cubicBezTo>
                  <a:pt x="46" y="77"/>
                  <a:pt x="46" y="77"/>
                  <a:pt x="46" y="77"/>
                </a:cubicBezTo>
                <a:cubicBezTo>
                  <a:pt x="51" y="71"/>
                  <a:pt x="51" y="71"/>
                  <a:pt x="51" y="71"/>
                </a:cubicBezTo>
                <a:cubicBezTo>
                  <a:pt x="66" y="69"/>
                  <a:pt x="66" y="69"/>
                  <a:pt x="66" y="69"/>
                </a:cubicBezTo>
                <a:cubicBezTo>
                  <a:pt x="66" y="78"/>
                  <a:pt x="66" y="78"/>
                  <a:pt x="66" y="78"/>
                </a:cubicBezTo>
                <a:cubicBezTo>
                  <a:pt x="85" y="78"/>
                  <a:pt x="85" y="78"/>
                  <a:pt x="85" y="78"/>
                </a:cubicBezTo>
                <a:cubicBezTo>
                  <a:pt x="85" y="25"/>
                  <a:pt x="85" y="25"/>
                  <a:pt x="85" y="25"/>
                </a:cubicBezTo>
                <a:cubicBezTo>
                  <a:pt x="66" y="25"/>
                  <a:pt x="66" y="25"/>
                  <a:pt x="66" y="25"/>
                </a:cubicBezTo>
                <a:cubicBezTo>
                  <a:pt x="66" y="32"/>
                  <a:pt x="66" y="32"/>
                  <a:pt x="66" y="32"/>
                </a:cubicBezTo>
                <a:cubicBezTo>
                  <a:pt x="61" y="32"/>
                  <a:pt x="61" y="32"/>
                  <a:pt x="61" y="32"/>
                </a:cubicBezTo>
                <a:cubicBezTo>
                  <a:pt x="57" y="16"/>
                  <a:pt x="32" y="17"/>
                  <a:pt x="29" y="0"/>
                </a:cubicBezTo>
                <a:close/>
              </a:path>
            </a:pathLst>
          </a:custGeom>
          <a:solidFill>
            <a:schemeClr val="accent3"/>
          </a:solidFill>
          <a:ln>
            <a:noFill/>
          </a:ln>
        </p:spPr>
        <p:txBody>
          <a:bodyPr vert="horz" wrap="square" lIns="96428" tIns="48215" rIns="96428" bIns="48215"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endParaRPr lang="zh-CN" altLang="en-US" sz="1830"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35" name="TextBox 12"/>
          <p:cNvSpPr txBox="1"/>
          <p:nvPr/>
        </p:nvSpPr>
        <p:spPr>
          <a:xfrm>
            <a:off x="7356480" y="5366058"/>
            <a:ext cx="1615827" cy="276999"/>
          </a:xfrm>
          <a:prstGeom prst="rect">
            <a:avLst/>
          </a:prstGeom>
          <a:noFill/>
        </p:spPr>
        <p:txBody>
          <a:bodyPr wrap="none" lIns="0" tIns="0" rIns="0" bIns="0" rtlCol="0">
            <a:spAutoFit/>
          </a:bodyPr>
          <a:lstStyle/>
          <a:p>
            <a:r>
              <a:rPr lang="zh-CN" altLang="en-US"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GB"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矩形 11"/>
          <p:cNvSpPr/>
          <p:nvPr/>
        </p:nvSpPr>
        <p:spPr>
          <a:xfrm>
            <a:off x="0" y="0"/>
            <a:ext cx="12858750" cy="519981"/>
          </a:xfrm>
          <a:prstGeom prst="rect">
            <a:avLst/>
          </a:prstGeom>
          <a:blipFill dpi="0" rotWithShape="1">
            <a:blip r:embed="rId2"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TextBox 122"/>
          <p:cNvSpPr txBox="1"/>
          <p:nvPr/>
        </p:nvSpPr>
        <p:spPr>
          <a:xfrm>
            <a:off x="136214" y="46890"/>
            <a:ext cx="3096344" cy="466685"/>
          </a:xfrm>
          <a:prstGeom prst="rect">
            <a:avLst/>
          </a:prstGeom>
          <a:noFill/>
        </p:spPr>
        <p:txBody>
          <a:bodyPr wrap="square" lIns="96416" tIns="48206" rIns="96416" bIns="48206" rtlCol="0">
            <a:spAutoFit/>
          </a:bodyPr>
          <a:lstStyle/>
          <a:p>
            <a:r>
              <a:rPr lang="zh-CN" altLang="en-US" sz="2400" spc="300" dirty="0" smtClean="0">
                <a:solidFill>
                  <a:schemeClr val="bg1"/>
                </a:solidFill>
                <a:latin typeface="造字工房悦黑体验版细体" pitchFamily="50" charset="-122"/>
                <a:ea typeface="造字工房悦黑体验版细体" pitchFamily="50" charset="-122"/>
                <a:sym typeface="Arial" panose="020B0604020202020204" pitchFamily="34" charset="0"/>
              </a:rPr>
              <a:t>点击添加标题文字</a:t>
            </a:r>
            <a:endParaRPr lang="zh-CN" altLang="en-US" sz="2400" spc="300" dirty="0">
              <a:solidFill>
                <a:schemeClr val="bg1"/>
              </a:solidFill>
              <a:latin typeface="造字工房悦黑体验版细体" pitchFamily="50" charset="-122"/>
              <a:ea typeface="造字工房悦黑体验版细体" pitchFamily="50"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par>
                          <p:cTn id="15" fill="hold">
                            <p:stCondLst>
                              <p:cond delay="1000"/>
                            </p:stCondLst>
                            <p:childTnLst>
                              <p:par>
                                <p:cTn id="16" presetID="2" presetClass="entr" presetSubtype="8" fill="hold" grpId="0" nodeType="afterEffect">
                                  <p:stCondLst>
                                    <p:cond delay="0"/>
                                  </p:stCondLst>
                                  <p:childTnLst>
                                    <p:set>
                                      <p:cBhvr>
                                        <p:cTn id="17" dur="1" fill="hold">
                                          <p:stCondLst>
                                            <p:cond delay="0"/>
                                          </p:stCondLst>
                                        </p:cTn>
                                        <p:tgtEl>
                                          <p:spTgt spid="30"/>
                                        </p:tgtEl>
                                        <p:attrNameLst>
                                          <p:attrName>style.visibility</p:attrName>
                                        </p:attrNameLst>
                                      </p:cBhvr>
                                      <p:to>
                                        <p:strVal val="visible"/>
                                      </p:to>
                                    </p:set>
                                    <p:anim calcmode="lin" valueType="num">
                                      <p:cBhvr additive="base">
                                        <p:cTn id="18" dur="500" fill="hold"/>
                                        <p:tgtEl>
                                          <p:spTgt spid="30"/>
                                        </p:tgtEl>
                                        <p:attrNameLst>
                                          <p:attrName>ppt_x</p:attrName>
                                        </p:attrNameLst>
                                      </p:cBhvr>
                                      <p:tavLst>
                                        <p:tav tm="0">
                                          <p:val>
                                            <p:strVal val="0-#ppt_w/2"/>
                                          </p:val>
                                        </p:tav>
                                        <p:tav tm="100000">
                                          <p:val>
                                            <p:strVal val="#ppt_x"/>
                                          </p:val>
                                        </p:tav>
                                      </p:tavLst>
                                    </p:anim>
                                    <p:anim calcmode="lin" valueType="num">
                                      <p:cBhvr additive="base">
                                        <p:cTn id="19" dur="500" fill="hold"/>
                                        <p:tgtEl>
                                          <p:spTgt spid="30"/>
                                        </p:tgtEl>
                                        <p:attrNameLst>
                                          <p:attrName>ppt_y</p:attrName>
                                        </p:attrNameLst>
                                      </p:cBhvr>
                                      <p:tavLst>
                                        <p:tav tm="0">
                                          <p:val>
                                            <p:strVal val="#ppt_y"/>
                                          </p:val>
                                        </p:tav>
                                        <p:tav tm="100000">
                                          <p:val>
                                            <p:strVal val="#ppt_y"/>
                                          </p:val>
                                        </p:tav>
                                      </p:tavLst>
                                    </p:anim>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29"/>
                                        </p:tgtEl>
                                        <p:attrNameLst>
                                          <p:attrName>style.visibility</p:attrName>
                                        </p:attrNameLst>
                                      </p:cBhvr>
                                      <p:to>
                                        <p:strVal val="visible"/>
                                      </p:to>
                                    </p:set>
                                    <p:anim calcmode="lin" valueType="num">
                                      <p:cBhvr>
                                        <p:cTn id="23" dur="500" fill="hold"/>
                                        <p:tgtEl>
                                          <p:spTgt spid="29"/>
                                        </p:tgtEl>
                                        <p:attrNameLst>
                                          <p:attrName>ppt_w</p:attrName>
                                        </p:attrNameLst>
                                      </p:cBhvr>
                                      <p:tavLst>
                                        <p:tav tm="0">
                                          <p:val>
                                            <p:fltVal val="0"/>
                                          </p:val>
                                        </p:tav>
                                        <p:tav tm="100000">
                                          <p:val>
                                            <p:strVal val="#ppt_w"/>
                                          </p:val>
                                        </p:tav>
                                      </p:tavLst>
                                    </p:anim>
                                    <p:anim calcmode="lin" valueType="num">
                                      <p:cBhvr>
                                        <p:cTn id="24" dur="500" fill="hold"/>
                                        <p:tgtEl>
                                          <p:spTgt spid="29"/>
                                        </p:tgtEl>
                                        <p:attrNameLst>
                                          <p:attrName>ppt_h</p:attrName>
                                        </p:attrNameLst>
                                      </p:cBhvr>
                                      <p:tavLst>
                                        <p:tav tm="0">
                                          <p:val>
                                            <p:fltVal val="0"/>
                                          </p:val>
                                        </p:tav>
                                        <p:tav tm="100000">
                                          <p:val>
                                            <p:strVal val="#ppt_h"/>
                                          </p:val>
                                        </p:tav>
                                      </p:tavLst>
                                    </p:anim>
                                    <p:animEffect transition="in" filter="fade">
                                      <p:cBhvr>
                                        <p:cTn id="25" dur="500"/>
                                        <p:tgtEl>
                                          <p:spTgt spid="29"/>
                                        </p:tgtEl>
                                      </p:cBhvr>
                                    </p:animEffect>
                                  </p:childTnLst>
                                </p:cTn>
                              </p:par>
                            </p:childTnLst>
                          </p:cTn>
                        </p:par>
                        <p:par>
                          <p:cTn id="26" fill="hold">
                            <p:stCondLst>
                              <p:cond delay="2000"/>
                            </p:stCondLst>
                            <p:childTnLst>
                              <p:par>
                                <p:cTn id="27" presetID="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 calcmode="lin" valueType="num">
                                      <p:cBhvr additive="base">
                                        <p:cTn id="29" dur="500" fill="hold"/>
                                        <p:tgtEl>
                                          <p:spTgt spid="32"/>
                                        </p:tgtEl>
                                        <p:attrNameLst>
                                          <p:attrName>ppt_x</p:attrName>
                                        </p:attrNameLst>
                                      </p:cBhvr>
                                      <p:tavLst>
                                        <p:tav tm="0">
                                          <p:val>
                                            <p:strVal val="0-#ppt_w/2"/>
                                          </p:val>
                                        </p:tav>
                                        <p:tav tm="100000">
                                          <p:val>
                                            <p:strVal val="#ppt_x"/>
                                          </p:val>
                                        </p:tav>
                                      </p:tavLst>
                                    </p:anim>
                                    <p:anim calcmode="lin" valueType="num">
                                      <p:cBhvr additive="base">
                                        <p:cTn id="30" dur="500" fill="hold"/>
                                        <p:tgtEl>
                                          <p:spTgt spid="32"/>
                                        </p:tgtEl>
                                        <p:attrNameLst>
                                          <p:attrName>ppt_y</p:attrName>
                                        </p:attrNameLst>
                                      </p:cBhvr>
                                      <p:tavLst>
                                        <p:tav tm="0">
                                          <p:val>
                                            <p:strVal val="#ppt_y"/>
                                          </p:val>
                                        </p:tav>
                                        <p:tav tm="100000">
                                          <p:val>
                                            <p:strVal val="#ppt_y"/>
                                          </p:val>
                                        </p:tav>
                                      </p:tavLst>
                                    </p:anim>
                                  </p:childTnLst>
                                </p:cTn>
                              </p:par>
                            </p:childTnLst>
                          </p:cTn>
                        </p:par>
                        <p:par>
                          <p:cTn id="31" fill="hold">
                            <p:stCondLst>
                              <p:cond delay="2500"/>
                            </p:stCondLst>
                            <p:childTnLst>
                              <p:par>
                                <p:cTn id="32" presetID="53" presetClass="entr" presetSubtype="16" fill="hold" grpId="0" nodeType="afterEffect">
                                  <p:stCondLst>
                                    <p:cond delay="0"/>
                                  </p:stCondLst>
                                  <p:childTnLst>
                                    <p:set>
                                      <p:cBhvr>
                                        <p:cTn id="33" dur="1" fill="hold">
                                          <p:stCondLst>
                                            <p:cond delay="0"/>
                                          </p:stCondLst>
                                        </p:cTn>
                                        <p:tgtEl>
                                          <p:spTgt spid="33"/>
                                        </p:tgtEl>
                                        <p:attrNameLst>
                                          <p:attrName>style.visibility</p:attrName>
                                        </p:attrNameLst>
                                      </p:cBhvr>
                                      <p:to>
                                        <p:strVal val="visible"/>
                                      </p:to>
                                    </p:set>
                                    <p:anim calcmode="lin" valueType="num">
                                      <p:cBhvr>
                                        <p:cTn id="34" dur="500" fill="hold"/>
                                        <p:tgtEl>
                                          <p:spTgt spid="33"/>
                                        </p:tgtEl>
                                        <p:attrNameLst>
                                          <p:attrName>ppt_w</p:attrName>
                                        </p:attrNameLst>
                                      </p:cBhvr>
                                      <p:tavLst>
                                        <p:tav tm="0">
                                          <p:val>
                                            <p:fltVal val="0"/>
                                          </p:val>
                                        </p:tav>
                                        <p:tav tm="100000">
                                          <p:val>
                                            <p:strVal val="#ppt_w"/>
                                          </p:val>
                                        </p:tav>
                                      </p:tavLst>
                                    </p:anim>
                                    <p:anim calcmode="lin" valueType="num">
                                      <p:cBhvr>
                                        <p:cTn id="35" dur="500" fill="hold"/>
                                        <p:tgtEl>
                                          <p:spTgt spid="33"/>
                                        </p:tgtEl>
                                        <p:attrNameLst>
                                          <p:attrName>ppt_h</p:attrName>
                                        </p:attrNameLst>
                                      </p:cBhvr>
                                      <p:tavLst>
                                        <p:tav tm="0">
                                          <p:val>
                                            <p:fltVal val="0"/>
                                          </p:val>
                                        </p:tav>
                                        <p:tav tm="100000">
                                          <p:val>
                                            <p:strVal val="#ppt_h"/>
                                          </p:val>
                                        </p:tav>
                                      </p:tavLst>
                                    </p:anim>
                                    <p:animEffect transition="in" filter="fade">
                                      <p:cBhvr>
                                        <p:cTn id="36" dur="500"/>
                                        <p:tgtEl>
                                          <p:spTgt spid="33"/>
                                        </p:tgtEl>
                                      </p:cBhvr>
                                    </p:animEffect>
                                  </p:childTnLst>
                                </p:cTn>
                              </p:par>
                            </p:childTnLst>
                          </p:cTn>
                        </p:par>
                        <p:par>
                          <p:cTn id="37" fill="hold">
                            <p:stCondLst>
                              <p:cond delay="3000"/>
                            </p:stCondLst>
                            <p:childTnLst>
                              <p:par>
                                <p:cTn id="38" presetID="2" presetClass="entr" presetSubtype="8" fill="hold" grpId="0" nodeType="afterEffect">
                                  <p:stCondLst>
                                    <p:cond delay="0"/>
                                  </p:stCondLst>
                                  <p:childTnLst>
                                    <p:set>
                                      <p:cBhvr>
                                        <p:cTn id="39" dur="1" fill="hold">
                                          <p:stCondLst>
                                            <p:cond delay="0"/>
                                          </p:stCondLst>
                                        </p:cTn>
                                        <p:tgtEl>
                                          <p:spTgt spid="35"/>
                                        </p:tgtEl>
                                        <p:attrNameLst>
                                          <p:attrName>style.visibility</p:attrName>
                                        </p:attrNameLst>
                                      </p:cBhvr>
                                      <p:to>
                                        <p:strVal val="visible"/>
                                      </p:to>
                                    </p:set>
                                    <p:anim calcmode="lin" valueType="num">
                                      <p:cBhvr additive="base">
                                        <p:cTn id="40" dur="500" fill="hold"/>
                                        <p:tgtEl>
                                          <p:spTgt spid="35"/>
                                        </p:tgtEl>
                                        <p:attrNameLst>
                                          <p:attrName>ppt_x</p:attrName>
                                        </p:attrNameLst>
                                      </p:cBhvr>
                                      <p:tavLst>
                                        <p:tav tm="0">
                                          <p:val>
                                            <p:strVal val="0-#ppt_w/2"/>
                                          </p:val>
                                        </p:tav>
                                        <p:tav tm="100000">
                                          <p:val>
                                            <p:strVal val="#ppt_x"/>
                                          </p:val>
                                        </p:tav>
                                      </p:tavLst>
                                    </p:anim>
                                    <p:anim calcmode="lin" valueType="num">
                                      <p:cBhvr additive="base">
                                        <p:cTn id="41" dur="500" fill="hold"/>
                                        <p:tgtEl>
                                          <p:spTgt spid="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bldLvl="0" animBg="1"/>
      <p:bldP spid="29" grpId="0" bldLvl="0" animBg="1"/>
      <p:bldP spid="30" grpId="0"/>
      <p:bldP spid="32" grpId="0"/>
      <p:bldP spid="33" grpId="0" bldLvl="0" animBg="1"/>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5"/>
          <p:cNvSpPr/>
          <p:nvPr/>
        </p:nvSpPr>
        <p:spPr>
          <a:xfrm>
            <a:off x="2560876" y="2102827"/>
            <a:ext cx="1528566" cy="1377887"/>
          </a:xfrm>
          <a:custGeom>
            <a:avLst/>
            <a:gdLst/>
            <a:ahLst/>
            <a:cxnLst>
              <a:cxn ang="0">
                <a:pos x="1136759" y="1235640"/>
              </a:cxn>
              <a:cxn ang="0">
                <a:pos x="1086025" y="1286346"/>
              </a:cxn>
              <a:cxn ang="0">
                <a:pos x="1013623" y="1305028"/>
              </a:cxn>
              <a:cxn ang="0">
                <a:pos x="431239" y="1305028"/>
              </a:cxn>
              <a:cxn ang="0">
                <a:pos x="362008" y="1286346"/>
              </a:cxn>
              <a:cxn ang="0">
                <a:pos x="311274" y="1235106"/>
              </a:cxn>
              <a:cxn ang="0">
                <a:pos x="19025" y="723770"/>
              </a:cxn>
              <a:cxn ang="0">
                <a:pos x="0" y="652781"/>
              </a:cxn>
              <a:cxn ang="0">
                <a:pos x="19025" y="581257"/>
              </a:cxn>
              <a:cxn ang="0">
                <a:pos x="310217" y="72056"/>
              </a:cxn>
              <a:cxn ang="0">
                <a:pos x="362008" y="19748"/>
              </a:cxn>
              <a:cxn ang="0">
                <a:pos x="428068" y="533"/>
              </a:cxn>
              <a:cxn ang="0">
                <a:pos x="1012566" y="533"/>
              </a:cxn>
              <a:cxn ang="0">
                <a:pos x="1086025" y="19748"/>
              </a:cxn>
              <a:cxn ang="0">
                <a:pos x="1136759" y="70455"/>
              </a:cxn>
              <a:cxn ang="0">
                <a:pos x="1427951" y="579656"/>
              </a:cxn>
              <a:cxn ang="0">
                <a:pos x="1448034" y="652781"/>
              </a:cxn>
              <a:cxn ang="0">
                <a:pos x="1427423" y="726439"/>
              </a:cxn>
              <a:cxn ang="0">
                <a:pos x="1136759" y="1235640"/>
              </a:cxn>
            </a:cxnLst>
            <a:rect l="0" t="0" r="0" b="0"/>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2"/>
          </a:solidFill>
          <a:ln w="9525">
            <a:noFill/>
          </a:ln>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 name="TextBox 3"/>
          <p:cNvSpPr txBox="1"/>
          <p:nvPr/>
        </p:nvSpPr>
        <p:spPr>
          <a:xfrm>
            <a:off x="2899069" y="2467807"/>
            <a:ext cx="673038" cy="649152"/>
          </a:xfrm>
          <a:prstGeom prst="rect">
            <a:avLst/>
          </a:prstGeom>
          <a:noFill/>
          <a:ln w="9525">
            <a:noFill/>
          </a:ln>
        </p:spPr>
        <p:txBody>
          <a:bodyPr wrap="square" lIns="0" tIns="0" rIns="0" bIns="0" anchor="t">
            <a:spAutoFit/>
          </a:bodyPr>
          <a:lstStyle/>
          <a:p>
            <a:pPr lvl="0" algn="ctr"/>
            <a:r>
              <a:rPr lang="zh-CN" altLang="en-US" sz="2110" b="1" dirty="0">
                <a:solidFill>
                  <a:schemeClr val="bg1"/>
                </a:solidFill>
                <a:latin typeface="Arial" panose="020B0604020202020204" pitchFamily="34" charset="0"/>
                <a:ea typeface="微软雅黑" panose="020B0503020204020204" pitchFamily="34" charset="-122"/>
                <a:sym typeface="Arial" panose="020B0604020202020204" pitchFamily="34" charset="0"/>
              </a:rPr>
              <a:t>添加标题</a:t>
            </a:r>
            <a:endParaRPr lang="zh-CN" altLang="en-US" sz="211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 name="矩形 3"/>
          <p:cNvSpPr/>
          <p:nvPr/>
        </p:nvSpPr>
        <p:spPr>
          <a:xfrm>
            <a:off x="3910301" y="1520196"/>
            <a:ext cx="6355356" cy="1222184"/>
          </a:xfrm>
          <a:custGeom>
            <a:avLst/>
            <a:gdLst/>
            <a:ahLst/>
            <a:cxnLst/>
            <a:rect l="l" t="t" r="r" b="b"/>
            <a:pathLst>
              <a:path w="6025861" h="1158747">
                <a:moveTo>
                  <a:pt x="575194" y="0"/>
                </a:moveTo>
                <a:lnTo>
                  <a:pt x="1992514" y="0"/>
                </a:lnTo>
                <a:lnTo>
                  <a:pt x="4154179" y="0"/>
                </a:lnTo>
                <a:lnTo>
                  <a:pt x="5571499" y="0"/>
                </a:lnTo>
                <a:lnTo>
                  <a:pt x="5571499" y="474"/>
                </a:lnTo>
                <a:lnTo>
                  <a:pt x="5639364" y="474"/>
                </a:lnTo>
                <a:cubicBezTo>
                  <a:pt x="5661410" y="0"/>
                  <a:pt x="5683924" y="5211"/>
                  <a:pt x="5704562" y="17528"/>
                </a:cubicBezTo>
                <a:cubicBezTo>
                  <a:pt x="5723793" y="28424"/>
                  <a:pt x="5739272" y="44057"/>
                  <a:pt x="5749591" y="62533"/>
                </a:cubicBezTo>
                <a:lnTo>
                  <a:pt x="6008038" y="514473"/>
                </a:lnTo>
                <a:cubicBezTo>
                  <a:pt x="6019294" y="533422"/>
                  <a:pt x="6025861" y="555687"/>
                  <a:pt x="6025861" y="579374"/>
                </a:cubicBezTo>
                <a:cubicBezTo>
                  <a:pt x="6025861" y="603534"/>
                  <a:pt x="6019294" y="625799"/>
                  <a:pt x="6007568" y="644749"/>
                </a:cubicBezTo>
                <a:lnTo>
                  <a:pt x="5749591" y="1096688"/>
                </a:lnTo>
                <a:cubicBezTo>
                  <a:pt x="5738803" y="1114690"/>
                  <a:pt x="5723793" y="1130324"/>
                  <a:pt x="5704562" y="1141693"/>
                </a:cubicBezTo>
                <a:cubicBezTo>
                  <a:pt x="5684393" y="1153536"/>
                  <a:pt x="5662348" y="1158747"/>
                  <a:pt x="5640302" y="1158273"/>
                </a:cubicBezTo>
                <a:lnTo>
                  <a:pt x="5571499" y="1158273"/>
                </a:lnTo>
                <a:lnTo>
                  <a:pt x="5571499" y="1158747"/>
                </a:lnTo>
                <a:lnTo>
                  <a:pt x="4154179" y="1158747"/>
                </a:lnTo>
                <a:lnTo>
                  <a:pt x="1992514" y="1158747"/>
                </a:lnTo>
                <a:lnTo>
                  <a:pt x="575194" y="1158747"/>
                </a:lnTo>
                <a:lnTo>
                  <a:pt x="575194" y="1158273"/>
                </a:lnTo>
                <a:lnTo>
                  <a:pt x="382745" y="1158273"/>
                </a:lnTo>
                <a:cubicBezTo>
                  <a:pt x="362107" y="1158273"/>
                  <a:pt x="340530" y="1153062"/>
                  <a:pt x="321299" y="1141693"/>
                </a:cubicBezTo>
                <a:cubicBezTo>
                  <a:pt x="302069" y="1130324"/>
                  <a:pt x="286590" y="1114690"/>
                  <a:pt x="276270" y="1096215"/>
                </a:cubicBezTo>
                <a:lnTo>
                  <a:pt x="16886" y="642380"/>
                </a:lnTo>
                <a:cubicBezTo>
                  <a:pt x="6098" y="623904"/>
                  <a:pt x="0" y="602587"/>
                  <a:pt x="0" y="579374"/>
                </a:cubicBezTo>
                <a:cubicBezTo>
                  <a:pt x="0" y="556161"/>
                  <a:pt x="6098" y="534843"/>
                  <a:pt x="16886" y="515894"/>
                </a:cubicBezTo>
                <a:lnTo>
                  <a:pt x="275332" y="63954"/>
                </a:lnTo>
                <a:cubicBezTo>
                  <a:pt x="286120" y="45478"/>
                  <a:pt x="301599" y="28898"/>
                  <a:pt x="321299" y="17528"/>
                </a:cubicBezTo>
                <a:cubicBezTo>
                  <a:pt x="339592" y="6633"/>
                  <a:pt x="359762" y="948"/>
                  <a:pt x="379930" y="474"/>
                </a:cubicBezTo>
                <a:lnTo>
                  <a:pt x="575194" y="474"/>
                </a:lnTo>
                <a:close/>
              </a:path>
            </a:pathLst>
          </a:cu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Arial" panose="020B0604020202020204" pitchFamily="34" charset="0"/>
              <a:ea typeface="微软雅黑" panose="020B0503020204020204" pitchFamily="34" charset="-122"/>
              <a:sym typeface="Arial" panose="020B0604020202020204" pitchFamily="34" charset="0"/>
            </a:endParaRPr>
          </a:p>
        </p:txBody>
      </p:sp>
      <p:sp>
        <p:nvSpPr>
          <p:cNvPr id="5" name="Freeform 5"/>
          <p:cNvSpPr/>
          <p:nvPr/>
        </p:nvSpPr>
        <p:spPr>
          <a:xfrm>
            <a:off x="3821566" y="2856228"/>
            <a:ext cx="1528568" cy="1377887"/>
          </a:xfrm>
          <a:custGeom>
            <a:avLst/>
            <a:gdLst/>
            <a:ahLst/>
            <a:cxnLst>
              <a:cxn ang="0">
                <a:pos x="1136759" y="1235640"/>
              </a:cxn>
              <a:cxn ang="0">
                <a:pos x="1086025" y="1286346"/>
              </a:cxn>
              <a:cxn ang="0">
                <a:pos x="1013623" y="1305028"/>
              </a:cxn>
              <a:cxn ang="0">
                <a:pos x="431239" y="1305028"/>
              </a:cxn>
              <a:cxn ang="0">
                <a:pos x="362008" y="1286346"/>
              </a:cxn>
              <a:cxn ang="0">
                <a:pos x="311274" y="1235106"/>
              </a:cxn>
              <a:cxn ang="0">
                <a:pos x="19025" y="723770"/>
              </a:cxn>
              <a:cxn ang="0">
                <a:pos x="0" y="652781"/>
              </a:cxn>
              <a:cxn ang="0">
                <a:pos x="19025" y="581257"/>
              </a:cxn>
              <a:cxn ang="0">
                <a:pos x="310217" y="72056"/>
              </a:cxn>
              <a:cxn ang="0">
                <a:pos x="362008" y="19748"/>
              </a:cxn>
              <a:cxn ang="0">
                <a:pos x="428068" y="533"/>
              </a:cxn>
              <a:cxn ang="0">
                <a:pos x="1012566" y="533"/>
              </a:cxn>
              <a:cxn ang="0">
                <a:pos x="1086025" y="19748"/>
              </a:cxn>
              <a:cxn ang="0">
                <a:pos x="1136759" y="70455"/>
              </a:cxn>
              <a:cxn ang="0">
                <a:pos x="1427951" y="579656"/>
              </a:cxn>
              <a:cxn ang="0">
                <a:pos x="1448034" y="652781"/>
              </a:cxn>
              <a:cxn ang="0">
                <a:pos x="1427423" y="726439"/>
              </a:cxn>
              <a:cxn ang="0">
                <a:pos x="1136759" y="1235640"/>
              </a:cxn>
            </a:cxnLst>
            <a:rect l="0" t="0" r="0" b="0"/>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1"/>
          </a:solidFill>
          <a:ln w="9525">
            <a:noFill/>
          </a:ln>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 name="Freeform 5"/>
          <p:cNvSpPr/>
          <p:nvPr/>
        </p:nvSpPr>
        <p:spPr>
          <a:xfrm>
            <a:off x="2560876" y="3589538"/>
            <a:ext cx="1528566" cy="1377887"/>
          </a:xfrm>
          <a:custGeom>
            <a:avLst/>
            <a:gdLst/>
            <a:ahLst/>
            <a:cxnLst>
              <a:cxn ang="0">
                <a:pos x="1136759" y="1235640"/>
              </a:cxn>
              <a:cxn ang="0">
                <a:pos x="1086025" y="1286346"/>
              </a:cxn>
              <a:cxn ang="0">
                <a:pos x="1013623" y="1305028"/>
              </a:cxn>
              <a:cxn ang="0">
                <a:pos x="431239" y="1305028"/>
              </a:cxn>
              <a:cxn ang="0">
                <a:pos x="362008" y="1286346"/>
              </a:cxn>
              <a:cxn ang="0">
                <a:pos x="311274" y="1235106"/>
              </a:cxn>
              <a:cxn ang="0">
                <a:pos x="19025" y="723770"/>
              </a:cxn>
              <a:cxn ang="0">
                <a:pos x="0" y="652781"/>
              </a:cxn>
              <a:cxn ang="0">
                <a:pos x="19025" y="581257"/>
              </a:cxn>
              <a:cxn ang="0">
                <a:pos x="310217" y="72056"/>
              </a:cxn>
              <a:cxn ang="0">
                <a:pos x="362008" y="19748"/>
              </a:cxn>
              <a:cxn ang="0">
                <a:pos x="428068" y="533"/>
              </a:cxn>
              <a:cxn ang="0">
                <a:pos x="1012566" y="533"/>
              </a:cxn>
              <a:cxn ang="0">
                <a:pos x="1086025" y="19748"/>
              </a:cxn>
              <a:cxn ang="0">
                <a:pos x="1136759" y="70455"/>
              </a:cxn>
              <a:cxn ang="0">
                <a:pos x="1427951" y="579656"/>
              </a:cxn>
              <a:cxn ang="0">
                <a:pos x="1448034" y="652781"/>
              </a:cxn>
              <a:cxn ang="0">
                <a:pos x="1427423" y="726439"/>
              </a:cxn>
              <a:cxn ang="0">
                <a:pos x="1136759" y="1235640"/>
              </a:cxn>
            </a:cxnLst>
            <a:rect l="0" t="0" r="0" b="0"/>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2"/>
          </a:solidFill>
          <a:ln w="9525">
            <a:noFill/>
          </a:ln>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7" name="矩形 3"/>
          <p:cNvSpPr/>
          <p:nvPr/>
        </p:nvSpPr>
        <p:spPr>
          <a:xfrm>
            <a:off x="5405383" y="2926545"/>
            <a:ext cx="4860274" cy="1222184"/>
          </a:xfrm>
          <a:custGeom>
            <a:avLst/>
            <a:gdLst/>
            <a:ahLst/>
            <a:cxnLst/>
            <a:rect l="l" t="t" r="r" b="b"/>
            <a:pathLst>
              <a:path w="5192450" h="1305562">
                <a:moveTo>
                  <a:pt x="648072" y="0"/>
                </a:moveTo>
                <a:lnTo>
                  <a:pt x="4680520" y="0"/>
                </a:lnTo>
                <a:lnTo>
                  <a:pt x="4680520" y="534"/>
                </a:lnTo>
                <a:lnTo>
                  <a:pt x="4756983" y="534"/>
                </a:lnTo>
                <a:cubicBezTo>
                  <a:pt x="4781822" y="0"/>
                  <a:pt x="4807189" y="5871"/>
                  <a:pt x="4830442" y="19749"/>
                </a:cubicBezTo>
                <a:cubicBezTo>
                  <a:pt x="4852109" y="32025"/>
                  <a:pt x="4869549" y="49639"/>
                  <a:pt x="4881176" y="70456"/>
                </a:cubicBezTo>
                <a:lnTo>
                  <a:pt x="5172368" y="579657"/>
                </a:lnTo>
                <a:cubicBezTo>
                  <a:pt x="5185051" y="601007"/>
                  <a:pt x="5192450" y="626093"/>
                  <a:pt x="5192450" y="652781"/>
                </a:cubicBezTo>
                <a:cubicBezTo>
                  <a:pt x="5192450" y="680003"/>
                  <a:pt x="5185051" y="705089"/>
                  <a:pt x="5171839" y="726439"/>
                </a:cubicBezTo>
                <a:lnTo>
                  <a:pt x="4881176" y="1235640"/>
                </a:lnTo>
                <a:cubicBezTo>
                  <a:pt x="4869021" y="1255923"/>
                  <a:pt x="4852109" y="1273537"/>
                  <a:pt x="4830442" y="1286347"/>
                </a:cubicBezTo>
                <a:cubicBezTo>
                  <a:pt x="4807717" y="1299691"/>
                  <a:pt x="4782879" y="1305562"/>
                  <a:pt x="4758040" y="1305028"/>
                </a:cubicBezTo>
                <a:lnTo>
                  <a:pt x="4680520" y="1305028"/>
                </a:lnTo>
                <a:lnTo>
                  <a:pt x="4680520" y="1305562"/>
                </a:lnTo>
                <a:lnTo>
                  <a:pt x="648072" y="1305562"/>
                </a:lnTo>
                <a:lnTo>
                  <a:pt x="648072" y="1305028"/>
                </a:lnTo>
                <a:lnTo>
                  <a:pt x="431239" y="1305028"/>
                </a:lnTo>
                <a:cubicBezTo>
                  <a:pt x="407986" y="1305028"/>
                  <a:pt x="383676" y="1299157"/>
                  <a:pt x="362008" y="1286347"/>
                </a:cubicBezTo>
                <a:cubicBezTo>
                  <a:pt x="340341" y="1273537"/>
                  <a:pt x="322901" y="1255923"/>
                  <a:pt x="311274" y="1235107"/>
                </a:cubicBezTo>
                <a:lnTo>
                  <a:pt x="19025" y="723770"/>
                </a:lnTo>
                <a:cubicBezTo>
                  <a:pt x="6870" y="702954"/>
                  <a:pt x="0" y="678935"/>
                  <a:pt x="0" y="652781"/>
                </a:cubicBezTo>
                <a:cubicBezTo>
                  <a:pt x="0" y="626627"/>
                  <a:pt x="6870" y="602608"/>
                  <a:pt x="19025" y="581258"/>
                </a:cubicBezTo>
                <a:lnTo>
                  <a:pt x="310217" y="72057"/>
                </a:lnTo>
                <a:cubicBezTo>
                  <a:pt x="322372" y="51240"/>
                  <a:pt x="339812" y="32559"/>
                  <a:pt x="362008" y="19749"/>
                </a:cubicBezTo>
                <a:cubicBezTo>
                  <a:pt x="382619" y="7473"/>
                  <a:pt x="405344" y="1068"/>
                  <a:pt x="428068" y="534"/>
                </a:cubicBezTo>
                <a:lnTo>
                  <a:pt x="648072" y="534"/>
                </a:lnTo>
                <a:close/>
              </a:path>
            </a:pathLst>
          </a:cu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Arial" panose="020B0604020202020204" pitchFamily="34" charset="0"/>
              <a:ea typeface="微软雅黑" panose="020B0503020204020204" pitchFamily="34" charset="-122"/>
              <a:sym typeface="Arial" panose="020B0604020202020204" pitchFamily="34" charset="0"/>
            </a:endParaRPr>
          </a:p>
        </p:txBody>
      </p:sp>
      <p:sp>
        <p:nvSpPr>
          <p:cNvPr id="8" name="矩形 3"/>
          <p:cNvSpPr/>
          <p:nvPr/>
        </p:nvSpPr>
        <p:spPr>
          <a:xfrm>
            <a:off x="3910301" y="4332894"/>
            <a:ext cx="6355356" cy="1222184"/>
          </a:xfrm>
          <a:custGeom>
            <a:avLst/>
            <a:gdLst/>
            <a:ahLst/>
            <a:cxnLst/>
            <a:rect l="l" t="t" r="r" b="b"/>
            <a:pathLst>
              <a:path w="6025861" h="1158747">
                <a:moveTo>
                  <a:pt x="575194" y="0"/>
                </a:moveTo>
                <a:lnTo>
                  <a:pt x="1992514" y="0"/>
                </a:lnTo>
                <a:lnTo>
                  <a:pt x="4154179" y="0"/>
                </a:lnTo>
                <a:lnTo>
                  <a:pt x="5571499" y="0"/>
                </a:lnTo>
                <a:lnTo>
                  <a:pt x="5571499" y="474"/>
                </a:lnTo>
                <a:lnTo>
                  <a:pt x="5639364" y="474"/>
                </a:lnTo>
                <a:cubicBezTo>
                  <a:pt x="5661410" y="0"/>
                  <a:pt x="5683924" y="5211"/>
                  <a:pt x="5704562" y="17528"/>
                </a:cubicBezTo>
                <a:cubicBezTo>
                  <a:pt x="5723793" y="28424"/>
                  <a:pt x="5739272" y="44057"/>
                  <a:pt x="5749591" y="62533"/>
                </a:cubicBezTo>
                <a:lnTo>
                  <a:pt x="6008038" y="514473"/>
                </a:lnTo>
                <a:cubicBezTo>
                  <a:pt x="6019294" y="533422"/>
                  <a:pt x="6025861" y="555687"/>
                  <a:pt x="6025861" y="579374"/>
                </a:cubicBezTo>
                <a:cubicBezTo>
                  <a:pt x="6025861" y="603535"/>
                  <a:pt x="6019294" y="625800"/>
                  <a:pt x="6007568" y="644749"/>
                </a:cubicBezTo>
                <a:lnTo>
                  <a:pt x="5749591" y="1096688"/>
                </a:lnTo>
                <a:cubicBezTo>
                  <a:pt x="5738803" y="1114690"/>
                  <a:pt x="5723793" y="1130324"/>
                  <a:pt x="5704562" y="1141693"/>
                </a:cubicBezTo>
                <a:cubicBezTo>
                  <a:pt x="5684393" y="1153536"/>
                  <a:pt x="5662348" y="1158747"/>
                  <a:pt x="5640302" y="1158273"/>
                </a:cubicBezTo>
                <a:lnTo>
                  <a:pt x="5571499" y="1158273"/>
                </a:lnTo>
                <a:lnTo>
                  <a:pt x="5571499" y="1158747"/>
                </a:lnTo>
                <a:lnTo>
                  <a:pt x="4154179" y="1158747"/>
                </a:lnTo>
                <a:lnTo>
                  <a:pt x="1992514" y="1158747"/>
                </a:lnTo>
                <a:lnTo>
                  <a:pt x="575194" y="1158747"/>
                </a:lnTo>
                <a:lnTo>
                  <a:pt x="575194" y="1158273"/>
                </a:lnTo>
                <a:lnTo>
                  <a:pt x="382745" y="1158273"/>
                </a:lnTo>
                <a:cubicBezTo>
                  <a:pt x="362107" y="1158273"/>
                  <a:pt x="340530" y="1153062"/>
                  <a:pt x="321299" y="1141693"/>
                </a:cubicBezTo>
                <a:cubicBezTo>
                  <a:pt x="302069" y="1130324"/>
                  <a:pt x="286590" y="1114690"/>
                  <a:pt x="276270" y="1096215"/>
                </a:cubicBezTo>
                <a:lnTo>
                  <a:pt x="16886" y="642380"/>
                </a:lnTo>
                <a:cubicBezTo>
                  <a:pt x="6098" y="623905"/>
                  <a:pt x="0" y="602587"/>
                  <a:pt x="0" y="579374"/>
                </a:cubicBezTo>
                <a:cubicBezTo>
                  <a:pt x="0" y="556161"/>
                  <a:pt x="6098" y="534843"/>
                  <a:pt x="16886" y="515894"/>
                </a:cubicBezTo>
                <a:lnTo>
                  <a:pt x="275332" y="63954"/>
                </a:lnTo>
                <a:cubicBezTo>
                  <a:pt x="286120" y="45478"/>
                  <a:pt x="301599" y="28898"/>
                  <a:pt x="321299" y="17528"/>
                </a:cubicBezTo>
                <a:cubicBezTo>
                  <a:pt x="339592" y="6633"/>
                  <a:pt x="359762" y="948"/>
                  <a:pt x="379930" y="474"/>
                </a:cubicBezTo>
                <a:lnTo>
                  <a:pt x="575194" y="474"/>
                </a:lnTo>
                <a:close/>
              </a:path>
            </a:pathLst>
          </a:cu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Arial" panose="020B0604020202020204" pitchFamily="34" charset="0"/>
              <a:ea typeface="微软雅黑" panose="020B0503020204020204" pitchFamily="34" charset="-122"/>
              <a:sym typeface="Arial" panose="020B0604020202020204" pitchFamily="34" charset="0"/>
            </a:endParaRPr>
          </a:p>
        </p:txBody>
      </p:sp>
      <p:sp>
        <p:nvSpPr>
          <p:cNvPr id="9" name="Freeform 5"/>
          <p:cNvSpPr/>
          <p:nvPr/>
        </p:nvSpPr>
        <p:spPr bwMode="auto">
          <a:xfrm rot="10800000" flipH="1" flipV="1">
            <a:off x="3632309" y="2620805"/>
            <a:ext cx="379966" cy="34258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bg1"/>
          </a:solidFill>
          <a:ln w="9525" cap="flat">
            <a:noFill/>
            <a:prstDash val="solid"/>
            <a:miter lim="800000"/>
          </a:ln>
        </p:spPr>
        <p:txBody>
          <a:bodyPr vert="horz" wrap="square" lIns="96435" tIns="48218" rIns="96435" bIns="48218" numCol="1" anchor="ctr" anchorCtr="0" compatLnSpc="1"/>
          <a:lstStyle/>
          <a:p>
            <a:pPr algn="ctr" fontAlgn="auto"/>
            <a:r>
              <a:rPr lang="en-US" altLang="zh-CN" sz="2110" b="1" noProof="1">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1</a:t>
            </a:r>
            <a:endParaRPr lang="zh-CN" altLang="en-US" sz="2110" b="1" noProof="1">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TextBox 12"/>
          <p:cNvSpPr txBox="1"/>
          <p:nvPr/>
        </p:nvSpPr>
        <p:spPr>
          <a:xfrm>
            <a:off x="4148041" y="3221208"/>
            <a:ext cx="673038" cy="649152"/>
          </a:xfrm>
          <a:prstGeom prst="rect">
            <a:avLst/>
          </a:prstGeom>
          <a:noFill/>
          <a:ln w="9525">
            <a:noFill/>
          </a:ln>
        </p:spPr>
        <p:txBody>
          <a:bodyPr wrap="square" lIns="0" tIns="0" rIns="0" bIns="0" anchor="t">
            <a:spAutoFit/>
          </a:bodyPr>
          <a:lstStyle/>
          <a:p>
            <a:pPr lvl="0" algn="ctr"/>
            <a:r>
              <a:rPr lang="zh-CN" altLang="en-US" sz="2110" b="1" dirty="0">
                <a:solidFill>
                  <a:schemeClr val="bg1"/>
                </a:solidFill>
                <a:latin typeface="Arial" panose="020B0604020202020204" pitchFamily="34" charset="0"/>
                <a:ea typeface="微软雅黑" panose="020B0503020204020204" pitchFamily="34" charset="-122"/>
                <a:sym typeface="Arial" panose="020B0604020202020204" pitchFamily="34" charset="0"/>
              </a:rPr>
              <a:t>添加标题</a:t>
            </a:r>
            <a:endParaRPr lang="zh-CN" altLang="en-US" sz="211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1" name="组合 10"/>
          <p:cNvGrpSpPr/>
          <p:nvPr/>
        </p:nvGrpSpPr>
        <p:grpSpPr>
          <a:xfrm>
            <a:off x="4880445" y="3375006"/>
            <a:ext cx="379966" cy="342582"/>
            <a:chOff x="2142410" y="2298139"/>
            <a:chExt cx="360284" cy="324836"/>
          </a:xfrm>
          <a:solidFill>
            <a:schemeClr val="bg1"/>
          </a:solidFill>
        </p:grpSpPr>
        <p:sp>
          <p:nvSpPr>
            <p:cNvPr id="12" name="Freeform 5"/>
            <p:cNvSpPr/>
            <p:nvPr/>
          </p:nvSpPr>
          <p:spPr bwMode="auto">
            <a:xfrm flipH="1" flipV="1">
              <a:off x="2142410" y="2298139"/>
              <a:ext cx="360284" cy="324836"/>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pFill/>
            <a:ln w="9525" cap="flat">
              <a:noFill/>
              <a:prstDash val="solid"/>
              <a:miter lim="800000"/>
            </a:ln>
          </p:spPr>
          <p:txBody>
            <a:bodyPr vert="horz" wrap="square" lIns="96435" tIns="48218" rIns="96435" bIns="48218" numCol="1" anchor="t" anchorCtr="0" compatLnSpc="1"/>
            <a:lstStyle/>
            <a:p>
              <a:pPr fontAlgn="auto"/>
              <a:endParaRPr lang="zh-CN" altLang="en-US" strike="noStrike" noProof="1">
                <a:latin typeface="Arial" panose="020B0604020202020204" pitchFamily="34" charset="0"/>
                <a:ea typeface="微软雅黑" panose="020B0503020204020204" pitchFamily="34" charset="-122"/>
                <a:sym typeface="Arial" panose="020B0604020202020204" pitchFamily="34" charset="0"/>
              </a:endParaRPr>
            </a:p>
          </p:txBody>
        </p:sp>
        <p:sp>
          <p:nvSpPr>
            <p:cNvPr id="13" name="TextBox 15"/>
            <p:cNvSpPr txBox="1"/>
            <p:nvPr/>
          </p:nvSpPr>
          <p:spPr>
            <a:xfrm>
              <a:off x="2221796" y="2306669"/>
              <a:ext cx="201512" cy="307763"/>
            </a:xfrm>
            <a:prstGeom prst="rect">
              <a:avLst/>
            </a:prstGeom>
            <a:grp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fontAlgn="auto"/>
              <a:r>
                <a:rPr lang="en-US" altLang="zh-CN" sz="2110" b="1" noProof="1">
                  <a:solidFill>
                    <a:schemeClr val="tx1">
                      <a:lumMod val="75000"/>
                      <a:lumOff val="25000"/>
                    </a:schemeClr>
                  </a:solidFill>
                  <a:latin typeface="Arial" panose="020B0604020202020204" pitchFamily="34" charset="0"/>
                  <a:sym typeface="Arial" panose="020B0604020202020204" pitchFamily="34" charset="0"/>
                </a:rPr>
                <a:t>2</a:t>
              </a:r>
              <a:endParaRPr lang="zh-CN" altLang="en-US" sz="2110" b="1" noProof="1">
                <a:solidFill>
                  <a:schemeClr val="tx1">
                    <a:lumMod val="75000"/>
                    <a:lumOff val="25000"/>
                  </a:schemeClr>
                </a:solidFill>
                <a:latin typeface="Arial" panose="020B0604020202020204" pitchFamily="34" charset="0"/>
                <a:sym typeface="Arial" panose="020B0604020202020204" pitchFamily="34" charset="0"/>
              </a:endParaRPr>
            </a:p>
          </p:txBody>
        </p:sp>
      </p:grpSp>
      <p:sp>
        <p:nvSpPr>
          <p:cNvPr id="14" name="TextBox 16"/>
          <p:cNvSpPr txBox="1"/>
          <p:nvPr/>
        </p:nvSpPr>
        <p:spPr>
          <a:xfrm>
            <a:off x="2899069" y="3954518"/>
            <a:ext cx="673038" cy="649152"/>
          </a:xfrm>
          <a:prstGeom prst="rect">
            <a:avLst/>
          </a:prstGeom>
          <a:noFill/>
          <a:ln w="9525">
            <a:noFill/>
          </a:ln>
        </p:spPr>
        <p:txBody>
          <a:bodyPr wrap="square" lIns="0" tIns="0" rIns="0" bIns="0" anchor="t">
            <a:spAutoFit/>
          </a:bodyPr>
          <a:lstStyle/>
          <a:p>
            <a:pPr lvl="0" algn="ctr"/>
            <a:r>
              <a:rPr lang="zh-CN" altLang="en-US" sz="2110" b="1" dirty="0">
                <a:solidFill>
                  <a:schemeClr val="bg1"/>
                </a:solidFill>
                <a:latin typeface="Arial" panose="020B0604020202020204" pitchFamily="34" charset="0"/>
                <a:ea typeface="微软雅黑" panose="020B0503020204020204" pitchFamily="34" charset="-122"/>
                <a:sym typeface="Arial" panose="020B0604020202020204" pitchFamily="34" charset="0"/>
              </a:rPr>
              <a:t>添加标题</a:t>
            </a:r>
            <a:endParaRPr lang="zh-CN" altLang="en-US" sz="211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5" name="组合 14"/>
          <p:cNvGrpSpPr/>
          <p:nvPr/>
        </p:nvGrpSpPr>
        <p:grpSpPr>
          <a:xfrm>
            <a:off x="3632309" y="4107515"/>
            <a:ext cx="379966" cy="342582"/>
            <a:chOff x="2142410" y="2298139"/>
            <a:chExt cx="360284" cy="324836"/>
          </a:xfrm>
          <a:solidFill>
            <a:schemeClr val="bg1"/>
          </a:solidFill>
        </p:grpSpPr>
        <p:sp>
          <p:nvSpPr>
            <p:cNvPr id="16" name="Freeform 5"/>
            <p:cNvSpPr/>
            <p:nvPr/>
          </p:nvSpPr>
          <p:spPr bwMode="auto">
            <a:xfrm flipH="1" flipV="1">
              <a:off x="2142410" y="2298139"/>
              <a:ext cx="360284" cy="324836"/>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pFill/>
            <a:ln w="9525" cap="flat">
              <a:noFill/>
              <a:prstDash val="solid"/>
              <a:miter lim="800000"/>
            </a:ln>
          </p:spPr>
          <p:txBody>
            <a:bodyPr vert="horz" wrap="square" lIns="96435" tIns="48218" rIns="96435" bIns="48218" numCol="1" anchor="t" anchorCtr="0" compatLnSpc="1"/>
            <a:lstStyle/>
            <a:p>
              <a:pPr fontAlgn="auto"/>
              <a:endParaRPr lang="zh-CN" altLang="en-US" strike="noStrike" noProof="1">
                <a:latin typeface="Arial" panose="020B0604020202020204" pitchFamily="34" charset="0"/>
                <a:ea typeface="微软雅黑" panose="020B0503020204020204" pitchFamily="34" charset="-122"/>
                <a:sym typeface="Arial" panose="020B0604020202020204" pitchFamily="34" charset="0"/>
              </a:endParaRPr>
            </a:p>
          </p:txBody>
        </p:sp>
        <p:sp>
          <p:nvSpPr>
            <p:cNvPr id="17" name="TextBox 19"/>
            <p:cNvSpPr txBox="1"/>
            <p:nvPr/>
          </p:nvSpPr>
          <p:spPr>
            <a:xfrm>
              <a:off x="2221796" y="2306669"/>
              <a:ext cx="201512" cy="307763"/>
            </a:xfrm>
            <a:prstGeom prst="rect">
              <a:avLst/>
            </a:prstGeom>
            <a:grp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fontAlgn="auto"/>
              <a:r>
                <a:rPr lang="en-US" altLang="zh-CN" sz="2110" b="1" noProof="1">
                  <a:solidFill>
                    <a:schemeClr val="tx1">
                      <a:lumMod val="75000"/>
                      <a:lumOff val="25000"/>
                    </a:schemeClr>
                  </a:solidFill>
                  <a:latin typeface="Arial" panose="020B0604020202020204" pitchFamily="34" charset="0"/>
                  <a:sym typeface="Arial" panose="020B0604020202020204" pitchFamily="34" charset="0"/>
                </a:rPr>
                <a:t>3</a:t>
              </a:r>
              <a:endParaRPr lang="zh-CN" altLang="en-US" sz="2110" b="1" noProof="1">
                <a:solidFill>
                  <a:schemeClr val="tx1">
                    <a:lumMod val="75000"/>
                    <a:lumOff val="25000"/>
                  </a:schemeClr>
                </a:solidFill>
                <a:latin typeface="Arial" panose="020B0604020202020204" pitchFamily="34" charset="0"/>
                <a:sym typeface="Arial" panose="020B0604020202020204" pitchFamily="34" charset="0"/>
              </a:endParaRPr>
            </a:p>
          </p:txBody>
        </p:sp>
      </p:grpSp>
      <p:sp>
        <p:nvSpPr>
          <p:cNvPr id="18" name="TextBox 20"/>
          <p:cNvSpPr txBox="1"/>
          <p:nvPr/>
        </p:nvSpPr>
        <p:spPr>
          <a:xfrm>
            <a:off x="4608452" y="1942101"/>
            <a:ext cx="4587375" cy="384721"/>
          </a:xfrm>
          <a:prstGeom prst="rect">
            <a:avLst/>
          </a:prstGeom>
          <a:noFill/>
          <a:ln w="9525">
            <a:noFill/>
          </a:ln>
        </p:spPr>
        <p:txBody>
          <a:bodyPr wrap="square" lIns="0" tIns="0" rIns="0" bIns="0" anchor="t">
            <a:spAutoFit/>
          </a:bodyPr>
          <a:lstStyle/>
          <a:p>
            <a:pPr algn="just">
              <a:lnSpc>
                <a:spcPts val="1475"/>
              </a:lnSpc>
            </a:pPr>
            <a:r>
              <a:rPr lang="zh-CN" altLang="en-US" sz="1265" dirty="0">
                <a:solidFill>
                  <a:srgbClr val="595959"/>
                </a:solidFill>
                <a:latin typeface="Arial" panose="020B0604020202020204" pitchFamily="34" charset="0"/>
                <a:ea typeface="微软雅黑" panose="020B0503020204020204" pitchFamily="34" charset="-122"/>
                <a:sym typeface="Arial" panose="020B0604020202020204" pitchFamily="34" charset="0"/>
              </a:rPr>
              <a:t>详写内容</a:t>
            </a:r>
            <a:r>
              <a:rPr lang="en-US" altLang="zh-CN" sz="1265" dirty="0">
                <a:solidFill>
                  <a:srgbClr val="595959"/>
                </a:solidFill>
                <a:latin typeface="Arial" panose="020B0604020202020204" pitchFamily="34" charset="0"/>
                <a:ea typeface="微软雅黑" panose="020B0503020204020204" pitchFamily="34" charset="-122"/>
                <a:sym typeface="Arial" panose="020B0604020202020204" pitchFamily="34" charset="0"/>
              </a:rPr>
              <a:t>……</a:t>
            </a:r>
            <a:r>
              <a:rPr lang="zh-CN" altLang="en-US" sz="1265" dirty="0">
                <a:solidFill>
                  <a:srgbClr val="595959"/>
                </a:solidFill>
                <a:latin typeface="Arial" panose="020B0604020202020204" pitchFamily="34" charset="0"/>
                <a:ea typeface="微软雅黑" panose="020B0503020204020204" pitchFamily="34" charset="-122"/>
                <a:sym typeface="Arial" panose="020B0604020202020204" pitchFamily="34" charset="0"/>
              </a:rPr>
              <a:t>点击输入本栏的具体文字，简明扼要的说明分项内容，此为概念图解，请根据您的具体内容酌情修改</a:t>
            </a:r>
            <a:endParaRPr lang="en-US" altLang="zh-CN" sz="1265" dirty="0">
              <a:solidFill>
                <a:srgbClr val="595959"/>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TextBox 21"/>
          <p:cNvSpPr txBox="1"/>
          <p:nvPr/>
        </p:nvSpPr>
        <p:spPr>
          <a:xfrm>
            <a:off x="6031543" y="3263065"/>
            <a:ext cx="3467320" cy="577081"/>
          </a:xfrm>
          <a:prstGeom prst="rect">
            <a:avLst/>
          </a:prstGeom>
          <a:noFill/>
          <a:ln w="9525">
            <a:noFill/>
          </a:ln>
        </p:spPr>
        <p:txBody>
          <a:bodyPr wrap="square" lIns="0" tIns="0" rIns="0" bIns="0" anchor="t">
            <a:spAutoFit/>
          </a:bodyPr>
          <a:lstStyle/>
          <a:p>
            <a:pPr algn="just">
              <a:lnSpc>
                <a:spcPts val="1475"/>
              </a:lnSpc>
            </a:pPr>
            <a:r>
              <a:rPr lang="zh-CN" altLang="en-US" sz="1265" dirty="0">
                <a:solidFill>
                  <a:srgbClr val="595959"/>
                </a:solidFill>
                <a:latin typeface="Arial" panose="020B0604020202020204" pitchFamily="34" charset="0"/>
                <a:ea typeface="微软雅黑" panose="020B0503020204020204" pitchFamily="34" charset="-122"/>
                <a:sym typeface="Arial" panose="020B0604020202020204" pitchFamily="34" charset="0"/>
              </a:rPr>
              <a:t>详写内容</a:t>
            </a:r>
            <a:r>
              <a:rPr lang="en-US" altLang="zh-CN" sz="1265" dirty="0">
                <a:solidFill>
                  <a:srgbClr val="595959"/>
                </a:solidFill>
                <a:latin typeface="Arial" panose="020B0604020202020204" pitchFamily="34" charset="0"/>
                <a:ea typeface="微软雅黑" panose="020B0503020204020204" pitchFamily="34" charset="-122"/>
                <a:sym typeface="Arial" panose="020B0604020202020204" pitchFamily="34" charset="0"/>
              </a:rPr>
              <a:t>……</a:t>
            </a:r>
            <a:r>
              <a:rPr lang="zh-CN" altLang="en-US" sz="1265" dirty="0">
                <a:solidFill>
                  <a:srgbClr val="595959"/>
                </a:solidFill>
                <a:latin typeface="Arial" panose="020B0604020202020204" pitchFamily="34" charset="0"/>
                <a:ea typeface="微软雅黑" panose="020B0503020204020204" pitchFamily="34" charset="-122"/>
                <a:sym typeface="Arial" panose="020B0604020202020204" pitchFamily="34" charset="0"/>
              </a:rPr>
              <a:t>点击输入本栏的具体文字，简明扼要的说明分项内容，此为概念图解，请根据您的具体内容酌情修</a:t>
            </a:r>
            <a:r>
              <a:rPr lang="zh-CN" altLang="en-US" sz="1265" dirty="0" smtClean="0">
                <a:solidFill>
                  <a:srgbClr val="595959"/>
                </a:solidFill>
                <a:latin typeface="Arial" panose="020B0604020202020204" pitchFamily="34" charset="0"/>
                <a:ea typeface="微软雅黑" panose="020B0503020204020204" pitchFamily="34" charset="-122"/>
                <a:sym typeface="Arial" panose="020B0604020202020204" pitchFamily="34" charset="0"/>
              </a:rPr>
              <a:t>改</a:t>
            </a:r>
            <a:endParaRPr lang="en-US" altLang="zh-CN" sz="1265" dirty="0">
              <a:solidFill>
                <a:srgbClr val="595959"/>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TextBox 22"/>
          <p:cNvSpPr txBox="1"/>
          <p:nvPr/>
        </p:nvSpPr>
        <p:spPr>
          <a:xfrm>
            <a:off x="4608452" y="4754798"/>
            <a:ext cx="4587375" cy="384721"/>
          </a:xfrm>
          <a:prstGeom prst="rect">
            <a:avLst/>
          </a:prstGeom>
          <a:noFill/>
          <a:ln w="9525">
            <a:noFill/>
          </a:ln>
        </p:spPr>
        <p:txBody>
          <a:bodyPr wrap="square" lIns="0" tIns="0" rIns="0" bIns="0" anchor="t">
            <a:spAutoFit/>
          </a:bodyPr>
          <a:lstStyle/>
          <a:p>
            <a:pPr algn="just">
              <a:lnSpc>
                <a:spcPts val="1475"/>
              </a:lnSpc>
            </a:pPr>
            <a:r>
              <a:rPr lang="zh-CN" altLang="en-US" sz="1265" dirty="0">
                <a:solidFill>
                  <a:srgbClr val="595959"/>
                </a:solidFill>
                <a:latin typeface="Arial" panose="020B0604020202020204" pitchFamily="34" charset="0"/>
                <a:ea typeface="微软雅黑" panose="020B0503020204020204" pitchFamily="34" charset="-122"/>
                <a:sym typeface="Arial" panose="020B0604020202020204" pitchFamily="34" charset="0"/>
              </a:rPr>
              <a:t>详写内容</a:t>
            </a:r>
            <a:r>
              <a:rPr lang="en-US" altLang="zh-CN" sz="1265" dirty="0">
                <a:solidFill>
                  <a:srgbClr val="595959"/>
                </a:solidFill>
                <a:latin typeface="Arial" panose="020B0604020202020204" pitchFamily="34" charset="0"/>
                <a:ea typeface="微软雅黑" panose="020B0503020204020204" pitchFamily="34" charset="-122"/>
                <a:sym typeface="Arial" panose="020B0604020202020204" pitchFamily="34" charset="0"/>
              </a:rPr>
              <a:t>……</a:t>
            </a:r>
            <a:r>
              <a:rPr lang="zh-CN" altLang="en-US" sz="1265" dirty="0">
                <a:solidFill>
                  <a:srgbClr val="595959"/>
                </a:solidFill>
                <a:latin typeface="Arial" panose="020B0604020202020204" pitchFamily="34" charset="0"/>
                <a:ea typeface="微软雅黑" panose="020B0503020204020204" pitchFamily="34" charset="-122"/>
                <a:sym typeface="Arial" panose="020B0604020202020204" pitchFamily="34" charset="0"/>
              </a:rPr>
              <a:t>点击输入本栏的具体文字，简明扼要的说明分项内容，此为概念图解，请根据您的具体内容酌情修改</a:t>
            </a:r>
            <a:endParaRPr lang="en-US" altLang="zh-CN" sz="1265" dirty="0">
              <a:solidFill>
                <a:srgbClr val="595959"/>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矩形 20"/>
          <p:cNvSpPr/>
          <p:nvPr/>
        </p:nvSpPr>
        <p:spPr>
          <a:xfrm>
            <a:off x="0" y="0"/>
            <a:ext cx="12858750" cy="519981"/>
          </a:xfrm>
          <a:prstGeom prst="rect">
            <a:avLst/>
          </a:prstGeom>
          <a:blipFill dpi="0" rotWithShape="1">
            <a:blip r:embed="rId1"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TextBox 122"/>
          <p:cNvSpPr txBox="1"/>
          <p:nvPr/>
        </p:nvSpPr>
        <p:spPr>
          <a:xfrm>
            <a:off x="136214" y="46890"/>
            <a:ext cx="3096344" cy="466685"/>
          </a:xfrm>
          <a:prstGeom prst="rect">
            <a:avLst/>
          </a:prstGeom>
          <a:noFill/>
        </p:spPr>
        <p:txBody>
          <a:bodyPr wrap="square" lIns="96416" tIns="48206" rIns="96416" bIns="48206" rtlCol="0">
            <a:spAutoFit/>
          </a:bodyPr>
          <a:lstStyle/>
          <a:p>
            <a:r>
              <a:rPr lang="zh-CN" altLang="en-US" sz="2400" spc="300" dirty="0" smtClean="0">
                <a:solidFill>
                  <a:schemeClr val="bg1"/>
                </a:solidFill>
                <a:latin typeface="造字工房悦黑体验版细体" pitchFamily="50" charset="-122"/>
                <a:ea typeface="造字工房悦黑体验版细体" pitchFamily="50" charset="-122"/>
                <a:sym typeface="Arial" panose="020B0604020202020204" pitchFamily="34" charset="0"/>
              </a:rPr>
              <a:t>点击添加标题文字</a:t>
            </a:r>
            <a:endParaRPr lang="zh-CN" altLang="en-US" sz="2400" spc="300" dirty="0">
              <a:solidFill>
                <a:schemeClr val="bg1"/>
              </a:solidFill>
              <a:latin typeface="造字工房悦黑体验版细体" pitchFamily="50" charset="-122"/>
              <a:ea typeface="造字工房悦黑体验版细体" pitchFamily="50"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advTm="5000">
        <p14:flip dir="r"/>
      </p:transition>
    </mc:Choice>
    <mc:Fallback>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anim calcmode="lin" valueType="num">
                                      <p:cBhvr>
                                        <p:cTn id="10" dur="500" fill="hold"/>
                                        <p:tgtEl>
                                          <p:spTgt spid="3"/>
                                        </p:tgtEl>
                                        <p:attrNameLst>
                                          <p:attrName>ppt_x</p:attrName>
                                        </p:attrNameLst>
                                      </p:cBhvr>
                                      <p:tavLst>
                                        <p:tav tm="0">
                                          <p:val>
                                            <p:fltVal val="0.5"/>
                                          </p:val>
                                        </p:tav>
                                        <p:tav tm="100000">
                                          <p:val>
                                            <p:strVal val="#ppt_x"/>
                                          </p:val>
                                        </p:tav>
                                      </p:tavLst>
                                    </p:anim>
                                    <p:anim calcmode="lin" valueType="num">
                                      <p:cBhvr>
                                        <p:cTn id="11" dur="500" fill="hold"/>
                                        <p:tgtEl>
                                          <p:spTgt spid="3"/>
                                        </p:tgtEl>
                                        <p:attrNameLst>
                                          <p:attrName>ppt_y</p:attrName>
                                        </p:attrNameLst>
                                      </p:cBhvr>
                                      <p:tavLst>
                                        <p:tav tm="0">
                                          <p:val>
                                            <p:fltVal val="0.5"/>
                                          </p:val>
                                        </p:tav>
                                        <p:tav tm="100000">
                                          <p:val>
                                            <p:strVal val="#ppt_y"/>
                                          </p:val>
                                        </p:tav>
                                      </p:tavLst>
                                    </p:anim>
                                  </p:childTnLst>
                                </p:cTn>
                              </p:par>
                              <p:par>
                                <p:cTn id="12" presetID="53" presetClass="entr" presetSubtype="528" fill="hold" grpId="0" nodeType="with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anim calcmode="lin" valueType="num">
                                      <p:cBhvr>
                                        <p:cTn id="17" dur="500" fill="hold"/>
                                        <p:tgtEl>
                                          <p:spTgt spid="2"/>
                                        </p:tgtEl>
                                        <p:attrNameLst>
                                          <p:attrName>ppt_x</p:attrName>
                                        </p:attrNameLst>
                                      </p:cBhvr>
                                      <p:tavLst>
                                        <p:tav tm="0">
                                          <p:val>
                                            <p:fltVal val="0.5"/>
                                          </p:val>
                                        </p:tav>
                                        <p:tav tm="100000">
                                          <p:val>
                                            <p:strVal val="#ppt_x"/>
                                          </p:val>
                                        </p:tav>
                                      </p:tavLst>
                                    </p:anim>
                                    <p:anim calcmode="lin" valueType="num">
                                      <p:cBhvr>
                                        <p:cTn id="18" dur="500" fill="hold"/>
                                        <p:tgtEl>
                                          <p:spTgt spid="2"/>
                                        </p:tgtEl>
                                        <p:attrNameLst>
                                          <p:attrName>ppt_y</p:attrName>
                                        </p:attrNameLst>
                                      </p:cBhvr>
                                      <p:tavLst>
                                        <p:tav tm="0">
                                          <p:val>
                                            <p:fltVal val="0.5"/>
                                          </p:val>
                                        </p:tav>
                                        <p:tav tm="100000">
                                          <p:val>
                                            <p:strVal val="#ppt_y"/>
                                          </p:val>
                                        </p:tav>
                                      </p:tavLst>
                                    </p:anim>
                                  </p:childTnLst>
                                </p:cTn>
                              </p:par>
                              <p:par>
                                <p:cTn id="19" presetID="53" presetClass="entr" presetSubtype="528" fill="hold" grpId="0" nodeType="withEffect">
                                  <p:stCondLst>
                                    <p:cond delay="20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anim calcmode="lin" valueType="num">
                                      <p:cBhvr>
                                        <p:cTn id="24" dur="500" fill="hold"/>
                                        <p:tgtEl>
                                          <p:spTgt spid="6"/>
                                        </p:tgtEl>
                                        <p:attrNameLst>
                                          <p:attrName>ppt_x</p:attrName>
                                        </p:attrNameLst>
                                      </p:cBhvr>
                                      <p:tavLst>
                                        <p:tav tm="0">
                                          <p:val>
                                            <p:fltVal val="0.5"/>
                                          </p:val>
                                        </p:tav>
                                        <p:tav tm="100000">
                                          <p:val>
                                            <p:strVal val="#ppt_x"/>
                                          </p:val>
                                        </p:tav>
                                      </p:tavLst>
                                    </p:anim>
                                    <p:anim calcmode="lin" valueType="num">
                                      <p:cBhvr>
                                        <p:cTn id="25" dur="500" fill="hold"/>
                                        <p:tgtEl>
                                          <p:spTgt spid="6"/>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20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anim calcmode="lin" valueType="num">
                                      <p:cBhvr>
                                        <p:cTn id="31" dur="500" fill="hold"/>
                                        <p:tgtEl>
                                          <p:spTgt spid="14"/>
                                        </p:tgtEl>
                                        <p:attrNameLst>
                                          <p:attrName>ppt_x</p:attrName>
                                        </p:attrNameLst>
                                      </p:cBhvr>
                                      <p:tavLst>
                                        <p:tav tm="0">
                                          <p:val>
                                            <p:fltVal val="0.5"/>
                                          </p:val>
                                        </p:tav>
                                        <p:tav tm="100000">
                                          <p:val>
                                            <p:strVal val="#ppt_x"/>
                                          </p:val>
                                        </p:tav>
                                      </p:tavLst>
                                    </p:anim>
                                    <p:anim calcmode="lin" valueType="num">
                                      <p:cBhvr>
                                        <p:cTn id="32" dur="500" fill="hold"/>
                                        <p:tgtEl>
                                          <p:spTgt spid="14"/>
                                        </p:tgtEl>
                                        <p:attrNameLst>
                                          <p:attrName>ppt_y</p:attrName>
                                        </p:attrNameLst>
                                      </p:cBhvr>
                                      <p:tavLst>
                                        <p:tav tm="0">
                                          <p:val>
                                            <p:fltVal val="0.5"/>
                                          </p:val>
                                        </p:tav>
                                        <p:tav tm="100000">
                                          <p:val>
                                            <p:strVal val="#ppt_y"/>
                                          </p:val>
                                        </p:tav>
                                      </p:tavLst>
                                    </p:anim>
                                  </p:childTnLst>
                                </p:cTn>
                              </p:par>
                              <p:par>
                                <p:cTn id="33" presetID="53" presetClass="entr" presetSubtype="528" fill="hold" nodeType="withEffect">
                                  <p:stCondLst>
                                    <p:cond delay="20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400"/>
                                  </p:stCondLst>
                                  <p:childTnLst>
                                    <p:set>
                                      <p:cBhvr>
                                        <p:cTn id="41" dur="1" fill="hold">
                                          <p:stCondLst>
                                            <p:cond delay="0"/>
                                          </p:stCondLst>
                                        </p:cTn>
                                        <p:tgtEl>
                                          <p:spTgt spid="5"/>
                                        </p:tgtEl>
                                        <p:attrNameLst>
                                          <p:attrName>style.visibility</p:attrName>
                                        </p:attrNameLst>
                                      </p:cBhvr>
                                      <p:to>
                                        <p:strVal val="visible"/>
                                      </p:to>
                                    </p:set>
                                    <p:anim calcmode="lin" valueType="num">
                                      <p:cBhvr>
                                        <p:cTn id="42" dur="500" fill="hold"/>
                                        <p:tgtEl>
                                          <p:spTgt spid="5"/>
                                        </p:tgtEl>
                                        <p:attrNameLst>
                                          <p:attrName>ppt_w</p:attrName>
                                        </p:attrNameLst>
                                      </p:cBhvr>
                                      <p:tavLst>
                                        <p:tav tm="0">
                                          <p:val>
                                            <p:fltVal val="0"/>
                                          </p:val>
                                        </p:tav>
                                        <p:tav tm="100000">
                                          <p:val>
                                            <p:strVal val="#ppt_w"/>
                                          </p:val>
                                        </p:tav>
                                      </p:tavLst>
                                    </p:anim>
                                    <p:anim calcmode="lin" valueType="num">
                                      <p:cBhvr>
                                        <p:cTn id="43" dur="500" fill="hold"/>
                                        <p:tgtEl>
                                          <p:spTgt spid="5"/>
                                        </p:tgtEl>
                                        <p:attrNameLst>
                                          <p:attrName>ppt_h</p:attrName>
                                        </p:attrNameLst>
                                      </p:cBhvr>
                                      <p:tavLst>
                                        <p:tav tm="0">
                                          <p:val>
                                            <p:fltVal val="0"/>
                                          </p:val>
                                        </p:tav>
                                        <p:tav tm="100000">
                                          <p:val>
                                            <p:strVal val="#ppt_h"/>
                                          </p:val>
                                        </p:tav>
                                      </p:tavLst>
                                    </p:anim>
                                    <p:animEffect transition="in" filter="fade">
                                      <p:cBhvr>
                                        <p:cTn id="44" dur="500"/>
                                        <p:tgtEl>
                                          <p:spTgt spid="5"/>
                                        </p:tgtEl>
                                      </p:cBhvr>
                                    </p:animEffect>
                                    <p:anim calcmode="lin" valueType="num">
                                      <p:cBhvr>
                                        <p:cTn id="45" dur="500" fill="hold"/>
                                        <p:tgtEl>
                                          <p:spTgt spid="5"/>
                                        </p:tgtEl>
                                        <p:attrNameLst>
                                          <p:attrName>ppt_x</p:attrName>
                                        </p:attrNameLst>
                                      </p:cBhvr>
                                      <p:tavLst>
                                        <p:tav tm="0">
                                          <p:val>
                                            <p:fltVal val="0.5"/>
                                          </p:val>
                                        </p:tav>
                                        <p:tav tm="100000">
                                          <p:val>
                                            <p:strVal val="#ppt_x"/>
                                          </p:val>
                                        </p:tav>
                                      </p:tavLst>
                                    </p:anim>
                                    <p:anim calcmode="lin" valueType="num">
                                      <p:cBhvr>
                                        <p:cTn id="46" dur="500" fill="hold"/>
                                        <p:tgtEl>
                                          <p:spTgt spid="5"/>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40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par>
                                <p:cTn id="54" presetID="53" presetClass="entr" presetSubtype="528" fill="hold" nodeType="withEffect">
                                  <p:stCondLst>
                                    <p:cond delay="40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anim calcmode="lin" valueType="num">
                                      <p:cBhvr>
                                        <p:cTn id="59" dur="500" fill="hold"/>
                                        <p:tgtEl>
                                          <p:spTgt spid="11"/>
                                        </p:tgtEl>
                                        <p:attrNameLst>
                                          <p:attrName>ppt_x</p:attrName>
                                        </p:attrNameLst>
                                      </p:cBhvr>
                                      <p:tavLst>
                                        <p:tav tm="0">
                                          <p:val>
                                            <p:fltVal val="0.5"/>
                                          </p:val>
                                        </p:tav>
                                        <p:tav tm="100000">
                                          <p:val>
                                            <p:strVal val="#ppt_x"/>
                                          </p:val>
                                        </p:tav>
                                      </p:tavLst>
                                    </p:anim>
                                    <p:anim calcmode="lin" valueType="num">
                                      <p:cBhvr>
                                        <p:cTn id="60" dur="500" fill="hold"/>
                                        <p:tgtEl>
                                          <p:spTgt spid="11"/>
                                        </p:tgtEl>
                                        <p:attrNameLst>
                                          <p:attrName>ppt_y</p:attrName>
                                        </p:attrNameLst>
                                      </p:cBhvr>
                                      <p:tavLst>
                                        <p:tav tm="0">
                                          <p:val>
                                            <p:fltVal val="0.5"/>
                                          </p:val>
                                        </p:tav>
                                        <p:tav tm="100000">
                                          <p:val>
                                            <p:strVal val="#ppt_y"/>
                                          </p:val>
                                        </p:tav>
                                      </p:tavLst>
                                    </p:anim>
                                  </p:childTnLst>
                                </p:cTn>
                              </p:par>
                            </p:childTnLst>
                          </p:cTn>
                        </p:par>
                        <p:par>
                          <p:cTn id="61" fill="hold">
                            <p:stCondLst>
                              <p:cond delay="500"/>
                            </p:stCondLst>
                            <p:childTnLst>
                              <p:par>
                                <p:cTn id="62" presetID="55" presetClass="entr" presetSubtype="0"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1000" fill="hold"/>
                                        <p:tgtEl>
                                          <p:spTgt spid="18"/>
                                        </p:tgtEl>
                                        <p:attrNameLst>
                                          <p:attrName>ppt_w</p:attrName>
                                        </p:attrNameLst>
                                      </p:cBhvr>
                                      <p:tavLst>
                                        <p:tav tm="0">
                                          <p:val>
                                            <p:strVal val="#ppt_w*0.70"/>
                                          </p:val>
                                        </p:tav>
                                        <p:tav tm="100000">
                                          <p:val>
                                            <p:strVal val="#ppt_w"/>
                                          </p:val>
                                        </p:tav>
                                      </p:tavLst>
                                    </p:anim>
                                    <p:anim calcmode="lin" valueType="num">
                                      <p:cBhvr>
                                        <p:cTn id="65" dur="1000" fill="hold"/>
                                        <p:tgtEl>
                                          <p:spTgt spid="18"/>
                                        </p:tgtEl>
                                        <p:attrNameLst>
                                          <p:attrName>ppt_h</p:attrName>
                                        </p:attrNameLst>
                                      </p:cBhvr>
                                      <p:tavLst>
                                        <p:tav tm="0">
                                          <p:val>
                                            <p:strVal val="#ppt_h"/>
                                          </p:val>
                                        </p:tav>
                                        <p:tav tm="100000">
                                          <p:val>
                                            <p:strVal val="#ppt_h"/>
                                          </p:val>
                                        </p:tav>
                                      </p:tavLst>
                                    </p:anim>
                                    <p:animEffect transition="in" filter="fade">
                                      <p:cBhvr>
                                        <p:cTn id="66" dur="1000"/>
                                        <p:tgtEl>
                                          <p:spTgt spid="18"/>
                                        </p:tgtEl>
                                      </p:cBhvr>
                                    </p:animEffect>
                                  </p:childTnLst>
                                </p:cTn>
                              </p:par>
                              <p:par>
                                <p:cTn id="67" presetID="55" presetClass="entr" presetSubtype="0" fill="hold" grpId="0" nodeType="withEffect">
                                  <p:stCondLst>
                                    <p:cond delay="0"/>
                                  </p:stCondLst>
                                  <p:childTnLst>
                                    <p:set>
                                      <p:cBhvr>
                                        <p:cTn id="68" dur="1" fill="hold">
                                          <p:stCondLst>
                                            <p:cond delay="0"/>
                                          </p:stCondLst>
                                        </p:cTn>
                                        <p:tgtEl>
                                          <p:spTgt spid="4"/>
                                        </p:tgtEl>
                                        <p:attrNameLst>
                                          <p:attrName>style.visibility</p:attrName>
                                        </p:attrNameLst>
                                      </p:cBhvr>
                                      <p:to>
                                        <p:strVal val="visible"/>
                                      </p:to>
                                    </p:set>
                                    <p:anim calcmode="lin" valueType="num">
                                      <p:cBhvr>
                                        <p:cTn id="69" dur="1000" fill="hold"/>
                                        <p:tgtEl>
                                          <p:spTgt spid="4"/>
                                        </p:tgtEl>
                                        <p:attrNameLst>
                                          <p:attrName>ppt_w</p:attrName>
                                        </p:attrNameLst>
                                      </p:cBhvr>
                                      <p:tavLst>
                                        <p:tav tm="0">
                                          <p:val>
                                            <p:strVal val="#ppt_w*0.70"/>
                                          </p:val>
                                        </p:tav>
                                        <p:tav tm="100000">
                                          <p:val>
                                            <p:strVal val="#ppt_w"/>
                                          </p:val>
                                        </p:tav>
                                      </p:tavLst>
                                    </p:anim>
                                    <p:anim calcmode="lin" valueType="num">
                                      <p:cBhvr>
                                        <p:cTn id="70" dur="1000" fill="hold"/>
                                        <p:tgtEl>
                                          <p:spTgt spid="4"/>
                                        </p:tgtEl>
                                        <p:attrNameLst>
                                          <p:attrName>ppt_h</p:attrName>
                                        </p:attrNameLst>
                                      </p:cBhvr>
                                      <p:tavLst>
                                        <p:tav tm="0">
                                          <p:val>
                                            <p:strVal val="#ppt_h"/>
                                          </p:val>
                                        </p:tav>
                                        <p:tav tm="100000">
                                          <p:val>
                                            <p:strVal val="#ppt_h"/>
                                          </p:val>
                                        </p:tav>
                                      </p:tavLst>
                                    </p:anim>
                                    <p:animEffect transition="in" filter="fade">
                                      <p:cBhvr>
                                        <p:cTn id="71" dur="1000"/>
                                        <p:tgtEl>
                                          <p:spTgt spid="4"/>
                                        </p:tgtEl>
                                      </p:cBhvr>
                                    </p:animEffect>
                                  </p:childTnLst>
                                </p:cTn>
                              </p:par>
                              <p:par>
                                <p:cTn id="72" presetID="55" presetClass="entr" presetSubtype="0" fill="hold" grpId="0" nodeType="withEffect">
                                  <p:stCondLst>
                                    <p:cond delay="400"/>
                                  </p:stCondLst>
                                  <p:childTnLst>
                                    <p:set>
                                      <p:cBhvr>
                                        <p:cTn id="73" dur="1" fill="hold">
                                          <p:stCondLst>
                                            <p:cond delay="0"/>
                                          </p:stCondLst>
                                        </p:cTn>
                                        <p:tgtEl>
                                          <p:spTgt spid="19"/>
                                        </p:tgtEl>
                                        <p:attrNameLst>
                                          <p:attrName>style.visibility</p:attrName>
                                        </p:attrNameLst>
                                      </p:cBhvr>
                                      <p:to>
                                        <p:strVal val="visible"/>
                                      </p:to>
                                    </p:set>
                                    <p:anim calcmode="lin" valueType="num">
                                      <p:cBhvr>
                                        <p:cTn id="74" dur="1000" fill="hold"/>
                                        <p:tgtEl>
                                          <p:spTgt spid="19"/>
                                        </p:tgtEl>
                                        <p:attrNameLst>
                                          <p:attrName>ppt_w</p:attrName>
                                        </p:attrNameLst>
                                      </p:cBhvr>
                                      <p:tavLst>
                                        <p:tav tm="0">
                                          <p:val>
                                            <p:strVal val="#ppt_w*0.70"/>
                                          </p:val>
                                        </p:tav>
                                        <p:tav tm="100000">
                                          <p:val>
                                            <p:strVal val="#ppt_w"/>
                                          </p:val>
                                        </p:tav>
                                      </p:tavLst>
                                    </p:anim>
                                    <p:anim calcmode="lin" valueType="num">
                                      <p:cBhvr>
                                        <p:cTn id="75" dur="1000" fill="hold"/>
                                        <p:tgtEl>
                                          <p:spTgt spid="19"/>
                                        </p:tgtEl>
                                        <p:attrNameLst>
                                          <p:attrName>ppt_h</p:attrName>
                                        </p:attrNameLst>
                                      </p:cBhvr>
                                      <p:tavLst>
                                        <p:tav tm="0">
                                          <p:val>
                                            <p:strVal val="#ppt_h"/>
                                          </p:val>
                                        </p:tav>
                                        <p:tav tm="100000">
                                          <p:val>
                                            <p:strVal val="#ppt_h"/>
                                          </p:val>
                                        </p:tav>
                                      </p:tavLst>
                                    </p:anim>
                                    <p:animEffect transition="in" filter="fade">
                                      <p:cBhvr>
                                        <p:cTn id="76" dur="1000"/>
                                        <p:tgtEl>
                                          <p:spTgt spid="19"/>
                                        </p:tgtEl>
                                      </p:cBhvr>
                                    </p:animEffect>
                                  </p:childTnLst>
                                </p:cTn>
                              </p:par>
                              <p:par>
                                <p:cTn id="77" presetID="55" presetClass="entr" presetSubtype="0" fill="hold" grpId="0" nodeType="withEffect">
                                  <p:stCondLst>
                                    <p:cond delay="400"/>
                                  </p:stCondLst>
                                  <p:childTnLst>
                                    <p:set>
                                      <p:cBhvr>
                                        <p:cTn id="78" dur="1" fill="hold">
                                          <p:stCondLst>
                                            <p:cond delay="0"/>
                                          </p:stCondLst>
                                        </p:cTn>
                                        <p:tgtEl>
                                          <p:spTgt spid="7"/>
                                        </p:tgtEl>
                                        <p:attrNameLst>
                                          <p:attrName>style.visibility</p:attrName>
                                        </p:attrNameLst>
                                      </p:cBhvr>
                                      <p:to>
                                        <p:strVal val="visible"/>
                                      </p:to>
                                    </p:set>
                                    <p:anim calcmode="lin" valueType="num">
                                      <p:cBhvr>
                                        <p:cTn id="79" dur="1000" fill="hold"/>
                                        <p:tgtEl>
                                          <p:spTgt spid="7"/>
                                        </p:tgtEl>
                                        <p:attrNameLst>
                                          <p:attrName>ppt_w</p:attrName>
                                        </p:attrNameLst>
                                      </p:cBhvr>
                                      <p:tavLst>
                                        <p:tav tm="0">
                                          <p:val>
                                            <p:strVal val="#ppt_w*0.70"/>
                                          </p:val>
                                        </p:tav>
                                        <p:tav tm="100000">
                                          <p:val>
                                            <p:strVal val="#ppt_w"/>
                                          </p:val>
                                        </p:tav>
                                      </p:tavLst>
                                    </p:anim>
                                    <p:anim calcmode="lin" valueType="num">
                                      <p:cBhvr>
                                        <p:cTn id="80" dur="1000" fill="hold"/>
                                        <p:tgtEl>
                                          <p:spTgt spid="7"/>
                                        </p:tgtEl>
                                        <p:attrNameLst>
                                          <p:attrName>ppt_h</p:attrName>
                                        </p:attrNameLst>
                                      </p:cBhvr>
                                      <p:tavLst>
                                        <p:tav tm="0">
                                          <p:val>
                                            <p:strVal val="#ppt_h"/>
                                          </p:val>
                                        </p:tav>
                                        <p:tav tm="100000">
                                          <p:val>
                                            <p:strVal val="#ppt_h"/>
                                          </p:val>
                                        </p:tav>
                                      </p:tavLst>
                                    </p:anim>
                                    <p:animEffect transition="in" filter="fade">
                                      <p:cBhvr>
                                        <p:cTn id="81" dur="1000"/>
                                        <p:tgtEl>
                                          <p:spTgt spid="7"/>
                                        </p:tgtEl>
                                      </p:cBhvr>
                                    </p:animEffect>
                                  </p:childTnLst>
                                </p:cTn>
                              </p:par>
                              <p:par>
                                <p:cTn id="82" presetID="55" presetClass="entr" presetSubtype="0" fill="hold" grpId="0" nodeType="withEffect">
                                  <p:stCondLst>
                                    <p:cond delay="800"/>
                                  </p:stCondLst>
                                  <p:childTnLst>
                                    <p:set>
                                      <p:cBhvr>
                                        <p:cTn id="83" dur="1" fill="hold">
                                          <p:stCondLst>
                                            <p:cond delay="0"/>
                                          </p:stCondLst>
                                        </p:cTn>
                                        <p:tgtEl>
                                          <p:spTgt spid="20"/>
                                        </p:tgtEl>
                                        <p:attrNameLst>
                                          <p:attrName>style.visibility</p:attrName>
                                        </p:attrNameLst>
                                      </p:cBhvr>
                                      <p:to>
                                        <p:strVal val="visible"/>
                                      </p:to>
                                    </p:set>
                                    <p:anim calcmode="lin" valueType="num">
                                      <p:cBhvr>
                                        <p:cTn id="84" dur="1000" fill="hold"/>
                                        <p:tgtEl>
                                          <p:spTgt spid="20"/>
                                        </p:tgtEl>
                                        <p:attrNameLst>
                                          <p:attrName>ppt_w</p:attrName>
                                        </p:attrNameLst>
                                      </p:cBhvr>
                                      <p:tavLst>
                                        <p:tav tm="0">
                                          <p:val>
                                            <p:strVal val="#ppt_w*0.70"/>
                                          </p:val>
                                        </p:tav>
                                        <p:tav tm="100000">
                                          <p:val>
                                            <p:strVal val="#ppt_w"/>
                                          </p:val>
                                        </p:tav>
                                      </p:tavLst>
                                    </p:anim>
                                    <p:anim calcmode="lin" valueType="num">
                                      <p:cBhvr>
                                        <p:cTn id="85" dur="1000" fill="hold"/>
                                        <p:tgtEl>
                                          <p:spTgt spid="20"/>
                                        </p:tgtEl>
                                        <p:attrNameLst>
                                          <p:attrName>ppt_h</p:attrName>
                                        </p:attrNameLst>
                                      </p:cBhvr>
                                      <p:tavLst>
                                        <p:tav tm="0">
                                          <p:val>
                                            <p:strVal val="#ppt_h"/>
                                          </p:val>
                                        </p:tav>
                                        <p:tav tm="100000">
                                          <p:val>
                                            <p:strVal val="#ppt_h"/>
                                          </p:val>
                                        </p:tav>
                                      </p:tavLst>
                                    </p:anim>
                                    <p:animEffect transition="in" filter="fade">
                                      <p:cBhvr>
                                        <p:cTn id="86" dur="1000"/>
                                        <p:tgtEl>
                                          <p:spTgt spid="20"/>
                                        </p:tgtEl>
                                      </p:cBhvr>
                                    </p:animEffect>
                                  </p:childTnLst>
                                </p:cTn>
                              </p:par>
                              <p:par>
                                <p:cTn id="87" presetID="55" presetClass="entr" presetSubtype="0" fill="hold" grpId="0" nodeType="withEffect">
                                  <p:stCondLst>
                                    <p:cond delay="800"/>
                                  </p:stCondLst>
                                  <p:childTnLst>
                                    <p:set>
                                      <p:cBhvr>
                                        <p:cTn id="88" dur="1" fill="hold">
                                          <p:stCondLst>
                                            <p:cond delay="0"/>
                                          </p:stCondLst>
                                        </p:cTn>
                                        <p:tgtEl>
                                          <p:spTgt spid="8"/>
                                        </p:tgtEl>
                                        <p:attrNameLst>
                                          <p:attrName>style.visibility</p:attrName>
                                        </p:attrNameLst>
                                      </p:cBhvr>
                                      <p:to>
                                        <p:strVal val="visible"/>
                                      </p:to>
                                    </p:set>
                                    <p:anim calcmode="lin" valueType="num">
                                      <p:cBhvr>
                                        <p:cTn id="89" dur="1000" fill="hold"/>
                                        <p:tgtEl>
                                          <p:spTgt spid="8"/>
                                        </p:tgtEl>
                                        <p:attrNameLst>
                                          <p:attrName>ppt_w</p:attrName>
                                        </p:attrNameLst>
                                      </p:cBhvr>
                                      <p:tavLst>
                                        <p:tav tm="0">
                                          <p:val>
                                            <p:strVal val="#ppt_w*0.70"/>
                                          </p:val>
                                        </p:tav>
                                        <p:tav tm="100000">
                                          <p:val>
                                            <p:strVal val="#ppt_w"/>
                                          </p:val>
                                        </p:tav>
                                      </p:tavLst>
                                    </p:anim>
                                    <p:anim calcmode="lin" valueType="num">
                                      <p:cBhvr>
                                        <p:cTn id="90" dur="1000" fill="hold"/>
                                        <p:tgtEl>
                                          <p:spTgt spid="8"/>
                                        </p:tgtEl>
                                        <p:attrNameLst>
                                          <p:attrName>ppt_h</p:attrName>
                                        </p:attrNameLst>
                                      </p:cBhvr>
                                      <p:tavLst>
                                        <p:tav tm="0">
                                          <p:val>
                                            <p:strVal val="#ppt_h"/>
                                          </p:val>
                                        </p:tav>
                                        <p:tav tm="100000">
                                          <p:val>
                                            <p:strVal val="#ppt_h"/>
                                          </p:val>
                                        </p:tav>
                                      </p:tavLst>
                                    </p:anim>
                                    <p:animEffect transition="in" filter="fade">
                                      <p:cBhvr>
                                        <p:cTn id="9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p:bldP spid="4" grpId="0" bldLvl="0" animBg="1"/>
      <p:bldP spid="5" grpId="0" bldLvl="0" animBg="1"/>
      <p:bldP spid="6" grpId="0" bldLvl="0" animBg="1"/>
      <p:bldP spid="7" grpId="0" bldLvl="0" animBg="1"/>
      <p:bldP spid="8" grpId="0" bldLvl="0" animBg="1"/>
      <p:bldP spid="10" grpId="0"/>
      <p:bldP spid="14" grpId="0"/>
      <p:bldP spid="18" grpId="0"/>
      <p:bldP spid="19" grpId="0"/>
      <p:bldP spid="2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hape 1301"/>
          <p:cNvSpPr>
            <a:spLocks noChangeArrowheads="1"/>
          </p:cNvSpPr>
          <p:nvPr/>
        </p:nvSpPr>
        <p:spPr bwMode="auto">
          <a:xfrm>
            <a:off x="5332908" y="2870627"/>
            <a:ext cx="2209678" cy="2209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nchor="ctr"/>
          <a:lstStyle/>
          <a:p>
            <a:pPr algn="ctr"/>
            <a:r>
              <a:rPr lang="zh-CN" altLang="en-US" sz="1685" b="1"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单击编辑标题</a:t>
            </a:r>
            <a:endParaRPr lang="zh-CN" altLang="en-US" sz="1685" b="1"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Shape 1302"/>
          <p:cNvSpPr/>
          <p:nvPr/>
        </p:nvSpPr>
        <p:spPr bwMode="auto">
          <a:xfrm>
            <a:off x="6939948" y="1711058"/>
            <a:ext cx="1004399" cy="1004536"/>
          </a:xfrm>
          <a:custGeom>
            <a:avLst/>
            <a:gdLst>
              <a:gd name="T0" fmla="*/ 2147483646 w 19679"/>
              <a:gd name="T1" fmla="*/ 2147483646 h 19679"/>
              <a:gd name="T2" fmla="*/ 2147483646 w 19679"/>
              <a:gd name="T3" fmla="*/ 2147483646 h 19679"/>
              <a:gd name="T4" fmla="*/ 2147483646 w 19679"/>
              <a:gd name="T5" fmla="*/ 2147483646 h 19679"/>
              <a:gd name="T6" fmla="*/ 2147483646 w 19679"/>
              <a:gd name="T7" fmla="*/ 2147483646 h 19679"/>
              <a:gd name="T8" fmla="*/ 0 60000 65536"/>
              <a:gd name="T9" fmla="*/ 5898240 60000 65536"/>
              <a:gd name="T10" fmla="*/ 11796480 60000 65536"/>
              <a:gd name="T11" fmla="*/ 17694720 60000 65536"/>
              <a:gd name="T12" fmla="*/ 0 w 19679"/>
              <a:gd name="T13" fmla="*/ 0 h 19679"/>
              <a:gd name="T14" fmla="*/ 19679 w 19679"/>
              <a:gd name="T15" fmla="*/ 19679 h 19679"/>
            </a:gdLst>
            <a:ahLst/>
            <a:cxnLst>
              <a:cxn ang="T8">
                <a:pos x="T0" y="T1"/>
              </a:cxn>
              <a:cxn ang="T9">
                <a:pos x="T2" y="T3"/>
              </a:cxn>
              <a:cxn ang="T10">
                <a:pos x="T4" y="T5"/>
              </a:cxn>
              <a:cxn ang="T11">
                <a:pos x="T6" y="T7"/>
              </a:cxn>
            </a:cxnLst>
            <a:rect l="T12" t="T13" r="T14" b="T15"/>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2"/>
          </a:solidFill>
          <a:ln>
            <a:noFill/>
          </a:ln>
        </p:spPr>
        <p:txBody>
          <a:bodyPr lIns="0" tIns="0" rIns="0" bIns="0" anchor="ctr"/>
          <a:lstStyle/>
          <a:p>
            <a:pPr algn="ctr" defTabSz="615950"/>
            <a:r>
              <a:rPr lang="en-US" altLang="zh-CN" sz="2530" b="1" dirty="0">
                <a:solidFill>
                  <a:schemeClr val="bg1"/>
                </a:solidFill>
                <a:latin typeface="Arial" panose="020B0604020202020204" pitchFamily="34" charset="0"/>
                <a:ea typeface="微软雅黑" panose="020B0503020204020204" pitchFamily="34" charset="-122"/>
                <a:cs typeface="Lato Light"/>
                <a:sym typeface="Arial" panose="020B0604020202020204" pitchFamily="34" charset="0"/>
              </a:rPr>
              <a:t>0</a:t>
            </a:r>
            <a:r>
              <a:rPr lang="zh-CN" altLang="zh-CN" sz="2530" b="1" dirty="0">
                <a:solidFill>
                  <a:schemeClr val="bg1"/>
                </a:solidFill>
                <a:latin typeface="Arial" panose="020B0604020202020204" pitchFamily="34" charset="0"/>
                <a:ea typeface="微软雅黑" panose="020B0503020204020204" pitchFamily="34" charset="-122"/>
                <a:cs typeface="Lato Light"/>
                <a:sym typeface="Arial" panose="020B0604020202020204" pitchFamily="34" charset="0"/>
              </a:rPr>
              <a:t>2</a:t>
            </a:r>
            <a:endParaRPr lang="zh-CN" altLang="zh-CN" sz="2530" b="1" dirty="0">
              <a:solidFill>
                <a:schemeClr val="bg1"/>
              </a:solidFill>
              <a:latin typeface="Arial" panose="020B0604020202020204" pitchFamily="34" charset="0"/>
              <a:ea typeface="微软雅黑" panose="020B0503020204020204" pitchFamily="34" charset="-122"/>
              <a:cs typeface="Lato Light"/>
              <a:sym typeface="Arial" panose="020B0604020202020204" pitchFamily="34" charset="0"/>
            </a:endParaRPr>
          </a:p>
        </p:txBody>
      </p:sp>
      <p:sp>
        <p:nvSpPr>
          <p:cNvPr id="22" name="Shape 1305"/>
          <p:cNvSpPr/>
          <p:nvPr/>
        </p:nvSpPr>
        <p:spPr bwMode="auto">
          <a:xfrm>
            <a:off x="6087882" y="1923684"/>
            <a:ext cx="708100" cy="31811"/>
          </a:xfrm>
          <a:custGeom>
            <a:avLst/>
            <a:gdLst/>
            <a:ahLst/>
            <a:cxnLst>
              <a:cxn ang="0">
                <a:pos x="wd2" y="hd2"/>
              </a:cxn>
              <a:cxn ang="5400000">
                <a:pos x="wd2" y="hd2"/>
              </a:cxn>
              <a:cxn ang="10800000">
                <a:pos x="wd2" y="hd2"/>
              </a:cxn>
              <a:cxn ang="16200000">
                <a:pos x="wd2" y="hd2"/>
              </a:cxn>
            </a:cxnLst>
            <a:rect l="0" t="0" r="r" b="b"/>
            <a:pathLst>
              <a:path w="21600" h="11563" extrusionOk="0">
                <a:moveTo>
                  <a:pt x="0" y="11209"/>
                </a:moveTo>
                <a:cubicBezTo>
                  <a:pt x="9045" y="-10037"/>
                  <a:pt x="18106" y="4094"/>
                  <a:pt x="21600" y="11563"/>
                </a:cubicBezTo>
              </a:path>
            </a:pathLst>
          </a:custGeom>
          <a:solidFill>
            <a:srgbClr val="9C9088"/>
          </a:solidFill>
          <a:ln w="38100" cap="flat">
            <a:solidFill>
              <a:srgbClr val="9C9088"/>
            </a:solidFill>
            <a:prstDash val="solid"/>
            <a:miter lim="400000"/>
            <a:tailEnd type="triangle" w="med" len="med"/>
          </a:ln>
          <a:effectLst/>
        </p:spPr>
        <p:txBody>
          <a:bodyPr lIns="0" tIns="0" rIns="0" bIns="0" anchor="ctr"/>
          <a:lstStyle/>
          <a:p>
            <a:pPr algn="ctr" defTabSz="307975">
              <a:lnSpc>
                <a:spcPct val="110000"/>
              </a:lnSpc>
              <a:spcBef>
                <a:spcPts val="1580"/>
              </a:spcBef>
              <a:defRPr sz="2000">
                <a:solidFill>
                  <a:srgbClr val="4C4C4C"/>
                </a:solidFill>
                <a:latin typeface="Helvetica Neue Light"/>
                <a:ea typeface="Helvetica Neue Light"/>
                <a:cs typeface="Helvetica Neue Light"/>
                <a:sym typeface="Helvetica Neue Light"/>
              </a:defRPr>
            </a:pPr>
            <a:endParaRPr sz="2810" dirty="0">
              <a:solidFill>
                <a:schemeClr val="tx2"/>
              </a:solidFill>
              <a:latin typeface="Arial" panose="020B0604020202020204" pitchFamily="34" charset="0"/>
              <a:ea typeface="微软雅黑" panose="020B0503020204020204" pitchFamily="34" charset="-122"/>
              <a:cs typeface="Lato Light"/>
              <a:sym typeface="Arial" panose="020B0604020202020204" pitchFamily="34" charset="0"/>
            </a:endParaRPr>
          </a:p>
        </p:txBody>
      </p:sp>
      <p:sp>
        <p:nvSpPr>
          <p:cNvPr id="23" name="Shape 1306"/>
          <p:cNvSpPr/>
          <p:nvPr/>
        </p:nvSpPr>
        <p:spPr bwMode="auto">
          <a:xfrm rot="7172730">
            <a:off x="7838838" y="4943988"/>
            <a:ext cx="708195" cy="31807"/>
          </a:xfrm>
          <a:custGeom>
            <a:avLst/>
            <a:gdLst/>
            <a:ahLst/>
            <a:cxnLst>
              <a:cxn ang="0">
                <a:pos x="wd2" y="hd2"/>
              </a:cxn>
              <a:cxn ang="5400000">
                <a:pos x="wd2" y="hd2"/>
              </a:cxn>
              <a:cxn ang="10800000">
                <a:pos x="wd2" y="hd2"/>
              </a:cxn>
              <a:cxn ang="16200000">
                <a:pos x="wd2" y="hd2"/>
              </a:cxn>
            </a:cxnLst>
            <a:rect l="0" t="0" r="r" b="b"/>
            <a:pathLst>
              <a:path w="21600" h="11563" extrusionOk="0">
                <a:moveTo>
                  <a:pt x="0" y="11209"/>
                </a:moveTo>
                <a:cubicBezTo>
                  <a:pt x="9045" y="-10037"/>
                  <a:pt x="18106" y="4094"/>
                  <a:pt x="21600" y="11563"/>
                </a:cubicBezTo>
              </a:path>
            </a:pathLst>
          </a:custGeom>
          <a:solidFill>
            <a:srgbClr val="9C9088"/>
          </a:solidFill>
          <a:ln w="38100" cap="flat">
            <a:solidFill>
              <a:srgbClr val="9C9088"/>
            </a:solidFill>
            <a:prstDash val="solid"/>
            <a:miter lim="400000"/>
            <a:tailEnd type="triangle" w="med" len="med"/>
          </a:ln>
          <a:effectLst/>
        </p:spPr>
        <p:txBody>
          <a:bodyPr lIns="0" tIns="0" rIns="0" bIns="0" anchor="ctr"/>
          <a:lstStyle/>
          <a:p>
            <a:pPr algn="ctr" defTabSz="307975">
              <a:lnSpc>
                <a:spcPct val="110000"/>
              </a:lnSpc>
              <a:spcBef>
                <a:spcPts val="1580"/>
              </a:spcBef>
            </a:pPr>
            <a:endParaRPr sz="2530" dirty="0">
              <a:solidFill>
                <a:schemeClr val="tx2"/>
              </a:solidFill>
              <a:latin typeface="Arial" panose="020B0604020202020204" pitchFamily="34" charset="0"/>
              <a:ea typeface="微软雅黑" panose="020B0503020204020204" pitchFamily="34" charset="-122"/>
              <a:cs typeface="Lato Light"/>
              <a:sym typeface="Arial" panose="020B0604020202020204" pitchFamily="34" charset="0"/>
            </a:endParaRPr>
          </a:p>
        </p:txBody>
      </p:sp>
      <p:sp>
        <p:nvSpPr>
          <p:cNvPr id="24" name="Shape 1307"/>
          <p:cNvSpPr/>
          <p:nvPr/>
        </p:nvSpPr>
        <p:spPr bwMode="auto">
          <a:xfrm rot="3600000">
            <a:off x="7835491" y="2938267"/>
            <a:ext cx="708195" cy="31807"/>
          </a:xfrm>
          <a:custGeom>
            <a:avLst/>
            <a:gdLst/>
            <a:ahLst/>
            <a:cxnLst>
              <a:cxn ang="0">
                <a:pos x="wd2" y="hd2"/>
              </a:cxn>
              <a:cxn ang="5400000">
                <a:pos x="wd2" y="hd2"/>
              </a:cxn>
              <a:cxn ang="10800000">
                <a:pos x="wd2" y="hd2"/>
              </a:cxn>
              <a:cxn ang="16200000">
                <a:pos x="wd2" y="hd2"/>
              </a:cxn>
            </a:cxnLst>
            <a:rect l="0" t="0" r="r" b="b"/>
            <a:pathLst>
              <a:path w="21600" h="11563" extrusionOk="0">
                <a:moveTo>
                  <a:pt x="0" y="11209"/>
                </a:moveTo>
                <a:cubicBezTo>
                  <a:pt x="9045" y="-10037"/>
                  <a:pt x="18106" y="4094"/>
                  <a:pt x="21600" y="11563"/>
                </a:cubicBezTo>
              </a:path>
            </a:pathLst>
          </a:custGeom>
          <a:solidFill>
            <a:srgbClr val="9C9088"/>
          </a:solidFill>
          <a:ln w="38100" cap="flat">
            <a:solidFill>
              <a:srgbClr val="9C9088"/>
            </a:solidFill>
            <a:prstDash val="solid"/>
            <a:miter lim="400000"/>
            <a:tailEnd type="triangle" w="med" len="med"/>
          </a:ln>
          <a:effectLst/>
        </p:spPr>
        <p:txBody>
          <a:bodyPr lIns="0" tIns="0" rIns="0" bIns="0" anchor="ctr"/>
          <a:lstStyle/>
          <a:p>
            <a:pPr algn="ctr" defTabSz="307975">
              <a:lnSpc>
                <a:spcPct val="110000"/>
              </a:lnSpc>
              <a:spcBef>
                <a:spcPts val="1580"/>
              </a:spcBef>
            </a:pPr>
            <a:endParaRPr sz="2530" dirty="0">
              <a:solidFill>
                <a:schemeClr val="tx2"/>
              </a:solidFill>
              <a:latin typeface="Arial" panose="020B0604020202020204" pitchFamily="34" charset="0"/>
              <a:ea typeface="微软雅黑" panose="020B0503020204020204" pitchFamily="34" charset="-122"/>
              <a:cs typeface="Lato Light"/>
              <a:sym typeface="Arial" panose="020B0604020202020204" pitchFamily="34" charset="0"/>
            </a:endParaRPr>
          </a:p>
        </p:txBody>
      </p:sp>
      <p:sp>
        <p:nvSpPr>
          <p:cNvPr id="25" name="Shape 1308"/>
          <p:cNvSpPr/>
          <p:nvPr/>
        </p:nvSpPr>
        <p:spPr bwMode="auto">
          <a:xfrm rot="10800000">
            <a:off x="6077839" y="5963589"/>
            <a:ext cx="709776" cy="31811"/>
          </a:xfrm>
          <a:custGeom>
            <a:avLst/>
            <a:gdLst/>
            <a:ahLst/>
            <a:cxnLst>
              <a:cxn ang="0">
                <a:pos x="wd2" y="hd2"/>
              </a:cxn>
              <a:cxn ang="5400000">
                <a:pos x="wd2" y="hd2"/>
              </a:cxn>
              <a:cxn ang="10800000">
                <a:pos x="wd2" y="hd2"/>
              </a:cxn>
              <a:cxn ang="16200000">
                <a:pos x="wd2" y="hd2"/>
              </a:cxn>
            </a:cxnLst>
            <a:rect l="0" t="0" r="r" b="b"/>
            <a:pathLst>
              <a:path w="21600" h="11563" extrusionOk="0">
                <a:moveTo>
                  <a:pt x="0" y="11209"/>
                </a:moveTo>
                <a:cubicBezTo>
                  <a:pt x="9045" y="-10037"/>
                  <a:pt x="18106" y="4094"/>
                  <a:pt x="21600" y="11563"/>
                </a:cubicBezTo>
              </a:path>
            </a:pathLst>
          </a:custGeom>
          <a:solidFill>
            <a:srgbClr val="9C9088"/>
          </a:solidFill>
          <a:ln w="38100" cap="flat">
            <a:solidFill>
              <a:srgbClr val="9C9088"/>
            </a:solidFill>
            <a:prstDash val="solid"/>
            <a:miter lim="400000"/>
            <a:tailEnd type="triangle" w="med" len="med"/>
          </a:ln>
          <a:effectLst/>
        </p:spPr>
        <p:txBody>
          <a:bodyPr lIns="0" tIns="0" rIns="0" bIns="0" anchor="ctr"/>
          <a:lstStyle/>
          <a:p>
            <a:pPr algn="ctr" defTabSz="307975">
              <a:lnSpc>
                <a:spcPct val="110000"/>
              </a:lnSpc>
              <a:spcBef>
                <a:spcPts val="1580"/>
              </a:spcBef>
            </a:pPr>
            <a:endParaRPr sz="2530" dirty="0">
              <a:solidFill>
                <a:schemeClr val="tx2"/>
              </a:solidFill>
              <a:latin typeface="Arial" panose="020B0604020202020204" pitchFamily="34" charset="0"/>
              <a:ea typeface="微软雅黑" panose="020B0503020204020204" pitchFamily="34" charset="-122"/>
              <a:cs typeface="Lato Light"/>
              <a:sym typeface="Arial" panose="020B0604020202020204" pitchFamily="34" charset="0"/>
            </a:endParaRPr>
          </a:p>
        </p:txBody>
      </p:sp>
      <p:sp>
        <p:nvSpPr>
          <p:cNvPr id="26" name="Shape 1309"/>
          <p:cNvSpPr/>
          <p:nvPr/>
        </p:nvSpPr>
        <p:spPr bwMode="auto">
          <a:xfrm rot="18000000">
            <a:off x="4335159" y="2929897"/>
            <a:ext cx="709871" cy="30132"/>
          </a:xfrm>
          <a:custGeom>
            <a:avLst/>
            <a:gdLst/>
            <a:ahLst/>
            <a:cxnLst>
              <a:cxn ang="0">
                <a:pos x="wd2" y="hd2"/>
              </a:cxn>
              <a:cxn ang="5400000">
                <a:pos x="wd2" y="hd2"/>
              </a:cxn>
              <a:cxn ang="10800000">
                <a:pos x="wd2" y="hd2"/>
              </a:cxn>
              <a:cxn ang="16200000">
                <a:pos x="wd2" y="hd2"/>
              </a:cxn>
            </a:cxnLst>
            <a:rect l="0" t="0" r="r" b="b"/>
            <a:pathLst>
              <a:path w="21600" h="11563" extrusionOk="0">
                <a:moveTo>
                  <a:pt x="0" y="11209"/>
                </a:moveTo>
                <a:cubicBezTo>
                  <a:pt x="9045" y="-10037"/>
                  <a:pt x="18106" y="4094"/>
                  <a:pt x="21600" y="11563"/>
                </a:cubicBezTo>
              </a:path>
            </a:pathLst>
          </a:custGeom>
          <a:solidFill>
            <a:srgbClr val="9C9088"/>
          </a:solidFill>
          <a:ln w="38100" cap="flat">
            <a:solidFill>
              <a:srgbClr val="9C9088"/>
            </a:solidFill>
            <a:prstDash val="solid"/>
            <a:miter lim="400000"/>
            <a:tailEnd type="triangle" w="med" len="med"/>
          </a:ln>
          <a:effectLst/>
        </p:spPr>
        <p:txBody>
          <a:bodyPr lIns="0" tIns="0" rIns="0" bIns="0" anchor="ctr"/>
          <a:lstStyle/>
          <a:p>
            <a:pPr algn="ctr" defTabSz="307975">
              <a:lnSpc>
                <a:spcPct val="110000"/>
              </a:lnSpc>
              <a:spcBef>
                <a:spcPts val="1580"/>
              </a:spcBef>
            </a:pPr>
            <a:endParaRPr sz="2530" dirty="0">
              <a:solidFill>
                <a:schemeClr val="bg1"/>
              </a:solidFill>
              <a:latin typeface="Arial" panose="020B0604020202020204" pitchFamily="34" charset="0"/>
              <a:ea typeface="微软雅黑" panose="020B0503020204020204" pitchFamily="34" charset="-122"/>
              <a:cs typeface="Lato Light"/>
              <a:sym typeface="Arial" panose="020B0604020202020204" pitchFamily="34" charset="0"/>
            </a:endParaRPr>
          </a:p>
        </p:txBody>
      </p:sp>
      <p:sp>
        <p:nvSpPr>
          <p:cNvPr id="27" name="Shape 1310"/>
          <p:cNvSpPr/>
          <p:nvPr/>
        </p:nvSpPr>
        <p:spPr bwMode="auto">
          <a:xfrm rot="14400000">
            <a:off x="4331810" y="4949010"/>
            <a:ext cx="708198" cy="31807"/>
          </a:xfrm>
          <a:custGeom>
            <a:avLst/>
            <a:gdLst/>
            <a:ahLst/>
            <a:cxnLst>
              <a:cxn ang="0">
                <a:pos x="wd2" y="hd2"/>
              </a:cxn>
              <a:cxn ang="5400000">
                <a:pos x="wd2" y="hd2"/>
              </a:cxn>
              <a:cxn ang="10800000">
                <a:pos x="wd2" y="hd2"/>
              </a:cxn>
              <a:cxn ang="16200000">
                <a:pos x="wd2" y="hd2"/>
              </a:cxn>
            </a:cxnLst>
            <a:rect l="0" t="0" r="r" b="b"/>
            <a:pathLst>
              <a:path w="21600" h="11563" extrusionOk="0">
                <a:moveTo>
                  <a:pt x="0" y="11209"/>
                </a:moveTo>
                <a:cubicBezTo>
                  <a:pt x="9045" y="-10037"/>
                  <a:pt x="18106" y="4094"/>
                  <a:pt x="21600" y="11563"/>
                </a:cubicBezTo>
              </a:path>
            </a:pathLst>
          </a:custGeom>
          <a:solidFill>
            <a:srgbClr val="9C9088"/>
          </a:solidFill>
          <a:ln w="38100" cap="flat">
            <a:solidFill>
              <a:srgbClr val="9C9088"/>
            </a:solidFill>
            <a:prstDash val="solid"/>
            <a:miter lim="400000"/>
            <a:tailEnd type="triangle" w="med" len="med"/>
          </a:ln>
          <a:effectLst/>
        </p:spPr>
        <p:txBody>
          <a:bodyPr lIns="0" tIns="0" rIns="0" bIns="0" anchor="ctr"/>
          <a:lstStyle/>
          <a:p>
            <a:pPr algn="ctr" defTabSz="307975">
              <a:lnSpc>
                <a:spcPct val="110000"/>
              </a:lnSpc>
              <a:spcBef>
                <a:spcPts val="1580"/>
              </a:spcBef>
            </a:pPr>
            <a:endParaRPr sz="2530" dirty="0">
              <a:solidFill>
                <a:schemeClr val="bg1"/>
              </a:solidFill>
              <a:latin typeface="Arial" panose="020B0604020202020204" pitchFamily="34" charset="0"/>
              <a:ea typeface="微软雅黑" panose="020B0503020204020204" pitchFamily="34" charset="-122"/>
              <a:cs typeface="Lato Light"/>
              <a:sym typeface="Arial" panose="020B0604020202020204" pitchFamily="34" charset="0"/>
            </a:endParaRPr>
          </a:p>
        </p:txBody>
      </p:sp>
      <p:sp>
        <p:nvSpPr>
          <p:cNvPr id="28" name="Shape 1312"/>
          <p:cNvSpPr/>
          <p:nvPr/>
        </p:nvSpPr>
        <p:spPr bwMode="auto">
          <a:xfrm>
            <a:off x="7947694" y="3445557"/>
            <a:ext cx="1004399" cy="1002861"/>
          </a:xfrm>
          <a:custGeom>
            <a:avLst/>
            <a:gdLst>
              <a:gd name="T0" fmla="*/ 2147483646 w 19679"/>
              <a:gd name="T1" fmla="*/ 2147483646 h 19679"/>
              <a:gd name="T2" fmla="*/ 2147483646 w 19679"/>
              <a:gd name="T3" fmla="*/ 2147483646 h 19679"/>
              <a:gd name="T4" fmla="*/ 2147483646 w 19679"/>
              <a:gd name="T5" fmla="*/ 2147483646 h 19679"/>
              <a:gd name="T6" fmla="*/ 2147483646 w 19679"/>
              <a:gd name="T7" fmla="*/ 2147483646 h 19679"/>
              <a:gd name="T8" fmla="*/ 0 60000 65536"/>
              <a:gd name="T9" fmla="*/ 5898240 60000 65536"/>
              <a:gd name="T10" fmla="*/ 11796480 60000 65536"/>
              <a:gd name="T11" fmla="*/ 17694720 60000 65536"/>
              <a:gd name="T12" fmla="*/ 0 w 19679"/>
              <a:gd name="T13" fmla="*/ 0 h 19679"/>
              <a:gd name="T14" fmla="*/ 19679 w 19679"/>
              <a:gd name="T15" fmla="*/ 19679 h 19679"/>
            </a:gdLst>
            <a:ahLst/>
            <a:cxnLst>
              <a:cxn ang="T8">
                <a:pos x="T0" y="T1"/>
              </a:cxn>
              <a:cxn ang="T9">
                <a:pos x="T2" y="T3"/>
              </a:cxn>
              <a:cxn ang="T10">
                <a:pos x="T4" y="T5"/>
              </a:cxn>
              <a:cxn ang="T11">
                <a:pos x="T6" y="T7"/>
              </a:cxn>
            </a:cxnLst>
            <a:rect l="T12" t="T13" r="T14" b="T15"/>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3"/>
          </a:solidFill>
          <a:ln>
            <a:noFill/>
          </a:ln>
        </p:spPr>
        <p:txBody>
          <a:bodyPr lIns="0" tIns="0" rIns="0" bIns="0" anchor="ctr"/>
          <a:lstStyle/>
          <a:p>
            <a:pPr algn="ctr" defTabSz="615950"/>
            <a:r>
              <a:rPr lang="en-US" altLang="zh-CN" sz="2530" b="1" dirty="0">
                <a:solidFill>
                  <a:schemeClr val="bg1"/>
                </a:solidFill>
                <a:latin typeface="Arial" panose="020B0604020202020204" pitchFamily="34" charset="0"/>
                <a:ea typeface="微软雅黑" panose="020B0503020204020204" pitchFamily="34" charset="-122"/>
                <a:cs typeface="Lato Light"/>
                <a:sym typeface="Arial" panose="020B0604020202020204" pitchFamily="34" charset="0"/>
              </a:rPr>
              <a:t>0</a:t>
            </a:r>
            <a:r>
              <a:rPr lang="zh-CN" altLang="zh-CN" sz="2530" b="1" dirty="0">
                <a:solidFill>
                  <a:schemeClr val="bg1"/>
                </a:solidFill>
                <a:latin typeface="Arial" panose="020B0604020202020204" pitchFamily="34" charset="0"/>
                <a:ea typeface="微软雅黑" panose="020B0503020204020204" pitchFamily="34" charset="-122"/>
                <a:cs typeface="Lato Light"/>
                <a:sym typeface="Arial" panose="020B0604020202020204" pitchFamily="34" charset="0"/>
              </a:rPr>
              <a:t>3</a:t>
            </a:r>
            <a:endParaRPr lang="zh-CN" altLang="zh-CN" sz="2530" b="1" dirty="0">
              <a:solidFill>
                <a:schemeClr val="bg1"/>
              </a:solidFill>
              <a:latin typeface="Arial" panose="020B0604020202020204" pitchFamily="34" charset="0"/>
              <a:ea typeface="微软雅黑" panose="020B0503020204020204" pitchFamily="34" charset="-122"/>
              <a:cs typeface="Lato Light"/>
              <a:sym typeface="Arial" panose="020B0604020202020204" pitchFamily="34" charset="0"/>
            </a:endParaRPr>
          </a:p>
        </p:txBody>
      </p:sp>
      <p:sp>
        <p:nvSpPr>
          <p:cNvPr id="29" name="Shape 1315"/>
          <p:cNvSpPr/>
          <p:nvPr/>
        </p:nvSpPr>
        <p:spPr bwMode="auto">
          <a:xfrm>
            <a:off x="3925075" y="3445557"/>
            <a:ext cx="1002725" cy="1002861"/>
          </a:xfrm>
          <a:custGeom>
            <a:avLst/>
            <a:gdLst>
              <a:gd name="T0" fmla="*/ 2147483646 w 19679"/>
              <a:gd name="T1" fmla="*/ 2147483646 h 19679"/>
              <a:gd name="T2" fmla="*/ 2147483646 w 19679"/>
              <a:gd name="T3" fmla="*/ 2147483646 h 19679"/>
              <a:gd name="T4" fmla="*/ 2147483646 w 19679"/>
              <a:gd name="T5" fmla="*/ 2147483646 h 19679"/>
              <a:gd name="T6" fmla="*/ 2147483646 w 19679"/>
              <a:gd name="T7" fmla="*/ 2147483646 h 19679"/>
              <a:gd name="T8" fmla="*/ 0 60000 65536"/>
              <a:gd name="T9" fmla="*/ 5898240 60000 65536"/>
              <a:gd name="T10" fmla="*/ 11796480 60000 65536"/>
              <a:gd name="T11" fmla="*/ 17694720 60000 65536"/>
              <a:gd name="T12" fmla="*/ 0 w 19679"/>
              <a:gd name="T13" fmla="*/ 0 h 19679"/>
              <a:gd name="T14" fmla="*/ 19679 w 19679"/>
              <a:gd name="T15" fmla="*/ 19679 h 19679"/>
            </a:gdLst>
            <a:ahLst/>
            <a:cxnLst>
              <a:cxn ang="T8">
                <a:pos x="T0" y="T1"/>
              </a:cxn>
              <a:cxn ang="T9">
                <a:pos x="T2" y="T3"/>
              </a:cxn>
              <a:cxn ang="T10">
                <a:pos x="T4" y="T5"/>
              </a:cxn>
              <a:cxn ang="T11">
                <a:pos x="T6" y="T7"/>
              </a:cxn>
            </a:cxnLst>
            <a:rect l="T12" t="T13" r="T14" b="T15"/>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6"/>
          </a:solidFill>
          <a:ln>
            <a:noFill/>
          </a:ln>
        </p:spPr>
        <p:txBody>
          <a:bodyPr lIns="0" tIns="0" rIns="0" bIns="0" anchor="ctr"/>
          <a:lstStyle/>
          <a:p>
            <a:pPr algn="ctr" defTabSz="615950"/>
            <a:r>
              <a:rPr lang="en-US" altLang="zh-CN" sz="2530" b="1" dirty="0">
                <a:solidFill>
                  <a:schemeClr val="bg1"/>
                </a:solidFill>
                <a:latin typeface="Arial" panose="020B0604020202020204" pitchFamily="34" charset="0"/>
                <a:ea typeface="微软雅黑" panose="020B0503020204020204" pitchFamily="34" charset="-122"/>
                <a:cs typeface="Lato Light"/>
                <a:sym typeface="Arial" panose="020B0604020202020204" pitchFamily="34" charset="0"/>
              </a:rPr>
              <a:t>0</a:t>
            </a:r>
            <a:r>
              <a:rPr lang="zh-CN" altLang="zh-CN" sz="2530" b="1" dirty="0">
                <a:solidFill>
                  <a:schemeClr val="bg1"/>
                </a:solidFill>
                <a:latin typeface="Arial" panose="020B0604020202020204" pitchFamily="34" charset="0"/>
                <a:ea typeface="微软雅黑" panose="020B0503020204020204" pitchFamily="34" charset="-122"/>
                <a:cs typeface="Lato Light"/>
                <a:sym typeface="Arial" panose="020B0604020202020204" pitchFamily="34" charset="0"/>
              </a:rPr>
              <a:t>6</a:t>
            </a:r>
            <a:endParaRPr lang="zh-CN" altLang="zh-CN" sz="2530" b="1" dirty="0">
              <a:solidFill>
                <a:schemeClr val="bg1"/>
              </a:solidFill>
              <a:latin typeface="Arial" panose="020B0604020202020204" pitchFamily="34" charset="0"/>
              <a:ea typeface="微软雅黑" panose="020B0503020204020204" pitchFamily="34" charset="-122"/>
              <a:cs typeface="Lato Light"/>
              <a:sym typeface="Arial" panose="020B0604020202020204" pitchFamily="34" charset="0"/>
            </a:endParaRPr>
          </a:p>
        </p:txBody>
      </p:sp>
      <p:sp>
        <p:nvSpPr>
          <p:cNvPr id="30" name="Shape 1318"/>
          <p:cNvSpPr/>
          <p:nvPr/>
        </p:nvSpPr>
        <p:spPr bwMode="auto">
          <a:xfrm>
            <a:off x="4929475" y="1711058"/>
            <a:ext cx="1004399" cy="1004536"/>
          </a:xfrm>
          <a:custGeom>
            <a:avLst/>
            <a:gdLst>
              <a:gd name="T0" fmla="*/ 2147483646 w 19679"/>
              <a:gd name="T1" fmla="*/ 2147483646 h 19679"/>
              <a:gd name="T2" fmla="*/ 2147483646 w 19679"/>
              <a:gd name="T3" fmla="*/ 2147483646 h 19679"/>
              <a:gd name="T4" fmla="*/ 2147483646 w 19679"/>
              <a:gd name="T5" fmla="*/ 2147483646 h 19679"/>
              <a:gd name="T6" fmla="*/ 2147483646 w 19679"/>
              <a:gd name="T7" fmla="*/ 2147483646 h 19679"/>
              <a:gd name="T8" fmla="*/ 0 60000 65536"/>
              <a:gd name="T9" fmla="*/ 5898240 60000 65536"/>
              <a:gd name="T10" fmla="*/ 11796480 60000 65536"/>
              <a:gd name="T11" fmla="*/ 17694720 60000 65536"/>
              <a:gd name="T12" fmla="*/ 0 w 19679"/>
              <a:gd name="T13" fmla="*/ 0 h 19679"/>
              <a:gd name="T14" fmla="*/ 19679 w 19679"/>
              <a:gd name="T15" fmla="*/ 19679 h 19679"/>
            </a:gdLst>
            <a:ahLst/>
            <a:cxnLst>
              <a:cxn ang="T8">
                <a:pos x="T0" y="T1"/>
              </a:cxn>
              <a:cxn ang="T9">
                <a:pos x="T2" y="T3"/>
              </a:cxn>
              <a:cxn ang="T10">
                <a:pos x="T4" y="T5"/>
              </a:cxn>
              <a:cxn ang="T11">
                <a:pos x="T6" y="T7"/>
              </a:cxn>
            </a:cxnLst>
            <a:rect l="T12" t="T13" r="T14" b="T15"/>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1"/>
          </a:solidFill>
          <a:ln>
            <a:noFill/>
          </a:ln>
        </p:spPr>
        <p:txBody>
          <a:bodyPr lIns="0" tIns="0" rIns="0" bIns="0" anchor="ctr"/>
          <a:lstStyle>
            <a:lvl1pPr defTabSz="584200">
              <a:defRPr>
                <a:solidFill>
                  <a:schemeClr val="tx1"/>
                </a:solidFill>
                <a:latin typeface="Lato Light"/>
                <a:ea typeface="MS PGothic" panose="020B0600070205080204" pitchFamily="34" charset="-128"/>
              </a:defRPr>
            </a:lvl1pPr>
            <a:lvl2pPr defTabSz="584200">
              <a:defRPr>
                <a:solidFill>
                  <a:schemeClr val="tx1"/>
                </a:solidFill>
                <a:latin typeface="Lato Light"/>
                <a:ea typeface="MS PGothic" panose="020B0600070205080204" pitchFamily="34" charset="-128"/>
              </a:defRPr>
            </a:lvl2pPr>
            <a:lvl3pPr defTabSz="584200">
              <a:defRPr>
                <a:solidFill>
                  <a:schemeClr val="tx1"/>
                </a:solidFill>
                <a:latin typeface="Lato Light"/>
                <a:ea typeface="MS PGothic" panose="020B0600070205080204" pitchFamily="34" charset="-128"/>
              </a:defRPr>
            </a:lvl3pPr>
            <a:lvl4pPr defTabSz="584200">
              <a:defRPr>
                <a:solidFill>
                  <a:schemeClr val="tx1"/>
                </a:solidFill>
                <a:latin typeface="Lato Light"/>
                <a:ea typeface="MS PGothic" panose="020B0600070205080204" pitchFamily="34" charset="-128"/>
              </a:defRPr>
            </a:lvl4pPr>
            <a:lvl5pPr defTabSz="584200">
              <a:defRPr>
                <a:solidFill>
                  <a:schemeClr val="tx1"/>
                </a:solidFill>
                <a:latin typeface="Lato Light"/>
                <a:ea typeface="MS PGothic" panose="020B0600070205080204" pitchFamily="34" charset="-128"/>
              </a:defRPr>
            </a:lvl5pPr>
            <a:lvl6pPr marL="2284730" indent="-913130" defTabSz="584200" eaLnBrk="0" fontAlgn="base" hangingPunct="0">
              <a:spcBef>
                <a:spcPct val="0"/>
              </a:spcBef>
              <a:spcAft>
                <a:spcPct val="0"/>
              </a:spcAft>
              <a:defRPr>
                <a:solidFill>
                  <a:schemeClr val="tx1"/>
                </a:solidFill>
                <a:latin typeface="Lato Light"/>
                <a:ea typeface="MS PGothic" panose="020B0600070205080204" pitchFamily="34" charset="-128"/>
              </a:defRPr>
            </a:lvl6pPr>
            <a:lvl7pPr marL="2741930" indent="-913130" defTabSz="584200" eaLnBrk="0" fontAlgn="base" hangingPunct="0">
              <a:spcBef>
                <a:spcPct val="0"/>
              </a:spcBef>
              <a:spcAft>
                <a:spcPct val="0"/>
              </a:spcAft>
              <a:defRPr>
                <a:solidFill>
                  <a:schemeClr val="tx1"/>
                </a:solidFill>
                <a:latin typeface="Lato Light"/>
                <a:ea typeface="MS PGothic" panose="020B0600070205080204" pitchFamily="34" charset="-128"/>
              </a:defRPr>
            </a:lvl7pPr>
            <a:lvl8pPr marL="3199130" indent="-913130" defTabSz="584200" eaLnBrk="0" fontAlgn="base" hangingPunct="0">
              <a:spcBef>
                <a:spcPct val="0"/>
              </a:spcBef>
              <a:spcAft>
                <a:spcPct val="0"/>
              </a:spcAft>
              <a:defRPr>
                <a:solidFill>
                  <a:schemeClr val="tx1"/>
                </a:solidFill>
                <a:latin typeface="Lato Light"/>
                <a:ea typeface="MS PGothic" panose="020B0600070205080204" pitchFamily="34" charset="-128"/>
              </a:defRPr>
            </a:lvl8pPr>
            <a:lvl9pPr marL="3656330" indent="-913130" defTabSz="584200" eaLnBrk="0" fontAlgn="base" hangingPunct="0">
              <a:spcBef>
                <a:spcPct val="0"/>
              </a:spcBef>
              <a:spcAft>
                <a:spcPct val="0"/>
              </a:spcAft>
              <a:defRPr>
                <a:solidFill>
                  <a:schemeClr val="tx1"/>
                </a:solidFill>
                <a:latin typeface="Lato Light"/>
                <a:ea typeface="MS PGothic" panose="020B0600070205080204" pitchFamily="34" charset="-128"/>
              </a:defRPr>
            </a:lvl9pPr>
          </a:lstStyle>
          <a:p>
            <a:pPr algn="ctr" eaLnBrk="1" hangingPunct="1"/>
            <a:r>
              <a:rPr lang="en-US" altLang="zh-CN" sz="2530" b="1" dirty="0">
                <a:solidFill>
                  <a:schemeClr val="bg1"/>
                </a:solidFill>
                <a:latin typeface="Arial" panose="020B0604020202020204" pitchFamily="34" charset="0"/>
                <a:ea typeface="微软雅黑" panose="020B0503020204020204" pitchFamily="34" charset="-122"/>
                <a:cs typeface="Lato Light"/>
                <a:sym typeface="Arial" panose="020B0604020202020204" pitchFamily="34" charset="0"/>
              </a:rPr>
              <a:t>01</a:t>
            </a:r>
            <a:endParaRPr lang="zh-CN" altLang="zh-CN" sz="2530" b="1" dirty="0">
              <a:solidFill>
                <a:schemeClr val="bg1"/>
              </a:solidFill>
              <a:latin typeface="Arial" panose="020B0604020202020204" pitchFamily="34" charset="0"/>
              <a:ea typeface="微软雅黑" panose="020B0503020204020204" pitchFamily="34" charset="-122"/>
              <a:cs typeface="Lato Light"/>
              <a:sym typeface="Arial" panose="020B0604020202020204" pitchFamily="34" charset="0"/>
            </a:endParaRPr>
          </a:p>
        </p:txBody>
      </p:sp>
      <p:sp>
        <p:nvSpPr>
          <p:cNvPr id="31" name="Shape 1321"/>
          <p:cNvSpPr/>
          <p:nvPr/>
        </p:nvSpPr>
        <p:spPr bwMode="auto">
          <a:xfrm>
            <a:off x="4929475" y="5188422"/>
            <a:ext cx="1004399" cy="1004536"/>
          </a:xfrm>
          <a:custGeom>
            <a:avLst/>
            <a:gdLst>
              <a:gd name="T0" fmla="*/ 2147483646 w 19679"/>
              <a:gd name="T1" fmla="*/ 2147483646 h 19679"/>
              <a:gd name="T2" fmla="*/ 2147483646 w 19679"/>
              <a:gd name="T3" fmla="*/ 2147483646 h 19679"/>
              <a:gd name="T4" fmla="*/ 2147483646 w 19679"/>
              <a:gd name="T5" fmla="*/ 2147483646 h 19679"/>
              <a:gd name="T6" fmla="*/ 2147483646 w 19679"/>
              <a:gd name="T7" fmla="*/ 2147483646 h 19679"/>
              <a:gd name="T8" fmla="*/ 0 60000 65536"/>
              <a:gd name="T9" fmla="*/ 5898240 60000 65536"/>
              <a:gd name="T10" fmla="*/ 11796480 60000 65536"/>
              <a:gd name="T11" fmla="*/ 17694720 60000 65536"/>
              <a:gd name="T12" fmla="*/ 0 w 19679"/>
              <a:gd name="T13" fmla="*/ 0 h 19679"/>
              <a:gd name="T14" fmla="*/ 19679 w 19679"/>
              <a:gd name="T15" fmla="*/ 19679 h 19679"/>
            </a:gdLst>
            <a:ahLst/>
            <a:cxnLst>
              <a:cxn ang="T8">
                <a:pos x="T0" y="T1"/>
              </a:cxn>
              <a:cxn ang="T9">
                <a:pos x="T2" y="T3"/>
              </a:cxn>
              <a:cxn ang="T10">
                <a:pos x="T4" y="T5"/>
              </a:cxn>
              <a:cxn ang="T11">
                <a:pos x="T6" y="T7"/>
              </a:cxn>
            </a:cxnLst>
            <a:rect l="T12" t="T13" r="T14" b="T15"/>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5"/>
          </a:solidFill>
          <a:ln>
            <a:noFill/>
          </a:ln>
        </p:spPr>
        <p:txBody>
          <a:bodyPr lIns="0" tIns="0" rIns="0" bIns="0" anchor="ctr"/>
          <a:lstStyle/>
          <a:p>
            <a:pPr algn="ctr" defTabSz="615950"/>
            <a:r>
              <a:rPr lang="en-US" altLang="zh-CN" sz="2530" b="1" dirty="0">
                <a:solidFill>
                  <a:schemeClr val="bg1"/>
                </a:solidFill>
                <a:latin typeface="Arial" panose="020B0604020202020204" pitchFamily="34" charset="0"/>
                <a:ea typeface="微软雅黑" panose="020B0503020204020204" pitchFamily="34" charset="-122"/>
                <a:cs typeface="Lato Light"/>
                <a:sym typeface="Arial" panose="020B0604020202020204" pitchFamily="34" charset="0"/>
              </a:rPr>
              <a:t>0</a:t>
            </a:r>
            <a:r>
              <a:rPr lang="zh-CN" altLang="zh-CN" sz="2530" b="1" dirty="0">
                <a:solidFill>
                  <a:schemeClr val="bg1"/>
                </a:solidFill>
                <a:latin typeface="Arial" panose="020B0604020202020204" pitchFamily="34" charset="0"/>
                <a:ea typeface="微软雅黑" panose="020B0503020204020204" pitchFamily="34" charset="-122"/>
                <a:cs typeface="Lato Light"/>
                <a:sym typeface="Arial" panose="020B0604020202020204" pitchFamily="34" charset="0"/>
              </a:rPr>
              <a:t>5</a:t>
            </a:r>
            <a:endParaRPr lang="zh-CN" altLang="zh-CN" sz="2530" b="1" dirty="0">
              <a:solidFill>
                <a:schemeClr val="bg1"/>
              </a:solidFill>
              <a:latin typeface="Arial" panose="020B0604020202020204" pitchFamily="34" charset="0"/>
              <a:ea typeface="微软雅黑" panose="020B0503020204020204" pitchFamily="34" charset="-122"/>
              <a:cs typeface="Lato Light"/>
              <a:sym typeface="Arial" panose="020B0604020202020204" pitchFamily="34" charset="0"/>
            </a:endParaRPr>
          </a:p>
        </p:txBody>
      </p:sp>
      <p:sp>
        <p:nvSpPr>
          <p:cNvPr id="32" name="Shape 1324"/>
          <p:cNvSpPr/>
          <p:nvPr/>
        </p:nvSpPr>
        <p:spPr bwMode="auto">
          <a:xfrm>
            <a:off x="6941622" y="5188422"/>
            <a:ext cx="1004399" cy="1004536"/>
          </a:xfrm>
          <a:custGeom>
            <a:avLst/>
            <a:gdLst>
              <a:gd name="T0" fmla="*/ 2147483646 w 19679"/>
              <a:gd name="T1" fmla="*/ 2147483646 h 19679"/>
              <a:gd name="T2" fmla="*/ 2147483646 w 19679"/>
              <a:gd name="T3" fmla="*/ 2147483646 h 19679"/>
              <a:gd name="T4" fmla="*/ 2147483646 w 19679"/>
              <a:gd name="T5" fmla="*/ 2147483646 h 19679"/>
              <a:gd name="T6" fmla="*/ 2147483646 w 19679"/>
              <a:gd name="T7" fmla="*/ 2147483646 h 19679"/>
              <a:gd name="T8" fmla="*/ 0 60000 65536"/>
              <a:gd name="T9" fmla="*/ 5898240 60000 65536"/>
              <a:gd name="T10" fmla="*/ 11796480 60000 65536"/>
              <a:gd name="T11" fmla="*/ 17694720 60000 65536"/>
              <a:gd name="T12" fmla="*/ 0 w 19679"/>
              <a:gd name="T13" fmla="*/ 0 h 19679"/>
              <a:gd name="T14" fmla="*/ 19679 w 19679"/>
              <a:gd name="T15" fmla="*/ 19679 h 19679"/>
            </a:gdLst>
            <a:ahLst/>
            <a:cxnLst>
              <a:cxn ang="T8">
                <a:pos x="T0" y="T1"/>
              </a:cxn>
              <a:cxn ang="T9">
                <a:pos x="T2" y="T3"/>
              </a:cxn>
              <a:cxn ang="T10">
                <a:pos x="T4" y="T5"/>
              </a:cxn>
              <a:cxn ang="T11">
                <a:pos x="T6" y="T7"/>
              </a:cxn>
            </a:cxnLst>
            <a:rect l="T12" t="T13" r="T14" b="T15"/>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4"/>
          </a:solidFill>
          <a:ln>
            <a:noFill/>
          </a:ln>
        </p:spPr>
        <p:txBody>
          <a:bodyPr lIns="0" tIns="0" rIns="0" bIns="0" anchor="ctr"/>
          <a:lstStyle/>
          <a:p>
            <a:pPr algn="ctr" defTabSz="615950"/>
            <a:r>
              <a:rPr lang="en-US" altLang="zh-CN" sz="2530" b="1" dirty="0">
                <a:solidFill>
                  <a:schemeClr val="bg1"/>
                </a:solidFill>
                <a:latin typeface="Arial" panose="020B0604020202020204" pitchFamily="34" charset="0"/>
                <a:ea typeface="微软雅黑" panose="020B0503020204020204" pitchFamily="34" charset="-122"/>
                <a:cs typeface="Lato Light"/>
                <a:sym typeface="Arial" panose="020B0604020202020204" pitchFamily="34" charset="0"/>
              </a:rPr>
              <a:t>0</a:t>
            </a:r>
            <a:r>
              <a:rPr lang="zh-CN" altLang="zh-CN" sz="2530" b="1" dirty="0">
                <a:solidFill>
                  <a:schemeClr val="bg1"/>
                </a:solidFill>
                <a:latin typeface="Arial" panose="020B0604020202020204" pitchFamily="34" charset="0"/>
                <a:ea typeface="微软雅黑" panose="020B0503020204020204" pitchFamily="34" charset="-122"/>
                <a:cs typeface="Lato Light"/>
                <a:sym typeface="Arial" panose="020B0604020202020204" pitchFamily="34" charset="0"/>
              </a:rPr>
              <a:t>4</a:t>
            </a:r>
            <a:endParaRPr lang="zh-CN" altLang="zh-CN" sz="2530" b="1" dirty="0">
              <a:solidFill>
                <a:schemeClr val="bg1"/>
              </a:solidFill>
              <a:latin typeface="Arial" panose="020B0604020202020204" pitchFamily="34" charset="0"/>
              <a:ea typeface="微软雅黑" panose="020B0503020204020204" pitchFamily="34" charset="-122"/>
              <a:cs typeface="Lato Light"/>
              <a:sym typeface="Arial" panose="020B0604020202020204" pitchFamily="34" charset="0"/>
            </a:endParaRPr>
          </a:p>
        </p:txBody>
      </p:sp>
      <p:sp>
        <p:nvSpPr>
          <p:cNvPr id="33" name="Subtitle 2"/>
          <p:cNvSpPr txBox="1"/>
          <p:nvPr/>
        </p:nvSpPr>
        <p:spPr bwMode="auto">
          <a:xfrm>
            <a:off x="8130162" y="2071019"/>
            <a:ext cx="3297776" cy="530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407" tIns="48203" rIns="96407" bIns="48203">
            <a:spAutoFit/>
          </a:bodyPr>
          <a:lstStyle>
            <a:lvl1pPr>
              <a:defRPr>
                <a:solidFill>
                  <a:schemeClr val="tx1"/>
                </a:solidFill>
                <a:latin typeface="Lato Light"/>
                <a:ea typeface="MS PGothic" panose="020B0600070205080204" pitchFamily="34" charset="-128"/>
              </a:defRPr>
            </a:lvl1pPr>
            <a:lvl2pPr marL="742950" indent="-285750">
              <a:defRPr>
                <a:solidFill>
                  <a:schemeClr val="tx1"/>
                </a:solidFill>
                <a:latin typeface="Lato Light"/>
                <a:ea typeface="MS PGothic" panose="020B0600070205080204" pitchFamily="34" charset="-128"/>
              </a:defRPr>
            </a:lvl2pPr>
            <a:lvl3pPr marL="1143000" indent="-228600">
              <a:defRPr>
                <a:solidFill>
                  <a:schemeClr val="tx1"/>
                </a:solidFill>
                <a:latin typeface="Lato Light"/>
                <a:ea typeface="MS PGothic" panose="020B0600070205080204" pitchFamily="34" charset="-128"/>
              </a:defRPr>
            </a:lvl3pPr>
            <a:lvl4pPr marL="1600200" indent="-228600">
              <a:defRPr>
                <a:solidFill>
                  <a:schemeClr val="tx1"/>
                </a:solidFill>
                <a:latin typeface="Lato Light"/>
                <a:ea typeface="MS PGothic" panose="020B0600070205080204" pitchFamily="34" charset="-128"/>
              </a:defRPr>
            </a:lvl4pPr>
            <a:lvl5pPr marL="2057400" indent="-228600">
              <a:defRPr>
                <a:solidFill>
                  <a:schemeClr val="tx1"/>
                </a:solidFill>
                <a:latin typeface="Lato Light"/>
                <a:ea typeface="MS PGothic" panose="020B0600070205080204" pitchFamily="34" charset="-128"/>
              </a:defRPr>
            </a:lvl5pPr>
            <a:lvl6pPr marL="2514600" indent="-228600" defTabSz="913130" eaLnBrk="0" fontAlgn="base" hangingPunct="0">
              <a:spcBef>
                <a:spcPct val="0"/>
              </a:spcBef>
              <a:spcAft>
                <a:spcPct val="0"/>
              </a:spcAft>
              <a:defRPr>
                <a:solidFill>
                  <a:schemeClr val="tx1"/>
                </a:solidFill>
                <a:latin typeface="Lato Light"/>
                <a:ea typeface="MS PGothic" panose="020B0600070205080204" pitchFamily="34" charset="-128"/>
              </a:defRPr>
            </a:lvl6pPr>
            <a:lvl7pPr marL="2971800" indent="-228600" defTabSz="913130" eaLnBrk="0" fontAlgn="base" hangingPunct="0">
              <a:spcBef>
                <a:spcPct val="0"/>
              </a:spcBef>
              <a:spcAft>
                <a:spcPct val="0"/>
              </a:spcAft>
              <a:defRPr>
                <a:solidFill>
                  <a:schemeClr val="tx1"/>
                </a:solidFill>
                <a:latin typeface="Lato Light"/>
                <a:ea typeface="MS PGothic" panose="020B0600070205080204" pitchFamily="34" charset="-128"/>
              </a:defRPr>
            </a:lvl7pPr>
            <a:lvl8pPr marL="3429000" indent="-228600" defTabSz="913130" eaLnBrk="0" fontAlgn="base" hangingPunct="0">
              <a:spcBef>
                <a:spcPct val="0"/>
              </a:spcBef>
              <a:spcAft>
                <a:spcPct val="0"/>
              </a:spcAft>
              <a:defRPr>
                <a:solidFill>
                  <a:schemeClr val="tx1"/>
                </a:solidFill>
                <a:latin typeface="Lato Light"/>
                <a:ea typeface="MS PGothic" panose="020B0600070205080204" pitchFamily="34" charset="-128"/>
              </a:defRPr>
            </a:lvl8pPr>
            <a:lvl9pPr marL="3886200" indent="-228600" defTabSz="913130" eaLnBrk="0" fontAlgn="base" hangingPunct="0">
              <a:spcBef>
                <a:spcPct val="0"/>
              </a:spcBef>
              <a:spcAft>
                <a:spcPct val="0"/>
              </a:spcAft>
              <a:defRPr>
                <a:solidFill>
                  <a:schemeClr val="tx1"/>
                </a:solidFill>
                <a:latin typeface="Lato Light"/>
                <a:ea typeface="MS PGothic" panose="020B0600070205080204" pitchFamily="34" charset="-128"/>
              </a:defRPr>
            </a:lvl9pPr>
          </a:lstStyle>
          <a:p>
            <a:pPr defTabSz="1283335">
              <a:spcBef>
                <a:spcPct val="20000"/>
              </a:spcBef>
              <a:defRPr/>
            </a:pPr>
            <a:r>
              <a:rPr lang="zh-CN" altLang="en-US" sz="1405"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单击此处可编辑内容，根据您的需要自由拉伸文本框大小</a:t>
            </a:r>
            <a:endParaRPr lang="en-US" altLang="zh-CN" sz="1405"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TextBox 46"/>
          <p:cNvSpPr txBox="1">
            <a:spLocks noChangeArrowheads="1"/>
          </p:cNvSpPr>
          <p:nvPr/>
        </p:nvSpPr>
        <p:spPr bwMode="auto">
          <a:xfrm>
            <a:off x="8135179" y="1716081"/>
            <a:ext cx="2457432" cy="403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8566" tIns="64283" rIns="128566" bIns="64283">
            <a:spAutoFit/>
          </a:bodyPr>
          <a:lstStyle>
            <a:lvl1pPr>
              <a:defRPr>
                <a:solidFill>
                  <a:schemeClr val="tx1"/>
                </a:solidFill>
                <a:latin typeface="Lato Light"/>
                <a:ea typeface="MS PGothic" panose="020B0600070205080204" pitchFamily="34" charset="-128"/>
              </a:defRPr>
            </a:lvl1pPr>
            <a:lvl2pPr marL="742950" indent="-285750">
              <a:defRPr>
                <a:solidFill>
                  <a:schemeClr val="tx1"/>
                </a:solidFill>
                <a:latin typeface="Lato Light"/>
                <a:ea typeface="MS PGothic" panose="020B0600070205080204" pitchFamily="34" charset="-128"/>
              </a:defRPr>
            </a:lvl2pPr>
            <a:lvl3pPr marL="1143000" indent="-228600">
              <a:defRPr>
                <a:solidFill>
                  <a:schemeClr val="tx1"/>
                </a:solidFill>
                <a:latin typeface="Lato Light"/>
                <a:ea typeface="MS PGothic" panose="020B0600070205080204" pitchFamily="34" charset="-128"/>
              </a:defRPr>
            </a:lvl3pPr>
            <a:lvl4pPr marL="1600200" indent="-228600">
              <a:defRPr>
                <a:solidFill>
                  <a:schemeClr val="tx1"/>
                </a:solidFill>
                <a:latin typeface="Lato Light"/>
                <a:ea typeface="MS PGothic" panose="020B0600070205080204" pitchFamily="34" charset="-128"/>
              </a:defRPr>
            </a:lvl4pPr>
            <a:lvl5pPr marL="2057400" indent="-228600">
              <a:defRPr>
                <a:solidFill>
                  <a:schemeClr val="tx1"/>
                </a:solidFill>
                <a:latin typeface="Lato Light"/>
                <a:ea typeface="MS PGothic" panose="020B0600070205080204" pitchFamily="34" charset="-128"/>
              </a:defRPr>
            </a:lvl5pPr>
            <a:lvl6pPr marL="2514600" indent="-228600" defTabSz="913130" eaLnBrk="0" fontAlgn="base" hangingPunct="0">
              <a:spcBef>
                <a:spcPct val="0"/>
              </a:spcBef>
              <a:spcAft>
                <a:spcPct val="0"/>
              </a:spcAft>
              <a:defRPr>
                <a:solidFill>
                  <a:schemeClr val="tx1"/>
                </a:solidFill>
                <a:latin typeface="Lato Light"/>
                <a:ea typeface="MS PGothic" panose="020B0600070205080204" pitchFamily="34" charset="-128"/>
              </a:defRPr>
            </a:lvl6pPr>
            <a:lvl7pPr marL="2971800" indent="-228600" defTabSz="913130" eaLnBrk="0" fontAlgn="base" hangingPunct="0">
              <a:spcBef>
                <a:spcPct val="0"/>
              </a:spcBef>
              <a:spcAft>
                <a:spcPct val="0"/>
              </a:spcAft>
              <a:defRPr>
                <a:solidFill>
                  <a:schemeClr val="tx1"/>
                </a:solidFill>
                <a:latin typeface="Lato Light"/>
                <a:ea typeface="MS PGothic" panose="020B0600070205080204" pitchFamily="34" charset="-128"/>
              </a:defRPr>
            </a:lvl7pPr>
            <a:lvl8pPr marL="3429000" indent="-228600" defTabSz="913130" eaLnBrk="0" fontAlgn="base" hangingPunct="0">
              <a:spcBef>
                <a:spcPct val="0"/>
              </a:spcBef>
              <a:spcAft>
                <a:spcPct val="0"/>
              </a:spcAft>
              <a:defRPr>
                <a:solidFill>
                  <a:schemeClr val="tx1"/>
                </a:solidFill>
                <a:latin typeface="Lato Light"/>
                <a:ea typeface="MS PGothic" panose="020B0600070205080204" pitchFamily="34" charset="-128"/>
              </a:defRPr>
            </a:lvl8pPr>
            <a:lvl9pPr marL="3886200" indent="-228600" defTabSz="913130" eaLnBrk="0" fontAlgn="base" hangingPunct="0">
              <a:spcBef>
                <a:spcPct val="0"/>
              </a:spcBef>
              <a:spcAft>
                <a:spcPct val="0"/>
              </a:spcAft>
              <a:defRPr>
                <a:solidFill>
                  <a:schemeClr val="tx1"/>
                </a:solidFill>
                <a:latin typeface="Lato Light"/>
                <a:ea typeface="MS PGothic" panose="020B0600070205080204" pitchFamily="34" charset="-128"/>
              </a:defRPr>
            </a:lvl9pPr>
          </a:lstStyle>
          <a:p>
            <a:r>
              <a:rPr lang="zh-CN" altLang="en-US" sz="1685" b="1"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单击编辑标题</a:t>
            </a:r>
            <a:endParaRPr lang="zh-CN" altLang="en-US" sz="1685" b="1"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5" name="Subtitle 2"/>
          <p:cNvSpPr txBox="1"/>
          <p:nvPr/>
        </p:nvSpPr>
        <p:spPr bwMode="auto">
          <a:xfrm>
            <a:off x="9069274" y="3832302"/>
            <a:ext cx="3297776" cy="530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407" tIns="48203" rIns="96407" bIns="48203">
            <a:spAutoFit/>
          </a:bodyPr>
          <a:lstStyle>
            <a:lvl1pPr>
              <a:defRPr>
                <a:solidFill>
                  <a:schemeClr val="tx1"/>
                </a:solidFill>
                <a:latin typeface="Lato Light"/>
                <a:ea typeface="MS PGothic" panose="020B0600070205080204" pitchFamily="34" charset="-128"/>
              </a:defRPr>
            </a:lvl1pPr>
            <a:lvl2pPr marL="742950" indent="-285750">
              <a:defRPr>
                <a:solidFill>
                  <a:schemeClr val="tx1"/>
                </a:solidFill>
                <a:latin typeface="Lato Light"/>
                <a:ea typeface="MS PGothic" panose="020B0600070205080204" pitchFamily="34" charset="-128"/>
              </a:defRPr>
            </a:lvl2pPr>
            <a:lvl3pPr marL="1143000" indent="-228600">
              <a:defRPr>
                <a:solidFill>
                  <a:schemeClr val="tx1"/>
                </a:solidFill>
                <a:latin typeface="Lato Light"/>
                <a:ea typeface="MS PGothic" panose="020B0600070205080204" pitchFamily="34" charset="-128"/>
              </a:defRPr>
            </a:lvl3pPr>
            <a:lvl4pPr marL="1600200" indent="-228600">
              <a:defRPr>
                <a:solidFill>
                  <a:schemeClr val="tx1"/>
                </a:solidFill>
                <a:latin typeface="Lato Light"/>
                <a:ea typeface="MS PGothic" panose="020B0600070205080204" pitchFamily="34" charset="-128"/>
              </a:defRPr>
            </a:lvl4pPr>
            <a:lvl5pPr marL="2057400" indent="-228600">
              <a:defRPr>
                <a:solidFill>
                  <a:schemeClr val="tx1"/>
                </a:solidFill>
                <a:latin typeface="Lato Light"/>
                <a:ea typeface="MS PGothic" panose="020B0600070205080204" pitchFamily="34" charset="-128"/>
              </a:defRPr>
            </a:lvl5pPr>
            <a:lvl6pPr marL="2514600" indent="-228600" defTabSz="913130" eaLnBrk="0" fontAlgn="base" hangingPunct="0">
              <a:spcBef>
                <a:spcPct val="0"/>
              </a:spcBef>
              <a:spcAft>
                <a:spcPct val="0"/>
              </a:spcAft>
              <a:defRPr>
                <a:solidFill>
                  <a:schemeClr val="tx1"/>
                </a:solidFill>
                <a:latin typeface="Lato Light"/>
                <a:ea typeface="MS PGothic" panose="020B0600070205080204" pitchFamily="34" charset="-128"/>
              </a:defRPr>
            </a:lvl6pPr>
            <a:lvl7pPr marL="2971800" indent="-228600" defTabSz="913130" eaLnBrk="0" fontAlgn="base" hangingPunct="0">
              <a:spcBef>
                <a:spcPct val="0"/>
              </a:spcBef>
              <a:spcAft>
                <a:spcPct val="0"/>
              </a:spcAft>
              <a:defRPr>
                <a:solidFill>
                  <a:schemeClr val="tx1"/>
                </a:solidFill>
                <a:latin typeface="Lato Light"/>
                <a:ea typeface="MS PGothic" panose="020B0600070205080204" pitchFamily="34" charset="-128"/>
              </a:defRPr>
            </a:lvl7pPr>
            <a:lvl8pPr marL="3429000" indent="-228600" defTabSz="913130" eaLnBrk="0" fontAlgn="base" hangingPunct="0">
              <a:spcBef>
                <a:spcPct val="0"/>
              </a:spcBef>
              <a:spcAft>
                <a:spcPct val="0"/>
              </a:spcAft>
              <a:defRPr>
                <a:solidFill>
                  <a:schemeClr val="tx1"/>
                </a:solidFill>
                <a:latin typeface="Lato Light"/>
                <a:ea typeface="MS PGothic" panose="020B0600070205080204" pitchFamily="34" charset="-128"/>
              </a:defRPr>
            </a:lvl8pPr>
            <a:lvl9pPr marL="3886200" indent="-228600" defTabSz="913130" eaLnBrk="0" fontAlgn="base" hangingPunct="0">
              <a:spcBef>
                <a:spcPct val="0"/>
              </a:spcBef>
              <a:spcAft>
                <a:spcPct val="0"/>
              </a:spcAft>
              <a:defRPr>
                <a:solidFill>
                  <a:schemeClr val="tx1"/>
                </a:solidFill>
                <a:latin typeface="Lato Light"/>
                <a:ea typeface="MS PGothic" panose="020B0600070205080204" pitchFamily="34" charset="-128"/>
              </a:defRPr>
            </a:lvl9pPr>
          </a:lstStyle>
          <a:p>
            <a:pPr defTabSz="1283335">
              <a:spcBef>
                <a:spcPct val="20000"/>
              </a:spcBef>
              <a:defRPr/>
            </a:pPr>
            <a:r>
              <a:rPr lang="zh-CN" altLang="en-US" sz="1405"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单击此处可编辑内容，根据您的需要自由拉伸文本框大小</a:t>
            </a:r>
            <a:endParaRPr lang="en-US" altLang="zh-CN" sz="1405"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TextBox 46"/>
          <p:cNvSpPr txBox="1">
            <a:spLocks noChangeArrowheads="1"/>
          </p:cNvSpPr>
          <p:nvPr/>
        </p:nvSpPr>
        <p:spPr bwMode="auto">
          <a:xfrm>
            <a:off x="9074293" y="3477367"/>
            <a:ext cx="2457432" cy="403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8566" tIns="64283" rIns="128566" bIns="64283">
            <a:spAutoFit/>
          </a:bodyPr>
          <a:lstStyle>
            <a:lvl1pPr>
              <a:defRPr>
                <a:solidFill>
                  <a:schemeClr val="tx1"/>
                </a:solidFill>
                <a:latin typeface="Lato Light"/>
                <a:ea typeface="MS PGothic" panose="020B0600070205080204" pitchFamily="34" charset="-128"/>
              </a:defRPr>
            </a:lvl1pPr>
            <a:lvl2pPr marL="742950" indent="-285750">
              <a:defRPr>
                <a:solidFill>
                  <a:schemeClr val="tx1"/>
                </a:solidFill>
                <a:latin typeface="Lato Light"/>
                <a:ea typeface="MS PGothic" panose="020B0600070205080204" pitchFamily="34" charset="-128"/>
              </a:defRPr>
            </a:lvl2pPr>
            <a:lvl3pPr marL="1143000" indent="-228600">
              <a:defRPr>
                <a:solidFill>
                  <a:schemeClr val="tx1"/>
                </a:solidFill>
                <a:latin typeface="Lato Light"/>
                <a:ea typeface="MS PGothic" panose="020B0600070205080204" pitchFamily="34" charset="-128"/>
              </a:defRPr>
            </a:lvl3pPr>
            <a:lvl4pPr marL="1600200" indent="-228600">
              <a:defRPr>
                <a:solidFill>
                  <a:schemeClr val="tx1"/>
                </a:solidFill>
                <a:latin typeface="Lato Light"/>
                <a:ea typeface="MS PGothic" panose="020B0600070205080204" pitchFamily="34" charset="-128"/>
              </a:defRPr>
            </a:lvl4pPr>
            <a:lvl5pPr marL="2057400" indent="-228600">
              <a:defRPr>
                <a:solidFill>
                  <a:schemeClr val="tx1"/>
                </a:solidFill>
                <a:latin typeface="Lato Light"/>
                <a:ea typeface="MS PGothic" panose="020B0600070205080204" pitchFamily="34" charset="-128"/>
              </a:defRPr>
            </a:lvl5pPr>
            <a:lvl6pPr marL="2514600" indent="-228600" defTabSz="913130" eaLnBrk="0" fontAlgn="base" hangingPunct="0">
              <a:spcBef>
                <a:spcPct val="0"/>
              </a:spcBef>
              <a:spcAft>
                <a:spcPct val="0"/>
              </a:spcAft>
              <a:defRPr>
                <a:solidFill>
                  <a:schemeClr val="tx1"/>
                </a:solidFill>
                <a:latin typeface="Lato Light"/>
                <a:ea typeface="MS PGothic" panose="020B0600070205080204" pitchFamily="34" charset="-128"/>
              </a:defRPr>
            </a:lvl6pPr>
            <a:lvl7pPr marL="2971800" indent="-228600" defTabSz="913130" eaLnBrk="0" fontAlgn="base" hangingPunct="0">
              <a:spcBef>
                <a:spcPct val="0"/>
              </a:spcBef>
              <a:spcAft>
                <a:spcPct val="0"/>
              </a:spcAft>
              <a:defRPr>
                <a:solidFill>
                  <a:schemeClr val="tx1"/>
                </a:solidFill>
                <a:latin typeface="Lato Light"/>
                <a:ea typeface="MS PGothic" panose="020B0600070205080204" pitchFamily="34" charset="-128"/>
              </a:defRPr>
            </a:lvl7pPr>
            <a:lvl8pPr marL="3429000" indent="-228600" defTabSz="913130" eaLnBrk="0" fontAlgn="base" hangingPunct="0">
              <a:spcBef>
                <a:spcPct val="0"/>
              </a:spcBef>
              <a:spcAft>
                <a:spcPct val="0"/>
              </a:spcAft>
              <a:defRPr>
                <a:solidFill>
                  <a:schemeClr val="tx1"/>
                </a:solidFill>
                <a:latin typeface="Lato Light"/>
                <a:ea typeface="MS PGothic" panose="020B0600070205080204" pitchFamily="34" charset="-128"/>
              </a:defRPr>
            </a:lvl8pPr>
            <a:lvl9pPr marL="3886200" indent="-228600" defTabSz="913130" eaLnBrk="0" fontAlgn="base" hangingPunct="0">
              <a:spcBef>
                <a:spcPct val="0"/>
              </a:spcBef>
              <a:spcAft>
                <a:spcPct val="0"/>
              </a:spcAft>
              <a:defRPr>
                <a:solidFill>
                  <a:schemeClr val="tx1"/>
                </a:solidFill>
                <a:latin typeface="Lato Light"/>
                <a:ea typeface="MS PGothic" panose="020B0600070205080204" pitchFamily="34" charset="-128"/>
              </a:defRPr>
            </a:lvl9pPr>
          </a:lstStyle>
          <a:p>
            <a:r>
              <a:rPr lang="zh-CN" altLang="en-US" sz="1685" b="1"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单击编辑标题</a:t>
            </a:r>
            <a:endParaRPr lang="zh-CN" altLang="en-US" sz="1685" b="1"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7" name="Subtitle 2"/>
          <p:cNvSpPr txBox="1"/>
          <p:nvPr/>
        </p:nvSpPr>
        <p:spPr bwMode="auto">
          <a:xfrm>
            <a:off x="8100030" y="5683994"/>
            <a:ext cx="3297776" cy="530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407" tIns="48203" rIns="96407" bIns="48203">
            <a:spAutoFit/>
          </a:bodyPr>
          <a:lstStyle>
            <a:lvl1pPr>
              <a:defRPr>
                <a:solidFill>
                  <a:schemeClr val="tx1"/>
                </a:solidFill>
                <a:latin typeface="Lato Light"/>
                <a:ea typeface="MS PGothic" panose="020B0600070205080204" pitchFamily="34" charset="-128"/>
              </a:defRPr>
            </a:lvl1pPr>
            <a:lvl2pPr marL="742950" indent="-285750">
              <a:defRPr>
                <a:solidFill>
                  <a:schemeClr val="tx1"/>
                </a:solidFill>
                <a:latin typeface="Lato Light"/>
                <a:ea typeface="MS PGothic" panose="020B0600070205080204" pitchFamily="34" charset="-128"/>
              </a:defRPr>
            </a:lvl2pPr>
            <a:lvl3pPr marL="1143000" indent="-228600">
              <a:defRPr>
                <a:solidFill>
                  <a:schemeClr val="tx1"/>
                </a:solidFill>
                <a:latin typeface="Lato Light"/>
                <a:ea typeface="MS PGothic" panose="020B0600070205080204" pitchFamily="34" charset="-128"/>
              </a:defRPr>
            </a:lvl3pPr>
            <a:lvl4pPr marL="1600200" indent="-228600">
              <a:defRPr>
                <a:solidFill>
                  <a:schemeClr val="tx1"/>
                </a:solidFill>
                <a:latin typeface="Lato Light"/>
                <a:ea typeface="MS PGothic" panose="020B0600070205080204" pitchFamily="34" charset="-128"/>
              </a:defRPr>
            </a:lvl4pPr>
            <a:lvl5pPr marL="2057400" indent="-228600">
              <a:defRPr>
                <a:solidFill>
                  <a:schemeClr val="tx1"/>
                </a:solidFill>
                <a:latin typeface="Lato Light"/>
                <a:ea typeface="MS PGothic" panose="020B0600070205080204" pitchFamily="34" charset="-128"/>
              </a:defRPr>
            </a:lvl5pPr>
            <a:lvl6pPr marL="2514600" indent="-228600" defTabSz="913130" eaLnBrk="0" fontAlgn="base" hangingPunct="0">
              <a:spcBef>
                <a:spcPct val="0"/>
              </a:spcBef>
              <a:spcAft>
                <a:spcPct val="0"/>
              </a:spcAft>
              <a:defRPr>
                <a:solidFill>
                  <a:schemeClr val="tx1"/>
                </a:solidFill>
                <a:latin typeface="Lato Light"/>
                <a:ea typeface="MS PGothic" panose="020B0600070205080204" pitchFamily="34" charset="-128"/>
              </a:defRPr>
            </a:lvl6pPr>
            <a:lvl7pPr marL="2971800" indent="-228600" defTabSz="913130" eaLnBrk="0" fontAlgn="base" hangingPunct="0">
              <a:spcBef>
                <a:spcPct val="0"/>
              </a:spcBef>
              <a:spcAft>
                <a:spcPct val="0"/>
              </a:spcAft>
              <a:defRPr>
                <a:solidFill>
                  <a:schemeClr val="tx1"/>
                </a:solidFill>
                <a:latin typeface="Lato Light"/>
                <a:ea typeface="MS PGothic" panose="020B0600070205080204" pitchFamily="34" charset="-128"/>
              </a:defRPr>
            </a:lvl7pPr>
            <a:lvl8pPr marL="3429000" indent="-228600" defTabSz="913130" eaLnBrk="0" fontAlgn="base" hangingPunct="0">
              <a:spcBef>
                <a:spcPct val="0"/>
              </a:spcBef>
              <a:spcAft>
                <a:spcPct val="0"/>
              </a:spcAft>
              <a:defRPr>
                <a:solidFill>
                  <a:schemeClr val="tx1"/>
                </a:solidFill>
                <a:latin typeface="Lato Light"/>
                <a:ea typeface="MS PGothic" panose="020B0600070205080204" pitchFamily="34" charset="-128"/>
              </a:defRPr>
            </a:lvl8pPr>
            <a:lvl9pPr marL="3886200" indent="-228600" defTabSz="913130" eaLnBrk="0" fontAlgn="base" hangingPunct="0">
              <a:spcBef>
                <a:spcPct val="0"/>
              </a:spcBef>
              <a:spcAft>
                <a:spcPct val="0"/>
              </a:spcAft>
              <a:defRPr>
                <a:solidFill>
                  <a:schemeClr val="tx1"/>
                </a:solidFill>
                <a:latin typeface="Lato Light"/>
                <a:ea typeface="MS PGothic" panose="020B0600070205080204" pitchFamily="34" charset="-128"/>
              </a:defRPr>
            </a:lvl9pPr>
          </a:lstStyle>
          <a:p>
            <a:pPr defTabSz="1283335">
              <a:spcBef>
                <a:spcPct val="20000"/>
              </a:spcBef>
              <a:defRPr/>
            </a:pPr>
            <a:r>
              <a:rPr lang="zh-CN" altLang="en-US" sz="1405"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单击此处可编辑内容，根据您的需要自由拉伸文本框大小</a:t>
            </a:r>
            <a:endParaRPr lang="en-US" altLang="zh-CN" sz="1405"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TextBox 46"/>
          <p:cNvSpPr txBox="1">
            <a:spLocks noChangeArrowheads="1"/>
          </p:cNvSpPr>
          <p:nvPr/>
        </p:nvSpPr>
        <p:spPr bwMode="auto">
          <a:xfrm>
            <a:off x="8105049" y="5329058"/>
            <a:ext cx="2457432" cy="403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8566" tIns="64283" rIns="128566" bIns="64283">
            <a:spAutoFit/>
          </a:bodyPr>
          <a:lstStyle>
            <a:lvl1pPr>
              <a:defRPr>
                <a:solidFill>
                  <a:schemeClr val="tx1"/>
                </a:solidFill>
                <a:latin typeface="Lato Light"/>
                <a:ea typeface="MS PGothic" panose="020B0600070205080204" pitchFamily="34" charset="-128"/>
              </a:defRPr>
            </a:lvl1pPr>
            <a:lvl2pPr marL="742950" indent="-285750">
              <a:defRPr>
                <a:solidFill>
                  <a:schemeClr val="tx1"/>
                </a:solidFill>
                <a:latin typeface="Lato Light"/>
                <a:ea typeface="MS PGothic" panose="020B0600070205080204" pitchFamily="34" charset="-128"/>
              </a:defRPr>
            </a:lvl2pPr>
            <a:lvl3pPr marL="1143000" indent="-228600">
              <a:defRPr>
                <a:solidFill>
                  <a:schemeClr val="tx1"/>
                </a:solidFill>
                <a:latin typeface="Lato Light"/>
                <a:ea typeface="MS PGothic" panose="020B0600070205080204" pitchFamily="34" charset="-128"/>
              </a:defRPr>
            </a:lvl3pPr>
            <a:lvl4pPr marL="1600200" indent="-228600">
              <a:defRPr>
                <a:solidFill>
                  <a:schemeClr val="tx1"/>
                </a:solidFill>
                <a:latin typeface="Lato Light"/>
                <a:ea typeface="MS PGothic" panose="020B0600070205080204" pitchFamily="34" charset="-128"/>
              </a:defRPr>
            </a:lvl4pPr>
            <a:lvl5pPr marL="2057400" indent="-228600">
              <a:defRPr>
                <a:solidFill>
                  <a:schemeClr val="tx1"/>
                </a:solidFill>
                <a:latin typeface="Lato Light"/>
                <a:ea typeface="MS PGothic" panose="020B0600070205080204" pitchFamily="34" charset="-128"/>
              </a:defRPr>
            </a:lvl5pPr>
            <a:lvl6pPr marL="2514600" indent="-228600" defTabSz="913130" eaLnBrk="0" fontAlgn="base" hangingPunct="0">
              <a:spcBef>
                <a:spcPct val="0"/>
              </a:spcBef>
              <a:spcAft>
                <a:spcPct val="0"/>
              </a:spcAft>
              <a:defRPr>
                <a:solidFill>
                  <a:schemeClr val="tx1"/>
                </a:solidFill>
                <a:latin typeface="Lato Light"/>
                <a:ea typeface="MS PGothic" panose="020B0600070205080204" pitchFamily="34" charset="-128"/>
              </a:defRPr>
            </a:lvl6pPr>
            <a:lvl7pPr marL="2971800" indent="-228600" defTabSz="913130" eaLnBrk="0" fontAlgn="base" hangingPunct="0">
              <a:spcBef>
                <a:spcPct val="0"/>
              </a:spcBef>
              <a:spcAft>
                <a:spcPct val="0"/>
              </a:spcAft>
              <a:defRPr>
                <a:solidFill>
                  <a:schemeClr val="tx1"/>
                </a:solidFill>
                <a:latin typeface="Lato Light"/>
                <a:ea typeface="MS PGothic" panose="020B0600070205080204" pitchFamily="34" charset="-128"/>
              </a:defRPr>
            </a:lvl7pPr>
            <a:lvl8pPr marL="3429000" indent="-228600" defTabSz="913130" eaLnBrk="0" fontAlgn="base" hangingPunct="0">
              <a:spcBef>
                <a:spcPct val="0"/>
              </a:spcBef>
              <a:spcAft>
                <a:spcPct val="0"/>
              </a:spcAft>
              <a:defRPr>
                <a:solidFill>
                  <a:schemeClr val="tx1"/>
                </a:solidFill>
                <a:latin typeface="Lato Light"/>
                <a:ea typeface="MS PGothic" panose="020B0600070205080204" pitchFamily="34" charset="-128"/>
              </a:defRPr>
            </a:lvl8pPr>
            <a:lvl9pPr marL="3886200" indent="-228600" defTabSz="913130" eaLnBrk="0" fontAlgn="base" hangingPunct="0">
              <a:spcBef>
                <a:spcPct val="0"/>
              </a:spcBef>
              <a:spcAft>
                <a:spcPct val="0"/>
              </a:spcAft>
              <a:defRPr>
                <a:solidFill>
                  <a:schemeClr val="tx1"/>
                </a:solidFill>
                <a:latin typeface="Lato Light"/>
                <a:ea typeface="MS PGothic" panose="020B0600070205080204" pitchFamily="34" charset="-128"/>
              </a:defRPr>
            </a:lvl9pPr>
          </a:lstStyle>
          <a:p>
            <a:r>
              <a:rPr lang="zh-CN" altLang="en-US" sz="1685" b="1"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单击编辑标题</a:t>
            </a:r>
            <a:endParaRPr lang="zh-CN" altLang="en-US" sz="1685" b="1"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Subtitle 2"/>
          <p:cNvSpPr txBox="1"/>
          <p:nvPr/>
        </p:nvSpPr>
        <p:spPr bwMode="auto">
          <a:xfrm>
            <a:off x="1165704" y="1955494"/>
            <a:ext cx="3297776" cy="530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407" tIns="48203" rIns="96407" bIns="48203">
            <a:spAutoFit/>
          </a:bodyPr>
          <a:lstStyle>
            <a:lvl1pPr>
              <a:defRPr>
                <a:solidFill>
                  <a:schemeClr val="tx1"/>
                </a:solidFill>
                <a:latin typeface="Lato Light"/>
                <a:ea typeface="MS PGothic" panose="020B0600070205080204" pitchFamily="34" charset="-128"/>
              </a:defRPr>
            </a:lvl1pPr>
            <a:lvl2pPr marL="742950" indent="-285750">
              <a:defRPr>
                <a:solidFill>
                  <a:schemeClr val="tx1"/>
                </a:solidFill>
                <a:latin typeface="Lato Light"/>
                <a:ea typeface="MS PGothic" panose="020B0600070205080204" pitchFamily="34" charset="-128"/>
              </a:defRPr>
            </a:lvl2pPr>
            <a:lvl3pPr marL="1143000" indent="-228600">
              <a:defRPr>
                <a:solidFill>
                  <a:schemeClr val="tx1"/>
                </a:solidFill>
                <a:latin typeface="Lato Light"/>
                <a:ea typeface="MS PGothic" panose="020B0600070205080204" pitchFamily="34" charset="-128"/>
              </a:defRPr>
            </a:lvl3pPr>
            <a:lvl4pPr marL="1600200" indent="-228600">
              <a:defRPr>
                <a:solidFill>
                  <a:schemeClr val="tx1"/>
                </a:solidFill>
                <a:latin typeface="Lato Light"/>
                <a:ea typeface="MS PGothic" panose="020B0600070205080204" pitchFamily="34" charset="-128"/>
              </a:defRPr>
            </a:lvl4pPr>
            <a:lvl5pPr marL="2057400" indent="-228600">
              <a:defRPr>
                <a:solidFill>
                  <a:schemeClr val="tx1"/>
                </a:solidFill>
                <a:latin typeface="Lato Light"/>
                <a:ea typeface="MS PGothic" panose="020B0600070205080204" pitchFamily="34" charset="-128"/>
              </a:defRPr>
            </a:lvl5pPr>
            <a:lvl6pPr marL="2514600" indent="-228600" defTabSz="913130" eaLnBrk="0" fontAlgn="base" hangingPunct="0">
              <a:spcBef>
                <a:spcPct val="0"/>
              </a:spcBef>
              <a:spcAft>
                <a:spcPct val="0"/>
              </a:spcAft>
              <a:defRPr>
                <a:solidFill>
                  <a:schemeClr val="tx1"/>
                </a:solidFill>
                <a:latin typeface="Lato Light"/>
                <a:ea typeface="MS PGothic" panose="020B0600070205080204" pitchFamily="34" charset="-128"/>
              </a:defRPr>
            </a:lvl6pPr>
            <a:lvl7pPr marL="2971800" indent="-228600" defTabSz="913130" eaLnBrk="0" fontAlgn="base" hangingPunct="0">
              <a:spcBef>
                <a:spcPct val="0"/>
              </a:spcBef>
              <a:spcAft>
                <a:spcPct val="0"/>
              </a:spcAft>
              <a:defRPr>
                <a:solidFill>
                  <a:schemeClr val="tx1"/>
                </a:solidFill>
                <a:latin typeface="Lato Light"/>
                <a:ea typeface="MS PGothic" panose="020B0600070205080204" pitchFamily="34" charset="-128"/>
              </a:defRPr>
            </a:lvl7pPr>
            <a:lvl8pPr marL="3429000" indent="-228600" defTabSz="913130" eaLnBrk="0" fontAlgn="base" hangingPunct="0">
              <a:spcBef>
                <a:spcPct val="0"/>
              </a:spcBef>
              <a:spcAft>
                <a:spcPct val="0"/>
              </a:spcAft>
              <a:defRPr>
                <a:solidFill>
                  <a:schemeClr val="tx1"/>
                </a:solidFill>
                <a:latin typeface="Lato Light"/>
                <a:ea typeface="MS PGothic" panose="020B0600070205080204" pitchFamily="34" charset="-128"/>
              </a:defRPr>
            </a:lvl8pPr>
            <a:lvl9pPr marL="3886200" indent="-228600" defTabSz="913130" eaLnBrk="0" fontAlgn="base" hangingPunct="0">
              <a:spcBef>
                <a:spcPct val="0"/>
              </a:spcBef>
              <a:spcAft>
                <a:spcPct val="0"/>
              </a:spcAft>
              <a:defRPr>
                <a:solidFill>
                  <a:schemeClr val="tx1"/>
                </a:solidFill>
                <a:latin typeface="Lato Light"/>
                <a:ea typeface="MS PGothic" panose="020B0600070205080204" pitchFamily="34" charset="-128"/>
              </a:defRPr>
            </a:lvl9pPr>
          </a:lstStyle>
          <a:p>
            <a:pPr algn="r" defTabSz="1283335">
              <a:spcBef>
                <a:spcPct val="20000"/>
              </a:spcBef>
              <a:defRPr/>
            </a:pPr>
            <a:r>
              <a:rPr lang="zh-CN" altLang="en-US" sz="1405"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单击此处可编辑内容，根据您的需要自由拉伸文本框大小</a:t>
            </a:r>
            <a:endParaRPr lang="en-US" altLang="zh-CN" sz="1405"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0" name="TextBox 46"/>
          <p:cNvSpPr txBox="1">
            <a:spLocks noChangeArrowheads="1"/>
          </p:cNvSpPr>
          <p:nvPr/>
        </p:nvSpPr>
        <p:spPr bwMode="auto">
          <a:xfrm>
            <a:off x="2959700" y="1600560"/>
            <a:ext cx="2457432" cy="403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8566" tIns="64283" rIns="128566" bIns="64283">
            <a:spAutoFit/>
          </a:bodyPr>
          <a:lstStyle>
            <a:lvl1pPr>
              <a:defRPr>
                <a:solidFill>
                  <a:schemeClr val="tx1"/>
                </a:solidFill>
                <a:latin typeface="Lato Light"/>
                <a:ea typeface="MS PGothic" panose="020B0600070205080204" pitchFamily="34" charset="-128"/>
              </a:defRPr>
            </a:lvl1pPr>
            <a:lvl2pPr marL="742950" indent="-285750">
              <a:defRPr>
                <a:solidFill>
                  <a:schemeClr val="tx1"/>
                </a:solidFill>
                <a:latin typeface="Lato Light"/>
                <a:ea typeface="MS PGothic" panose="020B0600070205080204" pitchFamily="34" charset="-128"/>
              </a:defRPr>
            </a:lvl2pPr>
            <a:lvl3pPr marL="1143000" indent="-228600">
              <a:defRPr>
                <a:solidFill>
                  <a:schemeClr val="tx1"/>
                </a:solidFill>
                <a:latin typeface="Lato Light"/>
                <a:ea typeface="MS PGothic" panose="020B0600070205080204" pitchFamily="34" charset="-128"/>
              </a:defRPr>
            </a:lvl3pPr>
            <a:lvl4pPr marL="1600200" indent="-228600">
              <a:defRPr>
                <a:solidFill>
                  <a:schemeClr val="tx1"/>
                </a:solidFill>
                <a:latin typeface="Lato Light"/>
                <a:ea typeface="MS PGothic" panose="020B0600070205080204" pitchFamily="34" charset="-128"/>
              </a:defRPr>
            </a:lvl4pPr>
            <a:lvl5pPr marL="2057400" indent="-228600">
              <a:defRPr>
                <a:solidFill>
                  <a:schemeClr val="tx1"/>
                </a:solidFill>
                <a:latin typeface="Lato Light"/>
                <a:ea typeface="MS PGothic" panose="020B0600070205080204" pitchFamily="34" charset="-128"/>
              </a:defRPr>
            </a:lvl5pPr>
            <a:lvl6pPr marL="2514600" indent="-228600" defTabSz="913130" eaLnBrk="0" fontAlgn="base" hangingPunct="0">
              <a:spcBef>
                <a:spcPct val="0"/>
              </a:spcBef>
              <a:spcAft>
                <a:spcPct val="0"/>
              </a:spcAft>
              <a:defRPr>
                <a:solidFill>
                  <a:schemeClr val="tx1"/>
                </a:solidFill>
                <a:latin typeface="Lato Light"/>
                <a:ea typeface="MS PGothic" panose="020B0600070205080204" pitchFamily="34" charset="-128"/>
              </a:defRPr>
            </a:lvl6pPr>
            <a:lvl7pPr marL="2971800" indent="-228600" defTabSz="913130" eaLnBrk="0" fontAlgn="base" hangingPunct="0">
              <a:spcBef>
                <a:spcPct val="0"/>
              </a:spcBef>
              <a:spcAft>
                <a:spcPct val="0"/>
              </a:spcAft>
              <a:defRPr>
                <a:solidFill>
                  <a:schemeClr val="tx1"/>
                </a:solidFill>
                <a:latin typeface="Lato Light"/>
                <a:ea typeface="MS PGothic" panose="020B0600070205080204" pitchFamily="34" charset="-128"/>
              </a:defRPr>
            </a:lvl7pPr>
            <a:lvl8pPr marL="3429000" indent="-228600" defTabSz="913130" eaLnBrk="0" fontAlgn="base" hangingPunct="0">
              <a:spcBef>
                <a:spcPct val="0"/>
              </a:spcBef>
              <a:spcAft>
                <a:spcPct val="0"/>
              </a:spcAft>
              <a:defRPr>
                <a:solidFill>
                  <a:schemeClr val="tx1"/>
                </a:solidFill>
                <a:latin typeface="Lato Light"/>
                <a:ea typeface="MS PGothic" panose="020B0600070205080204" pitchFamily="34" charset="-128"/>
              </a:defRPr>
            </a:lvl8pPr>
            <a:lvl9pPr marL="3886200" indent="-228600" defTabSz="913130" eaLnBrk="0" fontAlgn="base" hangingPunct="0">
              <a:spcBef>
                <a:spcPct val="0"/>
              </a:spcBef>
              <a:spcAft>
                <a:spcPct val="0"/>
              </a:spcAft>
              <a:defRPr>
                <a:solidFill>
                  <a:schemeClr val="tx1"/>
                </a:solidFill>
                <a:latin typeface="Lato Light"/>
                <a:ea typeface="MS PGothic" panose="020B0600070205080204" pitchFamily="34" charset="-128"/>
              </a:defRPr>
            </a:lvl9pPr>
          </a:lstStyle>
          <a:p>
            <a:r>
              <a:rPr lang="zh-CN" altLang="en-US" sz="1685" b="1"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单击编辑标题</a:t>
            </a:r>
            <a:endParaRPr lang="zh-CN" altLang="en-US" sz="1685" b="1"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1" name="Subtitle 2"/>
          <p:cNvSpPr txBox="1"/>
          <p:nvPr/>
        </p:nvSpPr>
        <p:spPr bwMode="auto">
          <a:xfrm>
            <a:off x="490032" y="3895923"/>
            <a:ext cx="3297776" cy="530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407" tIns="48203" rIns="96407" bIns="48203">
            <a:spAutoFit/>
          </a:bodyPr>
          <a:lstStyle>
            <a:lvl1pPr>
              <a:defRPr>
                <a:solidFill>
                  <a:schemeClr val="tx1"/>
                </a:solidFill>
                <a:latin typeface="Lato Light"/>
                <a:ea typeface="MS PGothic" panose="020B0600070205080204" pitchFamily="34" charset="-128"/>
              </a:defRPr>
            </a:lvl1pPr>
            <a:lvl2pPr marL="742950" indent="-285750">
              <a:defRPr>
                <a:solidFill>
                  <a:schemeClr val="tx1"/>
                </a:solidFill>
                <a:latin typeface="Lato Light"/>
                <a:ea typeface="MS PGothic" panose="020B0600070205080204" pitchFamily="34" charset="-128"/>
              </a:defRPr>
            </a:lvl2pPr>
            <a:lvl3pPr marL="1143000" indent="-228600">
              <a:defRPr>
                <a:solidFill>
                  <a:schemeClr val="tx1"/>
                </a:solidFill>
                <a:latin typeface="Lato Light"/>
                <a:ea typeface="MS PGothic" panose="020B0600070205080204" pitchFamily="34" charset="-128"/>
              </a:defRPr>
            </a:lvl3pPr>
            <a:lvl4pPr marL="1600200" indent="-228600">
              <a:defRPr>
                <a:solidFill>
                  <a:schemeClr val="tx1"/>
                </a:solidFill>
                <a:latin typeface="Lato Light"/>
                <a:ea typeface="MS PGothic" panose="020B0600070205080204" pitchFamily="34" charset="-128"/>
              </a:defRPr>
            </a:lvl4pPr>
            <a:lvl5pPr marL="2057400" indent="-228600">
              <a:defRPr>
                <a:solidFill>
                  <a:schemeClr val="tx1"/>
                </a:solidFill>
                <a:latin typeface="Lato Light"/>
                <a:ea typeface="MS PGothic" panose="020B0600070205080204" pitchFamily="34" charset="-128"/>
              </a:defRPr>
            </a:lvl5pPr>
            <a:lvl6pPr marL="2514600" indent="-228600" defTabSz="913130" eaLnBrk="0" fontAlgn="base" hangingPunct="0">
              <a:spcBef>
                <a:spcPct val="0"/>
              </a:spcBef>
              <a:spcAft>
                <a:spcPct val="0"/>
              </a:spcAft>
              <a:defRPr>
                <a:solidFill>
                  <a:schemeClr val="tx1"/>
                </a:solidFill>
                <a:latin typeface="Lato Light"/>
                <a:ea typeface="MS PGothic" panose="020B0600070205080204" pitchFamily="34" charset="-128"/>
              </a:defRPr>
            </a:lvl6pPr>
            <a:lvl7pPr marL="2971800" indent="-228600" defTabSz="913130" eaLnBrk="0" fontAlgn="base" hangingPunct="0">
              <a:spcBef>
                <a:spcPct val="0"/>
              </a:spcBef>
              <a:spcAft>
                <a:spcPct val="0"/>
              </a:spcAft>
              <a:defRPr>
                <a:solidFill>
                  <a:schemeClr val="tx1"/>
                </a:solidFill>
                <a:latin typeface="Lato Light"/>
                <a:ea typeface="MS PGothic" panose="020B0600070205080204" pitchFamily="34" charset="-128"/>
              </a:defRPr>
            </a:lvl7pPr>
            <a:lvl8pPr marL="3429000" indent="-228600" defTabSz="913130" eaLnBrk="0" fontAlgn="base" hangingPunct="0">
              <a:spcBef>
                <a:spcPct val="0"/>
              </a:spcBef>
              <a:spcAft>
                <a:spcPct val="0"/>
              </a:spcAft>
              <a:defRPr>
                <a:solidFill>
                  <a:schemeClr val="tx1"/>
                </a:solidFill>
                <a:latin typeface="Lato Light"/>
                <a:ea typeface="MS PGothic" panose="020B0600070205080204" pitchFamily="34" charset="-128"/>
              </a:defRPr>
            </a:lvl8pPr>
            <a:lvl9pPr marL="3886200" indent="-228600" defTabSz="913130" eaLnBrk="0" fontAlgn="base" hangingPunct="0">
              <a:spcBef>
                <a:spcPct val="0"/>
              </a:spcBef>
              <a:spcAft>
                <a:spcPct val="0"/>
              </a:spcAft>
              <a:defRPr>
                <a:solidFill>
                  <a:schemeClr val="tx1"/>
                </a:solidFill>
                <a:latin typeface="Lato Light"/>
                <a:ea typeface="MS PGothic" panose="020B0600070205080204" pitchFamily="34" charset="-128"/>
              </a:defRPr>
            </a:lvl9pPr>
          </a:lstStyle>
          <a:p>
            <a:pPr algn="r" defTabSz="1283335">
              <a:spcBef>
                <a:spcPct val="20000"/>
              </a:spcBef>
              <a:defRPr/>
            </a:pPr>
            <a:r>
              <a:rPr lang="zh-CN" altLang="en-US" sz="1405"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单击此处可编辑内容，根据您的需要自由拉伸文本框大小</a:t>
            </a:r>
            <a:endParaRPr lang="en-US" altLang="zh-CN" sz="1405"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2" name="TextBox 46"/>
          <p:cNvSpPr txBox="1">
            <a:spLocks noChangeArrowheads="1"/>
          </p:cNvSpPr>
          <p:nvPr/>
        </p:nvSpPr>
        <p:spPr bwMode="auto">
          <a:xfrm>
            <a:off x="2251128" y="3540987"/>
            <a:ext cx="2457432" cy="403423"/>
          </a:xfrm>
          <a:prstGeom prst="rect">
            <a:avLst/>
          </a:prstGeom>
        </p:spPr>
        <p:txBody>
          <a:bodyPr lIns="128566" tIns="64283" rIns="128566" bIns="64283">
            <a:spAutoFit/>
          </a:bodyPr>
          <a:lstStyle>
            <a:lvl1pPr>
              <a:defRPr>
                <a:solidFill>
                  <a:schemeClr val="tx1"/>
                </a:solidFill>
                <a:latin typeface="Lato Light"/>
                <a:ea typeface="MS PGothic" panose="020B0600070205080204" pitchFamily="34" charset="-128"/>
              </a:defRPr>
            </a:lvl1pPr>
            <a:lvl2pPr marL="742950" indent="-285750">
              <a:defRPr>
                <a:solidFill>
                  <a:schemeClr val="tx1"/>
                </a:solidFill>
                <a:latin typeface="Lato Light"/>
                <a:ea typeface="MS PGothic" panose="020B0600070205080204" pitchFamily="34" charset="-128"/>
              </a:defRPr>
            </a:lvl2pPr>
            <a:lvl3pPr marL="1143000" indent="-228600">
              <a:defRPr>
                <a:solidFill>
                  <a:schemeClr val="tx1"/>
                </a:solidFill>
                <a:latin typeface="Lato Light"/>
                <a:ea typeface="MS PGothic" panose="020B0600070205080204" pitchFamily="34" charset="-128"/>
              </a:defRPr>
            </a:lvl3pPr>
            <a:lvl4pPr marL="1600200" indent="-228600">
              <a:defRPr>
                <a:solidFill>
                  <a:schemeClr val="tx1"/>
                </a:solidFill>
                <a:latin typeface="Lato Light"/>
                <a:ea typeface="MS PGothic" panose="020B0600070205080204" pitchFamily="34" charset="-128"/>
              </a:defRPr>
            </a:lvl4pPr>
            <a:lvl5pPr marL="2057400" indent="-228600">
              <a:defRPr>
                <a:solidFill>
                  <a:schemeClr val="tx1"/>
                </a:solidFill>
                <a:latin typeface="Lato Light"/>
                <a:ea typeface="MS PGothic" panose="020B0600070205080204" pitchFamily="34" charset="-128"/>
              </a:defRPr>
            </a:lvl5pPr>
            <a:lvl6pPr marL="2514600" indent="-228600" defTabSz="913130" eaLnBrk="0" fontAlgn="base" hangingPunct="0">
              <a:spcBef>
                <a:spcPct val="0"/>
              </a:spcBef>
              <a:spcAft>
                <a:spcPct val="0"/>
              </a:spcAft>
              <a:defRPr>
                <a:solidFill>
                  <a:schemeClr val="tx1"/>
                </a:solidFill>
                <a:latin typeface="Lato Light"/>
                <a:ea typeface="MS PGothic" panose="020B0600070205080204" pitchFamily="34" charset="-128"/>
              </a:defRPr>
            </a:lvl6pPr>
            <a:lvl7pPr marL="2971800" indent="-228600" defTabSz="913130" eaLnBrk="0" fontAlgn="base" hangingPunct="0">
              <a:spcBef>
                <a:spcPct val="0"/>
              </a:spcBef>
              <a:spcAft>
                <a:spcPct val="0"/>
              </a:spcAft>
              <a:defRPr>
                <a:solidFill>
                  <a:schemeClr val="tx1"/>
                </a:solidFill>
                <a:latin typeface="Lato Light"/>
                <a:ea typeface="MS PGothic" panose="020B0600070205080204" pitchFamily="34" charset="-128"/>
              </a:defRPr>
            </a:lvl7pPr>
            <a:lvl8pPr marL="3429000" indent="-228600" defTabSz="913130" eaLnBrk="0" fontAlgn="base" hangingPunct="0">
              <a:spcBef>
                <a:spcPct val="0"/>
              </a:spcBef>
              <a:spcAft>
                <a:spcPct val="0"/>
              </a:spcAft>
              <a:defRPr>
                <a:solidFill>
                  <a:schemeClr val="tx1"/>
                </a:solidFill>
                <a:latin typeface="Lato Light"/>
                <a:ea typeface="MS PGothic" panose="020B0600070205080204" pitchFamily="34" charset="-128"/>
              </a:defRPr>
            </a:lvl8pPr>
            <a:lvl9pPr marL="3886200" indent="-228600" defTabSz="913130" eaLnBrk="0" fontAlgn="base" hangingPunct="0">
              <a:spcBef>
                <a:spcPct val="0"/>
              </a:spcBef>
              <a:spcAft>
                <a:spcPct val="0"/>
              </a:spcAft>
              <a:defRPr>
                <a:solidFill>
                  <a:schemeClr val="tx1"/>
                </a:solidFill>
                <a:latin typeface="Lato Light"/>
                <a:ea typeface="MS PGothic" panose="020B0600070205080204" pitchFamily="34" charset="-128"/>
              </a:defRPr>
            </a:lvl9pPr>
          </a:lstStyle>
          <a:p>
            <a:r>
              <a:rPr lang="zh-CN" altLang="en-US" sz="1685" b="1"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单击编辑标题</a:t>
            </a:r>
            <a:endParaRPr lang="zh-CN" altLang="en-US" sz="1685" b="1"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3" name="Subtitle 2"/>
          <p:cNvSpPr txBox="1"/>
          <p:nvPr/>
        </p:nvSpPr>
        <p:spPr bwMode="auto">
          <a:xfrm>
            <a:off x="1165704" y="5683994"/>
            <a:ext cx="3297776" cy="530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407" tIns="48203" rIns="96407" bIns="48203">
            <a:spAutoFit/>
          </a:bodyPr>
          <a:lstStyle>
            <a:lvl1pPr>
              <a:defRPr>
                <a:solidFill>
                  <a:schemeClr val="tx1"/>
                </a:solidFill>
                <a:latin typeface="Lato Light"/>
                <a:ea typeface="MS PGothic" panose="020B0600070205080204" pitchFamily="34" charset="-128"/>
              </a:defRPr>
            </a:lvl1pPr>
            <a:lvl2pPr marL="742950" indent="-285750">
              <a:defRPr>
                <a:solidFill>
                  <a:schemeClr val="tx1"/>
                </a:solidFill>
                <a:latin typeface="Lato Light"/>
                <a:ea typeface="MS PGothic" panose="020B0600070205080204" pitchFamily="34" charset="-128"/>
              </a:defRPr>
            </a:lvl2pPr>
            <a:lvl3pPr marL="1143000" indent="-228600">
              <a:defRPr>
                <a:solidFill>
                  <a:schemeClr val="tx1"/>
                </a:solidFill>
                <a:latin typeface="Lato Light"/>
                <a:ea typeface="MS PGothic" panose="020B0600070205080204" pitchFamily="34" charset="-128"/>
              </a:defRPr>
            </a:lvl3pPr>
            <a:lvl4pPr marL="1600200" indent="-228600">
              <a:defRPr>
                <a:solidFill>
                  <a:schemeClr val="tx1"/>
                </a:solidFill>
                <a:latin typeface="Lato Light"/>
                <a:ea typeface="MS PGothic" panose="020B0600070205080204" pitchFamily="34" charset="-128"/>
              </a:defRPr>
            </a:lvl4pPr>
            <a:lvl5pPr marL="2057400" indent="-228600">
              <a:defRPr>
                <a:solidFill>
                  <a:schemeClr val="tx1"/>
                </a:solidFill>
                <a:latin typeface="Lato Light"/>
                <a:ea typeface="MS PGothic" panose="020B0600070205080204" pitchFamily="34" charset="-128"/>
              </a:defRPr>
            </a:lvl5pPr>
            <a:lvl6pPr marL="2514600" indent="-228600" defTabSz="913130" eaLnBrk="0" fontAlgn="base" hangingPunct="0">
              <a:spcBef>
                <a:spcPct val="0"/>
              </a:spcBef>
              <a:spcAft>
                <a:spcPct val="0"/>
              </a:spcAft>
              <a:defRPr>
                <a:solidFill>
                  <a:schemeClr val="tx1"/>
                </a:solidFill>
                <a:latin typeface="Lato Light"/>
                <a:ea typeface="MS PGothic" panose="020B0600070205080204" pitchFamily="34" charset="-128"/>
              </a:defRPr>
            </a:lvl6pPr>
            <a:lvl7pPr marL="2971800" indent="-228600" defTabSz="913130" eaLnBrk="0" fontAlgn="base" hangingPunct="0">
              <a:spcBef>
                <a:spcPct val="0"/>
              </a:spcBef>
              <a:spcAft>
                <a:spcPct val="0"/>
              </a:spcAft>
              <a:defRPr>
                <a:solidFill>
                  <a:schemeClr val="tx1"/>
                </a:solidFill>
                <a:latin typeface="Lato Light"/>
                <a:ea typeface="MS PGothic" panose="020B0600070205080204" pitchFamily="34" charset="-128"/>
              </a:defRPr>
            </a:lvl7pPr>
            <a:lvl8pPr marL="3429000" indent="-228600" defTabSz="913130" eaLnBrk="0" fontAlgn="base" hangingPunct="0">
              <a:spcBef>
                <a:spcPct val="0"/>
              </a:spcBef>
              <a:spcAft>
                <a:spcPct val="0"/>
              </a:spcAft>
              <a:defRPr>
                <a:solidFill>
                  <a:schemeClr val="tx1"/>
                </a:solidFill>
                <a:latin typeface="Lato Light"/>
                <a:ea typeface="MS PGothic" panose="020B0600070205080204" pitchFamily="34" charset="-128"/>
              </a:defRPr>
            </a:lvl8pPr>
            <a:lvl9pPr marL="3886200" indent="-228600" defTabSz="913130" eaLnBrk="0" fontAlgn="base" hangingPunct="0">
              <a:spcBef>
                <a:spcPct val="0"/>
              </a:spcBef>
              <a:spcAft>
                <a:spcPct val="0"/>
              </a:spcAft>
              <a:defRPr>
                <a:solidFill>
                  <a:schemeClr val="tx1"/>
                </a:solidFill>
                <a:latin typeface="Lato Light"/>
                <a:ea typeface="MS PGothic" panose="020B0600070205080204" pitchFamily="34" charset="-128"/>
              </a:defRPr>
            </a:lvl9pPr>
          </a:lstStyle>
          <a:p>
            <a:pPr algn="r" defTabSz="1283335">
              <a:spcBef>
                <a:spcPct val="20000"/>
              </a:spcBef>
              <a:defRPr/>
            </a:pPr>
            <a:r>
              <a:rPr lang="zh-CN" altLang="en-US" sz="1405"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单击此处可编辑内容，根据您的需要自由拉伸文本框大小</a:t>
            </a:r>
            <a:endParaRPr lang="en-US" altLang="zh-CN" sz="1405"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TextBox 46"/>
          <p:cNvSpPr txBox="1">
            <a:spLocks noChangeArrowheads="1"/>
          </p:cNvSpPr>
          <p:nvPr/>
        </p:nvSpPr>
        <p:spPr bwMode="auto">
          <a:xfrm>
            <a:off x="2959700" y="5329058"/>
            <a:ext cx="2457432" cy="403423"/>
          </a:xfrm>
          <a:prstGeom prst="rect">
            <a:avLst/>
          </a:prstGeom>
        </p:spPr>
        <p:txBody>
          <a:bodyPr lIns="128566" tIns="64283" rIns="128566" bIns="64283">
            <a:spAutoFit/>
          </a:bodyPr>
          <a:lstStyle>
            <a:lvl1pPr>
              <a:defRPr>
                <a:solidFill>
                  <a:schemeClr val="tx1"/>
                </a:solidFill>
                <a:latin typeface="Lato Light"/>
                <a:ea typeface="MS PGothic" panose="020B0600070205080204" pitchFamily="34" charset="-128"/>
              </a:defRPr>
            </a:lvl1pPr>
            <a:lvl2pPr marL="742950" indent="-285750">
              <a:defRPr>
                <a:solidFill>
                  <a:schemeClr val="tx1"/>
                </a:solidFill>
                <a:latin typeface="Lato Light"/>
                <a:ea typeface="MS PGothic" panose="020B0600070205080204" pitchFamily="34" charset="-128"/>
              </a:defRPr>
            </a:lvl2pPr>
            <a:lvl3pPr marL="1143000" indent="-228600">
              <a:defRPr>
                <a:solidFill>
                  <a:schemeClr val="tx1"/>
                </a:solidFill>
                <a:latin typeface="Lato Light"/>
                <a:ea typeface="MS PGothic" panose="020B0600070205080204" pitchFamily="34" charset="-128"/>
              </a:defRPr>
            </a:lvl3pPr>
            <a:lvl4pPr marL="1600200" indent="-228600">
              <a:defRPr>
                <a:solidFill>
                  <a:schemeClr val="tx1"/>
                </a:solidFill>
                <a:latin typeface="Lato Light"/>
                <a:ea typeface="MS PGothic" panose="020B0600070205080204" pitchFamily="34" charset="-128"/>
              </a:defRPr>
            </a:lvl4pPr>
            <a:lvl5pPr marL="2057400" indent="-228600">
              <a:defRPr>
                <a:solidFill>
                  <a:schemeClr val="tx1"/>
                </a:solidFill>
                <a:latin typeface="Lato Light"/>
                <a:ea typeface="MS PGothic" panose="020B0600070205080204" pitchFamily="34" charset="-128"/>
              </a:defRPr>
            </a:lvl5pPr>
            <a:lvl6pPr marL="2514600" indent="-228600" defTabSz="913130" eaLnBrk="0" fontAlgn="base" hangingPunct="0">
              <a:spcBef>
                <a:spcPct val="0"/>
              </a:spcBef>
              <a:spcAft>
                <a:spcPct val="0"/>
              </a:spcAft>
              <a:defRPr>
                <a:solidFill>
                  <a:schemeClr val="tx1"/>
                </a:solidFill>
                <a:latin typeface="Lato Light"/>
                <a:ea typeface="MS PGothic" panose="020B0600070205080204" pitchFamily="34" charset="-128"/>
              </a:defRPr>
            </a:lvl6pPr>
            <a:lvl7pPr marL="2971800" indent="-228600" defTabSz="913130" eaLnBrk="0" fontAlgn="base" hangingPunct="0">
              <a:spcBef>
                <a:spcPct val="0"/>
              </a:spcBef>
              <a:spcAft>
                <a:spcPct val="0"/>
              </a:spcAft>
              <a:defRPr>
                <a:solidFill>
                  <a:schemeClr val="tx1"/>
                </a:solidFill>
                <a:latin typeface="Lato Light"/>
                <a:ea typeface="MS PGothic" panose="020B0600070205080204" pitchFamily="34" charset="-128"/>
              </a:defRPr>
            </a:lvl7pPr>
            <a:lvl8pPr marL="3429000" indent="-228600" defTabSz="913130" eaLnBrk="0" fontAlgn="base" hangingPunct="0">
              <a:spcBef>
                <a:spcPct val="0"/>
              </a:spcBef>
              <a:spcAft>
                <a:spcPct val="0"/>
              </a:spcAft>
              <a:defRPr>
                <a:solidFill>
                  <a:schemeClr val="tx1"/>
                </a:solidFill>
                <a:latin typeface="Lato Light"/>
                <a:ea typeface="MS PGothic" panose="020B0600070205080204" pitchFamily="34" charset="-128"/>
              </a:defRPr>
            </a:lvl8pPr>
            <a:lvl9pPr marL="3886200" indent="-228600" defTabSz="913130" eaLnBrk="0" fontAlgn="base" hangingPunct="0">
              <a:spcBef>
                <a:spcPct val="0"/>
              </a:spcBef>
              <a:spcAft>
                <a:spcPct val="0"/>
              </a:spcAft>
              <a:defRPr>
                <a:solidFill>
                  <a:schemeClr val="tx1"/>
                </a:solidFill>
                <a:latin typeface="Lato Light"/>
                <a:ea typeface="MS PGothic" panose="020B0600070205080204" pitchFamily="34" charset="-128"/>
              </a:defRPr>
            </a:lvl9pPr>
          </a:lstStyle>
          <a:p>
            <a:r>
              <a:rPr lang="zh-CN" altLang="en-US" sz="1685" b="1"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单击编辑标题</a:t>
            </a:r>
            <a:endParaRPr lang="zh-CN" altLang="en-US" sz="1685" b="1"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5" name="矩形 44"/>
          <p:cNvSpPr/>
          <p:nvPr/>
        </p:nvSpPr>
        <p:spPr>
          <a:xfrm>
            <a:off x="0" y="0"/>
            <a:ext cx="12858750" cy="519981"/>
          </a:xfrm>
          <a:prstGeom prst="rect">
            <a:avLst/>
          </a:prstGeom>
          <a:blipFill dpi="0" rotWithShape="1">
            <a:blip r:embed="rId1"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TextBox 122"/>
          <p:cNvSpPr txBox="1"/>
          <p:nvPr/>
        </p:nvSpPr>
        <p:spPr>
          <a:xfrm>
            <a:off x="136214" y="46890"/>
            <a:ext cx="3096344" cy="466685"/>
          </a:xfrm>
          <a:prstGeom prst="rect">
            <a:avLst/>
          </a:prstGeom>
          <a:noFill/>
        </p:spPr>
        <p:txBody>
          <a:bodyPr wrap="square" lIns="96416" tIns="48206" rIns="96416" bIns="48206" rtlCol="0">
            <a:spAutoFit/>
          </a:bodyPr>
          <a:lstStyle/>
          <a:p>
            <a:r>
              <a:rPr lang="zh-CN" altLang="en-US" sz="2400" spc="300" dirty="0" smtClean="0">
                <a:solidFill>
                  <a:schemeClr val="bg1"/>
                </a:solidFill>
                <a:latin typeface="造字工房悦黑体验版细体" pitchFamily="50" charset="-122"/>
                <a:ea typeface="造字工房悦黑体验版细体" pitchFamily="50" charset="-122"/>
                <a:sym typeface="Arial" panose="020B0604020202020204" pitchFamily="34" charset="0"/>
              </a:rPr>
              <a:t>点击添加标题文字</a:t>
            </a:r>
            <a:endParaRPr lang="zh-CN" altLang="en-US" sz="2400" spc="300" dirty="0">
              <a:solidFill>
                <a:schemeClr val="bg1"/>
              </a:solidFill>
              <a:latin typeface="造字工房悦黑体验版细体" pitchFamily="50" charset="-122"/>
              <a:ea typeface="造字工房悦黑体验版细体" pitchFamily="50"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advTm="5000">
        <p14:flip dir="r"/>
      </p:transition>
    </mc:Choice>
    <mc:Fallback>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p:cTn id="17" dur="500" fill="hold"/>
                                        <p:tgtEl>
                                          <p:spTgt spid="22"/>
                                        </p:tgtEl>
                                        <p:attrNameLst>
                                          <p:attrName>ppt_w</p:attrName>
                                        </p:attrNameLst>
                                      </p:cBhvr>
                                      <p:tavLst>
                                        <p:tav tm="0">
                                          <p:val>
                                            <p:fltVal val="0"/>
                                          </p:val>
                                        </p:tav>
                                        <p:tav tm="100000">
                                          <p:val>
                                            <p:strVal val="#ppt_w"/>
                                          </p:val>
                                        </p:tav>
                                      </p:tavLst>
                                    </p:anim>
                                    <p:anim calcmode="lin" valueType="num">
                                      <p:cBhvr>
                                        <p:cTn id="18" dur="500" fill="hold"/>
                                        <p:tgtEl>
                                          <p:spTgt spid="22"/>
                                        </p:tgtEl>
                                        <p:attrNameLst>
                                          <p:attrName>ppt_h</p:attrName>
                                        </p:attrNameLst>
                                      </p:cBhvr>
                                      <p:tavLst>
                                        <p:tav tm="0">
                                          <p:val>
                                            <p:fltVal val="0"/>
                                          </p:val>
                                        </p:tav>
                                        <p:tav tm="100000">
                                          <p:val>
                                            <p:strVal val="#ppt_h"/>
                                          </p:val>
                                        </p:tav>
                                      </p:tavLst>
                                    </p:anim>
                                    <p:animEffect transition="in" filter="fade">
                                      <p:cBhvr>
                                        <p:cTn id="19" dur="500"/>
                                        <p:tgtEl>
                                          <p:spTgt spid="2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p:cTn id="27" dur="500" fill="hold"/>
                                        <p:tgtEl>
                                          <p:spTgt spid="24"/>
                                        </p:tgtEl>
                                        <p:attrNameLst>
                                          <p:attrName>ppt_w</p:attrName>
                                        </p:attrNameLst>
                                      </p:cBhvr>
                                      <p:tavLst>
                                        <p:tav tm="0">
                                          <p:val>
                                            <p:fltVal val="0"/>
                                          </p:val>
                                        </p:tav>
                                        <p:tav tm="100000">
                                          <p:val>
                                            <p:strVal val="#ppt_w"/>
                                          </p:val>
                                        </p:tav>
                                      </p:tavLst>
                                    </p:anim>
                                    <p:anim calcmode="lin" valueType="num">
                                      <p:cBhvr>
                                        <p:cTn id="28" dur="500" fill="hold"/>
                                        <p:tgtEl>
                                          <p:spTgt spid="24"/>
                                        </p:tgtEl>
                                        <p:attrNameLst>
                                          <p:attrName>ppt_h</p:attrName>
                                        </p:attrNameLst>
                                      </p:cBhvr>
                                      <p:tavLst>
                                        <p:tav tm="0">
                                          <p:val>
                                            <p:fltVal val="0"/>
                                          </p:val>
                                        </p:tav>
                                        <p:tav tm="100000">
                                          <p:val>
                                            <p:strVal val="#ppt_h"/>
                                          </p:val>
                                        </p:tav>
                                      </p:tavLst>
                                    </p:anim>
                                    <p:animEffect transition="in" filter="fade">
                                      <p:cBhvr>
                                        <p:cTn id="29" dur="500"/>
                                        <p:tgtEl>
                                          <p:spTgt spid="24"/>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5"/>
                                        </p:tgtEl>
                                        <p:attrNameLst>
                                          <p:attrName>style.visibility</p:attrName>
                                        </p:attrNameLst>
                                      </p:cBhvr>
                                      <p:to>
                                        <p:strVal val="visible"/>
                                      </p:to>
                                    </p:set>
                                    <p:anim calcmode="lin" valueType="num">
                                      <p:cBhvr>
                                        <p:cTn id="32" dur="500" fill="hold"/>
                                        <p:tgtEl>
                                          <p:spTgt spid="25"/>
                                        </p:tgtEl>
                                        <p:attrNameLst>
                                          <p:attrName>ppt_w</p:attrName>
                                        </p:attrNameLst>
                                      </p:cBhvr>
                                      <p:tavLst>
                                        <p:tav tm="0">
                                          <p:val>
                                            <p:fltVal val="0"/>
                                          </p:val>
                                        </p:tav>
                                        <p:tav tm="100000">
                                          <p:val>
                                            <p:strVal val="#ppt_w"/>
                                          </p:val>
                                        </p:tav>
                                      </p:tavLst>
                                    </p:anim>
                                    <p:anim calcmode="lin" valueType="num">
                                      <p:cBhvr>
                                        <p:cTn id="33" dur="500" fill="hold"/>
                                        <p:tgtEl>
                                          <p:spTgt spid="25"/>
                                        </p:tgtEl>
                                        <p:attrNameLst>
                                          <p:attrName>ppt_h</p:attrName>
                                        </p:attrNameLst>
                                      </p:cBhvr>
                                      <p:tavLst>
                                        <p:tav tm="0">
                                          <p:val>
                                            <p:fltVal val="0"/>
                                          </p:val>
                                        </p:tav>
                                        <p:tav tm="100000">
                                          <p:val>
                                            <p:strVal val="#ppt_h"/>
                                          </p:val>
                                        </p:tav>
                                      </p:tavLst>
                                    </p:anim>
                                    <p:animEffect transition="in" filter="fade">
                                      <p:cBhvr>
                                        <p:cTn id="34" dur="500"/>
                                        <p:tgtEl>
                                          <p:spTgt spid="25"/>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p:cTn id="37" dur="500" fill="hold"/>
                                        <p:tgtEl>
                                          <p:spTgt spid="26"/>
                                        </p:tgtEl>
                                        <p:attrNameLst>
                                          <p:attrName>ppt_w</p:attrName>
                                        </p:attrNameLst>
                                      </p:cBhvr>
                                      <p:tavLst>
                                        <p:tav tm="0">
                                          <p:val>
                                            <p:fltVal val="0"/>
                                          </p:val>
                                        </p:tav>
                                        <p:tav tm="100000">
                                          <p:val>
                                            <p:strVal val="#ppt_w"/>
                                          </p:val>
                                        </p:tav>
                                      </p:tavLst>
                                    </p:anim>
                                    <p:anim calcmode="lin" valueType="num">
                                      <p:cBhvr>
                                        <p:cTn id="38" dur="500" fill="hold"/>
                                        <p:tgtEl>
                                          <p:spTgt spid="26"/>
                                        </p:tgtEl>
                                        <p:attrNameLst>
                                          <p:attrName>ppt_h</p:attrName>
                                        </p:attrNameLst>
                                      </p:cBhvr>
                                      <p:tavLst>
                                        <p:tav tm="0">
                                          <p:val>
                                            <p:fltVal val="0"/>
                                          </p:val>
                                        </p:tav>
                                        <p:tav tm="100000">
                                          <p:val>
                                            <p:strVal val="#ppt_h"/>
                                          </p:val>
                                        </p:tav>
                                      </p:tavLst>
                                    </p:anim>
                                    <p:animEffect transition="in" filter="fade">
                                      <p:cBhvr>
                                        <p:cTn id="39" dur="500"/>
                                        <p:tgtEl>
                                          <p:spTgt spid="26"/>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500" fill="hold"/>
                                        <p:tgtEl>
                                          <p:spTgt spid="28"/>
                                        </p:tgtEl>
                                        <p:attrNameLst>
                                          <p:attrName>ppt_w</p:attrName>
                                        </p:attrNameLst>
                                      </p:cBhvr>
                                      <p:tavLst>
                                        <p:tav tm="0">
                                          <p:val>
                                            <p:fltVal val="0"/>
                                          </p:val>
                                        </p:tav>
                                        <p:tav tm="100000">
                                          <p:val>
                                            <p:strVal val="#ppt_w"/>
                                          </p:val>
                                        </p:tav>
                                      </p:tavLst>
                                    </p:anim>
                                    <p:anim calcmode="lin" valueType="num">
                                      <p:cBhvr>
                                        <p:cTn id="48" dur="500" fill="hold"/>
                                        <p:tgtEl>
                                          <p:spTgt spid="28"/>
                                        </p:tgtEl>
                                        <p:attrNameLst>
                                          <p:attrName>ppt_h</p:attrName>
                                        </p:attrNameLst>
                                      </p:cBhvr>
                                      <p:tavLst>
                                        <p:tav tm="0">
                                          <p:val>
                                            <p:fltVal val="0"/>
                                          </p:val>
                                        </p:tav>
                                        <p:tav tm="100000">
                                          <p:val>
                                            <p:strVal val="#ppt_h"/>
                                          </p:val>
                                        </p:tav>
                                      </p:tavLst>
                                    </p:anim>
                                    <p:animEffect transition="in" filter="fade">
                                      <p:cBhvr>
                                        <p:cTn id="49" dur="500"/>
                                        <p:tgtEl>
                                          <p:spTgt spid="28"/>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p:cTn id="57" dur="500" fill="hold"/>
                                        <p:tgtEl>
                                          <p:spTgt spid="30"/>
                                        </p:tgtEl>
                                        <p:attrNameLst>
                                          <p:attrName>ppt_w</p:attrName>
                                        </p:attrNameLst>
                                      </p:cBhvr>
                                      <p:tavLst>
                                        <p:tav tm="0">
                                          <p:val>
                                            <p:fltVal val="0"/>
                                          </p:val>
                                        </p:tav>
                                        <p:tav tm="100000">
                                          <p:val>
                                            <p:strVal val="#ppt_w"/>
                                          </p:val>
                                        </p:tav>
                                      </p:tavLst>
                                    </p:anim>
                                    <p:anim calcmode="lin" valueType="num">
                                      <p:cBhvr>
                                        <p:cTn id="58" dur="500" fill="hold"/>
                                        <p:tgtEl>
                                          <p:spTgt spid="30"/>
                                        </p:tgtEl>
                                        <p:attrNameLst>
                                          <p:attrName>ppt_h</p:attrName>
                                        </p:attrNameLst>
                                      </p:cBhvr>
                                      <p:tavLst>
                                        <p:tav tm="0">
                                          <p:val>
                                            <p:fltVal val="0"/>
                                          </p:val>
                                        </p:tav>
                                        <p:tav tm="100000">
                                          <p:val>
                                            <p:strVal val="#ppt_h"/>
                                          </p:val>
                                        </p:tav>
                                      </p:tavLst>
                                    </p:anim>
                                    <p:animEffect transition="in" filter="fade">
                                      <p:cBhvr>
                                        <p:cTn id="59" dur="500"/>
                                        <p:tgtEl>
                                          <p:spTgt spid="30"/>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1"/>
                                        </p:tgtEl>
                                        <p:attrNameLst>
                                          <p:attrName>style.visibility</p:attrName>
                                        </p:attrNameLst>
                                      </p:cBhvr>
                                      <p:to>
                                        <p:strVal val="visible"/>
                                      </p:to>
                                    </p:set>
                                    <p:anim calcmode="lin" valueType="num">
                                      <p:cBhvr>
                                        <p:cTn id="62" dur="500" fill="hold"/>
                                        <p:tgtEl>
                                          <p:spTgt spid="31"/>
                                        </p:tgtEl>
                                        <p:attrNameLst>
                                          <p:attrName>ppt_w</p:attrName>
                                        </p:attrNameLst>
                                      </p:cBhvr>
                                      <p:tavLst>
                                        <p:tav tm="0">
                                          <p:val>
                                            <p:fltVal val="0"/>
                                          </p:val>
                                        </p:tav>
                                        <p:tav tm="100000">
                                          <p:val>
                                            <p:strVal val="#ppt_w"/>
                                          </p:val>
                                        </p:tav>
                                      </p:tavLst>
                                    </p:anim>
                                    <p:anim calcmode="lin" valueType="num">
                                      <p:cBhvr>
                                        <p:cTn id="63" dur="500" fill="hold"/>
                                        <p:tgtEl>
                                          <p:spTgt spid="31"/>
                                        </p:tgtEl>
                                        <p:attrNameLst>
                                          <p:attrName>ppt_h</p:attrName>
                                        </p:attrNameLst>
                                      </p:cBhvr>
                                      <p:tavLst>
                                        <p:tav tm="0">
                                          <p:val>
                                            <p:fltVal val="0"/>
                                          </p:val>
                                        </p:tav>
                                        <p:tav tm="100000">
                                          <p:val>
                                            <p:strVal val="#ppt_h"/>
                                          </p:val>
                                        </p:tav>
                                      </p:tavLst>
                                    </p:anim>
                                    <p:animEffect transition="in" filter="fade">
                                      <p:cBhvr>
                                        <p:cTn id="64" dur="500"/>
                                        <p:tgtEl>
                                          <p:spTgt spid="31"/>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500"/>
                            </p:stCondLst>
                            <p:childTnLst>
                              <p:par>
                                <p:cTn id="71" presetID="42" presetClass="entr" presetSubtype="0"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fade">
                                      <p:cBhvr>
                                        <p:cTn id="73" dur="1000"/>
                                        <p:tgtEl>
                                          <p:spTgt spid="40"/>
                                        </p:tgtEl>
                                      </p:cBhvr>
                                    </p:animEffect>
                                    <p:anim calcmode="lin" valueType="num">
                                      <p:cBhvr>
                                        <p:cTn id="74" dur="1000" fill="hold"/>
                                        <p:tgtEl>
                                          <p:spTgt spid="40"/>
                                        </p:tgtEl>
                                        <p:attrNameLst>
                                          <p:attrName>ppt_x</p:attrName>
                                        </p:attrNameLst>
                                      </p:cBhvr>
                                      <p:tavLst>
                                        <p:tav tm="0">
                                          <p:val>
                                            <p:strVal val="#ppt_x"/>
                                          </p:val>
                                        </p:tav>
                                        <p:tav tm="100000">
                                          <p:val>
                                            <p:strVal val="#ppt_x"/>
                                          </p:val>
                                        </p:tav>
                                      </p:tavLst>
                                    </p:anim>
                                    <p:anim calcmode="lin" valueType="num">
                                      <p:cBhvr>
                                        <p:cTn id="75" dur="1000" fill="hold"/>
                                        <p:tgtEl>
                                          <p:spTgt spid="40"/>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fade">
                                      <p:cBhvr>
                                        <p:cTn id="78" dur="1000"/>
                                        <p:tgtEl>
                                          <p:spTgt spid="39"/>
                                        </p:tgtEl>
                                      </p:cBhvr>
                                    </p:animEffect>
                                    <p:anim calcmode="lin" valueType="num">
                                      <p:cBhvr>
                                        <p:cTn id="79" dur="1000" fill="hold"/>
                                        <p:tgtEl>
                                          <p:spTgt spid="39"/>
                                        </p:tgtEl>
                                        <p:attrNameLst>
                                          <p:attrName>ppt_x</p:attrName>
                                        </p:attrNameLst>
                                      </p:cBhvr>
                                      <p:tavLst>
                                        <p:tav tm="0">
                                          <p:val>
                                            <p:strVal val="#ppt_x"/>
                                          </p:val>
                                        </p:tav>
                                        <p:tav tm="100000">
                                          <p:val>
                                            <p:strVal val="#ppt_x"/>
                                          </p:val>
                                        </p:tav>
                                      </p:tavLst>
                                    </p:anim>
                                    <p:anim calcmode="lin" valueType="num">
                                      <p:cBhvr>
                                        <p:cTn id="80" dur="1000" fill="hold"/>
                                        <p:tgtEl>
                                          <p:spTgt spid="39"/>
                                        </p:tgtEl>
                                        <p:attrNameLst>
                                          <p:attrName>ppt_y</p:attrName>
                                        </p:attrNameLst>
                                      </p:cBhvr>
                                      <p:tavLst>
                                        <p:tav tm="0">
                                          <p:val>
                                            <p:strVal val="#ppt_y+.1"/>
                                          </p:val>
                                        </p:tav>
                                        <p:tav tm="100000">
                                          <p:val>
                                            <p:strVal val="#ppt_y"/>
                                          </p:val>
                                        </p:tav>
                                      </p:tavLst>
                                    </p:anim>
                                  </p:childTnLst>
                                </p:cTn>
                              </p:par>
                            </p:childTnLst>
                          </p:cTn>
                        </p:par>
                        <p:par>
                          <p:cTn id="81" fill="hold">
                            <p:stCondLst>
                              <p:cond delay="1500"/>
                            </p:stCondLst>
                            <p:childTnLst>
                              <p:par>
                                <p:cTn id="82" presetID="42" presetClass="entr" presetSubtype="0"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1000"/>
                                        <p:tgtEl>
                                          <p:spTgt spid="42"/>
                                        </p:tgtEl>
                                      </p:cBhvr>
                                    </p:animEffect>
                                    <p:anim calcmode="lin" valueType="num">
                                      <p:cBhvr>
                                        <p:cTn id="85" dur="1000" fill="hold"/>
                                        <p:tgtEl>
                                          <p:spTgt spid="42"/>
                                        </p:tgtEl>
                                        <p:attrNameLst>
                                          <p:attrName>ppt_x</p:attrName>
                                        </p:attrNameLst>
                                      </p:cBhvr>
                                      <p:tavLst>
                                        <p:tav tm="0">
                                          <p:val>
                                            <p:strVal val="#ppt_x"/>
                                          </p:val>
                                        </p:tav>
                                        <p:tav tm="100000">
                                          <p:val>
                                            <p:strVal val="#ppt_x"/>
                                          </p:val>
                                        </p:tav>
                                      </p:tavLst>
                                    </p:anim>
                                    <p:anim calcmode="lin" valueType="num">
                                      <p:cBhvr>
                                        <p:cTn id="86" dur="1000" fill="hold"/>
                                        <p:tgtEl>
                                          <p:spTgt spid="42"/>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41"/>
                                        </p:tgtEl>
                                        <p:attrNameLst>
                                          <p:attrName>style.visibility</p:attrName>
                                        </p:attrNameLst>
                                      </p:cBhvr>
                                      <p:to>
                                        <p:strVal val="visible"/>
                                      </p:to>
                                    </p:set>
                                    <p:animEffect transition="in" filter="fade">
                                      <p:cBhvr>
                                        <p:cTn id="89" dur="1000"/>
                                        <p:tgtEl>
                                          <p:spTgt spid="41"/>
                                        </p:tgtEl>
                                      </p:cBhvr>
                                    </p:animEffect>
                                    <p:anim calcmode="lin" valueType="num">
                                      <p:cBhvr>
                                        <p:cTn id="90" dur="1000" fill="hold"/>
                                        <p:tgtEl>
                                          <p:spTgt spid="41"/>
                                        </p:tgtEl>
                                        <p:attrNameLst>
                                          <p:attrName>ppt_x</p:attrName>
                                        </p:attrNameLst>
                                      </p:cBhvr>
                                      <p:tavLst>
                                        <p:tav tm="0">
                                          <p:val>
                                            <p:strVal val="#ppt_x"/>
                                          </p:val>
                                        </p:tav>
                                        <p:tav tm="100000">
                                          <p:val>
                                            <p:strVal val="#ppt_x"/>
                                          </p:val>
                                        </p:tav>
                                      </p:tavLst>
                                    </p:anim>
                                    <p:anim calcmode="lin" valueType="num">
                                      <p:cBhvr>
                                        <p:cTn id="91" dur="1000" fill="hold"/>
                                        <p:tgtEl>
                                          <p:spTgt spid="41"/>
                                        </p:tgtEl>
                                        <p:attrNameLst>
                                          <p:attrName>ppt_y</p:attrName>
                                        </p:attrNameLst>
                                      </p:cBhvr>
                                      <p:tavLst>
                                        <p:tav tm="0">
                                          <p:val>
                                            <p:strVal val="#ppt_y+.1"/>
                                          </p:val>
                                        </p:tav>
                                        <p:tav tm="100000">
                                          <p:val>
                                            <p:strVal val="#ppt_y"/>
                                          </p:val>
                                        </p:tav>
                                      </p:tavLst>
                                    </p:anim>
                                  </p:childTnLst>
                                </p:cTn>
                              </p:par>
                            </p:childTnLst>
                          </p:cTn>
                        </p:par>
                        <p:par>
                          <p:cTn id="92" fill="hold">
                            <p:stCondLst>
                              <p:cond delay="2500"/>
                            </p:stCondLst>
                            <p:childTnLst>
                              <p:par>
                                <p:cTn id="93" presetID="42" presetClass="entr" presetSubtype="0" fill="hold" grpId="0" nodeType="afterEffect">
                                  <p:stCondLst>
                                    <p:cond delay="0"/>
                                  </p:stCondLst>
                                  <p:childTnLst>
                                    <p:set>
                                      <p:cBhvr>
                                        <p:cTn id="94" dur="1" fill="hold">
                                          <p:stCondLst>
                                            <p:cond delay="0"/>
                                          </p:stCondLst>
                                        </p:cTn>
                                        <p:tgtEl>
                                          <p:spTgt spid="44"/>
                                        </p:tgtEl>
                                        <p:attrNameLst>
                                          <p:attrName>style.visibility</p:attrName>
                                        </p:attrNameLst>
                                      </p:cBhvr>
                                      <p:to>
                                        <p:strVal val="visible"/>
                                      </p:to>
                                    </p:set>
                                    <p:animEffect transition="in" filter="fade">
                                      <p:cBhvr>
                                        <p:cTn id="95" dur="1000"/>
                                        <p:tgtEl>
                                          <p:spTgt spid="44"/>
                                        </p:tgtEl>
                                      </p:cBhvr>
                                    </p:animEffect>
                                    <p:anim calcmode="lin" valueType="num">
                                      <p:cBhvr>
                                        <p:cTn id="96" dur="1000" fill="hold"/>
                                        <p:tgtEl>
                                          <p:spTgt spid="44"/>
                                        </p:tgtEl>
                                        <p:attrNameLst>
                                          <p:attrName>ppt_x</p:attrName>
                                        </p:attrNameLst>
                                      </p:cBhvr>
                                      <p:tavLst>
                                        <p:tav tm="0">
                                          <p:val>
                                            <p:strVal val="#ppt_x"/>
                                          </p:val>
                                        </p:tav>
                                        <p:tav tm="100000">
                                          <p:val>
                                            <p:strVal val="#ppt_x"/>
                                          </p:val>
                                        </p:tav>
                                      </p:tavLst>
                                    </p:anim>
                                    <p:anim calcmode="lin" valueType="num">
                                      <p:cBhvr>
                                        <p:cTn id="97" dur="1000" fill="hold"/>
                                        <p:tgtEl>
                                          <p:spTgt spid="44"/>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43"/>
                                        </p:tgtEl>
                                        <p:attrNameLst>
                                          <p:attrName>style.visibility</p:attrName>
                                        </p:attrNameLst>
                                      </p:cBhvr>
                                      <p:to>
                                        <p:strVal val="visible"/>
                                      </p:to>
                                    </p:set>
                                    <p:animEffect transition="in" filter="fade">
                                      <p:cBhvr>
                                        <p:cTn id="100" dur="1000"/>
                                        <p:tgtEl>
                                          <p:spTgt spid="43"/>
                                        </p:tgtEl>
                                      </p:cBhvr>
                                    </p:animEffect>
                                    <p:anim calcmode="lin" valueType="num">
                                      <p:cBhvr>
                                        <p:cTn id="101" dur="1000" fill="hold"/>
                                        <p:tgtEl>
                                          <p:spTgt spid="43"/>
                                        </p:tgtEl>
                                        <p:attrNameLst>
                                          <p:attrName>ppt_x</p:attrName>
                                        </p:attrNameLst>
                                      </p:cBhvr>
                                      <p:tavLst>
                                        <p:tav tm="0">
                                          <p:val>
                                            <p:strVal val="#ppt_x"/>
                                          </p:val>
                                        </p:tav>
                                        <p:tav tm="100000">
                                          <p:val>
                                            <p:strVal val="#ppt_x"/>
                                          </p:val>
                                        </p:tav>
                                      </p:tavLst>
                                    </p:anim>
                                    <p:anim calcmode="lin" valueType="num">
                                      <p:cBhvr>
                                        <p:cTn id="102" dur="1000" fill="hold"/>
                                        <p:tgtEl>
                                          <p:spTgt spid="43"/>
                                        </p:tgtEl>
                                        <p:attrNameLst>
                                          <p:attrName>ppt_y</p:attrName>
                                        </p:attrNameLst>
                                      </p:cBhvr>
                                      <p:tavLst>
                                        <p:tav tm="0">
                                          <p:val>
                                            <p:strVal val="#ppt_y+.1"/>
                                          </p:val>
                                        </p:tav>
                                        <p:tav tm="100000">
                                          <p:val>
                                            <p:strVal val="#ppt_y"/>
                                          </p:val>
                                        </p:tav>
                                      </p:tavLst>
                                    </p:anim>
                                  </p:childTnLst>
                                </p:cTn>
                              </p:par>
                            </p:childTnLst>
                          </p:cTn>
                        </p:par>
                        <p:par>
                          <p:cTn id="103" fill="hold">
                            <p:stCondLst>
                              <p:cond delay="3500"/>
                            </p:stCondLst>
                            <p:childTnLst>
                              <p:par>
                                <p:cTn id="104" presetID="42" presetClass="entr" presetSubtype="0" fill="hold" grpId="0" nodeType="afterEffect">
                                  <p:stCondLst>
                                    <p:cond delay="0"/>
                                  </p:stCondLst>
                                  <p:childTnLst>
                                    <p:set>
                                      <p:cBhvr>
                                        <p:cTn id="105" dur="1" fill="hold">
                                          <p:stCondLst>
                                            <p:cond delay="0"/>
                                          </p:stCondLst>
                                        </p:cTn>
                                        <p:tgtEl>
                                          <p:spTgt spid="34"/>
                                        </p:tgtEl>
                                        <p:attrNameLst>
                                          <p:attrName>style.visibility</p:attrName>
                                        </p:attrNameLst>
                                      </p:cBhvr>
                                      <p:to>
                                        <p:strVal val="visible"/>
                                      </p:to>
                                    </p:set>
                                    <p:animEffect transition="in" filter="fade">
                                      <p:cBhvr>
                                        <p:cTn id="106" dur="1000"/>
                                        <p:tgtEl>
                                          <p:spTgt spid="34"/>
                                        </p:tgtEl>
                                      </p:cBhvr>
                                    </p:animEffect>
                                    <p:anim calcmode="lin" valueType="num">
                                      <p:cBhvr>
                                        <p:cTn id="107" dur="1000" fill="hold"/>
                                        <p:tgtEl>
                                          <p:spTgt spid="34"/>
                                        </p:tgtEl>
                                        <p:attrNameLst>
                                          <p:attrName>ppt_x</p:attrName>
                                        </p:attrNameLst>
                                      </p:cBhvr>
                                      <p:tavLst>
                                        <p:tav tm="0">
                                          <p:val>
                                            <p:strVal val="#ppt_x"/>
                                          </p:val>
                                        </p:tav>
                                        <p:tav tm="100000">
                                          <p:val>
                                            <p:strVal val="#ppt_x"/>
                                          </p:val>
                                        </p:tav>
                                      </p:tavLst>
                                    </p:anim>
                                    <p:anim calcmode="lin" valueType="num">
                                      <p:cBhvr>
                                        <p:cTn id="108" dur="1000" fill="hold"/>
                                        <p:tgtEl>
                                          <p:spTgt spid="34"/>
                                        </p:tgtEl>
                                        <p:attrNameLst>
                                          <p:attrName>ppt_y</p:attrName>
                                        </p:attrNameLst>
                                      </p:cBhvr>
                                      <p:tavLst>
                                        <p:tav tm="0">
                                          <p:val>
                                            <p:strVal val="#ppt_y+.1"/>
                                          </p:val>
                                        </p:tav>
                                        <p:tav tm="100000">
                                          <p:val>
                                            <p:strVal val="#ppt_y"/>
                                          </p:val>
                                        </p:tav>
                                      </p:tavLst>
                                    </p:anim>
                                  </p:childTnLst>
                                </p:cTn>
                              </p:par>
                              <p:par>
                                <p:cTn id="109" presetID="42" presetClass="entr" presetSubtype="0" fill="hold" grpId="0" nodeType="withEffect">
                                  <p:stCondLst>
                                    <p:cond delay="0"/>
                                  </p:stCondLst>
                                  <p:childTnLst>
                                    <p:set>
                                      <p:cBhvr>
                                        <p:cTn id="110" dur="1" fill="hold">
                                          <p:stCondLst>
                                            <p:cond delay="0"/>
                                          </p:stCondLst>
                                        </p:cTn>
                                        <p:tgtEl>
                                          <p:spTgt spid="33"/>
                                        </p:tgtEl>
                                        <p:attrNameLst>
                                          <p:attrName>style.visibility</p:attrName>
                                        </p:attrNameLst>
                                      </p:cBhvr>
                                      <p:to>
                                        <p:strVal val="visible"/>
                                      </p:to>
                                    </p:set>
                                    <p:animEffect transition="in" filter="fade">
                                      <p:cBhvr>
                                        <p:cTn id="111" dur="1000"/>
                                        <p:tgtEl>
                                          <p:spTgt spid="33"/>
                                        </p:tgtEl>
                                      </p:cBhvr>
                                    </p:animEffect>
                                    <p:anim calcmode="lin" valueType="num">
                                      <p:cBhvr>
                                        <p:cTn id="112" dur="1000" fill="hold"/>
                                        <p:tgtEl>
                                          <p:spTgt spid="33"/>
                                        </p:tgtEl>
                                        <p:attrNameLst>
                                          <p:attrName>ppt_x</p:attrName>
                                        </p:attrNameLst>
                                      </p:cBhvr>
                                      <p:tavLst>
                                        <p:tav tm="0">
                                          <p:val>
                                            <p:strVal val="#ppt_x"/>
                                          </p:val>
                                        </p:tav>
                                        <p:tav tm="100000">
                                          <p:val>
                                            <p:strVal val="#ppt_x"/>
                                          </p:val>
                                        </p:tav>
                                      </p:tavLst>
                                    </p:anim>
                                    <p:anim calcmode="lin" valueType="num">
                                      <p:cBhvr>
                                        <p:cTn id="113" dur="1000" fill="hold"/>
                                        <p:tgtEl>
                                          <p:spTgt spid="33"/>
                                        </p:tgtEl>
                                        <p:attrNameLst>
                                          <p:attrName>ppt_y</p:attrName>
                                        </p:attrNameLst>
                                      </p:cBhvr>
                                      <p:tavLst>
                                        <p:tav tm="0">
                                          <p:val>
                                            <p:strVal val="#ppt_y+.1"/>
                                          </p:val>
                                        </p:tav>
                                        <p:tav tm="100000">
                                          <p:val>
                                            <p:strVal val="#ppt_y"/>
                                          </p:val>
                                        </p:tav>
                                      </p:tavLst>
                                    </p:anim>
                                  </p:childTnLst>
                                </p:cTn>
                              </p:par>
                            </p:childTnLst>
                          </p:cTn>
                        </p:par>
                        <p:par>
                          <p:cTn id="114" fill="hold">
                            <p:stCondLst>
                              <p:cond delay="4500"/>
                            </p:stCondLst>
                            <p:childTnLst>
                              <p:par>
                                <p:cTn id="115" presetID="42" presetClass="entr" presetSubtype="0" fill="hold" grpId="0" nodeType="afterEffect">
                                  <p:stCondLst>
                                    <p:cond delay="0"/>
                                  </p:stCondLst>
                                  <p:childTnLst>
                                    <p:set>
                                      <p:cBhvr>
                                        <p:cTn id="116" dur="1" fill="hold">
                                          <p:stCondLst>
                                            <p:cond delay="0"/>
                                          </p:stCondLst>
                                        </p:cTn>
                                        <p:tgtEl>
                                          <p:spTgt spid="36"/>
                                        </p:tgtEl>
                                        <p:attrNameLst>
                                          <p:attrName>style.visibility</p:attrName>
                                        </p:attrNameLst>
                                      </p:cBhvr>
                                      <p:to>
                                        <p:strVal val="visible"/>
                                      </p:to>
                                    </p:set>
                                    <p:animEffect transition="in" filter="fade">
                                      <p:cBhvr>
                                        <p:cTn id="117" dur="1000"/>
                                        <p:tgtEl>
                                          <p:spTgt spid="36"/>
                                        </p:tgtEl>
                                      </p:cBhvr>
                                    </p:animEffect>
                                    <p:anim calcmode="lin" valueType="num">
                                      <p:cBhvr>
                                        <p:cTn id="118" dur="1000" fill="hold"/>
                                        <p:tgtEl>
                                          <p:spTgt spid="36"/>
                                        </p:tgtEl>
                                        <p:attrNameLst>
                                          <p:attrName>ppt_x</p:attrName>
                                        </p:attrNameLst>
                                      </p:cBhvr>
                                      <p:tavLst>
                                        <p:tav tm="0">
                                          <p:val>
                                            <p:strVal val="#ppt_x"/>
                                          </p:val>
                                        </p:tav>
                                        <p:tav tm="100000">
                                          <p:val>
                                            <p:strVal val="#ppt_x"/>
                                          </p:val>
                                        </p:tav>
                                      </p:tavLst>
                                    </p:anim>
                                    <p:anim calcmode="lin" valueType="num">
                                      <p:cBhvr>
                                        <p:cTn id="119" dur="1000" fill="hold"/>
                                        <p:tgtEl>
                                          <p:spTgt spid="36"/>
                                        </p:tgtEl>
                                        <p:attrNameLst>
                                          <p:attrName>ppt_y</p:attrName>
                                        </p:attrNameLst>
                                      </p:cBhvr>
                                      <p:tavLst>
                                        <p:tav tm="0">
                                          <p:val>
                                            <p:strVal val="#ppt_y+.1"/>
                                          </p:val>
                                        </p:tav>
                                        <p:tav tm="100000">
                                          <p:val>
                                            <p:strVal val="#ppt_y"/>
                                          </p:val>
                                        </p:tav>
                                      </p:tavLst>
                                    </p:anim>
                                  </p:childTnLst>
                                </p:cTn>
                              </p:par>
                              <p:par>
                                <p:cTn id="120" presetID="42" presetClass="entr" presetSubtype="0" fill="hold" grpId="0" nodeType="withEffect">
                                  <p:stCondLst>
                                    <p:cond delay="0"/>
                                  </p:stCondLst>
                                  <p:childTnLst>
                                    <p:set>
                                      <p:cBhvr>
                                        <p:cTn id="121" dur="1" fill="hold">
                                          <p:stCondLst>
                                            <p:cond delay="0"/>
                                          </p:stCondLst>
                                        </p:cTn>
                                        <p:tgtEl>
                                          <p:spTgt spid="35"/>
                                        </p:tgtEl>
                                        <p:attrNameLst>
                                          <p:attrName>style.visibility</p:attrName>
                                        </p:attrNameLst>
                                      </p:cBhvr>
                                      <p:to>
                                        <p:strVal val="visible"/>
                                      </p:to>
                                    </p:set>
                                    <p:animEffect transition="in" filter="fade">
                                      <p:cBhvr>
                                        <p:cTn id="122" dur="1000"/>
                                        <p:tgtEl>
                                          <p:spTgt spid="35"/>
                                        </p:tgtEl>
                                      </p:cBhvr>
                                    </p:animEffect>
                                    <p:anim calcmode="lin" valueType="num">
                                      <p:cBhvr>
                                        <p:cTn id="123" dur="1000" fill="hold"/>
                                        <p:tgtEl>
                                          <p:spTgt spid="35"/>
                                        </p:tgtEl>
                                        <p:attrNameLst>
                                          <p:attrName>ppt_x</p:attrName>
                                        </p:attrNameLst>
                                      </p:cBhvr>
                                      <p:tavLst>
                                        <p:tav tm="0">
                                          <p:val>
                                            <p:strVal val="#ppt_x"/>
                                          </p:val>
                                        </p:tav>
                                        <p:tav tm="100000">
                                          <p:val>
                                            <p:strVal val="#ppt_x"/>
                                          </p:val>
                                        </p:tav>
                                      </p:tavLst>
                                    </p:anim>
                                    <p:anim calcmode="lin" valueType="num">
                                      <p:cBhvr>
                                        <p:cTn id="124" dur="1000" fill="hold"/>
                                        <p:tgtEl>
                                          <p:spTgt spid="35"/>
                                        </p:tgtEl>
                                        <p:attrNameLst>
                                          <p:attrName>ppt_y</p:attrName>
                                        </p:attrNameLst>
                                      </p:cBhvr>
                                      <p:tavLst>
                                        <p:tav tm="0">
                                          <p:val>
                                            <p:strVal val="#ppt_y+.1"/>
                                          </p:val>
                                        </p:tav>
                                        <p:tav tm="100000">
                                          <p:val>
                                            <p:strVal val="#ppt_y"/>
                                          </p:val>
                                        </p:tav>
                                      </p:tavLst>
                                    </p:anim>
                                  </p:childTnLst>
                                </p:cTn>
                              </p:par>
                            </p:childTnLst>
                          </p:cTn>
                        </p:par>
                        <p:par>
                          <p:cTn id="125" fill="hold">
                            <p:stCondLst>
                              <p:cond delay="5500"/>
                            </p:stCondLst>
                            <p:childTnLst>
                              <p:par>
                                <p:cTn id="126" presetID="42" presetClass="entr" presetSubtype="0" fill="hold" grpId="0" nodeType="afterEffect">
                                  <p:stCondLst>
                                    <p:cond delay="0"/>
                                  </p:stCondLst>
                                  <p:childTnLst>
                                    <p:set>
                                      <p:cBhvr>
                                        <p:cTn id="127" dur="1" fill="hold">
                                          <p:stCondLst>
                                            <p:cond delay="0"/>
                                          </p:stCondLst>
                                        </p:cTn>
                                        <p:tgtEl>
                                          <p:spTgt spid="38"/>
                                        </p:tgtEl>
                                        <p:attrNameLst>
                                          <p:attrName>style.visibility</p:attrName>
                                        </p:attrNameLst>
                                      </p:cBhvr>
                                      <p:to>
                                        <p:strVal val="visible"/>
                                      </p:to>
                                    </p:set>
                                    <p:animEffect transition="in" filter="fade">
                                      <p:cBhvr>
                                        <p:cTn id="128" dur="1000"/>
                                        <p:tgtEl>
                                          <p:spTgt spid="38"/>
                                        </p:tgtEl>
                                      </p:cBhvr>
                                    </p:animEffect>
                                    <p:anim calcmode="lin" valueType="num">
                                      <p:cBhvr>
                                        <p:cTn id="129" dur="1000" fill="hold"/>
                                        <p:tgtEl>
                                          <p:spTgt spid="38"/>
                                        </p:tgtEl>
                                        <p:attrNameLst>
                                          <p:attrName>ppt_x</p:attrName>
                                        </p:attrNameLst>
                                      </p:cBhvr>
                                      <p:tavLst>
                                        <p:tav tm="0">
                                          <p:val>
                                            <p:strVal val="#ppt_x"/>
                                          </p:val>
                                        </p:tav>
                                        <p:tav tm="100000">
                                          <p:val>
                                            <p:strVal val="#ppt_x"/>
                                          </p:val>
                                        </p:tav>
                                      </p:tavLst>
                                    </p:anim>
                                    <p:anim calcmode="lin" valueType="num">
                                      <p:cBhvr>
                                        <p:cTn id="130" dur="1000" fill="hold"/>
                                        <p:tgtEl>
                                          <p:spTgt spid="38"/>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37"/>
                                        </p:tgtEl>
                                        <p:attrNameLst>
                                          <p:attrName>style.visibility</p:attrName>
                                        </p:attrNameLst>
                                      </p:cBhvr>
                                      <p:to>
                                        <p:strVal val="visible"/>
                                      </p:to>
                                    </p:set>
                                    <p:animEffect transition="in" filter="fade">
                                      <p:cBhvr>
                                        <p:cTn id="133" dur="1000"/>
                                        <p:tgtEl>
                                          <p:spTgt spid="37"/>
                                        </p:tgtEl>
                                      </p:cBhvr>
                                    </p:animEffect>
                                    <p:anim calcmode="lin" valueType="num">
                                      <p:cBhvr>
                                        <p:cTn id="134" dur="1000" fill="hold"/>
                                        <p:tgtEl>
                                          <p:spTgt spid="37"/>
                                        </p:tgtEl>
                                        <p:attrNameLst>
                                          <p:attrName>ppt_x</p:attrName>
                                        </p:attrNameLst>
                                      </p:cBhvr>
                                      <p:tavLst>
                                        <p:tav tm="0">
                                          <p:val>
                                            <p:strVal val="#ppt_x"/>
                                          </p:val>
                                        </p:tav>
                                        <p:tav tm="100000">
                                          <p:val>
                                            <p:strVal val="#ppt_x"/>
                                          </p:val>
                                        </p:tav>
                                      </p:tavLst>
                                    </p:anim>
                                    <p:anim calcmode="lin" valueType="num">
                                      <p:cBhvr>
                                        <p:cTn id="135"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p:bldP spid="34" grpId="0"/>
      <p:bldP spid="35" grpId="0"/>
      <p:bldP spid="36" grpId="0"/>
      <p:bldP spid="37" grpId="0"/>
      <p:bldP spid="38" grpId="0"/>
      <p:bldP spid="39" grpId="0"/>
      <p:bldP spid="40" grpId="0"/>
      <p:bldP spid="41" grpId="0"/>
      <p:bldP spid="42" grpId="0"/>
      <p:bldP spid="43" grpId="0"/>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同心圆 34"/>
          <p:cNvSpPr/>
          <p:nvPr/>
        </p:nvSpPr>
        <p:spPr>
          <a:xfrm>
            <a:off x="959894" y="3286085"/>
            <a:ext cx="3671678" cy="3671678"/>
          </a:xfrm>
          <a:prstGeom prst="donut">
            <a:avLst>
              <a:gd name="adj" fmla="val 7852"/>
            </a:avLst>
          </a:prstGeom>
          <a:solidFill>
            <a:schemeClr val="accent1"/>
          </a:solidFill>
          <a:ln>
            <a:noFill/>
          </a:ln>
          <a:effectLst>
            <a:outerShdw blurRad="292100" dist="1943100" dir="5340000" algn="tl" rotWithShape="0">
              <a:prstClr val="black">
                <a:alpha val="13000"/>
              </a:prstClr>
            </a:outerShdw>
          </a:effectLst>
          <a:scene3d>
            <a:camera prst="perspectiveFront">
              <a:rot lat="17699970" lon="0" rev="0"/>
            </a:camera>
            <a:lightRig rig="flood" dir="t">
              <a:rot lat="0" lon="0" rev="7200000"/>
            </a:lightRig>
          </a:scene3d>
          <a:sp3d extrusionH="95250" prstMaterial="flat">
            <a:bevelT w="95250" h="69850"/>
            <a:bevelB w="95250" h="698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同心圆 35"/>
          <p:cNvSpPr/>
          <p:nvPr/>
        </p:nvSpPr>
        <p:spPr>
          <a:xfrm>
            <a:off x="1428781" y="3437968"/>
            <a:ext cx="2733904" cy="2733904"/>
          </a:xfrm>
          <a:prstGeom prst="donut">
            <a:avLst>
              <a:gd name="adj" fmla="val 7852"/>
            </a:avLst>
          </a:prstGeom>
          <a:solidFill>
            <a:schemeClr val="accent2"/>
          </a:solidFill>
          <a:ln>
            <a:noFill/>
          </a:ln>
          <a:effectLst>
            <a:outerShdw blurRad="292100" dist="1943100" dir="5340000" algn="tl" rotWithShape="0">
              <a:prstClr val="black">
                <a:alpha val="13000"/>
              </a:prstClr>
            </a:outerShdw>
          </a:effectLst>
          <a:scene3d>
            <a:camera prst="perspectiveFront">
              <a:rot lat="17699970" lon="0" rev="0"/>
            </a:camera>
            <a:lightRig rig="flood" dir="t">
              <a:rot lat="0" lon="0" rev="7200000"/>
            </a:lightRig>
          </a:scene3d>
          <a:sp3d z="635000" extrusionH="95250" prstMaterial="flat">
            <a:bevelT h="57150"/>
            <a:bevelB h="571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37" name="同心圆 36"/>
          <p:cNvSpPr/>
          <p:nvPr/>
        </p:nvSpPr>
        <p:spPr>
          <a:xfrm>
            <a:off x="1884432" y="3519627"/>
            <a:ext cx="1822602" cy="1822602"/>
          </a:xfrm>
          <a:prstGeom prst="donut">
            <a:avLst>
              <a:gd name="adj" fmla="val 7852"/>
            </a:avLst>
          </a:prstGeom>
          <a:solidFill>
            <a:schemeClr val="accent1"/>
          </a:solidFill>
          <a:ln>
            <a:noFill/>
          </a:ln>
          <a:effectLst>
            <a:outerShdw blurRad="292100" dist="1943100" dir="5340000" algn="tl" rotWithShape="0">
              <a:prstClr val="black">
                <a:alpha val="13000"/>
              </a:prstClr>
            </a:outerShdw>
          </a:effectLst>
          <a:scene3d>
            <a:camera prst="perspectiveFront">
              <a:rot lat="17699970" lon="0" rev="0"/>
            </a:camera>
            <a:lightRig rig="flood" dir="t">
              <a:rot lat="0" lon="0" rev="7200000"/>
            </a:lightRig>
          </a:scene3d>
          <a:sp3d z="1270000" extrusionH="95250" prstMaterial="flat">
            <a:bevelT w="44450" h="25400"/>
            <a:bevelB w="44450" h="254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同心圆 37"/>
          <p:cNvSpPr/>
          <p:nvPr/>
        </p:nvSpPr>
        <p:spPr>
          <a:xfrm>
            <a:off x="2250904" y="3817677"/>
            <a:ext cx="1089658" cy="1089658"/>
          </a:xfrm>
          <a:prstGeom prst="donut">
            <a:avLst>
              <a:gd name="adj" fmla="val 12925"/>
            </a:avLst>
          </a:prstGeom>
          <a:solidFill>
            <a:schemeClr val="accent1"/>
          </a:solidFill>
          <a:ln>
            <a:noFill/>
          </a:ln>
          <a:effectLst>
            <a:outerShdw blurRad="292100" dist="1943100" dir="5340000" algn="tl" rotWithShape="0">
              <a:prstClr val="black">
                <a:alpha val="13000"/>
              </a:prstClr>
            </a:outerShdw>
          </a:effectLst>
          <a:scene3d>
            <a:camera prst="perspectiveFront">
              <a:rot lat="17699970" lon="0" rev="0"/>
            </a:camera>
            <a:lightRig rig="flood" dir="t">
              <a:rot lat="0" lon="0" rev="7200000"/>
            </a:lightRig>
          </a:scene3d>
          <a:sp3d z="1905000" extrusionH="95250" prstMaterial="flat">
            <a:bevelT w="38100" h="19050"/>
            <a:bevelB w="38100" h="190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椭圆 38"/>
          <p:cNvSpPr/>
          <p:nvPr/>
        </p:nvSpPr>
        <p:spPr>
          <a:xfrm flipV="1">
            <a:off x="2567908" y="3920093"/>
            <a:ext cx="455651" cy="455651"/>
          </a:xfrm>
          <a:prstGeom prst="ellipse">
            <a:avLst/>
          </a:prstGeom>
          <a:solidFill>
            <a:schemeClr val="accent2"/>
          </a:solidFill>
          <a:ln>
            <a:noFill/>
          </a:ln>
          <a:effectLst>
            <a:outerShdw blurRad="292100" dist="1943100" dir="5340000" algn="tl" rotWithShape="0">
              <a:prstClr val="black">
                <a:alpha val="13000"/>
              </a:prstClr>
            </a:outerShdw>
          </a:effectLst>
          <a:scene3d>
            <a:camera prst="perspectiveFront">
              <a:rot lat="17699970" lon="0" rev="0"/>
            </a:camera>
            <a:lightRig rig="flood" dir="t">
              <a:rot lat="0" lon="0" rev="7200000"/>
            </a:lightRig>
          </a:scene3d>
          <a:sp3d z="2374900" extrusionH="95250" prstMaterial="flat">
            <a:bevelT w="95250" h="69850"/>
            <a:bevelB w="95250" h="698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40" name="直接连接符 39"/>
          <p:cNvCxnSpPr/>
          <p:nvPr/>
        </p:nvCxnSpPr>
        <p:spPr>
          <a:xfrm>
            <a:off x="3412571" y="2003527"/>
            <a:ext cx="4000114" cy="0"/>
          </a:xfrm>
          <a:prstGeom prst="line">
            <a:avLst/>
          </a:prstGeom>
          <a:noFill/>
          <a:ln w="9525">
            <a:solidFill>
              <a:schemeClr val="accent1"/>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45" name="直接连接符 44"/>
          <p:cNvCxnSpPr/>
          <p:nvPr/>
        </p:nvCxnSpPr>
        <p:spPr>
          <a:xfrm>
            <a:off x="3613923" y="2670336"/>
            <a:ext cx="3798762" cy="0"/>
          </a:xfrm>
          <a:prstGeom prst="line">
            <a:avLst/>
          </a:prstGeom>
          <a:noFill/>
          <a:ln w="9525">
            <a:solidFill>
              <a:schemeClr val="accent1"/>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46" name="直接连接符 45"/>
          <p:cNvCxnSpPr/>
          <p:nvPr/>
        </p:nvCxnSpPr>
        <p:spPr>
          <a:xfrm>
            <a:off x="3944163" y="3362153"/>
            <a:ext cx="3468522" cy="0"/>
          </a:xfrm>
          <a:prstGeom prst="line">
            <a:avLst/>
          </a:prstGeom>
          <a:noFill/>
          <a:ln w="9525">
            <a:solidFill>
              <a:schemeClr val="accent1"/>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47" name="直接连接符 46"/>
          <p:cNvCxnSpPr/>
          <p:nvPr/>
        </p:nvCxnSpPr>
        <p:spPr>
          <a:xfrm>
            <a:off x="4475757" y="4374581"/>
            <a:ext cx="2936929" cy="0"/>
          </a:xfrm>
          <a:prstGeom prst="line">
            <a:avLst/>
          </a:prstGeom>
          <a:noFill/>
          <a:ln w="9525">
            <a:solidFill>
              <a:schemeClr val="accent1"/>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48" name="直接连接符 47"/>
          <p:cNvCxnSpPr/>
          <p:nvPr/>
        </p:nvCxnSpPr>
        <p:spPr>
          <a:xfrm>
            <a:off x="4855465" y="5376923"/>
            <a:ext cx="2557221" cy="0"/>
          </a:xfrm>
          <a:prstGeom prst="line">
            <a:avLst/>
          </a:prstGeom>
          <a:noFill/>
          <a:ln w="9525">
            <a:solidFill>
              <a:schemeClr val="accent1"/>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sp>
        <p:nvSpPr>
          <p:cNvPr id="80" name="TextBox 79"/>
          <p:cNvSpPr txBox="1"/>
          <p:nvPr/>
        </p:nvSpPr>
        <p:spPr>
          <a:xfrm>
            <a:off x="7653748" y="5083402"/>
            <a:ext cx="3587250" cy="722505"/>
          </a:xfrm>
          <a:prstGeom prst="rect">
            <a:avLst/>
          </a:prstGeom>
          <a:noFill/>
        </p:spPr>
        <p:txBody>
          <a:bodyPr wrap="square" rtlCol="0">
            <a:spAutoFit/>
          </a:bodyPr>
          <a:lstStyle/>
          <a:p>
            <a:pPr>
              <a:lnSpc>
                <a:spcPct val="130000"/>
              </a:lnSpc>
            </a:pPr>
            <a:r>
              <a:rPr lang="zh-CN" altLang="en-US" sz="105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点击添加相关标题文字，点击添加相关标题文字，点击添加相关标题文字，点击添加相关标题文字，点击添加相关标题文字。</a:t>
            </a:r>
            <a:endParaRPr lang="en-GB" altLang="zh-CN" sz="105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1" name="TextBox 80"/>
          <p:cNvSpPr txBox="1"/>
          <p:nvPr/>
        </p:nvSpPr>
        <p:spPr>
          <a:xfrm>
            <a:off x="5493272" y="4887095"/>
            <a:ext cx="1990481" cy="461665"/>
          </a:xfrm>
          <a:prstGeom prst="rect">
            <a:avLst/>
          </a:prstGeom>
          <a:noFill/>
        </p:spPr>
        <p:txBody>
          <a:bodyPr wrap="none" rtlCol="0">
            <a:spAutoFit/>
          </a:bodyPr>
          <a:lstStyle/>
          <a:p>
            <a:pPr fontAlgn="auto">
              <a:spcBef>
                <a:spcPts val="0"/>
              </a:spcBef>
              <a:spcAft>
                <a:spcPts val="0"/>
              </a:spcAft>
              <a:defRPr/>
            </a:pPr>
            <a:r>
              <a:rPr lang="en-US" altLang="zh-CN" sz="24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YOUR TITLE</a:t>
            </a:r>
            <a:endParaRPr lang="zh-CN" altLang="en-US" sz="24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82" name="TextBox 81"/>
          <p:cNvSpPr txBox="1"/>
          <p:nvPr/>
        </p:nvSpPr>
        <p:spPr>
          <a:xfrm>
            <a:off x="7653748" y="4235066"/>
            <a:ext cx="3587250" cy="722505"/>
          </a:xfrm>
          <a:prstGeom prst="rect">
            <a:avLst/>
          </a:prstGeom>
          <a:noFill/>
        </p:spPr>
        <p:txBody>
          <a:bodyPr wrap="square" rtlCol="0">
            <a:spAutoFit/>
          </a:bodyPr>
          <a:lstStyle/>
          <a:p>
            <a:pPr>
              <a:lnSpc>
                <a:spcPct val="130000"/>
              </a:lnSpc>
            </a:pPr>
            <a:r>
              <a:rPr lang="zh-CN" altLang="en-US" sz="105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点击添加相关标题文字，点击添加相关标题文字，点击添加相关标题文字，点击添加相关标题文字，点击添加相关标题文字。</a:t>
            </a:r>
            <a:endParaRPr lang="en-GB" altLang="zh-CN" sz="105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3" name="TextBox 82"/>
          <p:cNvSpPr txBox="1"/>
          <p:nvPr/>
        </p:nvSpPr>
        <p:spPr>
          <a:xfrm>
            <a:off x="5493272" y="3899852"/>
            <a:ext cx="1990481" cy="461665"/>
          </a:xfrm>
          <a:prstGeom prst="rect">
            <a:avLst/>
          </a:prstGeom>
          <a:noFill/>
        </p:spPr>
        <p:txBody>
          <a:bodyPr wrap="none" rtlCol="0">
            <a:spAutoFit/>
          </a:bodyPr>
          <a:lstStyle/>
          <a:p>
            <a:pPr fontAlgn="auto">
              <a:spcBef>
                <a:spcPts val="0"/>
              </a:spcBef>
              <a:spcAft>
                <a:spcPts val="0"/>
              </a:spcAft>
              <a:defRPr/>
            </a:pPr>
            <a:r>
              <a:rPr lang="en-US" altLang="zh-CN" sz="24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YOUR TITLE</a:t>
            </a:r>
            <a:endParaRPr lang="zh-CN" altLang="en-US" sz="24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84" name="TextBox 83"/>
          <p:cNvSpPr txBox="1"/>
          <p:nvPr/>
        </p:nvSpPr>
        <p:spPr>
          <a:xfrm>
            <a:off x="7653748" y="3386731"/>
            <a:ext cx="3587250" cy="722505"/>
          </a:xfrm>
          <a:prstGeom prst="rect">
            <a:avLst/>
          </a:prstGeom>
          <a:noFill/>
        </p:spPr>
        <p:txBody>
          <a:bodyPr wrap="square" rtlCol="0">
            <a:spAutoFit/>
          </a:bodyPr>
          <a:lstStyle/>
          <a:p>
            <a:pPr>
              <a:lnSpc>
                <a:spcPct val="130000"/>
              </a:lnSpc>
            </a:pPr>
            <a:r>
              <a:rPr lang="zh-CN" altLang="en-US" sz="105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点击添加相关标题文字，点击添加相关标题文字，点击添加相关标题文字，点击添加相关标题文字，点击添加相关标题文字。</a:t>
            </a:r>
            <a:endParaRPr lang="en-GB" altLang="zh-CN" sz="105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5" name="TextBox 84"/>
          <p:cNvSpPr txBox="1"/>
          <p:nvPr/>
        </p:nvSpPr>
        <p:spPr>
          <a:xfrm>
            <a:off x="5493272" y="2897356"/>
            <a:ext cx="1990481" cy="461665"/>
          </a:xfrm>
          <a:prstGeom prst="rect">
            <a:avLst/>
          </a:prstGeom>
          <a:noFill/>
        </p:spPr>
        <p:txBody>
          <a:bodyPr wrap="none" rtlCol="0">
            <a:spAutoFit/>
          </a:bodyPr>
          <a:lstStyle/>
          <a:p>
            <a:pPr fontAlgn="auto">
              <a:spcBef>
                <a:spcPts val="0"/>
              </a:spcBef>
              <a:spcAft>
                <a:spcPts val="0"/>
              </a:spcAft>
              <a:defRPr/>
            </a:pPr>
            <a:r>
              <a:rPr lang="en-US" altLang="zh-CN" sz="24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YOUR TITLE</a:t>
            </a:r>
            <a:endParaRPr lang="zh-CN" altLang="en-US" sz="24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86" name="TextBox 85"/>
          <p:cNvSpPr txBox="1"/>
          <p:nvPr/>
        </p:nvSpPr>
        <p:spPr>
          <a:xfrm>
            <a:off x="7653748" y="2538396"/>
            <a:ext cx="3587250" cy="722505"/>
          </a:xfrm>
          <a:prstGeom prst="rect">
            <a:avLst/>
          </a:prstGeom>
          <a:noFill/>
        </p:spPr>
        <p:txBody>
          <a:bodyPr wrap="square" rtlCol="0">
            <a:spAutoFit/>
          </a:bodyPr>
          <a:lstStyle/>
          <a:p>
            <a:pPr>
              <a:lnSpc>
                <a:spcPct val="130000"/>
              </a:lnSpc>
            </a:pPr>
            <a:r>
              <a:rPr lang="zh-CN" altLang="en-US" sz="105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点击添加相关标题文字，点击添加相关标题文字，点击添加相关标题文字，点击添加相关标题文字，点击添加相关标题文字。</a:t>
            </a:r>
            <a:endParaRPr lang="en-GB" altLang="zh-CN" sz="105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7" name="TextBox 86"/>
          <p:cNvSpPr txBox="1"/>
          <p:nvPr/>
        </p:nvSpPr>
        <p:spPr>
          <a:xfrm>
            <a:off x="5493272" y="2216225"/>
            <a:ext cx="1990481" cy="461665"/>
          </a:xfrm>
          <a:prstGeom prst="rect">
            <a:avLst/>
          </a:prstGeom>
          <a:noFill/>
        </p:spPr>
        <p:txBody>
          <a:bodyPr wrap="none" rtlCol="0">
            <a:spAutoFit/>
          </a:bodyPr>
          <a:lstStyle/>
          <a:p>
            <a:pPr fontAlgn="auto">
              <a:spcBef>
                <a:spcPts val="0"/>
              </a:spcBef>
              <a:spcAft>
                <a:spcPts val="0"/>
              </a:spcAft>
              <a:defRPr/>
            </a:pPr>
            <a:r>
              <a:rPr lang="en-US" altLang="zh-CN" sz="24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YOUR TITLE</a:t>
            </a:r>
            <a:endParaRPr lang="zh-CN" altLang="en-US" sz="24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88" name="TextBox 87"/>
          <p:cNvSpPr txBox="1"/>
          <p:nvPr/>
        </p:nvSpPr>
        <p:spPr>
          <a:xfrm>
            <a:off x="7653748" y="1690061"/>
            <a:ext cx="3587250" cy="722505"/>
          </a:xfrm>
          <a:prstGeom prst="rect">
            <a:avLst/>
          </a:prstGeom>
          <a:noFill/>
        </p:spPr>
        <p:txBody>
          <a:bodyPr wrap="square" rtlCol="0">
            <a:spAutoFit/>
          </a:bodyPr>
          <a:lstStyle/>
          <a:p>
            <a:pPr>
              <a:lnSpc>
                <a:spcPct val="130000"/>
              </a:lnSpc>
            </a:pPr>
            <a:r>
              <a:rPr lang="zh-CN" altLang="en-US" sz="105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点击添加相关标题文字，点击添加相关标题文字，点击添加相关标题文字，点击添加相关标题文字，点击添加相关标题文字。</a:t>
            </a:r>
            <a:endParaRPr lang="en-GB" altLang="zh-CN" sz="105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9" name="TextBox 88"/>
          <p:cNvSpPr txBox="1"/>
          <p:nvPr/>
        </p:nvSpPr>
        <p:spPr>
          <a:xfrm>
            <a:off x="5493272" y="1528094"/>
            <a:ext cx="1990481" cy="461665"/>
          </a:xfrm>
          <a:prstGeom prst="rect">
            <a:avLst/>
          </a:prstGeom>
          <a:noFill/>
        </p:spPr>
        <p:txBody>
          <a:bodyPr wrap="none" rtlCol="0">
            <a:spAutoFit/>
          </a:bodyPr>
          <a:lstStyle/>
          <a:p>
            <a:pPr fontAlgn="auto">
              <a:spcBef>
                <a:spcPts val="0"/>
              </a:spcBef>
              <a:spcAft>
                <a:spcPts val="0"/>
              </a:spcAft>
              <a:defRPr/>
            </a:pPr>
            <a:r>
              <a:rPr lang="en-US" altLang="zh-CN" sz="24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YOUR TITLE</a:t>
            </a:r>
            <a:endParaRPr lang="zh-CN" altLang="en-US" sz="24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矩形 21"/>
          <p:cNvSpPr/>
          <p:nvPr/>
        </p:nvSpPr>
        <p:spPr>
          <a:xfrm>
            <a:off x="0" y="0"/>
            <a:ext cx="12858750" cy="519981"/>
          </a:xfrm>
          <a:prstGeom prst="rect">
            <a:avLst/>
          </a:prstGeom>
          <a:blipFill dpi="0" rotWithShape="1">
            <a:blip r:embed="rId1"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TextBox 122"/>
          <p:cNvSpPr txBox="1"/>
          <p:nvPr/>
        </p:nvSpPr>
        <p:spPr>
          <a:xfrm>
            <a:off x="136214" y="46890"/>
            <a:ext cx="3096344" cy="466685"/>
          </a:xfrm>
          <a:prstGeom prst="rect">
            <a:avLst/>
          </a:prstGeom>
          <a:noFill/>
        </p:spPr>
        <p:txBody>
          <a:bodyPr wrap="square" lIns="96416" tIns="48206" rIns="96416" bIns="48206" rtlCol="0">
            <a:spAutoFit/>
          </a:bodyPr>
          <a:lstStyle/>
          <a:p>
            <a:r>
              <a:rPr lang="zh-CN" altLang="en-US" sz="2400" spc="300" dirty="0" smtClean="0">
                <a:solidFill>
                  <a:schemeClr val="bg1"/>
                </a:solidFill>
                <a:latin typeface="造字工房悦黑体验版细体" pitchFamily="50" charset="-122"/>
                <a:ea typeface="造字工房悦黑体验版细体" pitchFamily="50" charset="-122"/>
                <a:sym typeface="Arial" panose="020B0604020202020204" pitchFamily="34" charset="0"/>
              </a:rPr>
              <a:t>点击添加标题文字</a:t>
            </a:r>
            <a:endParaRPr lang="zh-CN" altLang="en-US" sz="2400" spc="300" dirty="0">
              <a:solidFill>
                <a:schemeClr val="bg1"/>
              </a:solidFill>
              <a:latin typeface="造字工房悦黑体验版细体" pitchFamily="50" charset="-122"/>
              <a:ea typeface="造字工房悦黑体验版细体" pitchFamily="50"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14:presetBounceEnd="50000">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14:bounceEnd="50000">
                                          <p:cBhvr additive="base">
                                            <p:cTn id="7" dur="1000" fill="hold"/>
                                            <p:tgtEl>
                                              <p:spTgt spid="35"/>
                                            </p:tgtEl>
                                            <p:attrNameLst>
                                              <p:attrName>ppt_x</p:attrName>
                                            </p:attrNameLst>
                                          </p:cBhvr>
                                          <p:tavLst>
                                            <p:tav tm="0">
                                              <p:val>
                                                <p:strVal val="#ppt_x"/>
                                              </p:val>
                                            </p:tav>
                                            <p:tav tm="100000">
                                              <p:val>
                                                <p:strVal val="#ppt_x"/>
                                              </p:val>
                                            </p:tav>
                                          </p:tavLst>
                                        </p:anim>
                                        <p:anim calcmode="lin" valueType="num" p14:bounceEnd="50000">
                                          <p:cBhvr additive="base">
                                            <p:cTn id="8" dur="1000" fill="hold"/>
                                            <p:tgtEl>
                                              <p:spTgt spid="35"/>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2" presetClass="entr" presetSubtype="8" fill="hold" nodeType="after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wipe(left)">
                                          <p:cBhvr>
                                            <p:cTn id="12" dur="500"/>
                                            <p:tgtEl>
                                              <p:spTgt spid="48"/>
                                            </p:tgtEl>
                                          </p:cBhvr>
                                        </p:animEffect>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81"/>
                                            </p:tgtEl>
                                            <p:attrNameLst>
                                              <p:attrName>style.visibility</p:attrName>
                                            </p:attrNameLst>
                                          </p:cBhvr>
                                          <p:to>
                                            <p:strVal val="visible"/>
                                          </p:to>
                                        </p:set>
                                        <p:animEffect transition="in" filter="wipe(left)">
                                          <p:cBhvr>
                                            <p:cTn id="16" dur="500"/>
                                            <p:tgtEl>
                                              <p:spTgt spid="81"/>
                                            </p:tgtEl>
                                          </p:cBhvr>
                                        </p:animEffect>
                                      </p:childTnLst>
                                    </p:cTn>
                                  </p:par>
                                </p:childTnLst>
                              </p:cTn>
                            </p:par>
                            <p:par>
                              <p:cTn id="17" fill="hold">
                                <p:stCondLst>
                                  <p:cond delay="2000"/>
                                </p:stCondLst>
                                <p:childTnLst>
                                  <p:par>
                                    <p:cTn id="18" presetID="2" presetClass="entr" presetSubtype="2" fill="hold" grpId="0" nodeType="afterEffect">
                                      <p:stCondLst>
                                        <p:cond delay="0"/>
                                      </p:stCondLst>
                                      <p:childTnLst>
                                        <p:set>
                                          <p:cBhvr>
                                            <p:cTn id="19" dur="1" fill="hold">
                                              <p:stCondLst>
                                                <p:cond delay="0"/>
                                              </p:stCondLst>
                                            </p:cTn>
                                            <p:tgtEl>
                                              <p:spTgt spid="80"/>
                                            </p:tgtEl>
                                            <p:attrNameLst>
                                              <p:attrName>style.visibility</p:attrName>
                                            </p:attrNameLst>
                                          </p:cBhvr>
                                          <p:to>
                                            <p:strVal val="visible"/>
                                          </p:to>
                                        </p:set>
                                        <p:anim calcmode="lin" valueType="num">
                                          <p:cBhvr additive="base">
                                            <p:cTn id="20" dur="500" fill="hold"/>
                                            <p:tgtEl>
                                              <p:spTgt spid="80"/>
                                            </p:tgtEl>
                                            <p:attrNameLst>
                                              <p:attrName>ppt_x</p:attrName>
                                            </p:attrNameLst>
                                          </p:cBhvr>
                                          <p:tavLst>
                                            <p:tav tm="0">
                                              <p:val>
                                                <p:strVal val="1+#ppt_w/2"/>
                                              </p:val>
                                            </p:tav>
                                            <p:tav tm="100000">
                                              <p:val>
                                                <p:strVal val="#ppt_x"/>
                                              </p:val>
                                            </p:tav>
                                          </p:tavLst>
                                        </p:anim>
                                        <p:anim calcmode="lin" valueType="num">
                                          <p:cBhvr additive="base">
                                            <p:cTn id="21" dur="500" fill="hold"/>
                                            <p:tgtEl>
                                              <p:spTgt spid="80"/>
                                            </p:tgtEl>
                                            <p:attrNameLst>
                                              <p:attrName>ppt_y</p:attrName>
                                            </p:attrNameLst>
                                          </p:cBhvr>
                                          <p:tavLst>
                                            <p:tav tm="0">
                                              <p:val>
                                                <p:strVal val="#ppt_y"/>
                                              </p:val>
                                            </p:tav>
                                            <p:tav tm="100000">
                                              <p:val>
                                                <p:strVal val="#ppt_y"/>
                                              </p:val>
                                            </p:tav>
                                          </p:tavLst>
                                        </p:anim>
                                      </p:childTnLst>
                                    </p:cTn>
                                  </p:par>
                                </p:childTnLst>
                              </p:cTn>
                            </p:par>
                            <p:par>
                              <p:cTn id="22" fill="hold">
                                <p:stCondLst>
                                  <p:cond delay="2500"/>
                                </p:stCondLst>
                                <p:childTnLst>
                                  <p:par>
                                    <p:cTn id="23" presetID="2" presetClass="entr" presetSubtype="1" fill="hold" grpId="0" nodeType="afterEffect" p14:presetBounceEnd="50000">
                                      <p:stCondLst>
                                        <p:cond delay="0"/>
                                      </p:stCondLst>
                                      <p:childTnLst>
                                        <p:set>
                                          <p:cBhvr>
                                            <p:cTn id="24" dur="1" fill="hold">
                                              <p:stCondLst>
                                                <p:cond delay="0"/>
                                              </p:stCondLst>
                                            </p:cTn>
                                            <p:tgtEl>
                                              <p:spTgt spid="36"/>
                                            </p:tgtEl>
                                            <p:attrNameLst>
                                              <p:attrName>style.visibility</p:attrName>
                                            </p:attrNameLst>
                                          </p:cBhvr>
                                          <p:to>
                                            <p:strVal val="visible"/>
                                          </p:to>
                                        </p:set>
                                        <p:anim calcmode="lin" valueType="num" p14:bounceEnd="50000">
                                          <p:cBhvr additive="base">
                                            <p:cTn id="25" dur="1000" fill="hold"/>
                                            <p:tgtEl>
                                              <p:spTgt spid="36"/>
                                            </p:tgtEl>
                                            <p:attrNameLst>
                                              <p:attrName>ppt_x</p:attrName>
                                            </p:attrNameLst>
                                          </p:cBhvr>
                                          <p:tavLst>
                                            <p:tav tm="0">
                                              <p:val>
                                                <p:strVal val="#ppt_x"/>
                                              </p:val>
                                            </p:tav>
                                            <p:tav tm="100000">
                                              <p:val>
                                                <p:strVal val="#ppt_x"/>
                                              </p:val>
                                            </p:tav>
                                          </p:tavLst>
                                        </p:anim>
                                        <p:anim calcmode="lin" valueType="num" p14:bounceEnd="50000">
                                          <p:cBhvr additive="base">
                                            <p:cTn id="26" dur="1000" fill="hold"/>
                                            <p:tgtEl>
                                              <p:spTgt spid="36"/>
                                            </p:tgtEl>
                                            <p:attrNameLst>
                                              <p:attrName>ppt_y</p:attrName>
                                            </p:attrNameLst>
                                          </p:cBhvr>
                                          <p:tavLst>
                                            <p:tav tm="0">
                                              <p:val>
                                                <p:strVal val="0-#ppt_h/2"/>
                                              </p:val>
                                            </p:tav>
                                            <p:tav tm="100000">
                                              <p:val>
                                                <p:strVal val="#ppt_y"/>
                                              </p:val>
                                            </p:tav>
                                          </p:tavLst>
                                        </p:anim>
                                      </p:childTnLst>
                                    </p:cTn>
                                  </p:par>
                                </p:childTnLst>
                              </p:cTn>
                            </p:par>
                            <p:par>
                              <p:cTn id="27" fill="hold">
                                <p:stCondLst>
                                  <p:cond delay="3500"/>
                                </p:stCondLst>
                                <p:childTnLst>
                                  <p:par>
                                    <p:cTn id="28" presetID="22" presetClass="entr" presetSubtype="8" fill="hold" nodeType="afterEffect">
                                      <p:stCondLst>
                                        <p:cond delay="0"/>
                                      </p:stCondLst>
                                      <p:childTnLst>
                                        <p:set>
                                          <p:cBhvr>
                                            <p:cTn id="29" dur="1" fill="hold">
                                              <p:stCondLst>
                                                <p:cond delay="0"/>
                                              </p:stCondLst>
                                            </p:cTn>
                                            <p:tgtEl>
                                              <p:spTgt spid="47"/>
                                            </p:tgtEl>
                                            <p:attrNameLst>
                                              <p:attrName>style.visibility</p:attrName>
                                            </p:attrNameLst>
                                          </p:cBhvr>
                                          <p:to>
                                            <p:strVal val="visible"/>
                                          </p:to>
                                        </p:set>
                                        <p:animEffect transition="in" filter="wipe(left)">
                                          <p:cBhvr>
                                            <p:cTn id="30" dur="500"/>
                                            <p:tgtEl>
                                              <p:spTgt spid="47"/>
                                            </p:tgtEl>
                                          </p:cBhvr>
                                        </p:animEffect>
                                      </p:childTnLst>
                                    </p:cTn>
                                  </p:par>
                                </p:childTnLst>
                              </p:cTn>
                            </p:par>
                            <p:par>
                              <p:cTn id="31" fill="hold">
                                <p:stCondLst>
                                  <p:cond delay="4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4500"/>
                                </p:stCondLst>
                                <p:childTnLst>
                                  <p:par>
                                    <p:cTn id="36" presetID="2" presetClass="entr" presetSubtype="2" fill="hold" grpId="0" nodeType="afterEffect">
                                      <p:stCondLst>
                                        <p:cond delay="0"/>
                                      </p:stCondLst>
                                      <p:childTnLst>
                                        <p:set>
                                          <p:cBhvr>
                                            <p:cTn id="37" dur="1" fill="hold">
                                              <p:stCondLst>
                                                <p:cond delay="0"/>
                                              </p:stCondLst>
                                            </p:cTn>
                                            <p:tgtEl>
                                              <p:spTgt spid="82"/>
                                            </p:tgtEl>
                                            <p:attrNameLst>
                                              <p:attrName>style.visibility</p:attrName>
                                            </p:attrNameLst>
                                          </p:cBhvr>
                                          <p:to>
                                            <p:strVal val="visible"/>
                                          </p:to>
                                        </p:set>
                                        <p:anim calcmode="lin" valueType="num">
                                          <p:cBhvr additive="base">
                                            <p:cTn id="38" dur="500" fill="hold"/>
                                            <p:tgtEl>
                                              <p:spTgt spid="82"/>
                                            </p:tgtEl>
                                            <p:attrNameLst>
                                              <p:attrName>ppt_x</p:attrName>
                                            </p:attrNameLst>
                                          </p:cBhvr>
                                          <p:tavLst>
                                            <p:tav tm="0">
                                              <p:val>
                                                <p:strVal val="1+#ppt_w/2"/>
                                              </p:val>
                                            </p:tav>
                                            <p:tav tm="100000">
                                              <p:val>
                                                <p:strVal val="#ppt_x"/>
                                              </p:val>
                                            </p:tav>
                                          </p:tavLst>
                                        </p:anim>
                                        <p:anim calcmode="lin" valueType="num">
                                          <p:cBhvr additive="base">
                                            <p:cTn id="39" dur="500" fill="hold"/>
                                            <p:tgtEl>
                                              <p:spTgt spid="82"/>
                                            </p:tgtEl>
                                            <p:attrNameLst>
                                              <p:attrName>ppt_y</p:attrName>
                                            </p:attrNameLst>
                                          </p:cBhvr>
                                          <p:tavLst>
                                            <p:tav tm="0">
                                              <p:val>
                                                <p:strVal val="#ppt_y"/>
                                              </p:val>
                                            </p:tav>
                                            <p:tav tm="100000">
                                              <p:val>
                                                <p:strVal val="#ppt_y"/>
                                              </p:val>
                                            </p:tav>
                                          </p:tavLst>
                                        </p:anim>
                                      </p:childTnLst>
                                    </p:cTn>
                                  </p:par>
                                </p:childTnLst>
                              </p:cTn>
                            </p:par>
                            <p:par>
                              <p:cTn id="40" fill="hold">
                                <p:stCondLst>
                                  <p:cond delay="5000"/>
                                </p:stCondLst>
                                <p:childTnLst>
                                  <p:par>
                                    <p:cTn id="41" presetID="2" presetClass="entr" presetSubtype="1" fill="hold" grpId="0" nodeType="afterEffect" p14:presetBounceEnd="50000">
                                      <p:stCondLst>
                                        <p:cond delay="0"/>
                                      </p:stCondLst>
                                      <p:childTnLst>
                                        <p:set>
                                          <p:cBhvr>
                                            <p:cTn id="42" dur="1" fill="hold">
                                              <p:stCondLst>
                                                <p:cond delay="0"/>
                                              </p:stCondLst>
                                            </p:cTn>
                                            <p:tgtEl>
                                              <p:spTgt spid="37"/>
                                            </p:tgtEl>
                                            <p:attrNameLst>
                                              <p:attrName>style.visibility</p:attrName>
                                            </p:attrNameLst>
                                          </p:cBhvr>
                                          <p:to>
                                            <p:strVal val="visible"/>
                                          </p:to>
                                        </p:set>
                                        <p:anim calcmode="lin" valueType="num" p14:bounceEnd="50000">
                                          <p:cBhvr additive="base">
                                            <p:cTn id="43" dur="1000" fill="hold"/>
                                            <p:tgtEl>
                                              <p:spTgt spid="37"/>
                                            </p:tgtEl>
                                            <p:attrNameLst>
                                              <p:attrName>ppt_x</p:attrName>
                                            </p:attrNameLst>
                                          </p:cBhvr>
                                          <p:tavLst>
                                            <p:tav tm="0">
                                              <p:val>
                                                <p:strVal val="#ppt_x"/>
                                              </p:val>
                                            </p:tav>
                                            <p:tav tm="100000">
                                              <p:val>
                                                <p:strVal val="#ppt_x"/>
                                              </p:val>
                                            </p:tav>
                                          </p:tavLst>
                                        </p:anim>
                                        <p:anim calcmode="lin" valueType="num" p14:bounceEnd="50000">
                                          <p:cBhvr additive="base">
                                            <p:cTn id="44" dur="1000" fill="hold"/>
                                            <p:tgtEl>
                                              <p:spTgt spid="37"/>
                                            </p:tgtEl>
                                            <p:attrNameLst>
                                              <p:attrName>ppt_y</p:attrName>
                                            </p:attrNameLst>
                                          </p:cBhvr>
                                          <p:tavLst>
                                            <p:tav tm="0">
                                              <p:val>
                                                <p:strVal val="0-#ppt_h/2"/>
                                              </p:val>
                                            </p:tav>
                                            <p:tav tm="100000">
                                              <p:val>
                                                <p:strVal val="#ppt_y"/>
                                              </p:val>
                                            </p:tav>
                                          </p:tavLst>
                                        </p:anim>
                                      </p:childTnLst>
                                    </p:cTn>
                                  </p:par>
                                </p:childTnLst>
                              </p:cTn>
                            </p:par>
                            <p:par>
                              <p:cTn id="45" fill="hold">
                                <p:stCondLst>
                                  <p:cond delay="6000"/>
                                </p:stCondLst>
                                <p:childTnLst>
                                  <p:par>
                                    <p:cTn id="46" presetID="22" presetClass="entr" presetSubtype="8" fill="hold" nodeType="afterEffect">
                                      <p:stCondLst>
                                        <p:cond delay="0"/>
                                      </p:stCondLst>
                                      <p:childTnLst>
                                        <p:set>
                                          <p:cBhvr>
                                            <p:cTn id="47" dur="1" fill="hold">
                                              <p:stCondLst>
                                                <p:cond delay="0"/>
                                              </p:stCondLst>
                                            </p:cTn>
                                            <p:tgtEl>
                                              <p:spTgt spid="46"/>
                                            </p:tgtEl>
                                            <p:attrNameLst>
                                              <p:attrName>style.visibility</p:attrName>
                                            </p:attrNameLst>
                                          </p:cBhvr>
                                          <p:to>
                                            <p:strVal val="visible"/>
                                          </p:to>
                                        </p:set>
                                        <p:animEffect transition="in" filter="wipe(left)">
                                          <p:cBhvr>
                                            <p:cTn id="48" dur="500"/>
                                            <p:tgtEl>
                                              <p:spTgt spid="46"/>
                                            </p:tgtEl>
                                          </p:cBhvr>
                                        </p:animEffect>
                                      </p:childTnLst>
                                    </p:cTn>
                                  </p:par>
                                </p:childTnLst>
                              </p:cTn>
                            </p:par>
                            <p:par>
                              <p:cTn id="49" fill="hold">
                                <p:stCondLst>
                                  <p:cond delay="6500"/>
                                </p:stCondLst>
                                <p:childTnLst>
                                  <p:par>
                                    <p:cTn id="50" presetID="22" presetClass="entr" presetSubtype="8" fill="hold" grpId="0" nodeType="afterEffect">
                                      <p:stCondLst>
                                        <p:cond delay="0"/>
                                      </p:stCondLst>
                                      <p:childTnLst>
                                        <p:set>
                                          <p:cBhvr>
                                            <p:cTn id="51" dur="1" fill="hold">
                                              <p:stCondLst>
                                                <p:cond delay="0"/>
                                              </p:stCondLst>
                                            </p:cTn>
                                            <p:tgtEl>
                                              <p:spTgt spid="85"/>
                                            </p:tgtEl>
                                            <p:attrNameLst>
                                              <p:attrName>style.visibility</p:attrName>
                                            </p:attrNameLst>
                                          </p:cBhvr>
                                          <p:to>
                                            <p:strVal val="visible"/>
                                          </p:to>
                                        </p:set>
                                        <p:animEffect transition="in" filter="wipe(left)">
                                          <p:cBhvr>
                                            <p:cTn id="52" dur="500"/>
                                            <p:tgtEl>
                                              <p:spTgt spid="85"/>
                                            </p:tgtEl>
                                          </p:cBhvr>
                                        </p:animEffect>
                                      </p:childTnLst>
                                    </p:cTn>
                                  </p:par>
                                </p:childTnLst>
                              </p:cTn>
                            </p:par>
                            <p:par>
                              <p:cTn id="53" fill="hold">
                                <p:stCondLst>
                                  <p:cond delay="7000"/>
                                </p:stCondLst>
                                <p:childTnLst>
                                  <p:par>
                                    <p:cTn id="54" presetID="2" presetClass="entr" presetSubtype="2" fill="hold" grpId="0" nodeType="afterEffect">
                                      <p:stCondLst>
                                        <p:cond delay="0"/>
                                      </p:stCondLst>
                                      <p:childTnLst>
                                        <p:set>
                                          <p:cBhvr>
                                            <p:cTn id="55" dur="1" fill="hold">
                                              <p:stCondLst>
                                                <p:cond delay="0"/>
                                              </p:stCondLst>
                                            </p:cTn>
                                            <p:tgtEl>
                                              <p:spTgt spid="84"/>
                                            </p:tgtEl>
                                            <p:attrNameLst>
                                              <p:attrName>style.visibility</p:attrName>
                                            </p:attrNameLst>
                                          </p:cBhvr>
                                          <p:to>
                                            <p:strVal val="visible"/>
                                          </p:to>
                                        </p:set>
                                        <p:anim calcmode="lin" valueType="num">
                                          <p:cBhvr additive="base">
                                            <p:cTn id="56" dur="500" fill="hold"/>
                                            <p:tgtEl>
                                              <p:spTgt spid="84"/>
                                            </p:tgtEl>
                                            <p:attrNameLst>
                                              <p:attrName>ppt_x</p:attrName>
                                            </p:attrNameLst>
                                          </p:cBhvr>
                                          <p:tavLst>
                                            <p:tav tm="0">
                                              <p:val>
                                                <p:strVal val="1+#ppt_w/2"/>
                                              </p:val>
                                            </p:tav>
                                            <p:tav tm="100000">
                                              <p:val>
                                                <p:strVal val="#ppt_x"/>
                                              </p:val>
                                            </p:tav>
                                          </p:tavLst>
                                        </p:anim>
                                        <p:anim calcmode="lin" valueType="num">
                                          <p:cBhvr additive="base">
                                            <p:cTn id="57" dur="500" fill="hold"/>
                                            <p:tgtEl>
                                              <p:spTgt spid="84"/>
                                            </p:tgtEl>
                                            <p:attrNameLst>
                                              <p:attrName>ppt_y</p:attrName>
                                            </p:attrNameLst>
                                          </p:cBhvr>
                                          <p:tavLst>
                                            <p:tav tm="0">
                                              <p:val>
                                                <p:strVal val="#ppt_y"/>
                                              </p:val>
                                            </p:tav>
                                            <p:tav tm="100000">
                                              <p:val>
                                                <p:strVal val="#ppt_y"/>
                                              </p:val>
                                            </p:tav>
                                          </p:tavLst>
                                        </p:anim>
                                      </p:childTnLst>
                                    </p:cTn>
                                  </p:par>
                                </p:childTnLst>
                              </p:cTn>
                            </p:par>
                            <p:par>
                              <p:cTn id="58" fill="hold">
                                <p:stCondLst>
                                  <p:cond delay="7500"/>
                                </p:stCondLst>
                                <p:childTnLst>
                                  <p:par>
                                    <p:cTn id="59" presetID="2" presetClass="entr" presetSubtype="1" fill="hold" grpId="0" nodeType="afterEffect" p14:presetBounceEnd="50000">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14:bounceEnd="50000">
                                          <p:cBhvr additive="base">
                                            <p:cTn id="61" dur="1000" fill="hold"/>
                                            <p:tgtEl>
                                              <p:spTgt spid="38"/>
                                            </p:tgtEl>
                                            <p:attrNameLst>
                                              <p:attrName>ppt_x</p:attrName>
                                            </p:attrNameLst>
                                          </p:cBhvr>
                                          <p:tavLst>
                                            <p:tav tm="0">
                                              <p:val>
                                                <p:strVal val="#ppt_x"/>
                                              </p:val>
                                            </p:tav>
                                            <p:tav tm="100000">
                                              <p:val>
                                                <p:strVal val="#ppt_x"/>
                                              </p:val>
                                            </p:tav>
                                          </p:tavLst>
                                        </p:anim>
                                        <p:anim calcmode="lin" valueType="num" p14:bounceEnd="50000">
                                          <p:cBhvr additive="base">
                                            <p:cTn id="62" dur="1000" fill="hold"/>
                                            <p:tgtEl>
                                              <p:spTgt spid="38"/>
                                            </p:tgtEl>
                                            <p:attrNameLst>
                                              <p:attrName>ppt_y</p:attrName>
                                            </p:attrNameLst>
                                          </p:cBhvr>
                                          <p:tavLst>
                                            <p:tav tm="0">
                                              <p:val>
                                                <p:strVal val="0-#ppt_h/2"/>
                                              </p:val>
                                            </p:tav>
                                            <p:tav tm="100000">
                                              <p:val>
                                                <p:strVal val="#ppt_y"/>
                                              </p:val>
                                            </p:tav>
                                          </p:tavLst>
                                        </p:anim>
                                      </p:childTnLst>
                                    </p:cTn>
                                  </p:par>
                                </p:childTnLst>
                              </p:cTn>
                            </p:par>
                            <p:par>
                              <p:cTn id="63" fill="hold">
                                <p:stCondLst>
                                  <p:cond delay="8500"/>
                                </p:stCondLst>
                                <p:childTnLst>
                                  <p:par>
                                    <p:cTn id="64" presetID="22" presetClass="entr" presetSubtype="8" fill="hold" nodeType="afterEffect">
                                      <p:stCondLst>
                                        <p:cond delay="0"/>
                                      </p:stCondLst>
                                      <p:childTnLst>
                                        <p:set>
                                          <p:cBhvr>
                                            <p:cTn id="65" dur="1" fill="hold">
                                              <p:stCondLst>
                                                <p:cond delay="0"/>
                                              </p:stCondLst>
                                            </p:cTn>
                                            <p:tgtEl>
                                              <p:spTgt spid="45"/>
                                            </p:tgtEl>
                                            <p:attrNameLst>
                                              <p:attrName>style.visibility</p:attrName>
                                            </p:attrNameLst>
                                          </p:cBhvr>
                                          <p:to>
                                            <p:strVal val="visible"/>
                                          </p:to>
                                        </p:set>
                                        <p:animEffect transition="in" filter="wipe(left)">
                                          <p:cBhvr>
                                            <p:cTn id="66" dur="500"/>
                                            <p:tgtEl>
                                              <p:spTgt spid="45"/>
                                            </p:tgtEl>
                                          </p:cBhvr>
                                        </p:animEffect>
                                      </p:childTnLst>
                                    </p:cTn>
                                  </p:par>
                                </p:childTnLst>
                              </p:cTn>
                            </p:par>
                            <p:par>
                              <p:cTn id="67" fill="hold">
                                <p:stCondLst>
                                  <p:cond delay="9000"/>
                                </p:stCondLst>
                                <p:childTnLst>
                                  <p:par>
                                    <p:cTn id="68" presetID="22" presetClass="entr" presetSubtype="8"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9500"/>
                                </p:stCondLst>
                                <p:childTnLst>
                                  <p:par>
                                    <p:cTn id="72" presetID="2" presetClass="entr" presetSubtype="2" fill="hold" grpId="0" nodeType="afterEffect">
                                      <p:stCondLst>
                                        <p:cond delay="0"/>
                                      </p:stCondLst>
                                      <p:childTnLst>
                                        <p:set>
                                          <p:cBhvr>
                                            <p:cTn id="73" dur="1" fill="hold">
                                              <p:stCondLst>
                                                <p:cond delay="0"/>
                                              </p:stCondLst>
                                            </p:cTn>
                                            <p:tgtEl>
                                              <p:spTgt spid="86"/>
                                            </p:tgtEl>
                                            <p:attrNameLst>
                                              <p:attrName>style.visibility</p:attrName>
                                            </p:attrNameLst>
                                          </p:cBhvr>
                                          <p:to>
                                            <p:strVal val="visible"/>
                                          </p:to>
                                        </p:set>
                                        <p:anim calcmode="lin" valueType="num">
                                          <p:cBhvr additive="base">
                                            <p:cTn id="74" dur="500" fill="hold"/>
                                            <p:tgtEl>
                                              <p:spTgt spid="86"/>
                                            </p:tgtEl>
                                            <p:attrNameLst>
                                              <p:attrName>ppt_x</p:attrName>
                                            </p:attrNameLst>
                                          </p:cBhvr>
                                          <p:tavLst>
                                            <p:tav tm="0">
                                              <p:val>
                                                <p:strVal val="1+#ppt_w/2"/>
                                              </p:val>
                                            </p:tav>
                                            <p:tav tm="100000">
                                              <p:val>
                                                <p:strVal val="#ppt_x"/>
                                              </p:val>
                                            </p:tav>
                                          </p:tavLst>
                                        </p:anim>
                                        <p:anim calcmode="lin" valueType="num">
                                          <p:cBhvr additive="base">
                                            <p:cTn id="75" dur="500" fill="hold"/>
                                            <p:tgtEl>
                                              <p:spTgt spid="86"/>
                                            </p:tgtEl>
                                            <p:attrNameLst>
                                              <p:attrName>ppt_y</p:attrName>
                                            </p:attrNameLst>
                                          </p:cBhvr>
                                          <p:tavLst>
                                            <p:tav tm="0">
                                              <p:val>
                                                <p:strVal val="#ppt_y"/>
                                              </p:val>
                                            </p:tav>
                                            <p:tav tm="100000">
                                              <p:val>
                                                <p:strVal val="#ppt_y"/>
                                              </p:val>
                                            </p:tav>
                                          </p:tavLst>
                                        </p:anim>
                                      </p:childTnLst>
                                    </p:cTn>
                                  </p:par>
                                </p:childTnLst>
                              </p:cTn>
                            </p:par>
                            <p:par>
                              <p:cTn id="76" fill="hold">
                                <p:stCondLst>
                                  <p:cond delay="10000"/>
                                </p:stCondLst>
                                <p:childTnLst>
                                  <p:par>
                                    <p:cTn id="77" presetID="2" presetClass="entr" presetSubtype="1" fill="hold" grpId="0" nodeType="afterEffect" p14:presetBounceEnd="50000">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14:bounceEnd="50000">
                                          <p:cBhvr additive="base">
                                            <p:cTn id="79" dur="1000" fill="hold"/>
                                            <p:tgtEl>
                                              <p:spTgt spid="39"/>
                                            </p:tgtEl>
                                            <p:attrNameLst>
                                              <p:attrName>ppt_x</p:attrName>
                                            </p:attrNameLst>
                                          </p:cBhvr>
                                          <p:tavLst>
                                            <p:tav tm="0">
                                              <p:val>
                                                <p:strVal val="#ppt_x"/>
                                              </p:val>
                                            </p:tav>
                                            <p:tav tm="100000">
                                              <p:val>
                                                <p:strVal val="#ppt_x"/>
                                              </p:val>
                                            </p:tav>
                                          </p:tavLst>
                                        </p:anim>
                                        <p:anim calcmode="lin" valueType="num" p14:bounceEnd="50000">
                                          <p:cBhvr additive="base">
                                            <p:cTn id="80" dur="1000" fill="hold"/>
                                            <p:tgtEl>
                                              <p:spTgt spid="39"/>
                                            </p:tgtEl>
                                            <p:attrNameLst>
                                              <p:attrName>ppt_y</p:attrName>
                                            </p:attrNameLst>
                                          </p:cBhvr>
                                          <p:tavLst>
                                            <p:tav tm="0">
                                              <p:val>
                                                <p:strVal val="0-#ppt_h/2"/>
                                              </p:val>
                                            </p:tav>
                                            <p:tav tm="100000">
                                              <p:val>
                                                <p:strVal val="#ppt_y"/>
                                              </p:val>
                                            </p:tav>
                                          </p:tavLst>
                                        </p:anim>
                                      </p:childTnLst>
                                    </p:cTn>
                                  </p:par>
                                </p:childTnLst>
                              </p:cTn>
                            </p:par>
                            <p:par>
                              <p:cTn id="81" fill="hold">
                                <p:stCondLst>
                                  <p:cond delay="11000"/>
                                </p:stCondLst>
                                <p:childTnLst>
                                  <p:par>
                                    <p:cTn id="82" presetID="22" presetClass="entr" presetSubtype="8" fill="hold" nodeType="afterEffect">
                                      <p:stCondLst>
                                        <p:cond delay="0"/>
                                      </p:stCondLst>
                                      <p:childTnLst>
                                        <p:set>
                                          <p:cBhvr>
                                            <p:cTn id="83" dur="1" fill="hold">
                                              <p:stCondLst>
                                                <p:cond delay="0"/>
                                              </p:stCondLst>
                                            </p:cTn>
                                            <p:tgtEl>
                                              <p:spTgt spid="40"/>
                                            </p:tgtEl>
                                            <p:attrNameLst>
                                              <p:attrName>style.visibility</p:attrName>
                                            </p:attrNameLst>
                                          </p:cBhvr>
                                          <p:to>
                                            <p:strVal val="visible"/>
                                          </p:to>
                                        </p:set>
                                        <p:animEffect transition="in" filter="wipe(left)">
                                          <p:cBhvr>
                                            <p:cTn id="84" dur="500"/>
                                            <p:tgtEl>
                                              <p:spTgt spid="40"/>
                                            </p:tgtEl>
                                          </p:cBhvr>
                                        </p:animEffect>
                                      </p:childTnLst>
                                    </p:cTn>
                                  </p:par>
                                </p:childTnLst>
                              </p:cTn>
                            </p:par>
                            <p:par>
                              <p:cTn id="85" fill="hold">
                                <p:stCondLst>
                                  <p:cond delay="11500"/>
                                </p:stCondLst>
                                <p:childTnLst>
                                  <p:par>
                                    <p:cTn id="86" presetID="22" presetClass="entr" presetSubtype="8"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wipe(left)">
                                          <p:cBhvr>
                                            <p:cTn id="88" dur="500"/>
                                            <p:tgtEl>
                                              <p:spTgt spid="89"/>
                                            </p:tgtEl>
                                          </p:cBhvr>
                                        </p:animEffect>
                                      </p:childTnLst>
                                    </p:cTn>
                                  </p:par>
                                </p:childTnLst>
                              </p:cTn>
                            </p:par>
                            <p:par>
                              <p:cTn id="89" fill="hold">
                                <p:stCondLst>
                                  <p:cond delay="12000"/>
                                </p:stCondLst>
                                <p:childTnLst>
                                  <p:par>
                                    <p:cTn id="90" presetID="2" presetClass="entr" presetSubtype="2" fill="hold" grpId="0" nodeType="afterEffect">
                                      <p:stCondLst>
                                        <p:cond delay="0"/>
                                      </p:stCondLst>
                                      <p:childTnLst>
                                        <p:set>
                                          <p:cBhvr>
                                            <p:cTn id="91" dur="1" fill="hold">
                                              <p:stCondLst>
                                                <p:cond delay="0"/>
                                              </p:stCondLst>
                                            </p:cTn>
                                            <p:tgtEl>
                                              <p:spTgt spid="88"/>
                                            </p:tgtEl>
                                            <p:attrNameLst>
                                              <p:attrName>style.visibility</p:attrName>
                                            </p:attrNameLst>
                                          </p:cBhvr>
                                          <p:to>
                                            <p:strVal val="visible"/>
                                          </p:to>
                                        </p:set>
                                        <p:anim calcmode="lin" valueType="num">
                                          <p:cBhvr additive="base">
                                            <p:cTn id="92" dur="500" fill="hold"/>
                                            <p:tgtEl>
                                              <p:spTgt spid="88"/>
                                            </p:tgtEl>
                                            <p:attrNameLst>
                                              <p:attrName>ppt_x</p:attrName>
                                            </p:attrNameLst>
                                          </p:cBhvr>
                                          <p:tavLst>
                                            <p:tav tm="0">
                                              <p:val>
                                                <p:strVal val="1+#ppt_w/2"/>
                                              </p:val>
                                            </p:tav>
                                            <p:tav tm="100000">
                                              <p:val>
                                                <p:strVal val="#ppt_x"/>
                                              </p:val>
                                            </p:tav>
                                          </p:tavLst>
                                        </p:anim>
                                        <p:anim calcmode="lin" valueType="num">
                                          <p:cBhvr additive="base">
                                            <p:cTn id="93" dur="500" fill="hold"/>
                                            <p:tgtEl>
                                              <p:spTgt spid="8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80" grpId="0"/>
          <p:bldP spid="81" grpId="0"/>
          <p:bldP spid="82" grpId="0"/>
          <p:bldP spid="83" grpId="0"/>
          <p:bldP spid="84" grpId="0"/>
          <p:bldP spid="85" grpId="0"/>
          <p:bldP spid="86" grpId="0"/>
          <p:bldP spid="87" grpId="0"/>
          <p:bldP spid="88" grpId="0"/>
          <p:bldP spid="89"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1000" fill="hold"/>
                                            <p:tgtEl>
                                              <p:spTgt spid="35"/>
                                            </p:tgtEl>
                                            <p:attrNameLst>
                                              <p:attrName>ppt_x</p:attrName>
                                            </p:attrNameLst>
                                          </p:cBhvr>
                                          <p:tavLst>
                                            <p:tav tm="0">
                                              <p:val>
                                                <p:strVal val="#ppt_x"/>
                                              </p:val>
                                            </p:tav>
                                            <p:tav tm="100000">
                                              <p:val>
                                                <p:strVal val="#ppt_x"/>
                                              </p:val>
                                            </p:tav>
                                          </p:tavLst>
                                        </p:anim>
                                        <p:anim calcmode="lin" valueType="num">
                                          <p:cBhvr additive="base">
                                            <p:cTn id="8" dur="1000" fill="hold"/>
                                            <p:tgtEl>
                                              <p:spTgt spid="35"/>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2" presetClass="entr" presetSubtype="8" fill="hold" nodeType="after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wipe(left)">
                                          <p:cBhvr>
                                            <p:cTn id="12" dur="500"/>
                                            <p:tgtEl>
                                              <p:spTgt spid="48"/>
                                            </p:tgtEl>
                                          </p:cBhvr>
                                        </p:animEffect>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81"/>
                                            </p:tgtEl>
                                            <p:attrNameLst>
                                              <p:attrName>style.visibility</p:attrName>
                                            </p:attrNameLst>
                                          </p:cBhvr>
                                          <p:to>
                                            <p:strVal val="visible"/>
                                          </p:to>
                                        </p:set>
                                        <p:animEffect transition="in" filter="wipe(left)">
                                          <p:cBhvr>
                                            <p:cTn id="16" dur="500"/>
                                            <p:tgtEl>
                                              <p:spTgt spid="81"/>
                                            </p:tgtEl>
                                          </p:cBhvr>
                                        </p:animEffect>
                                      </p:childTnLst>
                                    </p:cTn>
                                  </p:par>
                                </p:childTnLst>
                              </p:cTn>
                            </p:par>
                            <p:par>
                              <p:cTn id="17" fill="hold">
                                <p:stCondLst>
                                  <p:cond delay="2000"/>
                                </p:stCondLst>
                                <p:childTnLst>
                                  <p:par>
                                    <p:cTn id="18" presetID="2" presetClass="entr" presetSubtype="2" fill="hold" grpId="0" nodeType="afterEffect">
                                      <p:stCondLst>
                                        <p:cond delay="0"/>
                                      </p:stCondLst>
                                      <p:childTnLst>
                                        <p:set>
                                          <p:cBhvr>
                                            <p:cTn id="19" dur="1" fill="hold">
                                              <p:stCondLst>
                                                <p:cond delay="0"/>
                                              </p:stCondLst>
                                            </p:cTn>
                                            <p:tgtEl>
                                              <p:spTgt spid="80"/>
                                            </p:tgtEl>
                                            <p:attrNameLst>
                                              <p:attrName>style.visibility</p:attrName>
                                            </p:attrNameLst>
                                          </p:cBhvr>
                                          <p:to>
                                            <p:strVal val="visible"/>
                                          </p:to>
                                        </p:set>
                                        <p:anim calcmode="lin" valueType="num">
                                          <p:cBhvr additive="base">
                                            <p:cTn id="20" dur="500" fill="hold"/>
                                            <p:tgtEl>
                                              <p:spTgt spid="80"/>
                                            </p:tgtEl>
                                            <p:attrNameLst>
                                              <p:attrName>ppt_x</p:attrName>
                                            </p:attrNameLst>
                                          </p:cBhvr>
                                          <p:tavLst>
                                            <p:tav tm="0">
                                              <p:val>
                                                <p:strVal val="1+#ppt_w/2"/>
                                              </p:val>
                                            </p:tav>
                                            <p:tav tm="100000">
                                              <p:val>
                                                <p:strVal val="#ppt_x"/>
                                              </p:val>
                                            </p:tav>
                                          </p:tavLst>
                                        </p:anim>
                                        <p:anim calcmode="lin" valueType="num">
                                          <p:cBhvr additive="base">
                                            <p:cTn id="21" dur="500" fill="hold"/>
                                            <p:tgtEl>
                                              <p:spTgt spid="80"/>
                                            </p:tgtEl>
                                            <p:attrNameLst>
                                              <p:attrName>ppt_y</p:attrName>
                                            </p:attrNameLst>
                                          </p:cBhvr>
                                          <p:tavLst>
                                            <p:tav tm="0">
                                              <p:val>
                                                <p:strVal val="#ppt_y"/>
                                              </p:val>
                                            </p:tav>
                                            <p:tav tm="100000">
                                              <p:val>
                                                <p:strVal val="#ppt_y"/>
                                              </p:val>
                                            </p:tav>
                                          </p:tavLst>
                                        </p:anim>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36"/>
                                            </p:tgtEl>
                                            <p:attrNameLst>
                                              <p:attrName>style.visibility</p:attrName>
                                            </p:attrNameLst>
                                          </p:cBhvr>
                                          <p:to>
                                            <p:strVal val="visible"/>
                                          </p:to>
                                        </p:set>
                                        <p:anim calcmode="lin" valueType="num">
                                          <p:cBhvr additive="base">
                                            <p:cTn id="25" dur="1000" fill="hold"/>
                                            <p:tgtEl>
                                              <p:spTgt spid="36"/>
                                            </p:tgtEl>
                                            <p:attrNameLst>
                                              <p:attrName>ppt_x</p:attrName>
                                            </p:attrNameLst>
                                          </p:cBhvr>
                                          <p:tavLst>
                                            <p:tav tm="0">
                                              <p:val>
                                                <p:strVal val="#ppt_x"/>
                                              </p:val>
                                            </p:tav>
                                            <p:tav tm="100000">
                                              <p:val>
                                                <p:strVal val="#ppt_x"/>
                                              </p:val>
                                            </p:tav>
                                          </p:tavLst>
                                        </p:anim>
                                        <p:anim calcmode="lin" valueType="num">
                                          <p:cBhvr additive="base">
                                            <p:cTn id="26" dur="1000" fill="hold"/>
                                            <p:tgtEl>
                                              <p:spTgt spid="36"/>
                                            </p:tgtEl>
                                            <p:attrNameLst>
                                              <p:attrName>ppt_y</p:attrName>
                                            </p:attrNameLst>
                                          </p:cBhvr>
                                          <p:tavLst>
                                            <p:tav tm="0">
                                              <p:val>
                                                <p:strVal val="0-#ppt_h/2"/>
                                              </p:val>
                                            </p:tav>
                                            <p:tav tm="100000">
                                              <p:val>
                                                <p:strVal val="#ppt_y"/>
                                              </p:val>
                                            </p:tav>
                                          </p:tavLst>
                                        </p:anim>
                                      </p:childTnLst>
                                    </p:cTn>
                                  </p:par>
                                </p:childTnLst>
                              </p:cTn>
                            </p:par>
                            <p:par>
                              <p:cTn id="27" fill="hold">
                                <p:stCondLst>
                                  <p:cond delay="3500"/>
                                </p:stCondLst>
                                <p:childTnLst>
                                  <p:par>
                                    <p:cTn id="28" presetID="22" presetClass="entr" presetSubtype="8" fill="hold" nodeType="afterEffect">
                                      <p:stCondLst>
                                        <p:cond delay="0"/>
                                      </p:stCondLst>
                                      <p:childTnLst>
                                        <p:set>
                                          <p:cBhvr>
                                            <p:cTn id="29" dur="1" fill="hold">
                                              <p:stCondLst>
                                                <p:cond delay="0"/>
                                              </p:stCondLst>
                                            </p:cTn>
                                            <p:tgtEl>
                                              <p:spTgt spid="47"/>
                                            </p:tgtEl>
                                            <p:attrNameLst>
                                              <p:attrName>style.visibility</p:attrName>
                                            </p:attrNameLst>
                                          </p:cBhvr>
                                          <p:to>
                                            <p:strVal val="visible"/>
                                          </p:to>
                                        </p:set>
                                        <p:animEffect transition="in" filter="wipe(left)">
                                          <p:cBhvr>
                                            <p:cTn id="30" dur="500"/>
                                            <p:tgtEl>
                                              <p:spTgt spid="47"/>
                                            </p:tgtEl>
                                          </p:cBhvr>
                                        </p:animEffect>
                                      </p:childTnLst>
                                    </p:cTn>
                                  </p:par>
                                </p:childTnLst>
                              </p:cTn>
                            </p:par>
                            <p:par>
                              <p:cTn id="31" fill="hold">
                                <p:stCondLst>
                                  <p:cond delay="4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4500"/>
                                </p:stCondLst>
                                <p:childTnLst>
                                  <p:par>
                                    <p:cTn id="36" presetID="2" presetClass="entr" presetSubtype="2" fill="hold" grpId="0" nodeType="afterEffect">
                                      <p:stCondLst>
                                        <p:cond delay="0"/>
                                      </p:stCondLst>
                                      <p:childTnLst>
                                        <p:set>
                                          <p:cBhvr>
                                            <p:cTn id="37" dur="1" fill="hold">
                                              <p:stCondLst>
                                                <p:cond delay="0"/>
                                              </p:stCondLst>
                                            </p:cTn>
                                            <p:tgtEl>
                                              <p:spTgt spid="82"/>
                                            </p:tgtEl>
                                            <p:attrNameLst>
                                              <p:attrName>style.visibility</p:attrName>
                                            </p:attrNameLst>
                                          </p:cBhvr>
                                          <p:to>
                                            <p:strVal val="visible"/>
                                          </p:to>
                                        </p:set>
                                        <p:anim calcmode="lin" valueType="num">
                                          <p:cBhvr additive="base">
                                            <p:cTn id="38" dur="500" fill="hold"/>
                                            <p:tgtEl>
                                              <p:spTgt spid="82"/>
                                            </p:tgtEl>
                                            <p:attrNameLst>
                                              <p:attrName>ppt_x</p:attrName>
                                            </p:attrNameLst>
                                          </p:cBhvr>
                                          <p:tavLst>
                                            <p:tav tm="0">
                                              <p:val>
                                                <p:strVal val="1+#ppt_w/2"/>
                                              </p:val>
                                            </p:tav>
                                            <p:tav tm="100000">
                                              <p:val>
                                                <p:strVal val="#ppt_x"/>
                                              </p:val>
                                            </p:tav>
                                          </p:tavLst>
                                        </p:anim>
                                        <p:anim calcmode="lin" valueType="num">
                                          <p:cBhvr additive="base">
                                            <p:cTn id="39" dur="500" fill="hold"/>
                                            <p:tgtEl>
                                              <p:spTgt spid="82"/>
                                            </p:tgtEl>
                                            <p:attrNameLst>
                                              <p:attrName>ppt_y</p:attrName>
                                            </p:attrNameLst>
                                          </p:cBhvr>
                                          <p:tavLst>
                                            <p:tav tm="0">
                                              <p:val>
                                                <p:strVal val="#ppt_y"/>
                                              </p:val>
                                            </p:tav>
                                            <p:tav tm="100000">
                                              <p:val>
                                                <p:strVal val="#ppt_y"/>
                                              </p:val>
                                            </p:tav>
                                          </p:tavLst>
                                        </p:anim>
                                      </p:childTnLst>
                                    </p:cTn>
                                  </p:par>
                                </p:childTnLst>
                              </p:cTn>
                            </p:par>
                            <p:par>
                              <p:cTn id="40" fill="hold">
                                <p:stCondLst>
                                  <p:cond delay="5000"/>
                                </p:stCondLst>
                                <p:childTnLst>
                                  <p:par>
                                    <p:cTn id="41" presetID="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 calcmode="lin" valueType="num">
                                          <p:cBhvr additive="base">
                                            <p:cTn id="43" dur="1000" fill="hold"/>
                                            <p:tgtEl>
                                              <p:spTgt spid="37"/>
                                            </p:tgtEl>
                                            <p:attrNameLst>
                                              <p:attrName>ppt_x</p:attrName>
                                            </p:attrNameLst>
                                          </p:cBhvr>
                                          <p:tavLst>
                                            <p:tav tm="0">
                                              <p:val>
                                                <p:strVal val="#ppt_x"/>
                                              </p:val>
                                            </p:tav>
                                            <p:tav tm="100000">
                                              <p:val>
                                                <p:strVal val="#ppt_x"/>
                                              </p:val>
                                            </p:tav>
                                          </p:tavLst>
                                        </p:anim>
                                        <p:anim calcmode="lin" valueType="num">
                                          <p:cBhvr additive="base">
                                            <p:cTn id="44" dur="1000" fill="hold"/>
                                            <p:tgtEl>
                                              <p:spTgt spid="37"/>
                                            </p:tgtEl>
                                            <p:attrNameLst>
                                              <p:attrName>ppt_y</p:attrName>
                                            </p:attrNameLst>
                                          </p:cBhvr>
                                          <p:tavLst>
                                            <p:tav tm="0">
                                              <p:val>
                                                <p:strVal val="0-#ppt_h/2"/>
                                              </p:val>
                                            </p:tav>
                                            <p:tav tm="100000">
                                              <p:val>
                                                <p:strVal val="#ppt_y"/>
                                              </p:val>
                                            </p:tav>
                                          </p:tavLst>
                                        </p:anim>
                                      </p:childTnLst>
                                    </p:cTn>
                                  </p:par>
                                </p:childTnLst>
                              </p:cTn>
                            </p:par>
                            <p:par>
                              <p:cTn id="45" fill="hold">
                                <p:stCondLst>
                                  <p:cond delay="6000"/>
                                </p:stCondLst>
                                <p:childTnLst>
                                  <p:par>
                                    <p:cTn id="46" presetID="22" presetClass="entr" presetSubtype="8" fill="hold" nodeType="afterEffect">
                                      <p:stCondLst>
                                        <p:cond delay="0"/>
                                      </p:stCondLst>
                                      <p:childTnLst>
                                        <p:set>
                                          <p:cBhvr>
                                            <p:cTn id="47" dur="1" fill="hold">
                                              <p:stCondLst>
                                                <p:cond delay="0"/>
                                              </p:stCondLst>
                                            </p:cTn>
                                            <p:tgtEl>
                                              <p:spTgt spid="46"/>
                                            </p:tgtEl>
                                            <p:attrNameLst>
                                              <p:attrName>style.visibility</p:attrName>
                                            </p:attrNameLst>
                                          </p:cBhvr>
                                          <p:to>
                                            <p:strVal val="visible"/>
                                          </p:to>
                                        </p:set>
                                        <p:animEffect transition="in" filter="wipe(left)">
                                          <p:cBhvr>
                                            <p:cTn id="48" dur="500"/>
                                            <p:tgtEl>
                                              <p:spTgt spid="46"/>
                                            </p:tgtEl>
                                          </p:cBhvr>
                                        </p:animEffect>
                                      </p:childTnLst>
                                    </p:cTn>
                                  </p:par>
                                </p:childTnLst>
                              </p:cTn>
                            </p:par>
                            <p:par>
                              <p:cTn id="49" fill="hold">
                                <p:stCondLst>
                                  <p:cond delay="6500"/>
                                </p:stCondLst>
                                <p:childTnLst>
                                  <p:par>
                                    <p:cTn id="50" presetID="22" presetClass="entr" presetSubtype="8" fill="hold" grpId="0" nodeType="afterEffect">
                                      <p:stCondLst>
                                        <p:cond delay="0"/>
                                      </p:stCondLst>
                                      <p:childTnLst>
                                        <p:set>
                                          <p:cBhvr>
                                            <p:cTn id="51" dur="1" fill="hold">
                                              <p:stCondLst>
                                                <p:cond delay="0"/>
                                              </p:stCondLst>
                                            </p:cTn>
                                            <p:tgtEl>
                                              <p:spTgt spid="85"/>
                                            </p:tgtEl>
                                            <p:attrNameLst>
                                              <p:attrName>style.visibility</p:attrName>
                                            </p:attrNameLst>
                                          </p:cBhvr>
                                          <p:to>
                                            <p:strVal val="visible"/>
                                          </p:to>
                                        </p:set>
                                        <p:animEffect transition="in" filter="wipe(left)">
                                          <p:cBhvr>
                                            <p:cTn id="52" dur="500"/>
                                            <p:tgtEl>
                                              <p:spTgt spid="85"/>
                                            </p:tgtEl>
                                          </p:cBhvr>
                                        </p:animEffect>
                                      </p:childTnLst>
                                    </p:cTn>
                                  </p:par>
                                </p:childTnLst>
                              </p:cTn>
                            </p:par>
                            <p:par>
                              <p:cTn id="53" fill="hold">
                                <p:stCondLst>
                                  <p:cond delay="7000"/>
                                </p:stCondLst>
                                <p:childTnLst>
                                  <p:par>
                                    <p:cTn id="54" presetID="2" presetClass="entr" presetSubtype="2" fill="hold" grpId="0" nodeType="afterEffect">
                                      <p:stCondLst>
                                        <p:cond delay="0"/>
                                      </p:stCondLst>
                                      <p:childTnLst>
                                        <p:set>
                                          <p:cBhvr>
                                            <p:cTn id="55" dur="1" fill="hold">
                                              <p:stCondLst>
                                                <p:cond delay="0"/>
                                              </p:stCondLst>
                                            </p:cTn>
                                            <p:tgtEl>
                                              <p:spTgt spid="84"/>
                                            </p:tgtEl>
                                            <p:attrNameLst>
                                              <p:attrName>style.visibility</p:attrName>
                                            </p:attrNameLst>
                                          </p:cBhvr>
                                          <p:to>
                                            <p:strVal val="visible"/>
                                          </p:to>
                                        </p:set>
                                        <p:anim calcmode="lin" valueType="num">
                                          <p:cBhvr additive="base">
                                            <p:cTn id="56" dur="500" fill="hold"/>
                                            <p:tgtEl>
                                              <p:spTgt spid="84"/>
                                            </p:tgtEl>
                                            <p:attrNameLst>
                                              <p:attrName>ppt_x</p:attrName>
                                            </p:attrNameLst>
                                          </p:cBhvr>
                                          <p:tavLst>
                                            <p:tav tm="0">
                                              <p:val>
                                                <p:strVal val="1+#ppt_w/2"/>
                                              </p:val>
                                            </p:tav>
                                            <p:tav tm="100000">
                                              <p:val>
                                                <p:strVal val="#ppt_x"/>
                                              </p:val>
                                            </p:tav>
                                          </p:tavLst>
                                        </p:anim>
                                        <p:anim calcmode="lin" valueType="num">
                                          <p:cBhvr additive="base">
                                            <p:cTn id="57" dur="500" fill="hold"/>
                                            <p:tgtEl>
                                              <p:spTgt spid="84"/>
                                            </p:tgtEl>
                                            <p:attrNameLst>
                                              <p:attrName>ppt_y</p:attrName>
                                            </p:attrNameLst>
                                          </p:cBhvr>
                                          <p:tavLst>
                                            <p:tav tm="0">
                                              <p:val>
                                                <p:strVal val="#ppt_y"/>
                                              </p:val>
                                            </p:tav>
                                            <p:tav tm="100000">
                                              <p:val>
                                                <p:strVal val="#ppt_y"/>
                                              </p:val>
                                            </p:tav>
                                          </p:tavLst>
                                        </p:anim>
                                      </p:childTnLst>
                                    </p:cTn>
                                  </p:par>
                                </p:childTnLst>
                              </p:cTn>
                            </p:par>
                            <p:par>
                              <p:cTn id="58" fill="hold">
                                <p:stCondLst>
                                  <p:cond delay="7500"/>
                                </p:stCondLst>
                                <p:childTnLst>
                                  <p:par>
                                    <p:cTn id="59" presetID="2" presetClass="entr" presetSubtype="1"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additive="base">
                                            <p:cTn id="61" dur="1000" fill="hold"/>
                                            <p:tgtEl>
                                              <p:spTgt spid="38"/>
                                            </p:tgtEl>
                                            <p:attrNameLst>
                                              <p:attrName>ppt_x</p:attrName>
                                            </p:attrNameLst>
                                          </p:cBhvr>
                                          <p:tavLst>
                                            <p:tav tm="0">
                                              <p:val>
                                                <p:strVal val="#ppt_x"/>
                                              </p:val>
                                            </p:tav>
                                            <p:tav tm="100000">
                                              <p:val>
                                                <p:strVal val="#ppt_x"/>
                                              </p:val>
                                            </p:tav>
                                          </p:tavLst>
                                        </p:anim>
                                        <p:anim calcmode="lin" valueType="num">
                                          <p:cBhvr additive="base">
                                            <p:cTn id="62" dur="1000" fill="hold"/>
                                            <p:tgtEl>
                                              <p:spTgt spid="38"/>
                                            </p:tgtEl>
                                            <p:attrNameLst>
                                              <p:attrName>ppt_y</p:attrName>
                                            </p:attrNameLst>
                                          </p:cBhvr>
                                          <p:tavLst>
                                            <p:tav tm="0">
                                              <p:val>
                                                <p:strVal val="0-#ppt_h/2"/>
                                              </p:val>
                                            </p:tav>
                                            <p:tav tm="100000">
                                              <p:val>
                                                <p:strVal val="#ppt_y"/>
                                              </p:val>
                                            </p:tav>
                                          </p:tavLst>
                                        </p:anim>
                                      </p:childTnLst>
                                    </p:cTn>
                                  </p:par>
                                </p:childTnLst>
                              </p:cTn>
                            </p:par>
                            <p:par>
                              <p:cTn id="63" fill="hold">
                                <p:stCondLst>
                                  <p:cond delay="8500"/>
                                </p:stCondLst>
                                <p:childTnLst>
                                  <p:par>
                                    <p:cTn id="64" presetID="22" presetClass="entr" presetSubtype="8" fill="hold" nodeType="afterEffect">
                                      <p:stCondLst>
                                        <p:cond delay="0"/>
                                      </p:stCondLst>
                                      <p:childTnLst>
                                        <p:set>
                                          <p:cBhvr>
                                            <p:cTn id="65" dur="1" fill="hold">
                                              <p:stCondLst>
                                                <p:cond delay="0"/>
                                              </p:stCondLst>
                                            </p:cTn>
                                            <p:tgtEl>
                                              <p:spTgt spid="45"/>
                                            </p:tgtEl>
                                            <p:attrNameLst>
                                              <p:attrName>style.visibility</p:attrName>
                                            </p:attrNameLst>
                                          </p:cBhvr>
                                          <p:to>
                                            <p:strVal val="visible"/>
                                          </p:to>
                                        </p:set>
                                        <p:animEffect transition="in" filter="wipe(left)">
                                          <p:cBhvr>
                                            <p:cTn id="66" dur="500"/>
                                            <p:tgtEl>
                                              <p:spTgt spid="45"/>
                                            </p:tgtEl>
                                          </p:cBhvr>
                                        </p:animEffect>
                                      </p:childTnLst>
                                    </p:cTn>
                                  </p:par>
                                </p:childTnLst>
                              </p:cTn>
                            </p:par>
                            <p:par>
                              <p:cTn id="67" fill="hold">
                                <p:stCondLst>
                                  <p:cond delay="9000"/>
                                </p:stCondLst>
                                <p:childTnLst>
                                  <p:par>
                                    <p:cTn id="68" presetID="22" presetClass="entr" presetSubtype="8"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9500"/>
                                </p:stCondLst>
                                <p:childTnLst>
                                  <p:par>
                                    <p:cTn id="72" presetID="2" presetClass="entr" presetSubtype="2" fill="hold" grpId="0" nodeType="afterEffect">
                                      <p:stCondLst>
                                        <p:cond delay="0"/>
                                      </p:stCondLst>
                                      <p:childTnLst>
                                        <p:set>
                                          <p:cBhvr>
                                            <p:cTn id="73" dur="1" fill="hold">
                                              <p:stCondLst>
                                                <p:cond delay="0"/>
                                              </p:stCondLst>
                                            </p:cTn>
                                            <p:tgtEl>
                                              <p:spTgt spid="86"/>
                                            </p:tgtEl>
                                            <p:attrNameLst>
                                              <p:attrName>style.visibility</p:attrName>
                                            </p:attrNameLst>
                                          </p:cBhvr>
                                          <p:to>
                                            <p:strVal val="visible"/>
                                          </p:to>
                                        </p:set>
                                        <p:anim calcmode="lin" valueType="num">
                                          <p:cBhvr additive="base">
                                            <p:cTn id="74" dur="500" fill="hold"/>
                                            <p:tgtEl>
                                              <p:spTgt spid="86"/>
                                            </p:tgtEl>
                                            <p:attrNameLst>
                                              <p:attrName>ppt_x</p:attrName>
                                            </p:attrNameLst>
                                          </p:cBhvr>
                                          <p:tavLst>
                                            <p:tav tm="0">
                                              <p:val>
                                                <p:strVal val="1+#ppt_w/2"/>
                                              </p:val>
                                            </p:tav>
                                            <p:tav tm="100000">
                                              <p:val>
                                                <p:strVal val="#ppt_x"/>
                                              </p:val>
                                            </p:tav>
                                          </p:tavLst>
                                        </p:anim>
                                        <p:anim calcmode="lin" valueType="num">
                                          <p:cBhvr additive="base">
                                            <p:cTn id="75" dur="500" fill="hold"/>
                                            <p:tgtEl>
                                              <p:spTgt spid="86"/>
                                            </p:tgtEl>
                                            <p:attrNameLst>
                                              <p:attrName>ppt_y</p:attrName>
                                            </p:attrNameLst>
                                          </p:cBhvr>
                                          <p:tavLst>
                                            <p:tav tm="0">
                                              <p:val>
                                                <p:strVal val="#ppt_y"/>
                                              </p:val>
                                            </p:tav>
                                            <p:tav tm="100000">
                                              <p:val>
                                                <p:strVal val="#ppt_y"/>
                                              </p:val>
                                            </p:tav>
                                          </p:tavLst>
                                        </p:anim>
                                      </p:childTnLst>
                                    </p:cTn>
                                  </p:par>
                                </p:childTnLst>
                              </p:cTn>
                            </p:par>
                            <p:par>
                              <p:cTn id="76" fill="hold">
                                <p:stCondLst>
                                  <p:cond delay="10000"/>
                                </p:stCondLst>
                                <p:childTnLst>
                                  <p:par>
                                    <p:cTn id="77" presetID="2" presetClass="entr" presetSubtype="1"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additive="base">
                                            <p:cTn id="79" dur="1000" fill="hold"/>
                                            <p:tgtEl>
                                              <p:spTgt spid="39"/>
                                            </p:tgtEl>
                                            <p:attrNameLst>
                                              <p:attrName>ppt_x</p:attrName>
                                            </p:attrNameLst>
                                          </p:cBhvr>
                                          <p:tavLst>
                                            <p:tav tm="0">
                                              <p:val>
                                                <p:strVal val="#ppt_x"/>
                                              </p:val>
                                            </p:tav>
                                            <p:tav tm="100000">
                                              <p:val>
                                                <p:strVal val="#ppt_x"/>
                                              </p:val>
                                            </p:tav>
                                          </p:tavLst>
                                        </p:anim>
                                        <p:anim calcmode="lin" valueType="num">
                                          <p:cBhvr additive="base">
                                            <p:cTn id="80" dur="1000" fill="hold"/>
                                            <p:tgtEl>
                                              <p:spTgt spid="39"/>
                                            </p:tgtEl>
                                            <p:attrNameLst>
                                              <p:attrName>ppt_y</p:attrName>
                                            </p:attrNameLst>
                                          </p:cBhvr>
                                          <p:tavLst>
                                            <p:tav tm="0">
                                              <p:val>
                                                <p:strVal val="0-#ppt_h/2"/>
                                              </p:val>
                                            </p:tav>
                                            <p:tav tm="100000">
                                              <p:val>
                                                <p:strVal val="#ppt_y"/>
                                              </p:val>
                                            </p:tav>
                                          </p:tavLst>
                                        </p:anim>
                                      </p:childTnLst>
                                    </p:cTn>
                                  </p:par>
                                </p:childTnLst>
                              </p:cTn>
                            </p:par>
                            <p:par>
                              <p:cTn id="81" fill="hold">
                                <p:stCondLst>
                                  <p:cond delay="11000"/>
                                </p:stCondLst>
                                <p:childTnLst>
                                  <p:par>
                                    <p:cTn id="82" presetID="22" presetClass="entr" presetSubtype="8" fill="hold" nodeType="afterEffect">
                                      <p:stCondLst>
                                        <p:cond delay="0"/>
                                      </p:stCondLst>
                                      <p:childTnLst>
                                        <p:set>
                                          <p:cBhvr>
                                            <p:cTn id="83" dur="1" fill="hold">
                                              <p:stCondLst>
                                                <p:cond delay="0"/>
                                              </p:stCondLst>
                                            </p:cTn>
                                            <p:tgtEl>
                                              <p:spTgt spid="40"/>
                                            </p:tgtEl>
                                            <p:attrNameLst>
                                              <p:attrName>style.visibility</p:attrName>
                                            </p:attrNameLst>
                                          </p:cBhvr>
                                          <p:to>
                                            <p:strVal val="visible"/>
                                          </p:to>
                                        </p:set>
                                        <p:animEffect transition="in" filter="wipe(left)">
                                          <p:cBhvr>
                                            <p:cTn id="84" dur="500"/>
                                            <p:tgtEl>
                                              <p:spTgt spid="40"/>
                                            </p:tgtEl>
                                          </p:cBhvr>
                                        </p:animEffect>
                                      </p:childTnLst>
                                    </p:cTn>
                                  </p:par>
                                </p:childTnLst>
                              </p:cTn>
                            </p:par>
                            <p:par>
                              <p:cTn id="85" fill="hold">
                                <p:stCondLst>
                                  <p:cond delay="11500"/>
                                </p:stCondLst>
                                <p:childTnLst>
                                  <p:par>
                                    <p:cTn id="86" presetID="22" presetClass="entr" presetSubtype="8"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wipe(left)">
                                          <p:cBhvr>
                                            <p:cTn id="88" dur="500"/>
                                            <p:tgtEl>
                                              <p:spTgt spid="89"/>
                                            </p:tgtEl>
                                          </p:cBhvr>
                                        </p:animEffect>
                                      </p:childTnLst>
                                    </p:cTn>
                                  </p:par>
                                </p:childTnLst>
                              </p:cTn>
                            </p:par>
                            <p:par>
                              <p:cTn id="89" fill="hold">
                                <p:stCondLst>
                                  <p:cond delay="12000"/>
                                </p:stCondLst>
                                <p:childTnLst>
                                  <p:par>
                                    <p:cTn id="90" presetID="2" presetClass="entr" presetSubtype="2" fill="hold" grpId="0" nodeType="afterEffect">
                                      <p:stCondLst>
                                        <p:cond delay="0"/>
                                      </p:stCondLst>
                                      <p:childTnLst>
                                        <p:set>
                                          <p:cBhvr>
                                            <p:cTn id="91" dur="1" fill="hold">
                                              <p:stCondLst>
                                                <p:cond delay="0"/>
                                              </p:stCondLst>
                                            </p:cTn>
                                            <p:tgtEl>
                                              <p:spTgt spid="88"/>
                                            </p:tgtEl>
                                            <p:attrNameLst>
                                              <p:attrName>style.visibility</p:attrName>
                                            </p:attrNameLst>
                                          </p:cBhvr>
                                          <p:to>
                                            <p:strVal val="visible"/>
                                          </p:to>
                                        </p:set>
                                        <p:anim calcmode="lin" valueType="num">
                                          <p:cBhvr additive="base">
                                            <p:cTn id="92" dur="500" fill="hold"/>
                                            <p:tgtEl>
                                              <p:spTgt spid="88"/>
                                            </p:tgtEl>
                                            <p:attrNameLst>
                                              <p:attrName>ppt_x</p:attrName>
                                            </p:attrNameLst>
                                          </p:cBhvr>
                                          <p:tavLst>
                                            <p:tav tm="0">
                                              <p:val>
                                                <p:strVal val="1+#ppt_w/2"/>
                                              </p:val>
                                            </p:tav>
                                            <p:tav tm="100000">
                                              <p:val>
                                                <p:strVal val="#ppt_x"/>
                                              </p:val>
                                            </p:tav>
                                          </p:tavLst>
                                        </p:anim>
                                        <p:anim calcmode="lin" valueType="num">
                                          <p:cBhvr additive="base">
                                            <p:cTn id="93" dur="500" fill="hold"/>
                                            <p:tgtEl>
                                              <p:spTgt spid="8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80" grpId="0"/>
          <p:bldP spid="81" grpId="0"/>
          <p:bldP spid="82" grpId="0"/>
          <p:bldP spid="83" grpId="0"/>
          <p:bldP spid="84" grpId="0"/>
          <p:bldP spid="85" grpId="0"/>
          <p:bldP spid="86" grpId="0"/>
          <p:bldP spid="87" grpId="0"/>
          <p:bldP spid="88" grpId="0"/>
          <p:bldP spid="89" grpId="0"/>
        </p:bldLst>
      </p:timing>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378740" y="2121117"/>
            <a:ext cx="7964546" cy="1521551"/>
            <a:chOff x="1419655" y="1993404"/>
            <a:chExt cx="6032665" cy="1152128"/>
          </a:xfrm>
        </p:grpSpPr>
        <p:cxnSp>
          <p:nvCxnSpPr>
            <p:cNvPr id="3" name="直接连接符 2"/>
            <p:cNvCxnSpPr/>
            <p:nvPr/>
          </p:nvCxnSpPr>
          <p:spPr>
            <a:xfrm>
              <a:off x="1419655" y="2497460"/>
              <a:ext cx="6032665"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 name="直接箭头连接符 3"/>
            <p:cNvCxnSpPr/>
            <p:nvPr/>
          </p:nvCxnSpPr>
          <p:spPr>
            <a:xfrm>
              <a:off x="1419655" y="2497460"/>
              <a:ext cx="0" cy="648072"/>
            </a:xfrm>
            <a:prstGeom prst="straightConnector1">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 name="直接箭头连接符 4"/>
            <p:cNvCxnSpPr/>
            <p:nvPr/>
          </p:nvCxnSpPr>
          <p:spPr>
            <a:xfrm>
              <a:off x="3451140" y="2497460"/>
              <a:ext cx="0" cy="648072"/>
            </a:xfrm>
            <a:prstGeom prst="straightConnector1">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 name="直接箭头连接符 5"/>
            <p:cNvCxnSpPr/>
            <p:nvPr/>
          </p:nvCxnSpPr>
          <p:spPr>
            <a:xfrm>
              <a:off x="5564105" y="2497460"/>
              <a:ext cx="0" cy="648072"/>
            </a:xfrm>
            <a:prstGeom prst="straightConnector1">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 name="直接箭头连接符 6"/>
            <p:cNvCxnSpPr/>
            <p:nvPr/>
          </p:nvCxnSpPr>
          <p:spPr>
            <a:xfrm>
              <a:off x="7450413" y="2497460"/>
              <a:ext cx="0" cy="648072"/>
            </a:xfrm>
            <a:prstGeom prst="straightConnector1">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H="1">
              <a:off x="4499992" y="1993404"/>
              <a:ext cx="1" cy="50405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9" name="TextBox 29"/>
          <p:cNvSpPr txBox="1"/>
          <p:nvPr/>
        </p:nvSpPr>
        <p:spPr>
          <a:xfrm>
            <a:off x="933199" y="4698568"/>
            <a:ext cx="2539580" cy="486941"/>
          </a:xfrm>
          <a:prstGeom prst="rect">
            <a:avLst/>
          </a:prstGeom>
          <a:noFill/>
        </p:spPr>
        <p:txBody>
          <a:bodyPr wrap="square" lIns="96406" tIns="48203" rIns="96406" bIns="48203" rtlCol="0">
            <a:spAutoFit/>
          </a:bodyPr>
          <a:lstStyle/>
          <a:p>
            <a:pPr algn="r">
              <a:defRPr/>
            </a:pPr>
            <a:r>
              <a:rPr lang="zh-CN" altLang="en-US" sz="1265"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所有文字都可以随意更改成您的文字内容 鼠标点击修改的地方</a:t>
            </a:r>
            <a:endParaRPr lang="en-US" altLang="zh-CN" sz="1265"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TextBox 30"/>
          <p:cNvSpPr txBox="1"/>
          <p:nvPr/>
        </p:nvSpPr>
        <p:spPr>
          <a:xfrm>
            <a:off x="3595090" y="4698568"/>
            <a:ext cx="2539580" cy="486941"/>
          </a:xfrm>
          <a:prstGeom prst="rect">
            <a:avLst/>
          </a:prstGeom>
          <a:noFill/>
        </p:spPr>
        <p:txBody>
          <a:bodyPr wrap="square" lIns="96406" tIns="48203" rIns="96406" bIns="48203" rtlCol="0">
            <a:spAutoFit/>
          </a:bodyPr>
          <a:lstStyle/>
          <a:p>
            <a:pPr algn="r">
              <a:defRPr/>
            </a:pPr>
            <a:r>
              <a:rPr lang="zh-CN" altLang="en-US" sz="1265"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所有文字都可以随意更改成您的文字内容 鼠标点击修改的地方</a:t>
            </a:r>
            <a:endParaRPr lang="en-US" altLang="zh-CN" sz="1265"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TextBox 31"/>
          <p:cNvSpPr txBox="1"/>
          <p:nvPr/>
        </p:nvSpPr>
        <p:spPr>
          <a:xfrm>
            <a:off x="6352051" y="4698568"/>
            <a:ext cx="2539580" cy="486941"/>
          </a:xfrm>
          <a:prstGeom prst="rect">
            <a:avLst/>
          </a:prstGeom>
          <a:noFill/>
        </p:spPr>
        <p:txBody>
          <a:bodyPr wrap="square" lIns="96406" tIns="48203" rIns="96406" bIns="48203" rtlCol="0">
            <a:spAutoFit/>
          </a:bodyPr>
          <a:lstStyle/>
          <a:p>
            <a:pPr algn="r">
              <a:defRPr/>
            </a:pPr>
            <a:r>
              <a:rPr lang="zh-CN" altLang="en-US" sz="1265"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所有文字都可以随意更改成您的文字内容 鼠标点击修改的地方</a:t>
            </a:r>
            <a:endParaRPr lang="en-US" altLang="zh-CN" sz="1265"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TextBox 32"/>
          <p:cNvSpPr txBox="1"/>
          <p:nvPr/>
        </p:nvSpPr>
        <p:spPr>
          <a:xfrm>
            <a:off x="9204079" y="4698568"/>
            <a:ext cx="2539580" cy="486941"/>
          </a:xfrm>
          <a:prstGeom prst="rect">
            <a:avLst/>
          </a:prstGeom>
          <a:noFill/>
        </p:spPr>
        <p:txBody>
          <a:bodyPr wrap="square" lIns="96406" tIns="48203" rIns="96406" bIns="48203" rtlCol="0">
            <a:spAutoFit/>
          </a:bodyPr>
          <a:lstStyle/>
          <a:p>
            <a:pPr algn="r">
              <a:defRPr/>
            </a:pPr>
            <a:r>
              <a:rPr lang="zh-CN" altLang="en-US" sz="1265"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所有文字都可以随意更改成您的文字内容 鼠标点击修改的地方</a:t>
            </a:r>
            <a:endParaRPr lang="en-US" altLang="zh-CN" sz="1265"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等腰三角形 12"/>
          <p:cNvSpPr/>
          <p:nvPr/>
        </p:nvSpPr>
        <p:spPr>
          <a:xfrm rot="5400000">
            <a:off x="1982451" y="5856183"/>
            <a:ext cx="380389" cy="32782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6406" tIns="48203" rIns="96406" bIns="48203" rtlCol="0" anchor="ctr"/>
          <a:lstStyle/>
          <a:p>
            <a:pPr algn="ctr"/>
            <a:endParaRPr lang="zh-CN" altLang="en-US" sz="253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TextBox 34"/>
          <p:cNvSpPr txBox="1"/>
          <p:nvPr/>
        </p:nvSpPr>
        <p:spPr>
          <a:xfrm>
            <a:off x="2378740" y="5772087"/>
            <a:ext cx="8610256" cy="1266129"/>
          </a:xfrm>
          <a:prstGeom prst="rect">
            <a:avLst/>
          </a:prstGeom>
          <a:noFill/>
        </p:spPr>
        <p:txBody>
          <a:bodyPr wrap="square" lIns="96406" tIns="48203" rIns="96406" bIns="48203" rtlCol="0">
            <a:spAutoFit/>
          </a:bodyPr>
          <a:lstStyle/>
          <a:p>
            <a:pPr>
              <a:lnSpc>
                <a:spcPct val="150000"/>
              </a:lnSpc>
            </a:pPr>
            <a:r>
              <a:rPr lang="zh-CN" altLang="en-US" sz="1265"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这里输入简单的文字概述里输入简单文字概述输入简单的文字概述里输入输入里所有文字都可以随意更改成您的文字内容 鼠标点击修改的地方所有文字都可以随意更改成您的文字内容 鼠标点击修改的地方</a:t>
            </a:r>
            <a:endParaRPr lang="en-US" altLang="zh-CN" sz="1265"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a:p>
            <a:pPr>
              <a:lnSpc>
                <a:spcPct val="150000"/>
              </a:lnSpc>
            </a:pPr>
            <a:endParaRPr lang="en-US" altLang="zh-CN" sz="1265"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a:p>
            <a:pPr>
              <a:lnSpc>
                <a:spcPct val="150000"/>
              </a:lnSpc>
            </a:pPr>
            <a:endParaRPr lang="en-US" altLang="zh-CN" sz="1265"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5" name="组合 14"/>
          <p:cNvGrpSpPr/>
          <p:nvPr/>
        </p:nvGrpSpPr>
        <p:grpSpPr>
          <a:xfrm>
            <a:off x="4897727" y="1360339"/>
            <a:ext cx="3063296" cy="760776"/>
            <a:chOff x="3385609" y="1289874"/>
            <a:chExt cx="2320263" cy="576064"/>
          </a:xfrm>
          <a:solidFill>
            <a:schemeClr val="accent1"/>
          </a:solidFill>
        </p:grpSpPr>
        <p:sp>
          <p:nvSpPr>
            <p:cNvPr id="16" name="矩形 15"/>
            <p:cNvSpPr/>
            <p:nvPr/>
          </p:nvSpPr>
          <p:spPr>
            <a:xfrm>
              <a:off x="3385609" y="1289874"/>
              <a:ext cx="2320263"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85">
                <a:latin typeface="Arial" panose="020B0604020202020204" pitchFamily="34" charset="0"/>
                <a:ea typeface="微软雅黑" panose="020B0503020204020204" pitchFamily="34" charset="-122"/>
                <a:sym typeface="Arial" panose="020B0604020202020204" pitchFamily="34" charset="0"/>
              </a:endParaRPr>
            </a:p>
          </p:txBody>
        </p:sp>
        <p:sp>
          <p:nvSpPr>
            <p:cNvPr id="17" name="TextBox 35"/>
            <p:cNvSpPr txBox="1"/>
            <p:nvPr/>
          </p:nvSpPr>
          <p:spPr>
            <a:xfrm>
              <a:off x="3882233" y="1418148"/>
              <a:ext cx="1307525" cy="266357"/>
            </a:xfrm>
            <a:prstGeom prst="rect">
              <a:avLst/>
            </a:prstGeom>
            <a:grpFill/>
          </p:spPr>
          <p:txBody>
            <a:bodyPr wrap="none" rtlCol="0">
              <a:spAutoFit/>
            </a:bodyPr>
            <a:lstStyle/>
            <a:p>
              <a:pPr algn="ctr"/>
              <a:r>
                <a:rPr lang="zh-CN" altLang="en-US" sz="1685" spc="316" dirty="0">
                  <a:solidFill>
                    <a:schemeClr val="bg1"/>
                  </a:solidFill>
                  <a:latin typeface="Arial" panose="020B0604020202020204" pitchFamily="34" charset="0"/>
                  <a:ea typeface="微软雅黑" panose="020B0503020204020204" pitchFamily="34" charset="-122"/>
                  <a:sym typeface="Arial" panose="020B0604020202020204" pitchFamily="34" charset="0"/>
                </a:rPr>
                <a:t>此处输入标题</a:t>
              </a:r>
              <a:endParaRPr lang="zh-CN" altLang="en-US" sz="1685" spc="316"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8" name="组合 17"/>
          <p:cNvGrpSpPr/>
          <p:nvPr/>
        </p:nvGrpSpPr>
        <p:grpSpPr>
          <a:xfrm>
            <a:off x="1058058" y="3642668"/>
            <a:ext cx="2514024" cy="760776"/>
            <a:chOff x="467544" y="3018066"/>
            <a:chExt cx="1904222" cy="576064"/>
          </a:xfrm>
          <a:solidFill>
            <a:schemeClr val="accent2"/>
          </a:solidFill>
        </p:grpSpPr>
        <p:sp>
          <p:nvSpPr>
            <p:cNvPr id="19" name="矩形 18"/>
            <p:cNvSpPr/>
            <p:nvPr/>
          </p:nvSpPr>
          <p:spPr>
            <a:xfrm>
              <a:off x="467544" y="3018066"/>
              <a:ext cx="1904222"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85">
                <a:latin typeface="Arial" panose="020B0604020202020204" pitchFamily="34" charset="0"/>
                <a:ea typeface="微软雅黑" panose="020B0503020204020204" pitchFamily="34" charset="-122"/>
                <a:sym typeface="Arial" panose="020B0604020202020204" pitchFamily="34" charset="0"/>
              </a:endParaRPr>
            </a:p>
          </p:txBody>
        </p:sp>
        <p:sp>
          <p:nvSpPr>
            <p:cNvPr id="20" name="TextBox 36"/>
            <p:cNvSpPr txBox="1"/>
            <p:nvPr/>
          </p:nvSpPr>
          <p:spPr>
            <a:xfrm>
              <a:off x="857978" y="3158629"/>
              <a:ext cx="1123358" cy="266357"/>
            </a:xfrm>
            <a:prstGeom prst="rect">
              <a:avLst/>
            </a:prstGeom>
            <a:grpFill/>
          </p:spPr>
          <p:txBody>
            <a:bodyPr wrap="none" rtlCol="0">
              <a:spAutoFit/>
            </a:bodyPr>
            <a:lstStyle/>
            <a:p>
              <a:pPr algn="ctr"/>
              <a:r>
                <a:rPr lang="zh-CN" altLang="en-US" sz="1685" dirty="0">
                  <a:solidFill>
                    <a:schemeClr val="bg1"/>
                  </a:solidFill>
                  <a:latin typeface="Arial" panose="020B0604020202020204" pitchFamily="34" charset="0"/>
                  <a:ea typeface="微软雅黑" panose="020B0503020204020204" pitchFamily="34" charset="-122"/>
                  <a:sym typeface="Arial" panose="020B0604020202020204" pitchFamily="34" charset="0"/>
                </a:rPr>
                <a:t>此处输入标题</a:t>
              </a:r>
              <a:endParaRPr lang="zh-CN" altLang="en-US" sz="1685"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1" name="组合 20"/>
          <p:cNvGrpSpPr/>
          <p:nvPr/>
        </p:nvGrpSpPr>
        <p:grpSpPr>
          <a:xfrm>
            <a:off x="3772751" y="3642668"/>
            <a:ext cx="2514024" cy="760776"/>
            <a:chOff x="2523762" y="3018066"/>
            <a:chExt cx="1904222" cy="576064"/>
          </a:xfrm>
          <a:solidFill>
            <a:schemeClr val="accent1"/>
          </a:solidFill>
        </p:grpSpPr>
        <p:sp>
          <p:nvSpPr>
            <p:cNvPr id="22" name="矩形 21"/>
            <p:cNvSpPr/>
            <p:nvPr/>
          </p:nvSpPr>
          <p:spPr>
            <a:xfrm>
              <a:off x="2523762" y="3018066"/>
              <a:ext cx="1904222"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85">
                <a:latin typeface="Arial" panose="020B0604020202020204" pitchFamily="34" charset="0"/>
                <a:ea typeface="微软雅黑" panose="020B0503020204020204" pitchFamily="34" charset="-122"/>
                <a:sym typeface="Arial" panose="020B0604020202020204" pitchFamily="34" charset="0"/>
              </a:endParaRPr>
            </a:p>
          </p:txBody>
        </p:sp>
        <p:sp>
          <p:nvSpPr>
            <p:cNvPr id="23" name="TextBox 37"/>
            <p:cNvSpPr txBox="1"/>
            <p:nvPr/>
          </p:nvSpPr>
          <p:spPr>
            <a:xfrm>
              <a:off x="2914196" y="3158629"/>
              <a:ext cx="1123358" cy="266357"/>
            </a:xfrm>
            <a:prstGeom prst="rect">
              <a:avLst/>
            </a:prstGeom>
            <a:grpFill/>
          </p:spPr>
          <p:txBody>
            <a:bodyPr wrap="none" rtlCol="0">
              <a:spAutoFit/>
            </a:bodyPr>
            <a:lstStyle/>
            <a:p>
              <a:pPr algn="ctr"/>
              <a:r>
                <a:rPr lang="zh-CN" altLang="en-US" sz="1685" dirty="0">
                  <a:solidFill>
                    <a:schemeClr val="bg1"/>
                  </a:solidFill>
                  <a:latin typeface="Arial" panose="020B0604020202020204" pitchFamily="34" charset="0"/>
                  <a:ea typeface="微软雅黑" panose="020B0503020204020204" pitchFamily="34" charset="-122"/>
                  <a:sym typeface="Arial" panose="020B0604020202020204" pitchFamily="34" charset="0"/>
                </a:rPr>
                <a:t>此处输入标题</a:t>
              </a:r>
              <a:endParaRPr lang="zh-CN" altLang="en-US" sz="1685"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4" name="组合 23"/>
          <p:cNvGrpSpPr/>
          <p:nvPr/>
        </p:nvGrpSpPr>
        <p:grpSpPr>
          <a:xfrm>
            <a:off x="6529710" y="3642668"/>
            <a:ext cx="2514024" cy="760776"/>
            <a:chOff x="4611994" y="3018066"/>
            <a:chExt cx="1904222" cy="576064"/>
          </a:xfrm>
          <a:solidFill>
            <a:schemeClr val="accent4"/>
          </a:solidFill>
        </p:grpSpPr>
        <p:sp>
          <p:nvSpPr>
            <p:cNvPr id="25" name="矩形 24"/>
            <p:cNvSpPr/>
            <p:nvPr/>
          </p:nvSpPr>
          <p:spPr>
            <a:xfrm>
              <a:off x="4611994" y="3018066"/>
              <a:ext cx="1904222"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85">
                <a:latin typeface="Arial" panose="020B0604020202020204" pitchFamily="34" charset="0"/>
                <a:ea typeface="微软雅黑" panose="020B0503020204020204" pitchFamily="34" charset="-122"/>
                <a:sym typeface="Arial" panose="020B0604020202020204" pitchFamily="34" charset="0"/>
              </a:endParaRPr>
            </a:p>
          </p:txBody>
        </p:sp>
        <p:sp>
          <p:nvSpPr>
            <p:cNvPr id="26" name="TextBox 38"/>
            <p:cNvSpPr txBox="1"/>
            <p:nvPr/>
          </p:nvSpPr>
          <p:spPr>
            <a:xfrm>
              <a:off x="5002428" y="3158629"/>
              <a:ext cx="1123358" cy="266357"/>
            </a:xfrm>
            <a:prstGeom prst="rect">
              <a:avLst/>
            </a:prstGeom>
            <a:grpFill/>
          </p:spPr>
          <p:txBody>
            <a:bodyPr wrap="none" rtlCol="0">
              <a:spAutoFit/>
            </a:bodyPr>
            <a:lstStyle/>
            <a:p>
              <a:pPr algn="ctr"/>
              <a:r>
                <a:rPr lang="zh-CN" altLang="en-US" sz="1685" dirty="0">
                  <a:solidFill>
                    <a:schemeClr val="bg1"/>
                  </a:solidFill>
                  <a:latin typeface="Arial" panose="020B0604020202020204" pitchFamily="34" charset="0"/>
                  <a:ea typeface="微软雅黑" panose="020B0503020204020204" pitchFamily="34" charset="-122"/>
                  <a:sym typeface="Arial" panose="020B0604020202020204" pitchFamily="34" charset="0"/>
                </a:rPr>
                <a:t>此处输入标题</a:t>
              </a:r>
              <a:endParaRPr lang="zh-CN" altLang="en-US" sz="1685"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7" name="组合 26"/>
          <p:cNvGrpSpPr/>
          <p:nvPr/>
        </p:nvGrpSpPr>
        <p:grpSpPr>
          <a:xfrm>
            <a:off x="9286671" y="3642668"/>
            <a:ext cx="2514024" cy="760776"/>
            <a:chOff x="6700226" y="3018066"/>
            <a:chExt cx="1904222" cy="576064"/>
          </a:xfrm>
          <a:solidFill>
            <a:schemeClr val="accent3"/>
          </a:solidFill>
        </p:grpSpPr>
        <p:sp>
          <p:nvSpPr>
            <p:cNvPr id="28" name="矩形 27"/>
            <p:cNvSpPr/>
            <p:nvPr/>
          </p:nvSpPr>
          <p:spPr>
            <a:xfrm>
              <a:off x="6700226" y="3018066"/>
              <a:ext cx="1904222"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85">
                <a:latin typeface="Arial" panose="020B0604020202020204" pitchFamily="34" charset="0"/>
                <a:ea typeface="微软雅黑" panose="020B0503020204020204" pitchFamily="34" charset="-122"/>
                <a:sym typeface="Arial" panose="020B0604020202020204" pitchFamily="34" charset="0"/>
              </a:endParaRPr>
            </a:p>
          </p:txBody>
        </p:sp>
        <p:sp>
          <p:nvSpPr>
            <p:cNvPr id="29" name="TextBox 39"/>
            <p:cNvSpPr txBox="1"/>
            <p:nvPr/>
          </p:nvSpPr>
          <p:spPr>
            <a:xfrm>
              <a:off x="7090660" y="3158629"/>
              <a:ext cx="1123358" cy="266357"/>
            </a:xfrm>
            <a:prstGeom prst="rect">
              <a:avLst/>
            </a:prstGeom>
            <a:grpFill/>
          </p:spPr>
          <p:txBody>
            <a:bodyPr wrap="none" rtlCol="0">
              <a:spAutoFit/>
            </a:bodyPr>
            <a:lstStyle/>
            <a:p>
              <a:pPr algn="ctr"/>
              <a:r>
                <a:rPr lang="zh-CN" altLang="en-US" sz="1685" dirty="0">
                  <a:solidFill>
                    <a:schemeClr val="bg1"/>
                  </a:solidFill>
                  <a:latin typeface="Arial" panose="020B0604020202020204" pitchFamily="34" charset="0"/>
                  <a:ea typeface="微软雅黑" panose="020B0503020204020204" pitchFamily="34" charset="-122"/>
                  <a:sym typeface="Arial" panose="020B0604020202020204" pitchFamily="34" charset="0"/>
                </a:rPr>
                <a:t>此处输入标题</a:t>
              </a:r>
              <a:endParaRPr lang="zh-CN" altLang="en-US" sz="1685"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30" name="矩形 29"/>
          <p:cNvSpPr/>
          <p:nvPr/>
        </p:nvSpPr>
        <p:spPr>
          <a:xfrm>
            <a:off x="0" y="0"/>
            <a:ext cx="12858750" cy="519981"/>
          </a:xfrm>
          <a:prstGeom prst="rect">
            <a:avLst/>
          </a:prstGeom>
          <a:blipFill dpi="0" rotWithShape="1">
            <a:blip r:embed="rId1"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TextBox 122"/>
          <p:cNvSpPr txBox="1"/>
          <p:nvPr/>
        </p:nvSpPr>
        <p:spPr>
          <a:xfrm>
            <a:off x="136214" y="46890"/>
            <a:ext cx="3096344" cy="466685"/>
          </a:xfrm>
          <a:prstGeom prst="rect">
            <a:avLst/>
          </a:prstGeom>
          <a:noFill/>
        </p:spPr>
        <p:txBody>
          <a:bodyPr wrap="square" lIns="96416" tIns="48206" rIns="96416" bIns="48206" rtlCol="0">
            <a:spAutoFit/>
          </a:bodyPr>
          <a:lstStyle/>
          <a:p>
            <a:r>
              <a:rPr lang="zh-CN" altLang="en-US" sz="2400" spc="300" dirty="0" smtClean="0">
                <a:solidFill>
                  <a:schemeClr val="bg1"/>
                </a:solidFill>
                <a:latin typeface="造字工房悦黑体验版细体" pitchFamily="50" charset="-122"/>
                <a:ea typeface="造字工房悦黑体验版细体" pitchFamily="50" charset="-122"/>
                <a:sym typeface="Arial" panose="020B0604020202020204" pitchFamily="34" charset="0"/>
              </a:rPr>
              <a:t>点击添加标题文字</a:t>
            </a:r>
            <a:endParaRPr lang="zh-CN" altLang="en-US" sz="2400" spc="300" dirty="0">
              <a:solidFill>
                <a:schemeClr val="bg1"/>
              </a:solidFill>
              <a:latin typeface="造字工房悦黑体验版细体" pitchFamily="50" charset="-122"/>
              <a:ea typeface="造字工房悦黑体验版细体" pitchFamily="50"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advTm="5000">
        <p14:flip dir="r"/>
      </p:transition>
    </mc:Choice>
    <mc:Fallback>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par>
                                <p:cTn id="12" presetID="47" presetClass="entr" presetSubtype="0" fill="hold" nodeType="with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1000"/>
                                        <p:tgtEl>
                                          <p:spTgt spid="18"/>
                                        </p:tgtEl>
                                      </p:cBhvr>
                                    </p:animEffect>
                                    <p:anim calcmode="lin" valueType="num">
                                      <p:cBhvr>
                                        <p:cTn id="15" dur="1000" fill="hold"/>
                                        <p:tgtEl>
                                          <p:spTgt spid="18"/>
                                        </p:tgtEl>
                                        <p:attrNameLst>
                                          <p:attrName>ppt_x</p:attrName>
                                        </p:attrNameLst>
                                      </p:cBhvr>
                                      <p:tavLst>
                                        <p:tav tm="0">
                                          <p:val>
                                            <p:strVal val="#ppt_x"/>
                                          </p:val>
                                        </p:tav>
                                        <p:tav tm="100000">
                                          <p:val>
                                            <p:strVal val="#ppt_x"/>
                                          </p:val>
                                        </p:tav>
                                      </p:tavLst>
                                    </p:anim>
                                    <p:anim calcmode="lin" valueType="num">
                                      <p:cBhvr>
                                        <p:cTn id="16" dur="1000" fill="hold"/>
                                        <p:tgtEl>
                                          <p:spTgt spid="18"/>
                                        </p:tgtEl>
                                        <p:attrNameLst>
                                          <p:attrName>ppt_y</p:attrName>
                                        </p:attrNameLst>
                                      </p:cBhvr>
                                      <p:tavLst>
                                        <p:tav tm="0">
                                          <p:val>
                                            <p:strVal val="#ppt_y-.1"/>
                                          </p:val>
                                        </p:tav>
                                        <p:tav tm="100000">
                                          <p:val>
                                            <p:strVal val="#ppt_y"/>
                                          </p:val>
                                        </p:tav>
                                      </p:tavLst>
                                    </p:anim>
                                  </p:childTnLst>
                                </p:cTn>
                              </p:par>
                              <p:par>
                                <p:cTn id="17" presetID="47"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1000"/>
                                        <p:tgtEl>
                                          <p:spTgt spid="21"/>
                                        </p:tgtEl>
                                      </p:cBhvr>
                                    </p:animEffect>
                                    <p:anim calcmode="lin" valueType="num">
                                      <p:cBhvr>
                                        <p:cTn id="20" dur="1000" fill="hold"/>
                                        <p:tgtEl>
                                          <p:spTgt spid="21"/>
                                        </p:tgtEl>
                                        <p:attrNameLst>
                                          <p:attrName>ppt_x</p:attrName>
                                        </p:attrNameLst>
                                      </p:cBhvr>
                                      <p:tavLst>
                                        <p:tav tm="0">
                                          <p:val>
                                            <p:strVal val="#ppt_x"/>
                                          </p:val>
                                        </p:tav>
                                        <p:tav tm="100000">
                                          <p:val>
                                            <p:strVal val="#ppt_x"/>
                                          </p:val>
                                        </p:tav>
                                      </p:tavLst>
                                    </p:anim>
                                    <p:anim calcmode="lin" valueType="num">
                                      <p:cBhvr>
                                        <p:cTn id="21" dur="1000" fill="hold"/>
                                        <p:tgtEl>
                                          <p:spTgt spid="21"/>
                                        </p:tgtEl>
                                        <p:attrNameLst>
                                          <p:attrName>ppt_y</p:attrName>
                                        </p:attrNameLst>
                                      </p:cBhvr>
                                      <p:tavLst>
                                        <p:tav tm="0">
                                          <p:val>
                                            <p:strVal val="#ppt_y-.1"/>
                                          </p:val>
                                        </p:tav>
                                        <p:tav tm="100000">
                                          <p:val>
                                            <p:strVal val="#ppt_y"/>
                                          </p:val>
                                        </p:tav>
                                      </p:tavLst>
                                    </p:anim>
                                  </p:childTnLst>
                                </p:cTn>
                              </p:par>
                              <p:par>
                                <p:cTn id="22" presetID="47" presetClass="entr" presetSubtype="0" fill="hold" nodeType="with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1000"/>
                                        <p:tgtEl>
                                          <p:spTgt spid="24"/>
                                        </p:tgtEl>
                                      </p:cBhvr>
                                    </p:animEffect>
                                    <p:anim calcmode="lin" valueType="num">
                                      <p:cBhvr>
                                        <p:cTn id="25" dur="1000" fill="hold"/>
                                        <p:tgtEl>
                                          <p:spTgt spid="24"/>
                                        </p:tgtEl>
                                        <p:attrNameLst>
                                          <p:attrName>ppt_x</p:attrName>
                                        </p:attrNameLst>
                                      </p:cBhvr>
                                      <p:tavLst>
                                        <p:tav tm="0">
                                          <p:val>
                                            <p:strVal val="#ppt_x"/>
                                          </p:val>
                                        </p:tav>
                                        <p:tav tm="100000">
                                          <p:val>
                                            <p:strVal val="#ppt_x"/>
                                          </p:val>
                                        </p:tav>
                                      </p:tavLst>
                                    </p:anim>
                                    <p:anim calcmode="lin" valueType="num">
                                      <p:cBhvr>
                                        <p:cTn id="26" dur="1000" fill="hold"/>
                                        <p:tgtEl>
                                          <p:spTgt spid="24"/>
                                        </p:tgtEl>
                                        <p:attrNameLst>
                                          <p:attrName>ppt_y</p:attrName>
                                        </p:attrNameLst>
                                      </p:cBhvr>
                                      <p:tavLst>
                                        <p:tav tm="0">
                                          <p:val>
                                            <p:strVal val="#ppt_y-.1"/>
                                          </p:val>
                                        </p:tav>
                                        <p:tav tm="100000">
                                          <p:val>
                                            <p:strVal val="#ppt_y"/>
                                          </p:val>
                                        </p:tav>
                                      </p:tavLst>
                                    </p:anim>
                                  </p:childTnLst>
                                </p:cTn>
                              </p:par>
                              <p:par>
                                <p:cTn id="27" presetID="47" presetClass="entr" presetSubtype="0" fill="hold" nodeType="with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1000"/>
                            </p:stCondLst>
                            <p:childTnLst>
                              <p:par>
                                <p:cTn id="33" presetID="23" presetClass="entr" presetSubtype="16"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500" fill="hold"/>
                                        <p:tgtEl>
                                          <p:spTgt spid="9"/>
                                        </p:tgtEl>
                                        <p:attrNameLst>
                                          <p:attrName>ppt_w</p:attrName>
                                        </p:attrNameLst>
                                      </p:cBhvr>
                                      <p:tavLst>
                                        <p:tav tm="0">
                                          <p:val>
                                            <p:fltVal val="0"/>
                                          </p:val>
                                        </p:tav>
                                        <p:tav tm="100000">
                                          <p:val>
                                            <p:strVal val="#ppt_w"/>
                                          </p:val>
                                        </p:tav>
                                      </p:tavLst>
                                    </p:anim>
                                    <p:anim calcmode="lin" valueType="num">
                                      <p:cBhvr>
                                        <p:cTn id="36" dur="500" fill="hold"/>
                                        <p:tgtEl>
                                          <p:spTgt spid="9"/>
                                        </p:tgtEl>
                                        <p:attrNameLst>
                                          <p:attrName>ppt_h</p:attrName>
                                        </p:attrNameLst>
                                      </p:cBhvr>
                                      <p:tavLst>
                                        <p:tav tm="0">
                                          <p:val>
                                            <p:fltVal val="0"/>
                                          </p:val>
                                        </p:tav>
                                        <p:tav tm="100000">
                                          <p:val>
                                            <p:strVal val="#ppt_h"/>
                                          </p:val>
                                        </p:tav>
                                      </p:tavLst>
                                    </p:anim>
                                  </p:childTnLst>
                                </p:cTn>
                              </p:par>
                            </p:childTnLst>
                          </p:cTn>
                        </p:par>
                        <p:par>
                          <p:cTn id="37" fill="hold">
                            <p:stCondLst>
                              <p:cond delay="1500"/>
                            </p:stCondLst>
                            <p:childTnLst>
                              <p:par>
                                <p:cTn id="38" presetID="23" presetClass="entr" presetSubtype="16" fill="hold" grpId="0" nodeType="after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p:cTn id="40" dur="500" fill="hold"/>
                                        <p:tgtEl>
                                          <p:spTgt spid="10"/>
                                        </p:tgtEl>
                                        <p:attrNameLst>
                                          <p:attrName>ppt_w</p:attrName>
                                        </p:attrNameLst>
                                      </p:cBhvr>
                                      <p:tavLst>
                                        <p:tav tm="0">
                                          <p:val>
                                            <p:fltVal val="0"/>
                                          </p:val>
                                        </p:tav>
                                        <p:tav tm="100000">
                                          <p:val>
                                            <p:strVal val="#ppt_w"/>
                                          </p:val>
                                        </p:tav>
                                      </p:tavLst>
                                    </p:anim>
                                    <p:anim calcmode="lin" valueType="num">
                                      <p:cBhvr>
                                        <p:cTn id="41" dur="500" fill="hold"/>
                                        <p:tgtEl>
                                          <p:spTgt spid="10"/>
                                        </p:tgtEl>
                                        <p:attrNameLst>
                                          <p:attrName>ppt_h</p:attrName>
                                        </p:attrNameLst>
                                      </p:cBhvr>
                                      <p:tavLst>
                                        <p:tav tm="0">
                                          <p:val>
                                            <p:fltVal val="0"/>
                                          </p:val>
                                        </p:tav>
                                        <p:tav tm="100000">
                                          <p:val>
                                            <p:strVal val="#ppt_h"/>
                                          </p:val>
                                        </p:tav>
                                      </p:tavLst>
                                    </p:anim>
                                  </p:childTnLst>
                                </p:cTn>
                              </p:par>
                            </p:childTnLst>
                          </p:cTn>
                        </p:par>
                        <p:par>
                          <p:cTn id="42" fill="hold">
                            <p:stCondLst>
                              <p:cond delay="2000"/>
                            </p:stCondLst>
                            <p:childTnLst>
                              <p:par>
                                <p:cTn id="43" presetID="2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childTnLst>
                                </p:cTn>
                              </p:par>
                              <p:par>
                                <p:cTn id="52" presetID="2" presetClass="entr" presetSubtype="8" fill="hold" grpId="0" nodeType="with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additive="base">
                                        <p:cTn id="54" dur="500" fill="hold"/>
                                        <p:tgtEl>
                                          <p:spTgt spid="14"/>
                                        </p:tgtEl>
                                        <p:attrNameLst>
                                          <p:attrName>ppt_x</p:attrName>
                                        </p:attrNameLst>
                                      </p:cBhvr>
                                      <p:tavLst>
                                        <p:tav tm="0">
                                          <p:val>
                                            <p:strVal val="0-#ppt_w/2"/>
                                          </p:val>
                                        </p:tav>
                                        <p:tav tm="100000">
                                          <p:val>
                                            <p:strVal val="#ppt_x"/>
                                          </p:val>
                                        </p:tav>
                                      </p:tavLst>
                                    </p:anim>
                                    <p:anim calcmode="lin" valueType="num">
                                      <p:cBhvr additive="base">
                                        <p:cTn id="55" dur="500" fill="hold"/>
                                        <p:tgtEl>
                                          <p:spTgt spid="14"/>
                                        </p:tgtEl>
                                        <p:attrNameLst>
                                          <p:attrName>ppt_y</p:attrName>
                                        </p:attrNameLst>
                                      </p:cBhvr>
                                      <p:tavLst>
                                        <p:tav tm="0">
                                          <p:val>
                                            <p:strVal val="#ppt_y"/>
                                          </p:val>
                                        </p:tav>
                                        <p:tav tm="100000">
                                          <p:val>
                                            <p:strVal val="#ppt_y"/>
                                          </p:val>
                                        </p:tav>
                                      </p:tavLst>
                                    </p:anim>
                                  </p:childTnLst>
                                </p:cTn>
                              </p:par>
                              <p:par>
                                <p:cTn id="56" presetID="2" presetClass="entr" presetSubtype="8" fill="hold" grpId="0" nodeType="with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0-#ppt_w/2"/>
                                          </p:val>
                                        </p:tav>
                                        <p:tav tm="100000">
                                          <p:val>
                                            <p:strVal val="#ppt_x"/>
                                          </p:val>
                                        </p:tav>
                                      </p:tavLst>
                                    </p:anim>
                                    <p:anim calcmode="lin" valueType="num">
                                      <p:cBhvr additive="base">
                                        <p:cTn id="59"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animBg="1"/>
      <p:bldP spid="1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858750" cy="7232650"/>
          </a:xfrm>
          <a:prstGeom prst="rect">
            <a:avLst/>
          </a:prstGeom>
          <a:blipFill dpi="0" rotWithShape="1">
            <a:blip r:embed="rId1"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10"/>
          <p:cNvSpPr txBox="1"/>
          <p:nvPr/>
        </p:nvSpPr>
        <p:spPr>
          <a:xfrm>
            <a:off x="3066240" y="2608213"/>
            <a:ext cx="969480" cy="2324116"/>
          </a:xfrm>
          <a:prstGeom prst="rect">
            <a:avLst/>
          </a:prstGeom>
          <a:noFill/>
        </p:spPr>
        <p:txBody>
          <a:bodyPr vert="eaVert" wrap="square" lIns="68572" tIns="34286" rIns="68572" bIns="34286">
            <a:spAutoFit/>
          </a:bodyPr>
          <a:lstStyle/>
          <a:p>
            <a:pPr algn="ctr"/>
            <a:r>
              <a:rPr lang="zh-CN" altLang="en-US" sz="5400" spc="3000" dirty="0" smtClean="0">
                <a:latin typeface="造字工房悦黑体验版细体" pitchFamily="50" charset="-122"/>
                <a:ea typeface="造字工房悦黑体验版细体" pitchFamily="50" charset="-122"/>
              </a:rPr>
              <a:t>谢谢</a:t>
            </a:r>
            <a:endParaRPr lang="zh-CN" altLang="en-US" sz="5400" spc="3000" dirty="0">
              <a:latin typeface="造字工房悦黑体验版细体" pitchFamily="50" charset="-122"/>
              <a:ea typeface="造字工房悦黑体验版细体" pitchFamily="50" charset="-122"/>
            </a:endParaRPr>
          </a:p>
        </p:txBody>
      </p:sp>
      <p:sp>
        <p:nvSpPr>
          <p:cNvPr id="7" name="矩形 6"/>
          <p:cNvSpPr/>
          <p:nvPr/>
        </p:nvSpPr>
        <p:spPr>
          <a:xfrm>
            <a:off x="2738996" y="3565026"/>
            <a:ext cx="507815" cy="1747002"/>
          </a:xfrm>
          <a:prstGeom prst="rect">
            <a:avLst/>
          </a:prstGeom>
        </p:spPr>
        <p:txBody>
          <a:bodyPr vert="eaVert" wrap="square" lIns="68572" tIns="34286" rIns="68572" bIns="34286">
            <a:spAutoFit/>
          </a:bodyPr>
          <a:lstStyle/>
          <a:p>
            <a:pPr algn="ctr"/>
            <a:r>
              <a:rPr lang="zh-CN" altLang="en-US" sz="2400" spc="316" dirty="0" smtClean="0">
                <a:latin typeface="造字工房悦黑体验版细体" pitchFamily="50" charset="-122"/>
                <a:ea typeface="造字工房悦黑体验版细体" pitchFamily="50" charset="-122"/>
                <a:cs typeface="Arial" panose="020B0604020202020204" pitchFamily="34" charset="0"/>
              </a:rPr>
              <a:t>营销方案</a:t>
            </a:r>
            <a:endParaRPr lang="zh-CN" altLang="en-US" sz="2400" spc="316" dirty="0">
              <a:latin typeface="造字工房悦黑体验版细体" pitchFamily="50" charset="-122"/>
              <a:ea typeface="造字工房悦黑体验版细体" pitchFamily="50" charset="-122"/>
              <a:cs typeface="Arial" panose="020B0604020202020204" pitchFamily="34" charset="0"/>
            </a:endParaRPr>
          </a:p>
        </p:txBody>
      </p:sp>
      <p:sp>
        <p:nvSpPr>
          <p:cNvPr id="8" name="矩形 7"/>
          <p:cNvSpPr/>
          <p:nvPr/>
        </p:nvSpPr>
        <p:spPr>
          <a:xfrm>
            <a:off x="2180903" y="1816125"/>
            <a:ext cx="1766824" cy="1084904"/>
          </a:xfrm>
          <a:prstGeom prst="rect">
            <a:avLst/>
          </a:prstGeom>
        </p:spPr>
        <p:txBody>
          <a:bodyPr vert="horz" wrap="square" lIns="68572" tIns="34286" rIns="68572" bIns="34286">
            <a:spAutoFit/>
          </a:bodyPr>
          <a:lstStyle/>
          <a:p>
            <a:pPr algn="ctr"/>
            <a:r>
              <a:rPr lang="en-US" altLang="zh-CN" sz="6600" spc="300" dirty="0">
                <a:latin typeface="Edwardian Script ITC" panose="030303020407070D0804" pitchFamily="66" charset="0"/>
                <a:ea typeface="微软雅黑" panose="020B0503020204020204" pitchFamily="34" charset="-122"/>
                <a:cs typeface="Arial" panose="020B0604020202020204" pitchFamily="34" charset="0"/>
              </a:rPr>
              <a:t>coffee</a:t>
            </a:r>
            <a:endParaRPr lang="zh-CN" altLang="en-US" sz="6600" spc="300" dirty="0">
              <a:latin typeface="Edwardian Script ITC" panose="030303020407070D0804" pitchFamily="66" charset="0"/>
              <a:ea typeface="微软雅黑" panose="020B0503020204020204" pitchFamily="34" charset="-122"/>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advTm="6467">
        <p14:flip dir="r"/>
      </p:transition>
    </mc:Choice>
    <mc:Fallback>
      <p:transition spd="slow" advTm="6467">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14:presetBounceEnd="20000">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calcmode="lin" valueType="num" p14:bounceEnd="20000">
                                          <p:cBhvr additive="base">
                                            <p:cTn id="7" dur="500" fill="hold"/>
                                            <p:tgtEl>
                                              <p:spTgt spid="7"/>
                                            </p:tgtEl>
                                            <p:attrNameLst>
                                              <p:attrName>ppt_x</p:attrName>
                                            </p:attrNameLst>
                                          </p:cBhvr>
                                          <p:tavLst>
                                            <p:tav tm="0">
                                              <p:val>
                                                <p:strVal val="1+#ppt_w/2"/>
                                              </p:val>
                                            </p:tav>
                                            <p:tav tm="100000">
                                              <p:val>
                                                <p:strVal val="#ppt_x"/>
                                              </p:val>
                                            </p:tav>
                                          </p:tavLst>
                                        </p:anim>
                                        <p:anim calcmode="lin" valueType="num" p14:bounceEnd="20000">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14:presetBounceEnd="21000">
                                      <p:stCondLst>
                                        <p:cond delay="0"/>
                                      </p:stCondLst>
                                      <p:iterate type="lt">
                                        <p:tmPct val="10000"/>
                                      </p:iterate>
                                      <p:childTnLst>
                                        <p:set>
                                          <p:cBhvr>
                                            <p:cTn id="12" dur="1" fill="hold">
                                              <p:stCondLst>
                                                <p:cond delay="0"/>
                                              </p:stCondLst>
                                            </p:cTn>
                                            <p:tgtEl>
                                              <p:spTgt spid="6"/>
                                            </p:tgtEl>
                                            <p:attrNameLst>
                                              <p:attrName>style.visibility</p:attrName>
                                            </p:attrNameLst>
                                          </p:cBhvr>
                                          <p:to>
                                            <p:strVal val="visible"/>
                                          </p:to>
                                        </p:set>
                                        <p:anim calcmode="lin" valueType="num" p14:bounceEnd="21000">
                                          <p:cBhvr additive="base">
                                            <p:cTn id="13" dur="800" fill="hold"/>
                                            <p:tgtEl>
                                              <p:spTgt spid="6"/>
                                            </p:tgtEl>
                                            <p:attrNameLst>
                                              <p:attrName>ppt_x</p:attrName>
                                            </p:attrNameLst>
                                          </p:cBhvr>
                                          <p:tavLst>
                                            <p:tav tm="0">
                                              <p:val>
                                                <p:strVal val="1+#ppt_w/2"/>
                                              </p:val>
                                            </p:tav>
                                            <p:tav tm="100000">
                                              <p:val>
                                                <p:strVal val="#ppt_x"/>
                                              </p:val>
                                            </p:tav>
                                          </p:tavLst>
                                        </p:anim>
                                        <p:anim calcmode="lin" valueType="num" p14:bounceEnd="21000">
                                          <p:cBhvr additive="base">
                                            <p:cTn id="14" dur="8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14:presetBounceEnd="20000">
                                      <p:stCondLst>
                                        <p:cond delay="0"/>
                                      </p:stCondLst>
                                      <p:iterate type="lt">
                                        <p:tmPct val="10000"/>
                                      </p:iterate>
                                      <p:childTnLst>
                                        <p:set>
                                          <p:cBhvr>
                                            <p:cTn id="18" dur="1" fill="hold">
                                              <p:stCondLst>
                                                <p:cond delay="0"/>
                                              </p:stCondLst>
                                            </p:cTn>
                                            <p:tgtEl>
                                              <p:spTgt spid="8"/>
                                            </p:tgtEl>
                                            <p:attrNameLst>
                                              <p:attrName>style.visibility</p:attrName>
                                            </p:attrNameLst>
                                          </p:cBhvr>
                                          <p:to>
                                            <p:strVal val="visible"/>
                                          </p:to>
                                        </p:set>
                                        <p:anim calcmode="lin" valueType="num" p14:bounceEnd="20000">
                                          <p:cBhvr additive="base">
                                            <p:cTn id="19" dur="500" fill="hold"/>
                                            <p:tgtEl>
                                              <p:spTgt spid="8"/>
                                            </p:tgtEl>
                                            <p:attrNameLst>
                                              <p:attrName>ppt_x</p:attrName>
                                            </p:attrNameLst>
                                          </p:cBhvr>
                                          <p:tavLst>
                                            <p:tav tm="0">
                                              <p:val>
                                                <p:strVal val="1+#ppt_w/2"/>
                                              </p:val>
                                            </p:tav>
                                            <p:tav tm="100000">
                                              <p:val>
                                                <p:strVal val="#ppt_x"/>
                                              </p:val>
                                            </p:tav>
                                          </p:tavLst>
                                        </p:anim>
                                        <p:anim calcmode="lin" valueType="num" p14:bounceEnd="20000">
                                          <p:cBhvr additive="base">
                                            <p:cTn id="20"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mc:Choice>
    <mc:Fallbac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iterate type="lt">
                                        <p:tmPct val="10000"/>
                                      </p:iterate>
                                      <p:childTnLst>
                                        <p:set>
                                          <p:cBhvr>
                                            <p:cTn id="12" dur="1" fill="hold">
                                              <p:stCondLst>
                                                <p:cond delay="0"/>
                                              </p:stCondLst>
                                            </p:cTn>
                                            <p:tgtEl>
                                              <p:spTgt spid="6"/>
                                            </p:tgtEl>
                                            <p:attrNameLst>
                                              <p:attrName>style.visibility</p:attrName>
                                            </p:attrNameLst>
                                          </p:cBhvr>
                                          <p:to>
                                            <p:strVal val="visible"/>
                                          </p:to>
                                        </p:set>
                                        <p:anim calcmode="lin" valueType="num">
                                          <p:cBhvr additive="base">
                                            <p:cTn id="13" dur="800" fill="hold"/>
                                            <p:tgtEl>
                                              <p:spTgt spid="6"/>
                                            </p:tgtEl>
                                            <p:attrNameLst>
                                              <p:attrName>ppt_x</p:attrName>
                                            </p:attrNameLst>
                                          </p:cBhvr>
                                          <p:tavLst>
                                            <p:tav tm="0">
                                              <p:val>
                                                <p:strVal val="1+#ppt_w/2"/>
                                              </p:val>
                                            </p:tav>
                                            <p:tav tm="100000">
                                              <p:val>
                                                <p:strVal val="#ppt_x"/>
                                              </p:val>
                                            </p:tav>
                                          </p:tavLst>
                                        </p:anim>
                                        <p:anim calcmode="lin" valueType="num">
                                          <p:cBhvr additive="base">
                                            <p:cTn id="14" dur="8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iterate type="lt">
                                        <p:tmPct val="10000"/>
                                      </p:iterate>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1+#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11381" y="-37614"/>
            <a:ext cx="12846033" cy="72697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475"/>
          </a:p>
        </p:txBody>
      </p:sp>
      <p:sp>
        <p:nvSpPr>
          <p:cNvPr id="7" name="矩形 6"/>
          <p:cNvSpPr/>
          <p:nvPr/>
        </p:nvSpPr>
        <p:spPr>
          <a:xfrm>
            <a:off x="2006" y="2728453"/>
            <a:ext cx="12855406" cy="130502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95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10000+套</a:t>
            </a:r>
            <a:r>
              <a:rPr kumimoji="0" lang="zh-CN" altLang="en-US" sz="292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精品</a:t>
            </a:r>
            <a:r>
              <a:rPr kumimoji="0" lang="en-US" altLang="zh-CN" sz="292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92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2930"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92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en-US" altLang="zh-CN" sz="292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pic>
        <p:nvPicPr>
          <p:cNvPr id="4" name="图片 3" descr="logo"/>
          <p:cNvPicPr>
            <a:picLocks noChangeAspect="1"/>
          </p:cNvPicPr>
          <p:nvPr/>
        </p:nvPicPr>
        <p:blipFill>
          <a:blip r:embed="rId1"/>
          <a:stretch>
            <a:fillRect/>
          </a:stretch>
        </p:blipFill>
        <p:spPr>
          <a:xfrm>
            <a:off x="5108280" y="1476995"/>
            <a:ext cx="2641522" cy="803504"/>
          </a:xfrm>
          <a:prstGeom prst="rect">
            <a:avLst/>
          </a:prstGeom>
        </p:spPr>
      </p:pic>
      <p:sp>
        <p:nvSpPr>
          <p:cNvPr id="5" name="文本框 4"/>
          <p:cNvSpPr txBox="1"/>
          <p:nvPr/>
        </p:nvSpPr>
        <p:spPr>
          <a:xfrm>
            <a:off x="4430656" y="4360238"/>
            <a:ext cx="4007480" cy="1130935"/>
          </a:xfrm>
          <a:prstGeom prst="rect">
            <a:avLst/>
          </a:prstGeom>
          <a:noFill/>
        </p:spPr>
        <p:txBody>
          <a:bodyPr wrap="square" rtlCol="0">
            <a:spAutoFit/>
          </a:bodyPr>
          <a:p>
            <a:pPr algn="ctr"/>
            <a:r>
              <a:rPr lang="en-US" altLang="zh-CN" sz="3375"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PPT</a:t>
            </a:r>
            <a:r>
              <a:rPr lang="zh-CN" altLang="en-US" sz="3375"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营</a:t>
            </a:r>
            <a:endParaRPr lang="zh-CN" altLang="en-US" sz="3375"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a:p>
            <a:pPr algn="ctr"/>
            <a:r>
              <a:rPr lang="en-US" altLang="zh-CN" sz="3375"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www.pptying.com</a:t>
            </a:r>
            <a:endParaRPr lang="en-US" altLang="zh-CN" sz="3375"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p:txBody>
      </p:sp>
    </p:spTree>
  </p:cSld>
  <p:clrMapOvr>
    <a:masterClrMapping/>
  </p:clrMapOvr>
  <p:transition spd="med" advClick="0" advTm="0">
    <p:push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858750" cy="7232650"/>
          </a:xfrm>
          <a:prstGeom prst="rect">
            <a:avLst/>
          </a:prstGeom>
          <a:blipFill dpi="0" rotWithShape="1">
            <a:blip r:embed="rId1"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descr="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
          <p:cNvSpPr txBox="1"/>
          <p:nvPr/>
        </p:nvSpPr>
        <p:spPr>
          <a:xfrm>
            <a:off x="1603040" y="2841680"/>
            <a:ext cx="4717958" cy="1433149"/>
          </a:xfrm>
          <a:prstGeom prst="rect">
            <a:avLst/>
          </a:prstGeom>
          <a:noFill/>
          <a:effectLst/>
        </p:spPr>
        <p:txBody>
          <a:bodyPr wrap="none" rtlCol="0">
            <a:spAutoFit/>
          </a:bodyPr>
          <a:lstStyle/>
          <a:p>
            <a:pPr lvl="0" algn="ctr"/>
            <a:r>
              <a:rPr lang="zh-CN" altLang="en-US" sz="2670" spc="300" dirty="0" smtClean="0">
                <a:solidFill>
                  <a:schemeClr val="bg1"/>
                </a:solidFill>
                <a:latin typeface="造字工房悦黑体验版细体" pitchFamily="50" charset="-122"/>
                <a:ea typeface="造字工房悦黑体验版细体" pitchFamily="50" charset="-122"/>
              </a:rPr>
              <a:t>添加标题文字</a:t>
            </a:r>
            <a:endParaRPr lang="zh-CN" altLang="zh-CN" sz="2670" spc="300" dirty="0">
              <a:solidFill>
                <a:schemeClr val="bg1"/>
              </a:solidFill>
              <a:latin typeface="造字工房悦黑体验版细体" pitchFamily="50" charset="-122"/>
              <a:ea typeface="造字工房悦黑体验版细体" pitchFamily="50" charset="-122"/>
            </a:endParaRPr>
          </a:p>
          <a:p>
            <a:pPr algn="ctr"/>
            <a:endParaRPr lang="en-US" altLang="zh-CN" sz="1125" dirty="0">
              <a:solidFill>
                <a:schemeClr val="bg1"/>
              </a:solidFill>
              <a:latin typeface="微软雅黑" panose="020B0503020204020204" pitchFamily="34" charset="-122"/>
              <a:ea typeface="微软雅黑" panose="020B0503020204020204" pitchFamily="34" charset="-122"/>
            </a:endParaRPr>
          </a:p>
          <a:p>
            <a:pPr algn="ctr">
              <a:lnSpc>
                <a:spcPct val="150000"/>
              </a:lnSpc>
            </a:pPr>
            <a:r>
              <a:rPr lang="zh-CN" altLang="en-US" sz="1265" dirty="0">
                <a:solidFill>
                  <a:schemeClr val="bg1"/>
                </a:solidFill>
                <a:latin typeface="微软雅黑" panose="020B0503020204020204" pitchFamily="34" charset="-122"/>
                <a:ea typeface="微软雅黑" panose="020B0503020204020204" pitchFamily="34" charset="-122"/>
              </a:rPr>
              <a:t>请在这里输入您的主要叙述内容请在这里输入您的主要叙述内容</a:t>
            </a:r>
            <a:endParaRPr lang="en-US" altLang="zh-CN" sz="1265" dirty="0">
              <a:solidFill>
                <a:schemeClr val="bg1"/>
              </a:solidFill>
              <a:latin typeface="微软雅黑" panose="020B0503020204020204" pitchFamily="34" charset="-122"/>
              <a:ea typeface="微软雅黑" panose="020B0503020204020204" pitchFamily="34" charset="-122"/>
            </a:endParaRPr>
          </a:p>
          <a:p>
            <a:pPr algn="ctr">
              <a:lnSpc>
                <a:spcPct val="150000"/>
              </a:lnSpc>
            </a:pPr>
            <a:r>
              <a:rPr lang="zh-CN" altLang="en-US" sz="1265" dirty="0">
                <a:solidFill>
                  <a:schemeClr val="bg1"/>
                </a:solidFill>
                <a:latin typeface="微软雅黑" panose="020B0503020204020204" pitchFamily="34" charset="-122"/>
                <a:ea typeface="微软雅黑" panose="020B0503020204020204" pitchFamily="34" charset="-122"/>
              </a:rPr>
              <a:t>请在这里输入您的主要叙述内容</a:t>
            </a:r>
            <a:endParaRPr lang="en-US" altLang="zh-CN" sz="1265" dirty="0">
              <a:solidFill>
                <a:schemeClr val="bg1"/>
              </a:solidFill>
              <a:latin typeface="微软雅黑" panose="020B0503020204020204" pitchFamily="34" charset="-122"/>
              <a:ea typeface="微软雅黑" panose="020B0503020204020204" pitchFamily="34" charset="-122"/>
            </a:endParaRPr>
          </a:p>
          <a:p>
            <a:pPr algn="ctr"/>
            <a:endParaRPr lang="en-US" altLang="zh-CN" sz="1125" dirty="0">
              <a:solidFill>
                <a:schemeClr val="bg1"/>
              </a:solidFill>
              <a:latin typeface="微软雅黑" panose="020B0503020204020204" pitchFamily="34" charset="-122"/>
              <a:ea typeface="微软雅黑" panose="020B0503020204020204" pitchFamily="34" charset="-122"/>
            </a:endParaRPr>
          </a:p>
        </p:txBody>
      </p:sp>
      <p:sp>
        <p:nvSpPr>
          <p:cNvPr id="17" name="文本框 16" descr="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
          <p:cNvSpPr txBox="1"/>
          <p:nvPr/>
        </p:nvSpPr>
        <p:spPr>
          <a:xfrm>
            <a:off x="2324919" y="1600101"/>
            <a:ext cx="3211007" cy="1260473"/>
          </a:xfrm>
          <a:prstGeom prst="rect">
            <a:avLst/>
          </a:prstGeom>
          <a:noFill/>
          <a:effectLst/>
        </p:spPr>
        <p:txBody>
          <a:bodyPr wrap="none" rtlCol="0">
            <a:spAutoFit/>
          </a:bodyPr>
          <a:lstStyle/>
          <a:p>
            <a:pPr lvl="0" algn="ctr"/>
            <a:r>
              <a:rPr lang="en-US" altLang="zh-CN" sz="5625" dirty="0">
                <a:solidFill>
                  <a:schemeClr val="bg1"/>
                </a:solidFill>
                <a:latin typeface="微软雅黑" panose="020B0503020204020204" pitchFamily="34" charset="-122"/>
                <a:ea typeface="微软雅黑" panose="020B0503020204020204" pitchFamily="34" charset="-122"/>
              </a:rPr>
              <a:t>PART  01</a:t>
            </a:r>
            <a:endParaRPr lang="en-US" altLang="zh-CN" sz="2250" dirty="0">
              <a:solidFill>
                <a:schemeClr val="bg1"/>
              </a:solidFill>
              <a:latin typeface="微软雅黑" panose="020B0503020204020204" pitchFamily="34" charset="-122"/>
              <a:ea typeface="微软雅黑" panose="020B0503020204020204" pitchFamily="34" charset="-122"/>
            </a:endParaRPr>
          </a:p>
          <a:p>
            <a:pPr algn="ctr"/>
            <a:endParaRPr lang="en-US" altLang="zh-CN" sz="197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Tm="6467">
        <p14:flip dir="r"/>
      </p:transition>
    </mc:Choice>
    <mc:Fallback>
      <p:transition spd="slow" advTm="646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图表 3"/>
          <p:cNvGraphicFramePr/>
          <p:nvPr/>
        </p:nvGraphicFramePr>
        <p:xfrm>
          <a:off x="632289" y="2268895"/>
          <a:ext cx="3348434" cy="2332264"/>
        </p:xfrm>
        <a:graphic>
          <a:graphicData uri="http://schemas.openxmlformats.org/drawingml/2006/chart">
            <c:chart xmlns:c="http://schemas.openxmlformats.org/drawingml/2006/chart" xmlns:r="http://schemas.openxmlformats.org/officeDocument/2006/relationships" r:id="rId1"/>
          </a:graphicData>
        </a:graphic>
      </p:graphicFrame>
      <p:cxnSp>
        <p:nvCxnSpPr>
          <p:cNvPr id="5" name="直接连接符 4"/>
          <p:cNvCxnSpPr/>
          <p:nvPr/>
        </p:nvCxnSpPr>
        <p:spPr>
          <a:xfrm>
            <a:off x="6429375" y="1858549"/>
            <a:ext cx="0" cy="4415337"/>
          </a:xfrm>
          <a:prstGeom prst="line">
            <a:avLst/>
          </a:prstGeom>
          <a:ln w="15875">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3725560" y="1858549"/>
            <a:ext cx="0" cy="4415337"/>
          </a:xfrm>
          <a:prstGeom prst="line">
            <a:avLst/>
          </a:prstGeom>
          <a:ln w="15875">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9133190" y="1858549"/>
            <a:ext cx="0" cy="4415337"/>
          </a:xfrm>
          <a:prstGeom prst="line">
            <a:avLst/>
          </a:prstGeom>
          <a:ln w="15875">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graphicFrame>
        <p:nvGraphicFramePr>
          <p:cNvPr id="8" name="图表 7"/>
          <p:cNvGraphicFramePr/>
          <p:nvPr/>
        </p:nvGraphicFramePr>
        <p:xfrm>
          <a:off x="3300292" y="2268895"/>
          <a:ext cx="3348433" cy="233226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图表 10"/>
          <p:cNvGraphicFramePr/>
          <p:nvPr/>
        </p:nvGraphicFramePr>
        <p:xfrm>
          <a:off x="5968295" y="2268895"/>
          <a:ext cx="3348433" cy="233226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图表 11"/>
          <p:cNvGraphicFramePr/>
          <p:nvPr/>
        </p:nvGraphicFramePr>
        <p:xfrm>
          <a:off x="8636298" y="2268895"/>
          <a:ext cx="3348433" cy="2332264"/>
        </p:xfrm>
        <a:graphic>
          <a:graphicData uri="http://schemas.openxmlformats.org/drawingml/2006/chart">
            <c:chart xmlns:c="http://schemas.openxmlformats.org/drawingml/2006/chart" xmlns:r="http://schemas.openxmlformats.org/officeDocument/2006/relationships" r:id="rId4"/>
          </a:graphicData>
        </a:graphic>
      </p:graphicFrame>
      <p:sp>
        <p:nvSpPr>
          <p:cNvPr id="13" name="文本框 12"/>
          <p:cNvSpPr txBox="1"/>
          <p:nvPr/>
        </p:nvSpPr>
        <p:spPr>
          <a:xfrm>
            <a:off x="1785045" y="2953802"/>
            <a:ext cx="1245854" cy="728789"/>
          </a:xfrm>
          <a:prstGeom prst="rect">
            <a:avLst/>
          </a:prstGeom>
          <a:noFill/>
        </p:spPr>
        <p:txBody>
          <a:bodyPr wrap="none">
            <a:spAutoFit/>
          </a:bodyPr>
          <a:lstStyle/>
          <a:p>
            <a:pPr algn="ctr" fontAlgn="auto">
              <a:spcBef>
                <a:spcPts val="0"/>
              </a:spcBef>
              <a:spcAft>
                <a:spcPts val="0"/>
              </a:spcAft>
              <a:defRPr/>
            </a:pPr>
            <a:r>
              <a:rPr lang="en-US" altLang="zh-CN" sz="4135" b="1"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62%</a:t>
            </a:r>
            <a:endParaRPr lang="zh-CN" altLang="en-US" sz="4135" b="1"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文本框 13"/>
          <p:cNvSpPr txBox="1"/>
          <p:nvPr/>
        </p:nvSpPr>
        <p:spPr>
          <a:xfrm>
            <a:off x="4471702" y="2953802"/>
            <a:ext cx="1245854" cy="728789"/>
          </a:xfrm>
          <a:prstGeom prst="rect">
            <a:avLst/>
          </a:prstGeom>
          <a:noFill/>
        </p:spPr>
        <p:txBody>
          <a:bodyPr wrap="none">
            <a:spAutoFit/>
          </a:bodyPr>
          <a:lstStyle/>
          <a:p>
            <a:pPr algn="ctr" fontAlgn="auto">
              <a:spcBef>
                <a:spcPts val="0"/>
              </a:spcBef>
              <a:spcAft>
                <a:spcPts val="0"/>
              </a:spcAft>
              <a:defRPr/>
            </a:pPr>
            <a:r>
              <a:rPr lang="en-US" altLang="zh-CN" sz="4135" b="1"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72%</a:t>
            </a:r>
            <a:endParaRPr lang="zh-CN" altLang="en-US" sz="4135" b="1"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文本框 14"/>
          <p:cNvSpPr txBox="1"/>
          <p:nvPr/>
        </p:nvSpPr>
        <p:spPr>
          <a:xfrm>
            <a:off x="7157611" y="2935896"/>
            <a:ext cx="1245854" cy="728789"/>
          </a:xfrm>
          <a:prstGeom prst="rect">
            <a:avLst/>
          </a:prstGeom>
          <a:noFill/>
        </p:spPr>
        <p:txBody>
          <a:bodyPr wrap="none">
            <a:spAutoFit/>
          </a:bodyPr>
          <a:lstStyle/>
          <a:p>
            <a:pPr algn="ctr" fontAlgn="auto">
              <a:spcBef>
                <a:spcPts val="0"/>
              </a:spcBef>
              <a:spcAft>
                <a:spcPts val="0"/>
              </a:spcAft>
              <a:defRPr/>
            </a:pPr>
            <a:r>
              <a:rPr lang="en-US" altLang="zh-CN" sz="4135" b="1"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83%</a:t>
            </a:r>
            <a:endParaRPr lang="zh-CN" altLang="en-US" sz="4135" b="1"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文本框 15"/>
          <p:cNvSpPr txBox="1"/>
          <p:nvPr/>
        </p:nvSpPr>
        <p:spPr>
          <a:xfrm>
            <a:off x="9844265" y="2953802"/>
            <a:ext cx="1245854" cy="728789"/>
          </a:xfrm>
          <a:prstGeom prst="rect">
            <a:avLst/>
          </a:prstGeom>
          <a:noFill/>
        </p:spPr>
        <p:txBody>
          <a:bodyPr wrap="none">
            <a:spAutoFit/>
          </a:bodyPr>
          <a:lstStyle/>
          <a:p>
            <a:pPr algn="ctr" fontAlgn="auto">
              <a:spcBef>
                <a:spcPts val="0"/>
              </a:spcBef>
              <a:spcAft>
                <a:spcPts val="0"/>
              </a:spcAft>
              <a:defRPr/>
            </a:pPr>
            <a:r>
              <a:rPr lang="en-US" altLang="zh-CN" sz="4135" b="1"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24%</a:t>
            </a:r>
            <a:endParaRPr lang="zh-CN" altLang="en-US" sz="4135" b="1"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文本框 16"/>
          <p:cNvSpPr txBox="1"/>
          <p:nvPr/>
        </p:nvSpPr>
        <p:spPr>
          <a:xfrm>
            <a:off x="1842753" y="4496708"/>
            <a:ext cx="1130438" cy="417743"/>
          </a:xfrm>
          <a:prstGeom prst="rect">
            <a:avLst/>
          </a:prstGeom>
          <a:noFill/>
        </p:spPr>
        <p:txBody>
          <a:bodyPr wrap="none">
            <a:spAutoFit/>
          </a:bodyPr>
          <a:lstStyle/>
          <a:p>
            <a:pPr algn="ctr" fontAlgn="auto">
              <a:lnSpc>
                <a:spcPct val="150000"/>
              </a:lnSpc>
              <a:spcBef>
                <a:spcPts val="0"/>
              </a:spcBef>
              <a:spcAft>
                <a:spcPts val="0"/>
              </a:spcAft>
              <a:defRPr/>
            </a:pPr>
            <a:r>
              <a:rPr lang="zh-CN" altLang="en-US" sz="1600" b="1"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a:t>
            </a:r>
            <a:r>
              <a:rPr lang="en-US" altLang="zh-CN" sz="1600" b="1"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100,000</a:t>
            </a:r>
            <a:endParaRPr lang="zh-CN" altLang="en-US" sz="1600" b="1"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矩形 17"/>
          <p:cNvSpPr/>
          <p:nvPr/>
        </p:nvSpPr>
        <p:spPr>
          <a:xfrm>
            <a:off x="1238110" y="4954803"/>
            <a:ext cx="2339725" cy="613373"/>
          </a:xfrm>
          <a:prstGeom prst="rect">
            <a:avLst/>
          </a:prstGeom>
        </p:spPr>
        <p:txBody>
          <a:bodyPr>
            <a:spAutoFit/>
          </a:bodyPr>
          <a:lstStyle/>
          <a:p>
            <a:pPr algn="ctr" fontAlgn="auto">
              <a:lnSpc>
                <a:spcPct val="150000"/>
              </a:lnSpc>
              <a:spcBef>
                <a:spcPts val="0"/>
              </a:spcBef>
              <a:spcAft>
                <a:spcPts val="0"/>
              </a:spcAft>
              <a:defRPr/>
            </a:pPr>
            <a:r>
              <a:rPr lang="zh-CN" altLang="en-US" sz="1200" dirty="0" smtClean="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请替换文字内容，修改文字内容，也可以直接复制你的内容到此。</a:t>
            </a:r>
            <a:endParaRPr lang="zh-CN" altLang="en-US" sz="12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文本框 18"/>
          <p:cNvSpPr txBox="1"/>
          <p:nvPr/>
        </p:nvSpPr>
        <p:spPr>
          <a:xfrm>
            <a:off x="4529410" y="4496708"/>
            <a:ext cx="1130438" cy="417743"/>
          </a:xfrm>
          <a:prstGeom prst="rect">
            <a:avLst/>
          </a:prstGeom>
          <a:noFill/>
        </p:spPr>
        <p:txBody>
          <a:bodyPr wrap="none">
            <a:spAutoFit/>
          </a:bodyPr>
          <a:lstStyle/>
          <a:p>
            <a:pPr algn="ctr" fontAlgn="auto">
              <a:lnSpc>
                <a:spcPct val="150000"/>
              </a:lnSpc>
              <a:spcBef>
                <a:spcPts val="0"/>
              </a:spcBef>
              <a:spcAft>
                <a:spcPts val="0"/>
              </a:spcAft>
              <a:defRPr/>
            </a:pPr>
            <a:r>
              <a:rPr lang="zh-CN" altLang="en-US" sz="1600" b="1"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a:t>
            </a:r>
            <a:r>
              <a:rPr lang="en-US" altLang="zh-CN" sz="1600" b="1"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100,000</a:t>
            </a:r>
            <a:endParaRPr lang="zh-CN" altLang="en-US" sz="1600" b="1"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矩形 19"/>
          <p:cNvSpPr/>
          <p:nvPr/>
        </p:nvSpPr>
        <p:spPr>
          <a:xfrm>
            <a:off x="3925512" y="4954803"/>
            <a:ext cx="2338234" cy="613373"/>
          </a:xfrm>
          <a:prstGeom prst="rect">
            <a:avLst/>
          </a:prstGeom>
        </p:spPr>
        <p:txBody>
          <a:bodyPr>
            <a:spAutoFit/>
          </a:bodyPr>
          <a:lstStyle/>
          <a:p>
            <a:pPr algn="ctr" fontAlgn="auto">
              <a:lnSpc>
                <a:spcPct val="150000"/>
              </a:lnSpc>
              <a:spcBef>
                <a:spcPts val="0"/>
              </a:spcBef>
              <a:spcAft>
                <a:spcPts val="0"/>
              </a:spcAft>
              <a:defRPr/>
            </a:pPr>
            <a:r>
              <a:rPr lang="zh-CN" altLang="en-US" sz="1200" smtClean="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请替换文字内容，修改文字内容，也可以直接复制你的内容到此。</a:t>
            </a:r>
            <a:endParaRPr lang="zh-CN" altLang="en-US" sz="12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文本框 20"/>
          <p:cNvSpPr txBox="1"/>
          <p:nvPr/>
        </p:nvSpPr>
        <p:spPr>
          <a:xfrm>
            <a:off x="7215319" y="4496708"/>
            <a:ext cx="1130438" cy="417743"/>
          </a:xfrm>
          <a:prstGeom prst="rect">
            <a:avLst/>
          </a:prstGeom>
          <a:noFill/>
        </p:spPr>
        <p:txBody>
          <a:bodyPr wrap="none">
            <a:spAutoFit/>
          </a:bodyPr>
          <a:lstStyle/>
          <a:p>
            <a:pPr algn="ctr" fontAlgn="auto">
              <a:lnSpc>
                <a:spcPct val="150000"/>
              </a:lnSpc>
              <a:spcBef>
                <a:spcPts val="0"/>
              </a:spcBef>
              <a:spcAft>
                <a:spcPts val="0"/>
              </a:spcAft>
              <a:defRPr/>
            </a:pPr>
            <a:r>
              <a:rPr lang="zh-CN" altLang="en-US" sz="1600" b="1"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a:t>
            </a:r>
            <a:r>
              <a:rPr lang="en-US" altLang="zh-CN" sz="1600" b="1"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100,000</a:t>
            </a:r>
            <a:endParaRPr lang="zh-CN" altLang="en-US" sz="1600" b="1"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矩形 21"/>
          <p:cNvSpPr/>
          <p:nvPr/>
        </p:nvSpPr>
        <p:spPr>
          <a:xfrm>
            <a:off x="6611421" y="4954803"/>
            <a:ext cx="2338234" cy="613373"/>
          </a:xfrm>
          <a:prstGeom prst="rect">
            <a:avLst/>
          </a:prstGeom>
        </p:spPr>
        <p:txBody>
          <a:bodyPr>
            <a:spAutoFit/>
          </a:bodyPr>
          <a:lstStyle/>
          <a:p>
            <a:pPr algn="ctr" fontAlgn="auto">
              <a:lnSpc>
                <a:spcPct val="150000"/>
              </a:lnSpc>
              <a:spcBef>
                <a:spcPts val="0"/>
              </a:spcBef>
              <a:spcAft>
                <a:spcPts val="0"/>
              </a:spcAft>
              <a:defRPr/>
            </a:pPr>
            <a:r>
              <a:rPr lang="zh-CN" altLang="en-US" sz="1200" smtClean="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请替换文字内容，修改文字内容，也可以直接复制你的内容到此。</a:t>
            </a:r>
            <a:endParaRPr lang="zh-CN" altLang="en-US" sz="12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文本框 22"/>
          <p:cNvSpPr txBox="1"/>
          <p:nvPr/>
        </p:nvSpPr>
        <p:spPr>
          <a:xfrm>
            <a:off x="9901973" y="4496708"/>
            <a:ext cx="1130438" cy="417743"/>
          </a:xfrm>
          <a:prstGeom prst="rect">
            <a:avLst/>
          </a:prstGeom>
          <a:noFill/>
        </p:spPr>
        <p:txBody>
          <a:bodyPr wrap="none">
            <a:spAutoFit/>
          </a:bodyPr>
          <a:lstStyle/>
          <a:p>
            <a:pPr algn="ctr" fontAlgn="auto">
              <a:lnSpc>
                <a:spcPct val="150000"/>
              </a:lnSpc>
              <a:spcBef>
                <a:spcPts val="0"/>
              </a:spcBef>
              <a:spcAft>
                <a:spcPts val="0"/>
              </a:spcAft>
              <a:defRPr/>
            </a:pPr>
            <a:r>
              <a:rPr lang="zh-CN" altLang="en-US" sz="1600" b="1"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a:t>
            </a:r>
            <a:r>
              <a:rPr lang="en-US" altLang="zh-CN" sz="1600" b="1"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100,000</a:t>
            </a:r>
            <a:endParaRPr lang="zh-CN" altLang="en-US" sz="1600" b="1"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矩形 23"/>
          <p:cNvSpPr/>
          <p:nvPr/>
        </p:nvSpPr>
        <p:spPr>
          <a:xfrm>
            <a:off x="9297330" y="4954803"/>
            <a:ext cx="2339725" cy="613373"/>
          </a:xfrm>
          <a:prstGeom prst="rect">
            <a:avLst/>
          </a:prstGeom>
        </p:spPr>
        <p:txBody>
          <a:bodyPr>
            <a:spAutoFit/>
          </a:bodyPr>
          <a:lstStyle/>
          <a:p>
            <a:pPr algn="ctr" fontAlgn="auto">
              <a:lnSpc>
                <a:spcPct val="150000"/>
              </a:lnSpc>
              <a:spcBef>
                <a:spcPts val="0"/>
              </a:spcBef>
              <a:spcAft>
                <a:spcPts val="0"/>
              </a:spcAft>
              <a:defRPr/>
            </a:pPr>
            <a:r>
              <a:rPr lang="zh-CN" altLang="en-US" sz="1200" smtClean="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请替换文字内容，修改文字内容，也可以直接复制你的内容到此。</a:t>
            </a:r>
            <a:endParaRPr lang="zh-CN" altLang="en-US" sz="12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矩形 24"/>
          <p:cNvSpPr/>
          <p:nvPr/>
        </p:nvSpPr>
        <p:spPr>
          <a:xfrm>
            <a:off x="0" y="0"/>
            <a:ext cx="12858750" cy="519981"/>
          </a:xfrm>
          <a:prstGeom prst="rect">
            <a:avLst/>
          </a:prstGeom>
          <a:blipFill dpi="0" rotWithShape="1">
            <a:blip r:embed="rId5"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TextBox 122"/>
          <p:cNvSpPr txBox="1"/>
          <p:nvPr/>
        </p:nvSpPr>
        <p:spPr>
          <a:xfrm>
            <a:off x="136214" y="46890"/>
            <a:ext cx="3096344" cy="466685"/>
          </a:xfrm>
          <a:prstGeom prst="rect">
            <a:avLst/>
          </a:prstGeom>
          <a:noFill/>
        </p:spPr>
        <p:txBody>
          <a:bodyPr wrap="square" lIns="96416" tIns="48206" rIns="96416" bIns="48206" rtlCol="0">
            <a:spAutoFit/>
          </a:bodyPr>
          <a:lstStyle/>
          <a:p>
            <a:r>
              <a:rPr lang="zh-CN" altLang="en-US" sz="2400" spc="300" dirty="0" smtClean="0">
                <a:solidFill>
                  <a:schemeClr val="bg1"/>
                </a:solidFill>
                <a:latin typeface="造字工房悦黑体验版细体" pitchFamily="50" charset="-122"/>
                <a:ea typeface="造字工房悦黑体验版细体" pitchFamily="50" charset="-122"/>
                <a:sym typeface="Arial" panose="020B0604020202020204" pitchFamily="34" charset="0"/>
              </a:rPr>
              <a:t>点击添加标题文字</a:t>
            </a:r>
            <a:endParaRPr lang="zh-CN" altLang="en-US" sz="2400" spc="300" dirty="0">
              <a:solidFill>
                <a:schemeClr val="bg1"/>
              </a:solidFill>
              <a:latin typeface="造字工房悦黑体验版细体" pitchFamily="50" charset="-122"/>
              <a:ea typeface="造字工房悦黑体验版细体" pitchFamily="50"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Horizontal)">
                                      <p:cBhvr>
                                        <p:cTn id="7" dur="250"/>
                                        <p:tgtEl>
                                          <p:spTgt spid="6"/>
                                        </p:tgtEl>
                                      </p:cBhvr>
                                    </p:animEffect>
                                  </p:childTnLst>
                                </p:cTn>
                              </p:par>
                              <p:par>
                                <p:cTn id="8" presetID="16" presetClass="entr" presetSubtype="42"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outHorizontal)">
                                      <p:cBhvr>
                                        <p:cTn id="10" dur="250"/>
                                        <p:tgtEl>
                                          <p:spTgt spid="5"/>
                                        </p:tgtEl>
                                      </p:cBhvr>
                                    </p:animEffect>
                                  </p:childTnLst>
                                </p:cTn>
                              </p:par>
                              <p:par>
                                <p:cTn id="11" presetID="16" presetClass="entr" presetSubtype="42"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outHorizontal)">
                                      <p:cBhvr>
                                        <p:cTn id="13" dur="250"/>
                                        <p:tgtEl>
                                          <p:spTgt spid="7"/>
                                        </p:tgtEl>
                                      </p:cBhvr>
                                    </p:animEffect>
                                  </p:childTnLst>
                                </p:cTn>
                              </p:par>
                            </p:childTnLst>
                          </p:cTn>
                        </p:par>
                        <p:par>
                          <p:cTn id="14" fill="hold">
                            <p:stCondLst>
                              <p:cond delay="500"/>
                            </p:stCondLst>
                            <p:childTnLst>
                              <p:par>
                                <p:cTn id="15" presetID="31"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 calcmode="lin" valueType="num">
                                      <p:cBhvr>
                                        <p:cTn id="19" dur="500" fill="hold"/>
                                        <p:tgtEl>
                                          <p:spTgt spid="4"/>
                                        </p:tgtEl>
                                        <p:attrNameLst>
                                          <p:attrName>style.rotation</p:attrName>
                                        </p:attrNameLst>
                                      </p:cBhvr>
                                      <p:tavLst>
                                        <p:tav tm="0">
                                          <p:val>
                                            <p:fltVal val="90"/>
                                          </p:val>
                                        </p:tav>
                                        <p:tav tm="100000">
                                          <p:val>
                                            <p:fltVal val="0"/>
                                          </p:val>
                                        </p:tav>
                                      </p:tavLst>
                                    </p:anim>
                                    <p:animEffect transition="in" filter="fade">
                                      <p:cBhvr>
                                        <p:cTn id="20" dur="500"/>
                                        <p:tgtEl>
                                          <p:spTgt spid="4"/>
                                        </p:tgtEl>
                                      </p:cBhvr>
                                    </p:animEffect>
                                  </p:childTnLst>
                                </p:cTn>
                              </p:par>
                            </p:childTnLst>
                          </p:cTn>
                        </p:par>
                        <p:par>
                          <p:cTn id="21" fill="hold">
                            <p:stCondLst>
                              <p:cond delay="1000"/>
                            </p:stCondLst>
                            <p:childTnLst>
                              <p:par>
                                <p:cTn id="22" presetID="49" presetClass="entr" presetSubtype="0" decel="100000"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250" fill="hold"/>
                                        <p:tgtEl>
                                          <p:spTgt spid="13"/>
                                        </p:tgtEl>
                                        <p:attrNameLst>
                                          <p:attrName>ppt_w</p:attrName>
                                        </p:attrNameLst>
                                      </p:cBhvr>
                                      <p:tavLst>
                                        <p:tav tm="0">
                                          <p:val>
                                            <p:fltVal val="0"/>
                                          </p:val>
                                        </p:tav>
                                        <p:tav tm="100000">
                                          <p:val>
                                            <p:strVal val="#ppt_w"/>
                                          </p:val>
                                        </p:tav>
                                      </p:tavLst>
                                    </p:anim>
                                    <p:anim calcmode="lin" valueType="num">
                                      <p:cBhvr>
                                        <p:cTn id="25" dur="250" fill="hold"/>
                                        <p:tgtEl>
                                          <p:spTgt spid="13"/>
                                        </p:tgtEl>
                                        <p:attrNameLst>
                                          <p:attrName>ppt_h</p:attrName>
                                        </p:attrNameLst>
                                      </p:cBhvr>
                                      <p:tavLst>
                                        <p:tav tm="0">
                                          <p:val>
                                            <p:fltVal val="0"/>
                                          </p:val>
                                        </p:tav>
                                        <p:tav tm="100000">
                                          <p:val>
                                            <p:strVal val="#ppt_h"/>
                                          </p:val>
                                        </p:tav>
                                      </p:tavLst>
                                    </p:anim>
                                    <p:anim calcmode="lin" valueType="num">
                                      <p:cBhvr>
                                        <p:cTn id="26" dur="250" fill="hold"/>
                                        <p:tgtEl>
                                          <p:spTgt spid="13"/>
                                        </p:tgtEl>
                                        <p:attrNameLst>
                                          <p:attrName>style.rotation</p:attrName>
                                        </p:attrNameLst>
                                      </p:cBhvr>
                                      <p:tavLst>
                                        <p:tav tm="0">
                                          <p:val>
                                            <p:fltVal val="360"/>
                                          </p:val>
                                        </p:tav>
                                        <p:tav tm="100000">
                                          <p:val>
                                            <p:fltVal val="0"/>
                                          </p:val>
                                        </p:tav>
                                      </p:tavLst>
                                    </p:anim>
                                    <p:animEffect transition="in" filter="fade">
                                      <p:cBhvr>
                                        <p:cTn id="27" dur="250"/>
                                        <p:tgtEl>
                                          <p:spTgt spid="13"/>
                                        </p:tgtEl>
                                      </p:cBhvr>
                                    </p:animEffect>
                                  </p:childTnLst>
                                </p:cTn>
                              </p:par>
                            </p:childTnLst>
                          </p:cTn>
                        </p:par>
                        <p:par>
                          <p:cTn id="28" fill="hold">
                            <p:stCondLst>
                              <p:cond delay="1500"/>
                            </p:stCondLst>
                            <p:childTnLst>
                              <p:par>
                                <p:cTn id="29" presetID="23" presetClass="entr" presetSubtype="36" fill="hold" grpId="1"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250" fill="hold"/>
                                        <p:tgtEl>
                                          <p:spTgt spid="17"/>
                                        </p:tgtEl>
                                        <p:attrNameLst>
                                          <p:attrName>ppt_w</p:attrName>
                                        </p:attrNameLst>
                                      </p:cBhvr>
                                      <p:tavLst>
                                        <p:tav tm="0">
                                          <p:val>
                                            <p:strVal val="(6*min(max(#ppt_w*#ppt_h,.3),1)-7.4)/-.7*#ppt_w"/>
                                          </p:val>
                                        </p:tav>
                                        <p:tav tm="100000">
                                          <p:val>
                                            <p:strVal val="#ppt_w"/>
                                          </p:val>
                                        </p:tav>
                                      </p:tavLst>
                                    </p:anim>
                                    <p:anim calcmode="lin" valueType="num">
                                      <p:cBhvr>
                                        <p:cTn id="32" dur="250" fill="hold"/>
                                        <p:tgtEl>
                                          <p:spTgt spid="17"/>
                                        </p:tgtEl>
                                        <p:attrNameLst>
                                          <p:attrName>ppt_h</p:attrName>
                                        </p:attrNameLst>
                                      </p:cBhvr>
                                      <p:tavLst>
                                        <p:tav tm="0">
                                          <p:val>
                                            <p:strVal val="(6*min(max(#ppt_w*#ppt_h,.3),1)-7.4)/-.7*#ppt_h"/>
                                          </p:val>
                                        </p:tav>
                                        <p:tav tm="100000">
                                          <p:val>
                                            <p:strVal val="#ppt_h"/>
                                          </p:val>
                                        </p:tav>
                                      </p:tavLst>
                                    </p:anim>
                                    <p:anim calcmode="lin" valueType="num">
                                      <p:cBhvr>
                                        <p:cTn id="33" dur="250" fill="hold"/>
                                        <p:tgtEl>
                                          <p:spTgt spid="17"/>
                                        </p:tgtEl>
                                        <p:attrNameLst>
                                          <p:attrName>ppt_x</p:attrName>
                                        </p:attrNameLst>
                                      </p:cBhvr>
                                      <p:tavLst>
                                        <p:tav tm="0">
                                          <p:val>
                                            <p:fltVal val="0.5"/>
                                          </p:val>
                                        </p:tav>
                                        <p:tav tm="100000">
                                          <p:val>
                                            <p:strVal val="#ppt_x"/>
                                          </p:val>
                                        </p:tav>
                                      </p:tavLst>
                                    </p:anim>
                                    <p:anim calcmode="lin" valueType="num">
                                      <p:cBhvr>
                                        <p:cTn id="34" dur="250" fill="hold"/>
                                        <p:tgtEl>
                                          <p:spTgt spid="17"/>
                                        </p:tgtEl>
                                        <p:attrNameLst>
                                          <p:attrName>ppt_y</p:attrName>
                                        </p:attrNameLst>
                                      </p:cBhvr>
                                      <p:tavLst>
                                        <p:tav tm="0">
                                          <p:val>
                                            <p:strVal val="1+(6*min(max(#ppt_w*#ppt_h,.3),1)-7.4)/-.7*#ppt_h/2"/>
                                          </p:val>
                                        </p:tav>
                                        <p:tav tm="100000">
                                          <p:val>
                                            <p:strVal val="#ppt_y"/>
                                          </p:val>
                                        </p:tav>
                                      </p:tavLst>
                                    </p:anim>
                                  </p:childTnLst>
                                </p:cTn>
                              </p:par>
                              <p:par>
                                <p:cTn id="35" presetID="26" presetClass="emph" presetSubtype="0" repeatCount="2000" fill="hold" grpId="0" nodeType="withEffect">
                                  <p:stCondLst>
                                    <p:cond delay="250"/>
                                  </p:stCondLst>
                                  <p:childTnLst>
                                    <p:animEffect transition="out" filter="fade">
                                      <p:cBhvr>
                                        <p:cTn id="36" dur="250" tmFilter="0, 0; .2, .5; .8, .5; 1, 0"/>
                                        <p:tgtEl>
                                          <p:spTgt spid="17"/>
                                        </p:tgtEl>
                                      </p:cBhvr>
                                    </p:animEffect>
                                    <p:animScale>
                                      <p:cBhvr>
                                        <p:cTn id="37" dur="125" autoRev="1" fill="hold"/>
                                        <p:tgtEl>
                                          <p:spTgt spid="17"/>
                                        </p:tgtEl>
                                      </p:cBhvr>
                                      <p:by x="105000" y="105000"/>
                                    </p:animScale>
                                  </p:childTnLst>
                                </p:cTn>
                              </p:par>
                              <p:par>
                                <p:cTn id="38" presetID="22" presetClass="entr" presetSubtype="1" fill="hold" grpId="0" nodeType="withEffect">
                                  <p:stCondLst>
                                    <p:cond delay="750"/>
                                  </p:stCondLst>
                                  <p:childTnLst>
                                    <p:set>
                                      <p:cBhvr>
                                        <p:cTn id="39" dur="1" fill="hold">
                                          <p:stCondLst>
                                            <p:cond delay="0"/>
                                          </p:stCondLst>
                                        </p:cTn>
                                        <p:tgtEl>
                                          <p:spTgt spid="18"/>
                                        </p:tgtEl>
                                        <p:attrNameLst>
                                          <p:attrName>style.visibility</p:attrName>
                                        </p:attrNameLst>
                                      </p:cBhvr>
                                      <p:to>
                                        <p:strVal val="visible"/>
                                      </p:to>
                                    </p:set>
                                    <p:animEffect transition="in" filter="wipe(up)">
                                      <p:cBhvr>
                                        <p:cTn id="40" dur="250"/>
                                        <p:tgtEl>
                                          <p:spTgt spid="18"/>
                                        </p:tgtEl>
                                      </p:cBhvr>
                                    </p:animEffect>
                                  </p:childTnLst>
                                </p:cTn>
                              </p:par>
                            </p:childTnLst>
                          </p:cTn>
                        </p:par>
                        <p:par>
                          <p:cTn id="41" fill="hold">
                            <p:stCondLst>
                              <p:cond delay="2000"/>
                            </p:stCondLst>
                            <p:childTnLst>
                              <p:par>
                                <p:cTn id="42" presetID="31" presetClass="entr" presetSubtype="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fltVal val="0"/>
                                          </p:val>
                                        </p:tav>
                                        <p:tav tm="100000">
                                          <p:val>
                                            <p:strVal val="#ppt_h"/>
                                          </p:val>
                                        </p:tav>
                                      </p:tavLst>
                                    </p:anim>
                                    <p:anim calcmode="lin" valueType="num">
                                      <p:cBhvr>
                                        <p:cTn id="46" dur="500" fill="hold"/>
                                        <p:tgtEl>
                                          <p:spTgt spid="8"/>
                                        </p:tgtEl>
                                        <p:attrNameLst>
                                          <p:attrName>style.rotation</p:attrName>
                                        </p:attrNameLst>
                                      </p:cBhvr>
                                      <p:tavLst>
                                        <p:tav tm="0">
                                          <p:val>
                                            <p:fltVal val="90"/>
                                          </p:val>
                                        </p:tav>
                                        <p:tav tm="100000">
                                          <p:val>
                                            <p:fltVal val="0"/>
                                          </p:val>
                                        </p:tav>
                                      </p:tavLst>
                                    </p:anim>
                                    <p:animEffect transition="in" filter="fade">
                                      <p:cBhvr>
                                        <p:cTn id="47" dur="500"/>
                                        <p:tgtEl>
                                          <p:spTgt spid="8"/>
                                        </p:tgtEl>
                                      </p:cBhvr>
                                    </p:animEffect>
                                  </p:childTnLst>
                                </p:cTn>
                              </p:par>
                            </p:childTnLst>
                          </p:cTn>
                        </p:par>
                        <p:par>
                          <p:cTn id="48" fill="hold">
                            <p:stCondLst>
                              <p:cond delay="2500"/>
                            </p:stCondLst>
                            <p:childTnLst>
                              <p:par>
                                <p:cTn id="49" presetID="49" presetClass="entr" presetSubtype="0" decel="100000"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250" fill="hold"/>
                                        <p:tgtEl>
                                          <p:spTgt spid="14"/>
                                        </p:tgtEl>
                                        <p:attrNameLst>
                                          <p:attrName>ppt_w</p:attrName>
                                        </p:attrNameLst>
                                      </p:cBhvr>
                                      <p:tavLst>
                                        <p:tav tm="0">
                                          <p:val>
                                            <p:fltVal val="0"/>
                                          </p:val>
                                        </p:tav>
                                        <p:tav tm="100000">
                                          <p:val>
                                            <p:strVal val="#ppt_w"/>
                                          </p:val>
                                        </p:tav>
                                      </p:tavLst>
                                    </p:anim>
                                    <p:anim calcmode="lin" valueType="num">
                                      <p:cBhvr>
                                        <p:cTn id="52" dur="250" fill="hold"/>
                                        <p:tgtEl>
                                          <p:spTgt spid="14"/>
                                        </p:tgtEl>
                                        <p:attrNameLst>
                                          <p:attrName>ppt_h</p:attrName>
                                        </p:attrNameLst>
                                      </p:cBhvr>
                                      <p:tavLst>
                                        <p:tav tm="0">
                                          <p:val>
                                            <p:fltVal val="0"/>
                                          </p:val>
                                        </p:tav>
                                        <p:tav tm="100000">
                                          <p:val>
                                            <p:strVal val="#ppt_h"/>
                                          </p:val>
                                        </p:tav>
                                      </p:tavLst>
                                    </p:anim>
                                    <p:anim calcmode="lin" valueType="num">
                                      <p:cBhvr>
                                        <p:cTn id="53" dur="250" fill="hold"/>
                                        <p:tgtEl>
                                          <p:spTgt spid="14"/>
                                        </p:tgtEl>
                                        <p:attrNameLst>
                                          <p:attrName>style.rotation</p:attrName>
                                        </p:attrNameLst>
                                      </p:cBhvr>
                                      <p:tavLst>
                                        <p:tav tm="0">
                                          <p:val>
                                            <p:fltVal val="360"/>
                                          </p:val>
                                        </p:tav>
                                        <p:tav tm="100000">
                                          <p:val>
                                            <p:fltVal val="0"/>
                                          </p:val>
                                        </p:tav>
                                      </p:tavLst>
                                    </p:anim>
                                    <p:animEffect transition="in" filter="fade">
                                      <p:cBhvr>
                                        <p:cTn id="54" dur="250"/>
                                        <p:tgtEl>
                                          <p:spTgt spid="14"/>
                                        </p:tgtEl>
                                      </p:cBhvr>
                                    </p:animEffect>
                                  </p:childTnLst>
                                </p:cTn>
                              </p:par>
                            </p:childTnLst>
                          </p:cTn>
                        </p:par>
                        <p:par>
                          <p:cTn id="55" fill="hold">
                            <p:stCondLst>
                              <p:cond delay="3000"/>
                            </p:stCondLst>
                            <p:childTnLst>
                              <p:par>
                                <p:cTn id="56" presetID="23" presetClass="entr" presetSubtype="36" fill="hold" grpId="0" nodeType="afterEffect">
                                  <p:stCondLst>
                                    <p:cond delay="0"/>
                                  </p:stCondLst>
                                  <p:childTnLst>
                                    <p:set>
                                      <p:cBhvr>
                                        <p:cTn id="57" dur="1" fill="hold">
                                          <p:stCondLst>
                                            <p:cond delay="0"/>
                                          </p:stCondLst>
                                        </p:cTn>
                                        <p:tgtEl>
                                          <p:spTgt spid="19"/>
                                        </p:tgtEl>
                                        <p:attrNameLst>
                                          <p:attrName>style.visibility</p:attrName>
                                        </p:attrNameLst>
                                      </p:cBhvr>
                                      <p:to>
                                        <p:strVal val="visible"/>
                                      </p:to>
                                    </p:set>
                                    <p:anim calcmode="lin" valueType="num">
                                      <p:cBhvr>
                                        <p:cTn id="58" dur="250" fill="hold"/>
                                        <p:tgtEl>
                                          <p:spTgt spid="19"/>
                                        </p:tgtEl>
                                        <p:attrNameLst>
                                          <p:attrName>ppt_w</p:attrName>
                                        </p:attrNameLst>
                                      </p:cBhvr>
                                      <p:tavLst>
                                        <p:tav tm="0">
                                          <p:val>
                                            <p:strVal val="(6*min(max(#ppt_w*#ppt_h,.3),1)-7.4)/-.7*#ppt_w"/>
                                          </p:val>
                                        </p:tav>
                                        <p:tav tm="100000">
                                          <p:val>
                                            <p:strVal val="#ppt_w"/>
                                          </p:val>
                                        </p:tav>
                                      </p:tavLst>
                                    </p:anim>
                                    <p:anim calcmode="lin" valueType="num">
                                      <p:cBhvr>
                                        <p:cTn id="59" dur="250" fill="hold"/>
                                        <p:tgtEl>
                                          <p:spTgt spid="19"/>
                                        </p:tgtEl>
                                        <p:attrNameLst>
                                          <p:attrName>ppt_h</p:attrName>
                                        </p:attrNameLst>
                                      </p:cBhvr>
                                      <p:tavLst>
                                        <p:tav tm="0">
                                          <p:val>
                                            <p:strVal val="(6*min(max(#ppt_w*#ppt_h,.3),1)-7.4)/-.7*#ppt_h"/>
                                          </p:val>
                                        </p:tav>
                                        <p:tav tm="100000">
                                          <p:val>
                                            <p:strVal val="#ppt_h"/>
                                          </p:val>
                                        </p:tav>
                                      </p:tavLst>
                                    </p:anim>
                                    <p:anim calcmode="lin" valueType="num">
                                      <p:cBhvr>
                                        <p:cTn id="60" dur="250" fill="hold"/>
                                        <p:tgtEl>
                                          <p:spTgt spid="19"/>
                                        </p:tgtEl>
                                        <p:attrNameLst>
                                          <p:attrName>ppt_x</p:attrName>
                                        </p:attrNameLst>
                                      </p:cBhvr>
                                      <p:tavLst>
                                        <p:tav tm="0">
                                          <p:val>
                                            <p:fltVal val="0.5"/>
                                          </p:val>
                                        </p:tav>
                                        <p:tav tm="100000">
                                          <p:val>
                                            <p:strVal val="#ppt_x"/>
                                          </p:val>
                                        </p:tav>
                                      </p:tavLst>
                                    </p:anim>
                                    <p:anim calcmode="lin" valueType="num">
                                      <p:cBhvr>
                                        <p:cTn id="61" dur="250" fill="hold"/>
                                        <p:tgtEl>
                                          <p:spTgt spid="19"/>
                                        </p:tgtEl>
                                        <p:attrNameLst>
                                          <p:attrName>ppt_y</p:attrName>
                                        </p:attrNameLst>
                                      </p:cBhvr>
                                      <p:tavLst>
                                        <p:tav tm="0">
                                          <p:val>
                                            <p:strVal val="1+(6*min(max(#ppt_w*#ppt_h,.3),1)-7.4)/-.7*#ppt_h/2"/>
                                          </p:val>
                                        </p:tav>
                                        <p:tav tm="100000">
                                          <p:val>
                                            <p:strVal val="#ppt_y"/>
                                          </p:val>
                                        </p:tav>
                                      </p:tavLst>
                                    </p:anim>
                                  </p:childTnLst>
                                </p:cTn>
                              </p:par>
                              <p:par>
                                <p:cTn id="62" presetID="26" presetClass="emph" presetSubtype="0" repeatCount="2000" fill="hold" grpId="1" nodeType="withEffect">
                                  <p:stCondLst>
                                    <p:cond delay="250"/>
                                  </p:stCondLst>
                                  <p:childTnLst>
                                    <p:animEffect transition="out" filter="fade">
                                      <p:cBhvr>
                                        <p:cTn id="63" dur="250" tmFilter="0, 0; .2, .5; .8, .5; 1, 0"/>
                                        <p:tgtEl>
                                          <p:spTgt spid="19"/>
                                        </p:tgtEl>
                                      </p:cBhvr>
                                    </p:animEffect>
                                    <p:animScale>
                                      <p:cBhvr>
                                        <p:cTn id="64" dur="125" autoRev="1" fill="hold"/>
                                        <p:tgtEl>
                                          <p:spTgt spid="19"/>
                                        </p:tgtEl>
                                      </p:cBhvr>
                                      <p:by x="105000" y="105000"/>
                                    </p:animScale>
                                  </p:childTnLst>
                                </p:cTn>
                              </p:par>
                              <p:par>
                                <p:cTn id="65" presetID="22" presetClass="entr" presetSubtype="1" fill="hold" grpId="0" nodeType="withEffect">
                                  <p:stCondLst>
                                    <p:cond delay="750"/>
                                  </p:stCondLst>
                                  <p:childTnLst>
                                    <p:set>
                                      <p:cBhvr>
                                        <p:cTn id="66" dur="1" fill="hold">
                                          <p:stCondLst>
                                            <p:cond delay="0"/>
                                          </p:stCondLst>
                                        </p:cTn>
                                        <p:tgtEl>
                                          <p:spTgt spid="20"/>
                                        </p:tgtEl>
                                        <p:attrNameLst>
                                          <p:attrName>style.visibility</p:attrName>
                                        </p:attrNameLst>
                                      </p:cBhvr>
                                      <p:to>
                                        <p:strVal val="visible"/>
                                      </p:to>
                                    </p:set>
                                    <p:animEffect transition="in" filter="wipe(up)">
                                      <p:cBhvr>
                                        <p:cTn id="67" dur="250"/>
                                        <p:tgtEl>
                                          <p:spTgt spid="20"/>
                                        </p:tgtEl>
                                      </p:cBhvr>
                                    </p:animEffect>
                                  </p:childTnLst>
                                </p:cTn>
                              </p:par>
                            </p:childTnLst>
                          </p:cTn>
                        </p:par>
                        <p:par>
                          <p:cTn id="68" fill="hold">
                            <p:stCondLst>
                              <p:cond delay="3500"/>
                            </p:stCondLst>
                            <p:childTnLst>
                              <p:par>
                                <p:cTn id="69" presetID="31" presetClass="entr" presetSubtype="0" fill="hold" grpId="0" nodeType="afterEffect">
                                  <p:stCondLst>
                                    <p:cond delay="0"/>
                                  </p:stCondLst>
                                  <p:childTnLst>
                                    <p:set>
                                      <p:cBhvr>
                                        <p:cTn id="70" dur="1" fill="hold">
                                          <p:stCondLst>
                                            <p:cond delay="0"/>
                                          </p:stCondLst>
                                        </p:cTn>
                                        <p:tgtEl>
                                          <p:spTgt spid="11"/>
                                        </p:tgtEl>
                                        <p:attrNameLst>
                                          <p:attrName>style.visibility</p:attrName>
                                        </p:attrNameLst>
                                      </p:cBhvr>
                                      <p:to>
                                        <p:strVal val="visible"/>
                                      </p:to>
                                    </p:set>
                                    <p:anim calcmode="lin" valueType="num">
                                      <p:cBhvr>
                                        <p:cTn id="71" dur="500" fill="hold"/>
                                        <p:tgtEl>
                                          <p:spTgt spid="11"/>
                                        </p:tgtEl>
                                        <p:attrNameLst>
                                          <p:attrName>ppt_w</p:attrName>
                                        </p:attrNameLst>
                                      </p:cBhvr>
                                      <p:tavLst>
                                        <p:tav tm="0">
                                          <p:val>
                                            <p:fltVal val="0"/>
                                          </p:val>
                                        </p:tav>
                                        <p:tav tm="100000">
                                          <p:val>
                                            <p:strVal val="#ppt_w"/>
                                          </p:val>
                                        </p:tav>
                                      </p:tavLst>
                                    </p:anim>
                                    <p:anim calcmode="lin" valueType="num">
                                      <p:cBhvr>
                                        <p:cTn id="72" dur="500" fill="hold"/>
                                        <p:tgtEl>
                                          <p:spTgt spid="11"/>
                                        </p:tgtEl>
                                        <p:attrNameLst>
                                          <p:attrName>ppt_h</p:attrName>
                                        </p:attrNameLst>
                                      </p:cBhvr>
                                      <p:tavLst>
                                        <p:tav tm="0">
                                          <p:val>
                                            <p:fltVal val="0"/>
                                          </p:val>
                                        </p:tav>
                                        <p:tav tm="100000">
                                          <p:val>
                                            <p:strVal val="#ppt_h"/>
                                          </p:val>
                                        </p:tav>
                                      </p:tavLst>
                                    </p:anim>
                                    <p:anim calcmode="lin" valueType="num">
                                      <p:cBhvr>
                                        <p:cTn id="73" dur="500" fill="hold"/>
                                        <p:tgtEl>
                                          <p:spTgt spid="11"/>
                                        </p:tgtEl>
                                        <p:attrNameLst>
                                          <p:attrName>style.rotation</p:attrName>
                                        </p:attrNameLst>
                                      </p:cBhvr>
                                      <p:tavLst>
                                        <p:tav tm="0">
                                          <p:val>
                                            <p:fltVal val="90"/>
                                          </p:val>
                                        </p:tav>
                                        <p:tav tm="100000">
                                          <p:val>
                                            <p:fltVal val="0"/>
                                          </p:val>
                                        </p:tav>
                                      </p:tavLst>
                                    </p:anim>
                                    <p:animEffect transition="in" filter="fade">
                                      <p:cBhvr>
                                        <p:cTn id="74" dur="500"/>
                                        <p:tgtEl>
                                          <p:spTgt spid="11"/>
                                        </p:tgtEl>
                                      </p:cBhvr>
                                    </p:animEffect>
                                  </p:childTnLst>
                                </p:cTn>
                              </p:par>
                            </p:childTnLst>
                          </p:cTn>
                        </p:par>
                        <p:par>
                          <p:cTn id="75" fill="hold">
                            <p:stCondLst>
                              <p:cond delay="4000"/>
                            </p:stCondLst>
                            <p:childTnLst>
                              <p:par>
                                <p:cTn id="76" presetID="49" presetClass="entr" presetSubtype="0" decel="100000" fill="hold" grpId="0" nodeType="afterEffect">
                                  <p:stCondLst>
                                    <p:cond delay="0"/>
                                  </p:stCondLst>
                                  <p:childTnLst>
                                    <p:set>
                                      <p:cBhvr>
                                        <p:cTn id="77" dur="1" fill="hold">
                                          <p:stCondLst>
                                            <p:cond delay="0"/>
                                          </p:stCondLst>
                                        </p:cTn>
                                        <p:tgtEl>
                                          <p:spTgt spid="15"/>
                                        </p:tgtEl>
                                        <p:attrNameLst>
                                          <p:attrName>style.visibility</p:attrName>
                                        </p:attrNameLst>
                                      </p:cBhvr>
                                      <p:to>
                                        <p:strVal val="visible"/>
                                      </p:to>
                                    </p:set>
                                    <p:anim calcmode="lin" valueType="num">
                                      <p:cBhvr>
                                        <p:cTn id="78" dur="250" fill="hold"/>
                                        <p:tgtEl>
                                          <p:spTgt spid="15"/>
                                        </p:tgtEl>
                                        <p:attrNameLst>
                                          <p:attrName>ppt_w</p:attrName>
                                        </p:attrNameLst>
                                      </p:cBhvr>
                                      <p:tavLst>
                                        <p:tav tm="0">
                                          <p:val>
                                            <p:fltVal val="0"/>
                                          </p:val>
                                        </p:tav>
                                        <p:tav tm="100000">
                                          <p:val>
                                            <p:strVal val="#ppt_w"/>
                                          </p:val>
                                        </p:tav>
                                      </p:tavLst>
                                    </p:anim>
                                    <p:anim calcmode="lin" valueType="num">
                                      <p:cBhvr>
                                        <p:cTn id="79" dur="250" fill="hold"/>
                                        <p:tgtEl>
                                          <p:spTgt spid="15"/>
                                        </p:tgtEl>
                                        <p:attrNameLst>
                                          <p:attrName>ppt_h</p:attrName>
                                        </p:attrNameLst>
                                      </p:cBhvr>
                                      <p:tavLst>
                                        <p:tav tm="0">
                                          <p:val>
                                            <p:fltVal val="0"/>
                                          </p:val>
                                        </p:tav>
                                        <p:tav tm="100000">
                                          <p:val>
                                            <p:strVal val="#ppt_h"/>
                                          </p:val>
                                        </p:tav>
                                      </p:tavLst>
                                    </p:anim>
                                    <p:anim calcmode="lin" valueType="num">
                                      <p:cBhvr>
                                        <p:cTn id="80" dur="250" fill="hold"/>
                                        <p:tgtEl>
                                          <p:spTgt spid="15"/>
                                        </p:tgtEl>
                                        <p:attrNameLst>
                                          <p:attrName>style.rotation</p:attrName>
                                        </p:attrNameLst>
                                      </p:cBhvr>
                                      <p:tavLst>
                                        <p:tav tm="0">
                                          <p:val>
                                            <p:fltVal val="360"/>
                                          </p:val>
                                        </p:tav>
                                        <p:tav tm="100000">
                                          <p:val>
                                            <p:fltVal val="0"/>
                                          </p:val>
                                        </p:tav>
                                      </p:tavLst>
                                    </p:anim>
                                    <p:animEffect transition="in" filter="fade">
                                      <p:cBhvr>
                                        <p:cTn id="81" dur="250"/>
                                        <p:tgtEl>
                                          <p:spTgt spid="15"/>
                                        </p:tgtEl>
                                      </p:cBhvr>
                                    </p:animEffect>
                                  </p:childTnLst>
                                </p:cTn>
                              </p:par>
                            </p:childTnLst>
                          </p:cTn>
                        </p:par>
                        <p:par>
                          <p:cTn id="82" fill="hold">
                            <p:stCondLst>
                              <p:cond delay="4500"/>
                            </p:stCondLst>
                            <p:childTnLst>
                              <p:par>
                                <p:cTn id="83" presetID="23" presetClass="entr" presetSubtype="36" fill="hold" grpId="0" nodeType="afterEffect">
                                  <p:stCondLst>
                                    <p:cond delay="0"/>
                                  </p:stCondLst>
                                  <p:childTnLst>
                                    <p:set>
                                      <p:cBhvr>
                                        <p:cTn id="84" dur="1" fill="hold">
                                          <p:stCondLst>
                                            <p:cond delay="0"/>
                                          </p:stCondLst>
                                        </p:cTn>
                                        <p:tgtEl>
                                          <p:spTgt spid="21"/>
                                        </p:tgtEl>
                                        <p:attrNameLst>
                                          <p:attrName>style.visibility</p:attrName>
                                        </p:attrNameLst>
                                      </p:cBhvr>
                                      <p:to>
                                        <p:strVal val="visible"/>
                                      </p:to>
                                    </p:set>
                                    <p:anim calcmode="lin" valueType="num">
                                      <p:cBhvr>
                                        <p:cTn id="85" dur="250" fill="hold"/>
                                        <p:tgtEl>
                                          <p:spTgt spid="21"/>
                                        </p:tgtEl>
                                        <p:attrNameLst>
                                          <p:attrName>ppt_w</p:attrName>
                                        </p:attrNameLst>
                                      </p:cBhvr>
                                      <p:tavLst>
                                        <p:tav tm="0">
                                          <p:val>
                                            <p:strVal val="(6*min(max(#ppt_w*#ppt_h,.3),1)-7.4)/-.7*#ppt_w"/>
                                          </p:val>
                                        </p:tav>
                                        <p:tav tm="100000">
                                          <p:val>
                                            <p:strVal val="#ppt_w"/>
                                          </p:val>
                                        </p:tav>
                                      </p:tavLst>
                                    </p:anim>
                                    <p:anim calcmode="lin" valueType="num">
                                      <p:cBhvr>
                                        <p:cTn id="86" dur="250" fill="hold"/>
                                        <p:tgtEl>
                                          <p:spTgt spid="21"/>
                                        </p:tgtEl>
                                        <p:attrNameLst>
                                          <p:attrName>ppt_h</p:attrName>
                                        </p:attrNameLst>
                                      </p:cBhvr>
                                      <p:tavLst>
                                        <p:tav tm="0">
                                          <p:val>
                                            <p:strVal val="(6*min(max(#ppt_w*#ppt_h,.3),1)-7.4)/-.7*#ppt_h"/>
                                          </p:val>
                                        </p:tav>
                                        <p:tav tm="100000">
                                          <p:val>
                                            <p:strVal val="#ppt_h"/>
                                          </p:val>
                                        </p:tav>
                                      </p:tavLst>
                                    </p:anim>
                                    <p:anim calcmode="lin" valueType="num">
                                      <p:cBhvr>
                                        <p:cTn id="87" dur="250" fill="hold"/>
                                        <p:tgtEl>
                                          <p:spTgt spid="21"/>
                                        </p:tgtEl>
                                        <p:attrNameLst>
                                          <p:attrName>ppt_x</p:attrName>
                                        </p:attrNameLst>
                                      </p:cBhvr>
                                      <p:tavLst>
                                        <p:tav tm="0">
                                          <p:val>
                                            <p:fltVal val="0.5"/>
                                          </p:val>
                                        </p:tav>
                                        <p:tav tm="100000">
                                          <p:val>
                                            <p:strVal val="#ppt_x"/>
                                          </p:val>
                                        </p:tav>
                                      </p:tavLst>
                                    </p:anim>
                                    <p:anim calcmode="lin" valueType="num">
                                      <p:cBhvr>
                                        <p:cTn id="88" dur="250" fill="hold"/>
                                        <p:tgtEl>
                                          <p:spTgt spid="21"/>
                                        </p:tgtEl>
                                        <p:attrNameLst>
                                          <p:attrName>ppt_y</p:attrName>
                                        </p:attrNameLst>
                                      </p:cBhvr>
                                      <p:tavLst>
                                        <p:tav tm="0">
                                          <p:val>
                                            <p:strVal val="1+(6*min(max(#ppt_w*#ppt_h,.3),1)-7.4)/-.7*#ppt_h/2"/>
                                          </p:val>
                                        </p:tav>
                                        <p:tav tm="100000">
                                          <p:val>
                                            <p:strVal val="#ppt_y"/>
                                          </p:val>
                                        </p:tav>
                                      </p:tavLst>
                                    </p:anim>
                                  </p:childTnLst>
                                </p:cTn>
                              </p:par>
                              <p:par>
                                <p:cTn id="89" presetID="26" presetClass="emph" presetSubtype="0" repeatCount="2000" fill="hold" grpId="1" nodeType="withEffect">
                                  <p:stCondLst>
                                    <p:cond delay="250"/>
                                  </p:stCondLst>
                                  <p:childTnLst>
                                    <p:animEffect transition="out" filter="fade">
                                      <p:cBhvr>
                                        <p:cTn id="90" dur="250" tmFilter="0, 0; .2, .5; .8, .5; 1, 0"/>
                                        <p:tgtEl>
                                          <p:spTgt spid="21"/>
                                        </p:tgtEl>
                                      </p:cBhvr>
                                    </p:animEffect>
                                    <p:animScale>
                                      <p:cBhvr>
                                        <p:cTn id="91" dur="125" autoRev="1" fill="hold"/>
                                        <p:tgtEl>
                                          <p:spTgt spid="21"/>
                                        </p:tgtEl>
                                      </p:cBhvr>
                                      <p:by x="105000" y="105000"/>
                                    </p:animScale>
                                  </p:childTnLst>
                                </p:cTn>
                              </p:par>
                              <p:par>
                                <p:cTn id="92" presetID="22" presetClass="entr" presetSubtype="1" fill="hold" grpId="0" nodeType="withEffect">
                                  <p:stCondLst>
                                    <p:cond delay="750"/>
                                  </p:stCondLst>
                                  <p:childTnLst>
                                    <p:set>
                                      <p:cBhvr>
                                        <p:cTn id="93" dur="1" fill="hold">
                                          <p:stCondLst>
                                            <p:cond delay="0"/>
                                          </p:stCondLst>
                                        </p:cTn>
                                        <p:tgtEl>
                                          <p:spTgt spid="22"/>
                                        </p:tgtEl>
                                        <p:attrNameLst>
                                          <p:attrName>style.visibility</p:attrName>
                                        </p:attrNameLst>
                                      </p:cBhvr>
                                      <p:to>
                                        <p:strVal val="visible"/>
                                      </p:to>
                                    </p:set>
                                    <p:animEffect transition="in" filter="wipe(up)">
                                      <p:cBhvr>
                                        <p:cTn id="94" dur="250"/>
                                        <p:tgtEl>
                                          <p:spTgt spid="22"/>
                                        </p:tgtEl>
                                      </p:cBhvr>
                                    </p:animEffect>
                                  </p:childTnLst>
                                </p:cTn>
                              </p:par>
                            </p:childTnLst>
                          </p:cTn>
                        </p:par>
                        <p:par>
                          <p:cTn id="95" fill="hold">
                            <p:stCondLst>
                              <p:cond delay="5000"/>
                            </p:stCondLst>
                            <p:childTnLst>
                              <p:par>
                                <p:cTn id="96" presetID="31" presetClass="entr" presetSubtype="0"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 calcmode="lin" valueType="num">
                                      <p:cBhvr>
                                        <p:cTn id="100" dur="500" fill="hold"/>
                                        <p:tgtEl>
                                          <p:spTgt spid="12"/>
                                        </p:tgtEl>
                                        <p:attrNameLst>
                                          <p:attrName>style.rotation</p:attrName>
                                        </p:attrNameLst>
                                      </p:cBhvr>
                                      <p:tavLst>
                                        <p:tav tm="0">
                                          <p:val>
                                            <p:fltVal val="90"/>
                                          </p:val>
                                        </p:tav>
                                        <p:tav tm="100000">
                                          <p:val>
                                            <p:fltVal val="0"/>
                                          </p:val>
                                        </p:tav>
                                      </p:tavLst>
                                    </p:anim>
                                    <p:animEffect transition="in" filter="fade">
                                      <p:cBhvr>
                                        <p:cTn id="101" dur="500"/>
                                        <p:tgtEl>
                                          <p:spTgt spid="12"/>
                                        </p:tgtEl>
                                      </p:cBhvr>
                                    </p:animEffect>
                                  </p:childTnLst>
                                </p:cTn>
                              </p:par>
                            </p:childTnLst>
                          </p:cTn>
                        </p:par>
                        <p:par>
                          <p:cTn id="102" fill="hold">
                            <p:stCondLst>
                              <p:cond delay="5500"/>
                            </p:stCondLst>
                            <p:childTnLst>
                              <p:par>
                                <p:cTn id="103" presetID="49" presetClass="entr" presetSubtype="0" decel="100000"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 calcmode="lin" valueType="num">
                                      <p:cBhvr>
                                        <p:cTn id="105" dur="250" fill="hold"/>
                                        <p:tgtEl>
                                          <p:spTgt spid="16"/>
                                        </p:tgtEl>
                                        <p:attrNameLst>
                                          <p:attrName>ppt_w</p:attrName>
                                        </p:attrNameLst>
                                      </p:cBhvr>
                                      <p:tavLst>
                                        <p:tav tm="0">
                                          <p:val>
                                            <p:fltVal val="0"/>
                                          </p:val>
                                        </p:tav>
                                        <p:tav tm="100000">
                                          <p:val>
                                            <p:strVal val="#ppt_w"/>
                                          </p:val>
                                        </p:tav>
                                      </p:tavLst>
                                    </p:anim>
                                    <p:anim calcmode="lin" valueType="num">
                                      <p:cBhvr>
                                        <p:cTn id="106" dur="250" fill="hold"/>
                                        <p:tgtEl>
                                          <p:spTgt spid="16"/>
                                        </p:tgtEl>
                                        <p:attrNameLst>
                                          <p:attrName>ppt_h</p:attrName>
                                        </p:attrNameLst>
                                      </p:cBhvr>
                                      <p:tavLst>
                                        <p:tav tm="0">
                                          <p:val>
                                            <p:fltVal val="0"/>
                                          </p:val>
                                        </p:tav>
                                        <p:tav tm="100000">
                                          <p:val>
                                            <p:strVal val="#ppt_h"/>
                                          </p:val>
                                        </p:tav>
                                      </p:tavLst>
                                    </p:anim>
                                    <p:anim calcmode="lin" valueType="num">
                                      <p:cBhvr>
                                        <p:cTn id="107" dur="250" fill="hold"/>
                                        <p:tgtEl>
                                          <p:spTgt spid="16"/>
                                        </p:tgtEl>
                                        <p:attrNameLst>
                                          <p:attrName>style.rotation</p:attrName>
                                        </p:attrNameLst>
                                      </p:cBhvr>
                                      <p:tavLst>
                                        <p:tav tm="0">
                                          <p:val>
                                            <p:fltVal val="360"/>
                                          </p:val>
                                        </p:tav>
                                        <p:tav tm="100000">
                                          <p:val>
                                            <p:fltVal val="0"/>
                                          </p:val>
                                        </p:tav>
                                      </p:tavLst>
                                    </p:anim>
                                    <p:animEffect transition="in" filter="fade">
                                      <p:cBhvr>
                                        <p:cTn id="108" dur="250"/>
                                        <p:tgtEl>
                                          <p:spTgt spid="16"/>
                                        </p:tgtEl>
                                      </p:cBhvr>
                                    </p:animEffect>
                                  </p:childTnLst>
                                </p:cTn>
                              </p:par>
                            </p:childTnLst>
                          </p:cTn>
                        </p:par>
                        <p:par>
                          <p:cTn id="109" fill="hold">
                            <p:stCondLst>
                              <p:cond delay="6000"/>
                            </p:stCondLst>
                            <p:childTnLst>
                              <p:par>
                                <p:cTn id="110" presetID="23" presetClass="entr" presetSubtype="3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250" fill="hold"/>
                                        <p:tgtEl>
                                          <p:spTgt spid="23"/>
                                        </p:tgtEl>
                                        <p:attrNameLst>
                                          <p:attrName>ppt_w</p:attrName>
                                        </p:attrNameLst>
                                      </p:cBhvr>
                                      <p:tavLst>
                                        <p:tav tm="0">
                                          <p:val>
                                            <p:strVal val="(6*min(max(#ppt_w*#ppt_h,.3),1)-7.4)/-.7*#ppt_w"/>
                                          </p:val>
                                        </p:tav>
                                        <p:tav tm="100000">
                                          <p:val>
                                            <p:strVal val="#ppt_w"/>
                                          </p:val>
                                        </p:tav>
                                      </p:tavLst>
                                    </p:anim>
                                    <p:anim calcmode="lin" valueType="num">
                                      <p:cBhvr>
                                        <p:cTn id="113" dur="250" fill="hold"/>
                                        <p:tgtEl>
                                          <p:spTgt spid="23"/>
                                        </p:tgtEl>
                                        <p:attrNameLst>
                                          <p:attrName>ppt_h</p:attrName>
                                        </p:attrNameLst>
                                      </p:cBhvr>
                                      <p:tavLst>
                                        <p:tav tm="0">
                                          <p:val>
                                            <p:strVal val="(6*min(max(#ppt_w*#ppt_h,.3),1)-7.4)/-.7*#ppt_h"/>
                                          </p:val>
                                        </p:tav>
                                        <p:tav tm="100000">
                                          <p:val>
                                            <p:strVal val="#ppt_h"/>
                                          </p:val>
                                        </p:tav>
                                      </p:tavLst>
                                    </p:anim>
                                    <p:anim calcmode="lin" valueType="num">
                                      <p:cBhvr>
                                        <p:cTn id="114" dur="250" fill="hold"/>
                                        <p:tgtEl>
                                          <p:spTgt spid="23"/>
                                        </p:tgtEl>
                                        <p:attrNameLst>
                                          <p:attrName>ppt_x</p:attrName>
                                        </p:attrNameLst>
                                      </p:cBhvr>
                                      <p:tavLst>
                                        <p:tav tm="0">
                                          <p:val>
                                            <p:fltVal val="0.5"/>
                                          </p:val>
                                        </p:tav>
                                        <p:tav tm="100000">
                                          <p:val>
                                            <p:strVal val="#ppt_x"/>
                                          </p:val>
                                        </p:tav>
                                      </p:tavLst>
                                    </p:anim>
                                    <p:anim calcmode="lin" valueType="num">
                                      <p:cBhvr>
                                        <p:cTn id="115" dur="250" fill="hold"/>
                                        <p:tgtEl>
                                          <p:spTgt spid="23"/>
                                        </p:tgtEl>
                                        <p:attrNameLst>
                                          <p:attrName>ppt_y</p:attrName>
                                        </p:attrNameLst>
                                      </p:cBhvr>
                                      <p:tavLst>
                                        <p:tav tm="0">
                                          <p:val>
                                            <p:strVal val="1+(6*min(max(#ppt_w*#ppt_h,.3),1)-7.4)/-.7*#ppt_h/2"/>
                                          </p:val>
                                        </p:tav>
                                        <p:tav tm="100000">
                                          <p:val>
                                            <p:strVal val="#ppt_y"/>
                                          </p:val>
                                        </p:tav>
                                      </p:tavLst>
                                    </p:anim>
                                  </p:childTnLst>
                                </p:cTn>
                              </p:par>
                              <p:par>
                                <p:cTn id="116" presetID="26" presetClass="emph" presetSubtype="0" repeatCount="2000" fill="hold" grpId="1" nodeType="withEffect">
                                  <p:stCondLst>
                                    <p:cond delay="250"/>
                                  </p:stCondLst>
                                  <p:childTnLst>
                                    <p:animEffect transition="out" filter="fade">
                                      <p:cBhvr>
                                        <p:cTn id="117" dur="250" tmFilter="0, 0; .2, .5; .8, .5; 1, 0"/>
                                        <p:tgtEl>
                                          <p:spTgt spid="23"/>
                                        </p:tgtEl>
                                      </p:cBhvr>
                                    </p:animEffect>
                                    <p:animScale>
                                      <p:cBhvr>
                                        <p:cTn id="118" dur="125" autoRev="1" fill="hold"/>
                                        <p:tgtEl>
                                          <p:spTgt spid="23"/>
                                        </p:tgtEl>
                                      </p:cBhvr>
                                      <p:by x="105000" y="105000"/>
                                    </p:animScale>
                                  </p:childTnLst>
                                </p:cTn>
                              </p:par>
                              <p:par>
                                <p:cTn id="119" presetID="22" presetClass="entr" presetSubtype="1" fill="hold" grpId="0" nodeType="withEffect">
                                  <p:stCondLst>
                                    <p:cond delay="750"/>
                                  </p:stCondLst>
                                  <p:childTnLst>
                                    <p:set>
                                      <p:cBhvr>
                                        <p:cTn id="120" dur="1" fill="hold">
                                          <p:stCondLst>
                                            <p:cond delay="0"/>
                                          </p:stCondLst>
                                        </p:cTn>
                                        <p:tgtEl>
                                          <p:spTgt spid="24"/>
                                        </p:tgtEl>
                                        <p:attrNameLst>
                                          <p:attrName>style.visibility</p:attrName>
                                        </p:attrNameLst>
                                      </p:cBhvr>
                                      <p:to>
                                        <p:strVal val="visible"/>
                                      </p:to>
                                    </p:set>
                                    <p:animEffect transition="in" filter="wipe(up)">
                                      <p:cBhvr>
                                        <p:cTn id="121"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8" grpId="0">
        <p:bldAsOne/>
      </p:bldGraphic>
      <p:bldGraphic spid="11" grpId="0">
        <p:bldAsOne/>
      </p:bldGraphic>
      <p:bldGraphic spid="12" grpId="0">
        <p:bldAsOne/>
      </p:bldGraphic>
      <p:bldP spid="13" grpId="0"/>
      <p:bldP spid="14" grpId="0"/>
      <p:bldP spid="15" grpId="0"/>
      <p:bldP spid="16" grpId="0"/>
      <p:bldP spid="17" grpId="0"/>
      <p:bldP spid="17" grpId="1"/>
      <p:bldP spid="18" grpId="0"/>
      <p:bldP spid="19" grpId="0"/>
      <p:bldP spid="19" grpId="1"/>
      <p:bldP spid="20" grpId="0"/>
      <p:bldP spid="21" grpId="0"/>
      <p:bldP spid="21" grpId="1"/>
      <p:bldP spid="22" grpId="0"/>
      <p:bldP spid="23" grpId="0"/>
      <p:bldP spid="23" grpId="1"/>
      <p:bldP spid="2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矩形 111"/>
          <p:cNvSpPr/>
          <p:nvPr/>
        </p:nvSpPr>
        <p:spPr>
          <a:xfrm>
            <a:off x="2201141" y="4882155"/>
            <a:ext cx="1435882" cy="3037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6416" tIns="48206" rIns="96416" bIns="48206" spcCol="0" rtlCol="0" anchor="ctr"/>
          <a:lstStyle/>
          <a:p>
            <a:pPr algn="ctr"/>
            <a:endParaRPr lang="zh-CN" altLang="en-US" sz="2530">
              <a:latin typeface="Arial" panose="020B0604020202020204" pitchFamily="34" charset="0"/>
              <a:ea typeface="微软雅黑" panose="020B0503020204020204" pitchFamily="34" charset="-122"/>
              <a:sym typeface="Arial" panose="020B0604020202020204" pitchFamily="34" charset="0"/>
            </a:endParaRPr>
          </a:p>
        </p:txBody>
      </p:sp>
      <p:sp>
        <p:nvSpPr>
          <p:cNvPr id="113" name="矩形 112"/>
          <p:cNvSpPr/>
          <p:nvPr/>
        </p:nvSpPr>
        <p:spPr>
          <a:xfrm>
            <a:off x="2201743" y="4167108"/>
            <a:ext cx="2135133" cy="3037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6416" tIns="48206" rIns="96416" bIns="48206" spcCol="0" rtlCol="0" anchor="ctr"/>
          <a:lstStyle/>
          <a:p>
            <a:pPr algn="ctr"/>
            <a:endParaRPr lang="zh-CN" altLang="en-US" sz="2530">
              <a:latin typeface="Arial" panose="020B0604020202020204" pitchFamily="34" charset="0"/>
              <a:ea typeface="微软雅黑" panose="020B0503020204020204" pitchFamily="34" charset="-122"/>
              <a:sym typeface="Arial" panose="020B0604020202020204" pitchFamily="34" charset="0"/>
            </a:endParaRPr>
          </a:p>
        </p:txBody>
      </p:sp>
      <p:sp>
        <p:nvSpPr>
          <p:cNvPr id="114" name="矩形 113"/>
          <p:cNvSpPr/>
          <p:nvPr/>
        </p:nvSpPr>
        <p:spPr>
          <a:xfrm>
            <a:off x="2201744" y="3452060"/>
            <a:ext cx="3007320" cy="30373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6416" tIns="48206" rIns="96416" bIns="48206" spcCol="0" rtlCol="0" anchor="ctr"/>
          <a:lstStyle/>
          <a:p>
            <a:pPr algn="ctr"/>
            <a:endParaRPr lang="zh-CN" altLang="en-US" sz="2530">
              <a:latin typeface="Arial" panose="020B0604020202020204" pitchFamily="34" charset="0"/>
              <a:ea typeface="微软雅黑" panose="020B0503020204020204" pitchFamily="34" charset="-122"/>
              <a:sym typeface="Arial" panose="020B0604020202020204" pitchFamily="34" charset="0"/>
            </a:endParaRPr>
          </a:p>
        </p:txBody>
      </p:sp>
      <p:sp>
        <p:nvSpPr>
          <p:cNvPr id="2" name="矩形 1"/>
          <p:cNvSpPr/>
          <p:nvPr/>
        </p:nvSpPr>
        <p:spPr>
          <a:xfrm>
            <a:off x="2201744" y="2717367"/>
            <a:ext cx="3288179" cy="3037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6416" tIns="48206" rIns="96416" bIns="48206" spcCol="0" rtlCol="0" anchor="ctr"/>
          <a:lstStyle/>
          <a:p>
            <a:pPr algn="ctr"/>
            <a:endParaRPr lang="zh-CN" altLang="en-US" sz="2530">
              <a:latin typeface="Arial" panose="020B0604020202020204" pitchFamily="34" charset="0"/>
              <a:ea typeface="微软雅黑" panose="020B0503020204020204" pitchFamily="34" charset="-122"/>
              <a:sym typeface="Arial" panose="020B0604020202020204" pitchFamily="34" charset="0"/>
            </a:endParaRPr>
          </a:p>
        </p:txBody>
      </p:sp>
      <p:grpSp>
        <p:nvGrpSpPr>
          <p:cNvPr id="3" name="组合 2"/>
          <p:cNvGrpSpPr/>
          <p:nvPr/>
        </p:nvGrpSpPr>
        <p:grpSpPr>
          <a:xfrm>
            <a:off x="2201140" y="2120457"/>
            <a:ext cx="4202175" cy="3549502"/>
            <a:chOff x="2085451" y="2010617"/>
            <a:chExt cx="3985040" cy="3365639"/>
          </a:xfrm>
        </p:grpSpPr>
        <p:cxnSp>
          <p:nvCxnSpPr>
            <p:cNvPr id="4" name="直接箭头连接符 3"/>
            <p:cNvCxnSpPr/>
            <p:nvPr/>
          </p:nvCxnSpPr>
          <p:spPr>
            <a:xfrm>
              <a:off x="2086024" y="5376256"/>
              <a:ext cx="3984467" cy="0"/>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 name="直接箭头连接符 4"/>
            <p:cNvCxnSpPr/>
            <p:nvPr/>
          </p:nvCxnSpPr>
          <p:spPr>
            <a:xfrm flipV="1">
              <a:off x="2085451" y="2010617"/>
              <a:ext cx="571" cy="3344883"/>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6" name="TextBox 122"/>
          <p:cNvSpPr txBox="1"/>
          <p:nvPr/>
        </p:nvSpPr>
        <p:spPr>
          <a:xfrm>
            <a:off x="7999134" y="1669521"/>
            <a:ext cx="1552875" cy="356976"/>
          </a:xfrm>
          <a:prstGeom prst="rect">
            <a:avLst/>
          </a:prstGeom>
          <a:noFill/>
        </p:spPr>
        <p:txBody>
          <a:bodyPr wrap="square" lIns="96416" tIns="48206" rIns="96416" bIns="48206" rtlCol="0">
            <a:spAutoFit/>
          </a:bodyPr>
          <a:lstStyle/>
          <a:p>
            <a:r>
              <a:rPr lang="zh-CN" altLang="en-US" sz="1685" b="1"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添加内容</a:t>
            </a:r>
            <a:endParaRPr lang="zh-CN" altLang="en-US" sz="1685" b="1"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pic>
        <p:nvPicPr>
          <p:cNvPr id="7" name="图片 6"/>
          <p:cNvPicPr>
            <a:picLocks noChangeAspect="1"/>
          </p:cNvPicPr>
          <p:nvPr/>
        </p:nvPicPr>
        <p:blipFill rotWithShape="1">
          <a:blip r:embed="rId1" cstate="email"/>
          <a:srcRect/>
          <a:stretch>
            <a:fillRect/>
          </a:stretch>
        </p:blipFill>
        <p:spPr>
          <a:xfrm>
            <a:off x="7274981" y="4089936"/>
            <a:ext cx="4050938" cy="1728702"/>
          </a:xfrm>
          <a:prstGeom prst="rect">
            <a:avLst/>
          </a:prstGeom>
        </p:spPr>
      </p:pic>
      <p:sp>
        <p:nvSpPr>
          <p:cNvPr id="8" name="TextBox 125"/>
          <p:cNvSpPr txBox="1"/>
          <p:nvPr/>
        </p:nvSpPr>
        <p:spPr>
          <a:xfrm>
            <a:off x="8013904" y="2027364"/>
            <a:ext cx="3426950" cy="512852"/>
          </a:xfrm>
          <a:prstGeom prst="rect">
            <a:avLst/>
          </a:prstGeom>
          <a:noFill/>
        </p:spPr>
        <p:txBody>
          <a:bodyPr wrap="square" lIns="96416" tIns="48206" rIns="96416" bIns="48206" rtlCol="0">
            <a:spAutoFit/>
          </a:bodyPr>
          <a:lstStyle/>
          <a:p>
            <a:pPr defTabSz="1285240">
              <a:lnSpc>
                <a:spcPct val="120000"/>
              </a:lnSpc>
              <a:defRPr/>
            </a:pPr>
            <a:r>
              <a:rPr lang="zh-CN" altLang="en-US" sz="1125"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双击输入替换内容双击输入替换内容双击输入替换内容双击输入替换内容</a:t>
            </a:r>
            <a:endParaRPr lang="zh-CN" altLang="en-US" sz="1125"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任意多边形 8"/>
          <p:cNvSpPr/>
          <p:nvPr/>
        </p:nvSpPr>
        <p:spPr>
          <a:xfrm>
            <a:off x="4851927" y="2861068"/>
            <a:ext cx="1396116" cy="2792607"/>
          </a:xfrm>
          <a:custGeom>
            <a:avLst/>
            <a:gdLst>
              <a:gd name="connsiteX0" fmla="*/ 0 w 1323975"/>
              <a:gd name="connsiteY0" fmla="*/ 2647950 h 2647950"/>
              <a:gd name="connsiteX1" fmla="*/ 190500 w 1323975"/>
              <a:gd name="connsiteY1" fmla="*/ 2314575 h 2647950"/>
              <a:gd name="connsiteX2" fmla="*/ 219075 w 1323975"/>
              <a:gd name="connsiteY2" fmla="*/ 2238375 h 2647950"/>
              <a:gd name="connsiteX3" fmla="*/ 247650 w 1323975"/>
              <a:gd name="connsiteY3" fmla="*/ 2076450 h 2647950"/>
              <a:gd name="connsiteX4" fmla="*/ 276225 w 1323975"/>
              <a:gd name="connsiteY4" fmla="*/ 1905000 h 2647950"/>
              <a:gd name="connsiteX5" fmla="*/ 304800 w 1323975"/>
              <a:gd name="connsiteY5" fmla="*/ 1914525 h 2647950"/>
              <a:gd name="connsiteX6" fmla="*/ 371475 w 1323975"/>
              <a:gd name="connsiteY6" fmla="*/ 1990725 h 2647950"/>
              <a:gd name="connsiteX7" fmla="*/ 390525 w 1323975"/>
              <a:gd name="connsiteY7" fmla="*/ 2019300 h 2647950"/>
              <a:gd name="connsiteX8" fmla="*/ 447675 w 1323975"/>
              <a:gd name="connsiteY8" fmla="*/ 2066925 h 2647950"/>
              <a:gd name="connsiteX9" fmla="*/ 504825 w 1323975"/>
              <a:gd name="connsiteY9" fmla="*/ 2085975 h 2647950"/>
              <a:gd name="connsiteX10" fmla="*/ 542925 w 1323975"/>
              <a:gd name="connsiteY10" fmla="*/ 2076450 h 2647950"/>
              <a:gd name="connsiteX11" fmla="*/ 552450 w 1323975"/>
              <a:gd name="connsiteY11" fmla="*/ 2047875 h 2647950"/>
              <a:gd name="connsiteX12" fmla="*/ 571500 w 1323975"/>
              <a:gd name="connsiteY12" fmla="*/ 1981200 h 2647950"/>
              <a:gd name="connsiteX13" fmla="*/ 600075 w 1323975"/>
              <a:gd name="connsiteY13" fmla="*/ 1857375 h 2647950"/>
              <a:gd name="connsiteX14" fmla="*/ 619125 w 1323975"/>
              <a:gd name="connsiteY14" fmla="*/ 1762125 h 2647950"/>
              <a:gd name="connsiteX15" fmla="*/ 638175 w 1323975"/>
              <a:gd name="connsiteY15" fmla="*/ 1704975 h 2647950"/>
              <a:gd name="connsiteX16" fmla="*/ 657225 w 1323975"/>
              <a:gd name="connsiteY16" fmla="*/ 1638300 h 2647950"/>
              <a:gd name="connsiteX17" fmla="*/ 676275 w 1323975"/>
              <a:gd name="connsiteY17" fmla="*/ 1428750 h 2647950"/>
              <a:gd name="connsiteX18" fmla="*/ 685800 w 1323975"/>
              <a:gd name="connsiteY18" fmla="*/ 1362075 h 2647950"/>
              <a:gd name="connsiteX19" fmla="*/ 704850 w 1323975"/>
              <a:gd name="connsiteY19" fmla="*/ 1323975 h 2647950"/>
              <a:gd name="connsiteX20" fmla="*/ 790575 w 1323975"/>
              <a:gd name="connsiteY20" fmla="*/ 1323975 h 2647950"/>
              <a:gd name="connsiteX21" fmla="*/ 809625 w 1323975"/>
              <a:gd name="connsiteY21" fmla="*/ 1352550 h 2647950"/>
              <a:gd name="connsiteX22" fmla="*/ 885825 w 1323975"/>
              <a:gd name="connsiteY22" fmla="*/ 1428750 h 2647950"/>
              <a:gd name="connsiteX23" fmla="*/ 904875 w 1323975"/>
              <a:gd name="connsiteY23" fmla="*/ 1466850 h 2647950"/>
              <a:gd name="connsiteX24" fmla="*/ 962025 w 1323975"/>
              <a:gd name="connsiteY24" fmla="*/ 1504950 h 2647950"/>
              <a:gd name="connsiteX25" fmla="*/ 1009650 w 1323975"/>
              <a:gd name="connsiteY25" fmla="*/ 1276350 h 2647950"/>
              <a:gd name="connsiteX26" fmla="*/ 1038225 w 1323975"/>
              <a:gd name="connsiteY26" fmla="*/ 1143000 h 2647950"/>
              <a:gd name="connsiteX27" fmla="*/ 1057275 w 1323975"/>
              <a:gd name="connsiteY27" fmla="*/ 990600 h 2647950"/>
              <a:gd name="connsiteX28" fmla="*/ 1066800 w 1323975"/>
              <a:gd name="connsiteY28" fmla="*/ 895350 h 2647950"/>
              <a:gd name="connsiteX29" fmla="*/ 1104900 w 1323975"/>
              <a:gd name="connsiteY29" fmla="*/ 790575 h 2647950"/>
              <a:gd name="connsiteX30" fmla="*/ 1143000 w 1323975"/>
              <a:gd name="connsiteY30" fmla="*/ 638175 h 2647950"/>
              <a:gd name="connsiteX31" fmla="*/ 1238250 w 1323975"/>
              <a:gd name="connsiteY31" fmla="*/ 314325 h 2647950"/>
              <a:gd name="connsiteX32" fmla="*/ 1266825 w 1323975"/>
              <a:gd name="connsiteY32" fmla="*/ 200025 h 2647950"/>
              <a:gd name="connsiteX33" fmla="*/ 1304925 w 1323975"/>
              <a:gd name="connsiteY33" fmla="*/ 76200 h 2647950"/>
              <a:gd name="connsiteX34" fmla="*/ 1323975 w 1323975"/>
              <a:gd name="connsiteY34" fmla="*/ 0 h 2647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323975" h="2647950">
                <a:moveTo>
                  <a:pt x="0" y="2647950"/>
                </a:moveTo>
                <a:cubicBezTo>
                  <a:pt x="28342" y="2600123"/>
                  <a:pt x="147318" y="2413277"/>
                  <a:pt x="190500" y="2314575"/>
                </a:cubicBezTo>
                <a:cubicBezTo>
                  <a:pt x="201373" y="2289722"/>
                  <a:pt x="209550" y="2263775"/>
                  <a:pt x="219075" y="2238375"/>
                </a:cubicBezTo>
                <a:cubicBezTo>
                  <a:pt x="242936" y="2071348"/>
                  <a:pt x="210125" y="2292217"/>
                  <a:pt x="247650" y="2076450"/>
                </a:cubicBezTo>
                <a:cubicBezTo>
                  <a:pt x="290673" y="1829065"/>
                  <a:pt x="250171" y="2035272"/>
                  <a:pt x="276225" y="1905000"/>
                </a:cubicBezTo>
                <a:cubicBezTo>
                  <a:pt x="285750" y="1908175"/>
                  <a:pt x="296630" y="1908689"/>
                  <a:pt x="304800" y="1914525"/>
                </a:cubicBezTo>
                <a:cubicBezTo>
                  <a:pt x="329245" y="1931985"/>
                  <a:pt x="354115" y="1966421"/>
                  <a:pt x="371475" y="1990725"/>
                </a:cubicBezTo>
                <a:cubicBezTo>
                  <a:pt x="378129" y="2000040"/>
                  <a:pt x="383196" y="2010506"/>
                  <a:pt x="390525" y="2019300"/>
                </a:cubicBezTo>
                <a:cubicBezTo>
                  <a:pt x="403720" y="2035134"/>
                  <a:pt x="427842" y="2058110"/>
                  <a:pt x="447675" y="2066925"/>
                </a:cubicBezTo>
                <a:cubicBezTo>
                  <a:pt x="466025" y="2075080"/>
                  <a:pt x="485775" y="2079625"/>
                  <a:pt x="504825" y="2085975"/>
                </a:cubicBezTo>
                <a:cubicBezTo>
                  <a:pt x="517525" y="2082800"/>
                  <a:pt x="532703" y="2084628"/>
                  <a:pt x="542925" y="2076450"/>
                </a:cubicBezTo>
                <a:cubicBezTo>
                  <a:pt x="550765" y="2070178"/>
                  <a:pt x="549565" y="2057492"/>
                  <a:pt x="552450" y="2047875"/>
                </a:cubicBezTo>
                <a:cubicBezTo>
                  <a:pt x="559092" y="2025735"/>
                  <a:pt x="565894" y="2003624"/>
                  <a:pt x="571500" y="1981200"/>
                </a:cubicBezTo>
                <a:cubicBezTo>
                  <a:pt x="581774" y="1940105"/>
                  <a:pt x="591077" y="1898768"/>
                  <a:pt x="600075" y="1857375"/>
                </a:cubicBezTo>
                <a:cubicBezTo>
                  <a:pt x="606953" y="1825735"/>
                  <a:pt x="611272" y="1793537"/>
                  <a:pt x="619125" y="1762125"/>
                </a:cubicBezTo>
                <a:cubicBezTo>
                  <a:pt x="623995" y="1742644"/>
                  <a:pt x="632270" y="1724167"/>
                  <a:pt x="638175" y="1704975"/>
                </a:cubicBezTo>
                <a:cubicBezTo>
                  <a:pt x="644973" y="1682883"/>
                  <a:pt x="650875" y="1660525"/>
                  <a:pt x="657225" y="1638300"/>
                </a:cubicBezTo>
                <a:cubicBezTo>
                  <a:pt x="663575" y="1568450"/>
                  <a:pt x="669058" y="1498516"/>
                  <a:pt x="676275" y="1428750"/>
                </a:cubicBezTo>
                <a:cubicBezTo>
                  <a:pt x="678585" y="1406419"/>
                  <a:pt x="679893" y="1383735"/>
                  <a:pt x="685800" y="1362075"/>
                </a:cubicBezTo>
                <a:cubicBezTo>
                  <a:pt x="689536" y="1348376"/>
                  <a:pt x="698500" y="1336675"/>
                  <a:pt x="704850" y="1323975"/>
                </a:cubicBezTo>
                <a:cubicBezTo>
                  <a:pt x="718783" y="1254312"/>
                  <a:pt x="703360" y="1254203"/>
                  <a:pt x="790575" y="1323975"/>
                </a:cubicBezTo>
                <a:cubicBezTo>
                  <a:pt x="799514" y="1331126"/>
                  <a:pt x="801924" y="1344079"/>
                  <a:pt x="809625" y="1352550"/>
                </a:cubicBezTo>
                <a:cubicBezTo>
                  <a:pt x="833788" y="1379129"/>
                  <a:pt x="860425" y="1403350"/>
                  <a:pt x="885825" y="1428750"/>
                </a:cubicBezTo>
                <a:cubicBezTo>
                  <a:pt x="895865" y="1438790"/>
                  <a:pt x="896622" y="1455296"/>
                  <a:pt x="904875" y="1466850"/>
                </a:cubicBezTo>
                <a:cubicBezTo>
                  <a:pt x="927172" y="1498065"/>
                  <a:pt x="930642" y="1494489"/>
                  <a:pt x="962025" y="1504950"/>
                </a:cubicBezTo>
                <a:cubicBezTo>
                  <a:pt x="1015096" y="1310357"/>
                  <a:pt x="969513" y="1493091"/>
                  <a:pt x="1009650" y="1276350"/>
                </a:cubicBezTo>
                <a:cubicBezTo>
                  <a:pt x="1017928" y="1231651"/>
                  <a:pt x="1030752" y="1187841"/>
                  <a:pt x="1038225" y="1143000"/>
                </a:cubicBezTo>
                <a:cubicBezTo>
                  <a:pt x="1046641" y="1092501"/>
                  <a:pt x="1051407" y="1041458"/>
                  <a:pt x="1057275" y="990600"/>
                </a:cubicBezTo>
                <a:cubicBezTo>
                  <a:pt x="1060932" y="958902"/>
                  <a:pt x="1059409" y="926391"/>
                  <a:pt x="1066800" y="895350"/>
                </a:cubicBezTo>
                <a:cubicBezTo>
                  <a:pt x="1075408" y="859198"/>
                  <a:pt x="1094343" y="826206"/>
                  <a:pt x="1104900" y="790575"/>
                </a:cubicBezTo>
                <a:cubicBezTo>
                  <a:pt x="1119776" y="740369"/>
                  <a:pt x="1128881" y="688599"/>
                  <a:pt x="1143000" y="638175"/>
                </a:cubicBezTo>
                <a:cubicBezTo>
                  <a:pt x="1173339" y="529820"/>
                  <a:pt x="1210959" y="423488"/>
                  <a:pt x="1238250" y="314325"/>
                </a:cubicBezTo>
                <a:cubicBezTo>
                  <a:pt x="1247775" y="276225"/>
                  <a:pt x="1255540" y="237641"/>
                  <a:pt x="1266825" y="200025"/>
                </a:cubicBezTo>
                <a:cubicBezTo>
                  <a:pt x="1340507" y="-45582"/>
                  <a:pt x="1266553" y="242480"/>
                  <a:pt x="1304925" y="76200"/>
                </a:cubicBezTo>
                <a:cubicBezTo>
                  <a:pt x="1310812" y="50689"/>
                  <a:pt x="1323975" y="0"/>
                  <a:pt x="1323975" y="0"/>
                </a:cubicBezTo>
              </a:path>
            </a:pathLst>
          </a:cu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lIns="96416" tIns="48206" rIns="96416" bIns="48206" spcCol="0" rtlCol="0" anchor="ctr"/>
          <a:lstStyle/>
          <a:p>
            <a:pPr algn="ctr"/>
            <a:endParaRPr lang="zh-CN" altLang="en-US" sz="2530">
              <a:latin typeface="Arial" panose="020B0604020202020204" pitchFamily="34" charset="0"/>
              <a:ea typeface="微软雅黑" panose="020B0503020204020204" pitchFamily="34" charset="-122"/>
              <a:sym typeface="Arial" panose="020B0604020202020204" pitchFamily="34" charset="0"/>
            </a:endParaRPr>
          </a:p>
        </p:txBody>
      </p:sp>
      <p:grpSp>
        <p:nvGrpSpPr>
          <p:cNvPr id="10" name="组合 3"/>
          <p:cNvGrpSpPr/>
          <p:nvPr/>
        </p:nvGrpSpPr>
        <p:grpSpPr>
          <a:xfrm>
            <a:off x="3647461" y="2737014"/>
            <a:ext cx="2548527" cy="2989300"/>
            <a:chOff x="3457037" y="2595233"/>
            <a:chExt cx="2416838" cy="2834455"/>
          </a:xfrm>
        </p:grpSpPr>
        <p:sp>
          <p:nvSpPr>
            <p:cNvPr id="11" name="TextBox 133"/>
            <p:cNvSpPr txBox="1"/>
            <p:nvPr/>
          </p:nvSpPr>
          <p:spPr>
            <a:xfrm>
              <a:off x="5204296" y="2595233"/>
              <a:ext cx="669579" cy="830877"/>
            </a:xfrm>
            <a:prstGeom prst="rect">
              <a:avLst/>
            </a:prstGeom>
            <a:noFill/>
          </p:spPr>
          <p:txBody>
            <a:bodyPr wrap="square" lIns="96396" tIns="48197" rIns="96396" bIns="48197" rtlCol="0">
              <a:spAutoFit/>
            </a:bodyPr>
            <a:lstStyle/>
            <a:p>
              <a:r>
                <a:rPr lang="en-US" altLang="zh-CN" sz="2530" spc="-159"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82%</a:t>
              </a:r>
              <a:endParaRPr lang="zh-CN" altLang="en-US" sz="2530" spc="-159"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TextBox 134"/>
            <p:cNvSpPr txBox="1"/>
            <p:nvPr/>
          </p:nvSpPr>
          <p:spPr>
            <a:xfrm>
              <a:off x="4937951" y="3273242"/>
              <a:ext cx="669578" cy="830877"/>
            </a:xfrm>
            <a:prstGeom prst="rect">
              <a:avLst/>
            </a:prstGeom>
            <a:noFill/>
          </p:spPr>
          <p:txBody>
            <a:bodyPr wrap="square" lIns="96396" tIns="48197" rIns="96396" bIns="48197" rtlCol="0">
              <a:spAutoFit/>
            </a:bodyPr>
            <a:lstStyle/>
            <a:p>
              <a:r>
                <a:rPr lang="en-US" altLang="zh-CN" sz="2530" spc="-159"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73%</a:t>
              </a:r>
              <a:endParaRPr lang="zh-CN" altLang="en-US" sz="2530" spc="-159"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TextBox 135"/>
            <p:cNvSpPr txBox="1"/>
            <p:nvPr/>
          </p:nvSpPr>
          <p:spPr>
            <a:xfrm>
              <a:off x="4110827" y="3953598"/>
              <a:ext cx="669578" cy="830877"/>
            </a:xfrm>
            <a:prstGeom prst="rect">
              <a:avLst/>
            </a:prstGeom>
            <a:noFill/>
          </p:spPr>
          <p:txBody>
            <a:bodyPr wrap="square" lIns="96396" tIns="48197" rIns="96396" bIns="48197" rtlCol="0">
              <a:spAutoFit/>
            </a:bodyPr>
            <a:lstStyle/>
            <a:p>
              <a:r>
                <a:rPr lang="en-US" altLang="zh-CN" sz="2530" spc="-159"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56%</a:t>
              </a:r>
              <a:endParaRPr lang="zh-CN" altLang="en-US" sz="2530" spc="-159"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TextBox 136"/>
            <p:cNvSpPr txBox="1"/>
            <p:nvPr/>
          </p:nvSpPr>
          <p:spPr>
            <a:xfrm>
              <a:off x="3457037" y="4598811"/>
              <a:ext cx="669578" cy="830877"/>
            </a:xfrm>
            <a:prstGeom prst="rect">
              <a:avLst/>
            </a:prstGeom>
            <a:noFill/>
          </p:spPr>
          <p:txBody>
            <a:bodyPr wrap="square" lIns="96396" tIns="48197" rIns="96396" bIns="48197" rtlCol="0">
              <a:spAutoFit/>
            </a:bodyPr>
            <a:lstStyle/>
            <a:p>
              <a:r>
                <a:rPr lang="en-US" altLang="zh-CN" sz="2530" spc="-159"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32%</a:t>
              </a:r>
              <a:endParaRPr lang="zh-CN" altLang="en-US" sz="2530" spc="-159"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5" name="组合 2"/>
          <p:cNvGrpSpPr/>
          <p:nvPr/>
        </p:nvGrpSpPr>
        <p:grpSpPr>
          <a:xfrm>
            <a:off x="1510942" y="2716800"/>
            <a:ext cx="759315" cy="3009635"/>
            <a:chOff x="1430916" y="2576071"/>
            <a:chExt cx="720080" cy="2853735"/>
          </a:xfrm>
        </p:grpSpPr>
        <p:sp>
          <p:nvSpPr>
            <p:cNvPr id="16" name="TextBox 128"/>
            <p:cNvSpPr txBox="1"/>
            <p:nvPr/>
          </p:nvSpPr>
          <p:spPr>
            <a:xfrm>
              <a:off x="1430916" y="4598930"/>
              <a:ext cx="720080" cy="830876"/>
            </a:xfrm>
            <a:prstGeom prst="rect">
              <a:avLst/>
            </a:prstGeom>
            <a:noFill/>
          </p:spPr>
          <p:txBody>
            <a:bodyPr wrap="square" lIns="96396" tIns="48197" rIns="96396" bIns="48197" rtlCol="0">
              <a:spAutoFit/>
            </a:bodyPr>
            <a:lstStyle/>
            <a:p>
              <a:r>
                <a:rPr lang="zh-CN" altLang="en-US" sz="2530" spc="-159"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项目</a:t>
              </a:r>
              <a:endParaRPr lang="zh-CN" altLang="en-US" sz="2530" spc="-159"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TextBox 137"/>
            <p:cNvSpPr txBox="1"/>
            <p:nvPr/>
          </p:nvSpPr>
          <p:spPr>
            <a:xfrm>
              <a:off x="1430916" y="3951250"/>
              <a:ext cx="720080" cy="830876"/>
            </a:xfrm>
            <a:prstGeom prst="rect">
              <a:avLst/>
            </a:prstGeom>
            <a:noFill/>
          </p:spPr>
          <p:txBody>
            <a:bodyPr wrap="square" lIns="96396" tIns="48197" rIns="96396" bIns="48197" rtlCol="0">
              <a:spAutoFit/>
            </a:bodyPr>
            <a:lstStyle/>
            <a:p>
              <a:r>
                <a:rPr lang="zh-CN" altLang="en-US" sz="2530" spc="-159"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项目</a:t>
              </a:r>
              <a:endParaRPr lang="zh-CN" altLang="en-US" sz="2530" spc="-159"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TextBox 138"/>
            <p:cNvSpPr txBox="1"/>
            <p:nvPr/>
          </p:nvSpPr>
          <p:spPr>
            <a:xfrm>
              <a:off x="1430916" y="3292707"/>
              <a:ext cx="720080" cy="830876"/>
            </a:xfrm>
            <a:prstGeom prst="rect">
              <a:avLst/>
            </a:prstGeom>
            <a:noFill/>
          </p:spPr>
          <p:txBody>
            <a:bodyPr wrap="square" lIns="96396" tIns="48197" rIns="96396" bIns="48197" rtlCol="0">
              <a:spAutoFit/>
            </a:bodyPr>
            <a:lstStyle/>
            <a:p>
              <a:r>
                <a:rPr lang="zh-CN" altLang="en-US" sz="2530" spc="-159"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项目</a:t>
              </a:r>
              <a:endParaRPr lang="zh-CN" altLang="en-US" sz="2530" spc="-159"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TextBox 139"/>
            <p:cNvSpPr txBox="1"/>
            <p:nvPr/>
          </p:nvSpPr>
          <p:spPr>
            <a:xfrm>
              <a:off x="1430916" y="2576071"/>
              <a:ext cx="720080" cy="830876"/>
            </a:xfrm>
            <a:prstGeom prst="rect">
              <a:avLst/>
            </a:prstGeom>
            <a:noFill/>
          </p:spPr>
          <p:txBody>
            <a:bodyPr wrap="square" lIns="96396" tIns="48197" rIns="96396" bIns="48197" rtlCol="0">
              <a:spAutoFit/>
            </a:bodyPr>
            <a:lstStyle/>
            <a:p>
              <a:r>
                <a:rPr lang="zh-CN" altLang="en-US" sz="2530" spc="-159"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项目</a:t>
              </a:r>
              <a:endParaRPr lang="zh-CN" altLang="en-US" sz="2530" spc="-159"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20" name="圆角矩形 19"/>
          <p:cNvSpPr/>
          <p:nvPr/>
        </p:nvSpPr>
        <p:spPr>
          <a:xfrm>
            <a:off x="7274981" y="1711968"/>
            <a:ext cx="624930" cy="57776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6416" tIns="48206" rIns="96416" bIns="48206" rtlCol="0" anchor="ctr"/>
          <a:lstStyle/>
          <a:p>
            <a:pPr algn="ctr"/>
            <a:r>
              <a:rPr lang="en-US" altLang="zh-CN" sz="3375" dirty="0">
                <a:solidFill>
                  <a:prstClr val="white"/>
                </a:solidFill>
                <a:latin typeface="Arial" panose="020B0604020202020204" pitchFamily="34" charset="0"/>
                <a:ea typeface="微软雅黑" panose="020B0503020204020204" pitchFamily="34" charset="-122"/>
                <a:sym typeface="Arial" panose="020B0604020202020204" pitchFamily="34" charset="0"/>
              </a:rPr>
              <a:t>A</a:t>
            </a:r>
            <a:endParaRPr lang="zh-CN" altLang="en-US" sz="3375"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76" name="TextBox 75"/>
          <p:cNvSpPr txBox="1"/>
          <p:nvPr/>
        </p:nvSpPr>
        <p:spPr>
          <a:xfrm>
            <a:off x="7999134" y="2970619"/>
            <a:ext cx="1552875" cy="356976"/>
          </a:xfrm>
          <a:prstGeom prst="rect">
            <a:avLst/>
          </a:prstGeom>
          <a:noFill/>
        </p:spPr>
        <p:txBody>
          <a:bodyPr wrap="square" lIns="96416" tIns="48206" rIns="96416" bIns="48206" rtlCol="0">
            <a:spAutoFit/>
          </a:bodyPr>
          <a:lstStyle/>
          <a:p>
            <a:r>
              <a:rPr lang="zh-CN" altLang="en-US" sz="1685" b="1"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添加内容</a:t>
            </a:r>
            <a:endParaRPr lang="zh-CN" altLang="en-US" sz="1685" b="1"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7" name="TextBox 76"/>
          <p:cNvSpPr txBox="1"/>
          <p:nvPr/>
        </p:nvSpPr>
        <p:spPr>
          <a:xfrm>
            <a:off x="8013904" y="3356141"/>
            <a:ext cx="3426950" cy="512852"/>
          </a:xfrm>
          <a:prstGeom prst="rect">
            <a:avLst/>
          </a:prstGeom>
          <a:noFill/>
        </p:spPr>
        <p:txBody>
          <a:bodyPr wrap="square" lIns="96416" tIns="48206" rIns="96416" bIns="48206" rtlCol="0">
            <a:spAutoFit/>
          </a:bodyPr>
          <a:lstStyle/>
          <a:p>
            <a:pPr defTabSz="1285240">
              <a:lnSpc>
                <a:spcPct val="120000"/>
              </a:lnSpc>
              <a:defRPr/>
            </a:pPr>
            <a:r>
              <a:rPr lang="zh-CN" altLang="en-US" sz="1125"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双击输入替换内容双击输入替换内容双击输入替换内容双击输入替换内容</a:t>
            </a:r>
            <a:endParaRPr lang="zh-CN" altLang="en-US" sz="1125"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8" name="圆角矩形 77"/>
          <p:cNvSpPr/>
          <p:nvPr/>
        </p:nvSpPr>
        <p:spPr>
          <a:xfrm>
            <a:off x="7274981" y="3040745"/>
            <a:ext cx="624930" cy="57776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6416" tIns="48206" rIns="96416" bIns="48206" rtlCol="0" anchor="ctr"/>
          <a:lstStyle/>
          <a:p>
            <a:pPr algn="ctr"/>
            <a:r>
              <a:rPr lang="en-US" altLang="zh-CN" sz="3375" dirty="0">
                <a:solidFill>
                  <a:prstClr val="white"/>
                </a:solidFill>
                <a:latin typeface="Arial" panose="020B0604020202020204" pitchFamily="34" charset="0"/>
                <a:ea typeface="微软雅黑" panose="020B0503020204020204" pitchFamily="34" charset="-122"/>
                <a:sym typeface="Arial" panose="020B0604020202020204" pitchFamily="34" charset="0"/>
              </a:rPr>
              <a:t>A</a:t>
            </a:r>
            <a:endParaRPr lang="zh-CN" altLang="en-US" sz="3375"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7" name="矩形 26"/>
          <p:cNvSpPr/>
          <p:nvPr/>
        </p:nvSpPr>
        <p:spPr>
          <a:xfrm>
            <a:off x="0" y="0"/>
            <a:ext cx="12858750" cy="519981"/>
          </a:xfrm>
          <a:prstGeom prst="rect">
            <a:avLst/>
          </a:prstGeom>
          <a:blipFill dpi="0" rotWithShape="1">
            <a:blip r:embed="rId2"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TextBox 122"/>
          <p:cNvSpPr txBox="1"/>
          <p:nvPr/>
        </p:nvSpPr>
        <p:spPr>
          <a:xfrm>
            <a:off x="136214" y="46890"/>
            <a:ext cx="3096344" cy="466685"/>
          </a:xfrm>
          <a:prstGeom prst="rect">
            <a:avLst/>
          </a:prstGeom>
          <a:noFill/>
        </p:spPr>
        <p:txBody>
          <a:bodyPr wrap="square" lIns="96416" tIns="48206" rIns="96416" bIns="48206" rtlCol="0">
            <a:spAutoFit/>
          </a:bodyPr>
          <a:lstStyle/>
          <a:p>
            <a:r>
              <a:rPr lang="zh-CN" altLang="en-US" sz="2400" spc="300" dirty="0" smtClean="0">
                <a:solidFill>
                  <a:schemeClr val="bg1"/>
                </a:solidFill>
                <a:latin typeface="造字工房悦黑体验版细体" pitchFamily="50" charset="-122"/>
                <a:ea typeface="造字工房悦黑体验版细体" pitchFamily="50" charset="-122"/>
                <a:sym typeface="Arial" panose="020B0604020202020204" pitchFamily="34" charset="0"/>
              </a:rPr>
              <a:t>点击添加标题文字</a:t>
            </a:r>
            <a:endParaRPr lang="zh-CN" altLang="en-US" sz="2400" spc="300" dirty="0">
              <a:solidFill>
                <a:schemeClr val="bg1"/>
              </a:solidFill>
              <a:latin typeface="造字工房悦黑体验版细体" pitchFamily="50" charset="-122"/>
              <a:ea typeface="造字工房悦黑体验版细体" pitchFamily="50"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par>
                                <p:cTn id="8" presetID="22" presetClass="entr" presetSubtype="2"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right)">
                                      <p:cBhvr>
                                        <p:cTn id="10" dur="500"/>
                                        <p:tgtEl>
                                          <p:spTgt spid="15"/>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112"/>
                                        </p:tgtEl>
                                        <p:attrNameLst>
                                          <p:attrName>style.visibility</p:attrName>
                                        </p:attrNameLst>
                                      </p:cBhvr>
                                      <p:to>
                                        <p:strVal val="visible"/>
                                      </p:to>
                                    </p:set>
                                    <p:animEffect transition="in" filter="wipe(left)">
                                      <p:cBhvr>
                                        <p:cTn id="14" dur="300"/>
                                        <p:tgtEl>
                                          <p:spTgt spid="112"/>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113"/>
                                        </p:tgtEl>
                                        <p:attrNameLst>
                                          <p:attrName>style.visibility</p:attrName>
                                        </p:attrNameLst>
                                      </p:cBhvr>
                                      <p:to>
                                        <p:strVal val="visible"/>
                                      </p:to>
                                    </p:set>
                                    <p:animEffect transition="in" filter="wipe(left)">
                                      <p:cBhvr>
                                        <p:cTn id="18" dur="300"/>
                                        <p:tgtEl>
                                          <p:spTgt spid="113"/>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14"/>
                                        </p:tgtEl>
                                        <p:attrNameLst>
                                          <p:attrName>style.visibility</p:attrName>
                                        </p:attrNameLst>
                                      </p:cBhvr>
                                      <p:to>
                                        <p:strVal val="visible"/>
                                      </p:to>
                                    </p:set>
                                    <p:animEffect transition="in" filter="wipe(left)">
                                      <p:cBhvr>
                                        <p:cTn id="22" dur="300"/>
                                        <p:tgtEl>
                                          <p:spTgt spid="114"/>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wipe(left)">
                                      <p:cBhvr>
                                        <p:cTn id="26" dur="300"/>
                                        <p:tgtEl>
                                          <p:spTgt spid="2"/>
                                        </p:tgtEl>
                                      </p:cBhvr>
                                    </p:animEffect>
                                  </p:childTnLst>
                                </p:cTn>
                              </p:par>
                            </p:childTnLst>
                          </p:cTn>
                        </p:par>
                        <p:par>
                          <p:cTn id="27" fill="hold">
                            <p:stCondLst>
                              <p:cond delay="2500"/>
                            </p:stCondLst>
                            <p:childTnLst>
                              <p:par>
                                <p:cTn id="28" presetID="10" presetClass="entr" presetSubtype="0" fill="hold"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300"/>
                                        <p:tgtEl>
                                          <p:spTgt spid="10"/>
                                        </p:tgtEl>
                                      </p:cBhvr>
                                    </p:animEffect>
                                  </p:childTnLst>
                                </p:cTn>
                              </p:par>
                            </p:childTnLst>
                          </p:cTn>
                        </p:par>
                        <p:par>
                          <p:cTn id="31" fill="hold">
                            <p:stCondLst>
                              <p:cond delay="3000"/>
                            </p:stCondLst>
                            <p:childTnLst>
                              <p:par>
                                <p:cTn id="32" presetID="22" presetClass="entr" presetSubtype="4"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down)">
                                      <p:cBhvr>
                                        <p:cTn id="34" dur="300"/>
                                        <p:tgtEl>
                                          <p:spTgt spid="9"/>
                                        </p:tgtEl>
                                      </p:cBhvr>
                                    </p:animEffect>
                                  </p:childTnLst>
                                </p:cTn>
                              </p:par>
                            </p:childTnLst>
                          </p:cTn>
                        </p:par>
                        <p:par>
                          <p:cTn id="35" fill="hold">
                            <p:stCondLst>
                              <p:cond delay="3500"/>
                            </p:stCondLst>
                            <p:childTnLst>
                              <p:par>
                                <p:cTn id="36" presetID="45" presetClass="entr" presetSubtype="0"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500"/>
                                        <p:tgtEl>
                                          <p:spTgt spid="20"/>
                                        </p:tgtEl>
                                      </p:cBhvr>
                                    </p:animEffect>
                                    <p:anim calcmode="lin" valueType="num">
                                      <p:cBhvr>
                                        <p:cTn id="39" dur="500" fill="hold"/>
                                        <p:tgtEl>
                                          <p:spTgt spid="20"/>
                                        </p:tgtEl>
                                        <p:attrNameLst>
                                          <p:attrName>ppt_w</p:attrName>
                                        </p:attrNameLst>
                                      </p:cBhvr>
                                      <p:tavLst>
                                        <p:tav tm="0" fmla="#ppt_w*sin(2.5*pi*$)">
                                          <p:val>
                                            <p:fltVal val="0"/>
                                          </p:val>
                                        </p:tav>
                                        <p:tav tm="100000">
                                          <p:val>
                                            <p:fltVal val="1"/>
                                          </p:val>
                                        </p:tav>
                                      </p:tavLst>
                                    </p:anim>
                                    <p:anim calcmode="lin" valueType="num">
                                      <p:cBhvr>
                                        <p:cTn id="40" dur="500" fill="hold"/>
                                        <p:tgtEl>
                                          <p:spTgt spid="20"/>
                                        </p:tgtEl>
                                        <p:attrNameLst>
                                          <p:attrName>ppt_h</p:attrName>
                                        </p:attrNameLst>
                                      </p:cBhvr>
                                      <p:tavLst>
                                        <p:tav tm="0">
                                          <p:val>
                                            <p:strVal val="#ppt_h"/>
                                          </p:val>
                                        </p:tav>
                                        <p:tav tm="100000">
                                          <p:val>
                                            <p:strVal val="#ppt_h"/>
                                          </p:val>
                                        </p:tav>
                                      </p:tavLst>
                                    </p:anim>
                                  </p:childTnLst>
                                </p:cTn>
                              </p:par>
                            </p:childTnLst>
                          </p:cTn>
                        </p:par>
                        <p:par>
                          <p:cTn id="41" fill="hold">
                            <p:stCondLst>
                              <p:cond delay="4000"/>
                            </p:stCondLst>
                            <p:childTnLst>
                              <p:par>
                                <p:cTn id="42" presetID="12" presetClass="entr" presetSubtype="2" fill="hold" grpId="0" nodeType="afterEffect">
                                  <p:stCondLst>
                                    <p:cond delay="0"/>
                                  </p:stCondLst>
                                  <p:childTnLst>
                                    <p:set>
                                      <p:cBhvr>
                                        <p:cTn id="43" dur="1" fill="hold">
                                          <p:stCondLst>
                                            <p:cond delay="0"/>
                                          </p:stCondLst>
                                        </p:cTn>
                                        <p:tgtEl>
                                          <p:spTgt spid="6"/>
                                        </p:tgtEl>
                                        <p:attrNameLst>
                                          <p:attrName>style.visibility</p:attrName>
                                        </p:attrNameLst>
                                      </p:cBhvr>
                                      <p:to>
                                        <p:strVal val="visible"/>
                                      </p:to>
                                    </p:set>
                                    <p:anim calcmode="lin" valueType="num">
                                      <p:cBhvr additive="base">
                                        <p:cTn id="44" dur="500"/>
                                        <p:tgtEl>
                                          <p:spTgt spid="6"/>
                                        </p:tgtEl>
                                        <p:attrNameLst>
                                          <p:attrName>ppt_x</p:attrName>
                                        </p:attrNameLst>
                                      </p:cBhvr>
                                      <p:tavLst>
                                        <p:tav tm="0">
                                          <p:val>
                                            <p:strVal val="#ppt_x+#ppt_w*1.125000"/>
                                          </p:val>
                                        </p:tav>
                                        <p:tav tm="100000">
                                          <p:val>
                                            <p:strVal val="#ppt_x"/>
                                          </p:val>
                                        </p:tav>
                                      </p:tavLst>
                                    </p:anim>
                                    <p:animEffect transition="in" filter="wipe(left)">
                                      <p:cBhvr>
                                        <p:cTn id="45" dur="500"/>
                                        <p:tgtEl>
                                          <p:spTgt spid="6"/>
                                        </p:tgtEl>
                                      </p:cBhvr>
                                    </p:animEffect>
                                  </p:childTnLst>
                                </p:cTn>
                              </p:par>
                              <p:par>
                                <p:cTn id="46" presetID="12" presetClass="entr" presetSubtype="2" fill="hold" grpId="0" nodeType="withEffect">
                                  <p:stCondLst>
                                    <p:cond delay="0"/>
                                  </p:stCondLst>
                                  <p:childTnLst>
                                    <p:set>
                                      <p:cBhvr>
                                        <p:cTn id="47" dur="1" fill="hold">
                                          <p:stCondLst>
                                            <p:cond delay="0"/>
                                          </p:stCondLst>
                                        </p:cTn>
                                        <p:tgtEl>
                                          <p:spTgt spid="8"/>
                                        </p:tgtEl>
                                        <p:attrNameLst>
                                          <p:attrName>style.visibility</p:attrName>
                                        </p:attrNameLst>
                                      </p:cBhvr>
                                      <p:to>
                                        <p:strVal val="visible"/>
                                      </p:to>
                                    </p:set>
                                    <p:anim calcmode="lin" valueType="num">
                                      <p:cBhvr additive="base">
                                        <p:cTn id="48" dur="500"/>
                                        <p:tgtEl>
                                          <p:spTgt spid="8"/>
                                        </p:tgtEl>
                                        <p:attrNameLst>
                                          <p:attrName>ppt_x</p:attrName>
                                        </p:attrNameLst>
                                      </p:cBhvr>
                                      <p:tavLst>
                                        <p:tav tm="0">
                                          <p:val>
                                            <p:strVal val="#ppt_x+#ppt_w*1.125000"/>
                                          </p:val>
                                        </p:tav>
                                        <p:tav tm="100000">
                                          <p:val>
                                            <p:strVal val="#ppt_x"/>
                                          </p:val>
                                        </p:tav>
                                      </p:tavLst>
                                    </p:anim>
                                    <p:animEffect transition="in" filter="wipe(left)">
                                      <p:cBhvr>
                                        <p:cTn id="49" dur="500"/>
                                        <p:tgtEl>
                                          <p:spTgt spid="8"/>
                                        </p:tgtEl>
                                      </p:cBhvr>
                                    </p:animEffect>
                                  </p:childTnLst>
                                </p:cTn>
                              </p:par>
                            </p:childTnLst>
                          </p:cTn>
                        </p:par>
                        <p:par>
                          <p:cTn id="50" fill="hold">
                            <p:stCondLst>
                              <p:cond delay="4500"/>
                            </p:stCondLst>
                            <p:childTnLst>
                              <p:par>
                                <p:cTn id="51" presetID="45" presetClass="entr" presetSubtype="0" fill="hold" grpId="0" nodeType="afterEffect">
                                  <p:stCondLst>
                                    <p:cond delay="0"/>
                                  </p:stCondLst>
                                  <p:childTnLst>
                                    <p:set>
                                      <p:cBhvr>
                                        <p:cTn id="52" dur="1" fill="hold">
                                          <p:stCondLst>
                                            <p:cond delay="0"/>
                                          </p:stCondLst>
                                        </p:cTn>
                                        <p:tgtEl>
                                          <p:spTgt spid="78"/>
                                        </p:tgtEl>
                                        <p:attrNameLst>
                                          <p:attrName>style.visibility</p:attrName>
                                        </p:attrNameLst>
                                      </p:cBhvr>
                                      <p:to>
                                        <p:strVal val="visible"/>
                                      </p:to>
                                    </p:set>
                                    <p:animEffect transition="in" filter="fade">
                                      <p:cBhvr>
                                        <p:cTn id="53" dur="500"/>
                                        <p:tgtEl>
                                          <p:spTgt spid="78"/>
                                        </p:tgtEl>
                                      </p:cBhvr>
                                    </p:animEffect>
                                    <p:anim calcmode="lin" valueType="num">
                                      <p:cBhvr>
                                        <p:cTn id="54" dur="500" fill="hold"/>
                                        <p:tgtEl>
                                          <p:spTgt spid="78"/>
                                        </p:tgtEl>
                                        <p:attrNameLst>
                                          <p:attrName>ppt_w</p:attrName>
                                        </p:attrNameLst>
                                      </p:cBhvr>
                                      <p:tavLst>
                                        <p:tav tm="0" fmla="#ppt_w*sin(2.5*pi*$)">
                                          <p:val>
                                            <p:fltVal val="0"/>
                                          </p:val>
                                        </p:tav>
                                        <p:tav tm="100000">
                                          <p:val>
                                            <p:fltVal val="1"/>
                                          </p:val>
                                        </p:tav>
                                      </p:tavLst>
                                    </p:anim>
                                    <p:anim calcmode="lin" valueType="num">
                                      <p:cBhvr>
                                        <p:cTn id="55" dur="500" fill="hold"/>
                                        <p:tgtEl>
                                          <p:spTgt spid="78"/>
                                        </p:tgtEl>
                                        <p:attrNameLst>
                                          <p:attrName>ppt_h</p:attrName>
                                        </p:attrNameLst>
                                      </p:cBhvr>
                                      <p:tavLst>
                                        <p:tav tm="0">
                                          <p:val>
                                            <p:strVal val="#ppt_h"/>
                                          </p:val>
                                        </p:tav>
                                        <p:tav tm="100000">
                                          <p:val>
                                            <p:strVal val="#ppt_h"/>
                                          </p:val>
                                        </p:tav>
                                      </p:tavLst>
                                    </p:anim>
                                  </p:childTnLst>
                                </p:cTn>
                              </p:par>
                            </p:childTnLst>
                          </p:cTn>
                        </p:par>
                        <p:par>
                          <p:cTn id="56" fill="hold">
                            <p:stCondLst>
                              <p:cond delay="5000"/>
                            </p:stCondLst>
                            <p:childTnLst>
                              <p:par>
                                <p:cTn id="57" presetID="12" presetClass="entr" presetSubtype="2" fill="hold" grpId="0" nodeType="afterEffect">
                                  <p:stCondLst>
                                    <p:cond delay="0"/>
                                  </p:stCondLst>
                                  <p:childTnLst>
                                    <p:set>
                                      <p:cBhvr>
                                        <p:cTn id="58" dur="1" fill="hold">
                                          <p:stCondLst>
                                            <p:cond delay="0"/>
                                          </p:stCondLst>
                                        </p:cTn>
                                        <p:tgtEl>
                                          <p:spTgt spid="76"/>
                                        </p:tgtEl>
                                        <p:attrNameLst>
                                          <p:attrName>style.visibility</p:attrName>
                                        </p:attrNameLst>
                                      </p:cBhvr>
                                      <p:to>
                                        <p:strVal val="visible"/>
                                      </p:to>
                                    </p:set>
                                    <p:anim calcmode="lin" valueType="num">
                                      <p:cBhvr additive="base">
                                        <p:cTn id="59" dur="500"/>
                                        <p:tgtEl>
                                          <p:spTgt spid="76"/>
                                        </p:tgtEl>
                                        <p:attrNameLst>
                                          <p:attrName>ppt_x</p:attrName>
                                        </p:attrNameLst>
                                      </p:cBhvr>
                                      <p:tavLst>
                                        <p:tav tm="0">
                                          <p:val>
                                            <p:strVal val="#ppt_x+#ppt_w*1.125000"/>
                                          </p:val>
                                        </p:tav>
                                        <p:tav tm="100000">
                                          <p:val>
                                            <p:strVal val="#ppt_x"/>
                                          </p:val>
                                        </p:tav>
                                      </p:tavLst>
                                    </p:anim>
                                    <p:animEffect transition="in" filter="wipe(left)">
                                      <p:cBhvr>
                                        <p:cTn id="60" dur="500"/>
                                        <p:tgtEl>
                                          <p:spTgt spid="76"/>
                                        </p:tgtEl>
                                      </p:cBhvr>
                                    </p:animEffect>
                                  </p:childTnLst>
                                </p:cTn>
                              </p:par>
                              <p:par>
                                <p:cTn id="61" presetID="12" presetClass="entr" presetSubtype="2" fill="hold" grpId="0" nodeType="withEffect">
                                  <p:stCondLst>
                                    <p:cond delay="0"/>
                                  </p:stCondLst>
                                  <p:childTnLst>
                                    <p:set>
                                      <p:cBhvr>
                                        <p:cTn id="62" dur="1" fill="hold">
                                          <p:stCondLst>
                                            <p:cond delay="0"/>
                                          </p:stCondLst>
                                        </p:cTn>
                                        <p:tgtEl>
                                          <p:spTgt spid="77"/>
                                        </p:tgtEl>
                                        <p:attrNameLst>
                                          <p:attrName>style.visibility</p:attrName>
                                        </p:attrNameLst>
                                      </p:cBhvr>
                                      <p:to>
                                        <p:strVal val="visible"/>
                                      </p:to>
                                    </p:set>
                                    <p:anim calcmode="lin" valueType="num">
                                      <p:cBhvr additive="base">
                                        <p:cTn id="63" dur="500"/>
                                        <p:tgtEl>
                                          <p:spTgt spid="77"/>
                                        </p:tgtEl>
                                        <p:attrNameLst>
                                          <p:attrName>ppt_x</p:attrName>
                                        </p:attrNameLst>
                                      </p:cBhvr>
                                      <p:tavLst>
                                        <p:tav tm="0">
                                          <p:val>
                                            <p:strVal val="#ppt_x+#ppt_w*1.125000"/>
                                          </p:val>
                                        </p:tav>
                                        <p:tav tm="100000">
                                          <p:val>
                                            <p:strVal val="#ppt_x"/>
                                          </p:val>
                                        </p:tav>
                                      </p:tavLst>
                                    </p:anim>
                                    <p:animEffect transition="in" filter="wipe(left)">
                                      <p:cBhvr>
                                        <p:cTn id="64" dur="500"/>
                                        <p:tgtEl>
                                          <p:spTgt spid="77"/>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7"/>
                                        </p:tgtEl>
                                        <p:attrNameLst>
                                          <p:attrName>style.visibility</p:attrName>
                                        </p:attrNameLst>
                                      </p:cBhvr>
                                      <p:to>
                                        <p:strVal val="visible"/>
                                      </p:to>
                                    </p:set>
                                    <p:animEffect transition="in" filter="fade">
                                      <p:cBhvr>
                                        <p:cTn id="68" dur="300"/>
                                        <p:tgtEl>
                                          <p:spTgt spid="7"/>
                                        </p:tgtEl>
                                      </p:cBhvr>
                                    </p:animEffect>
                                    <p:anim calcmode="lin" valueType="num">
                                      <p:cBhvr>
                                        <p:cTn id="69" dur="300" fill="hold"/>
                                        <p:tgtEl>
                                          <p:spTgt spid="7"/>
                                        </p:tgtEl>
                                        <p:attrNameLst>
                                          <p:attrName>ppt_x</p:attrName>
                                        </p:attrNameLst>
                                      </p:cBhvr>
                                      <p:tavLst>
                                        <p:tav tm="0">
                                          <p:val>
                                            <p:strVal val="#ppt_x"/>
                                          </p:val>
                                        </p:tav>
                                        <p:tav tm="100000">
                                          <p:val>
                                            <p:strVal val="#ppt_x"/>
                                          </p:val>
                                        </p:tav>
                                      </p:tavLst>
                                    </p:anim>
                                    <p:anim calcmode="lin" valueType="num">
                                      <p:cBhvr>
                                        <p:cTn id="70" dur="3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bldLvl="0" animBg="1"/>
      <p:bldP spid="113" grpId="0" bldLvl="0" animBg="1"/>
      <p:bldP spid="114" grpId="0" bldLvl="0" animBg="1"/>
      <p:bldP spid="2" grpId="0" bldLvl="0" animBg="1"/>
      <p:bldP spid="6" grpId="0"/>
      <p:bldP spid="8" grpId="0"/>
      <p:bldP spid="9" grpId="0" bldLvl="0" animBg="1"/>
      <p:bldP spid="20" grpId="0" bldLvl="0" animBg="1"/>
      <p:bldP spid="76" grpId="0"/>
      <p:bldP spid="77" grpId="0"/>
      <p:bldP spid="78"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1065987" y="2397002"/>
            <a:ext cx="10726776" cy="2438647"/>
            <a:chOff x="757826" y="1704628"/>
            <a:chExt cx="7628348" cy="1734244"/>
          </a:xfrm>
        </p:grpSpPr>
        <p:sp>
          <p:nvSpPr>
            <p:cNvPr id="16" name="îṥļîḑé-Freeform 15"/>
            <p:cNvSpPr/>
            <p:nvPr/>
          </p:nvSpPr>
          <p:spPr bwMode="auto">
            <a:xfrm>
              <a:off x="757826" y="1704628"/>
              <a:ext cx="2011724" cy="867122"/>
            </a:xfrm>
            <a:custGeom>
              <a:avLst/>
              <a:gdLst>
                <a:gd name="connsiteX0" fmla="*/ 666074 w 3090584"/>
                <a:gd name="connsiteY0" fmla="*/ 0 h 1332147"/>
                <a:gd name="connsiteX1" fmla="*/ 2424510 w 3090584"/>
                <a:gd name="connsiteY1" fmla="*/ 0 h 1332147"/>
                <a:gd name="connsiteX2" fmla="*/ 3090584 w 3090584"/>
                <a:gd name="connsiteY2" fmla="*/ 1332147 h 1332147"/>
                <a:gd name="connsiteX3" fmla="*/ 2875917 w 3090584"/>
                <a:gd name="connsiteY3" fmla="*/ 1332147 h 1332147"/>
                <a:gd name="connsiteX4" fmla="*/ 2302372 w 3090584"/>
                <a:gd name="connsiteY4" fmla="*/ 185057 h 1332147"/>
                <a:gd name="connsiteX5" fmla="*/ 788213 w 3090584"/>
                <a:gd name="connsiteY5" fmla="*/ 185057 h 1332147"/>
                <a:gd name="connsiteX6" fmla="*/ 214667 w 3090584"/>
                <a:gd name="connsiteY6" fmla="*/ 1332147 h 1332147"/>
                <a:gd name="connsiteX7" fmla="*/ 0 w 3090584"/>
                <a:gd name="connsiteY7" fmla="*/ 1332147 h 1332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0584" h="1332147">
                  <a:moveTo>
                    <a:pt x="666074" y="0"/>
                  </a:moveTo>
                  <a:lnTo>
                    <a:pt x="2424510" y="0"/>
                  </a:lnTo>
                  <a:lnTo>
                    <a:pt x="3090584" y="1332147"/>
                  </a:lnTo>
                  <a:lnTo>
                    <a:pt x="2875917" y="1332147"/>
                  </a:lnTo>
                  <a:lnTo>
                    <a:pt x="2302372" y="185057"/>
                  </a:lnTo>
                  <a:lnTo>
                    <a:pt x="788213" y="185057"/>
                  </a:lnTo>
                  <a:lnTo>
                    <a:pt x="214667" y="1332147"/>
                  </a:lnTo>
                  <a:lnTo>
                    <a:pt x="0" y="1332147"/>
                  </a:lnTo>
                  <a:close/>
                </a:path>
              </a:pathLst>
            </a:custGeom>
            <a:solidFill>
              <a:schemeClr val="accent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latin typeface="Arial" panose="020B0604020202020204" pitchFamily="34" charset="0"/>
                <a:ea typeface="微软雅黑" panose="020B0503020204020204" pitchFamily="34" charset="-122"/>
                <a:sym typeface="Arial" panose="020B0604020202020204" pitchFamily="34" charset="0"/>
              </a:endParaRPr>
            </a:p>
          </p:txBody>
        </p:sp>
        <p:sp>
          <p:nvSpPr>
            <p:cNvPr id="17" name="íṡľíḍè-Freeform 16"/>
            <p:cNvSpPr/>
            <p:nvPr/>
          </p:nvSpPr>
          <p:spPr bwMode="auto">
            <a:xfrm flipV="1">
              <a:off x="2631820" y="2571750"/>
              <a:ext cx="2011724" cy="867122"/>
            </a:xfrm>
            <a:custGeom>
              <a:avLst/>
              <a:gdLst>
                <a:gd name="connsiteX0" fmla="*/ 666074 w 3090584"/>
                <a:gd name="connsiteY0" fmla="*/ 0 h 1332147"/>
                <a:gd name="connsiteX1" fmla="*/ 2424510 w 3090584"/>
                <a:gd name="connsiteY1" fmla="*/ 0 h 1332147"/>
                <a:gd name="connsiteX2" fmla="*/ 3090584 w 3090584"/>
                <a:gd name="connsiteY2" fmla="*/ 1332147 h 1332147"/>
                <a:gd name="connsiteX3" fmla="*/ 2875917 w 3090584"/>
                <a:gd name="connsiteY3" fmla="*/ 1332147 h 1332147"/>
                <a:gd name="connsiteX4" fmla="*/ 2302372 w 3090584"/>
                <a:gd name="connsiteY4" fmla="*/ 185057 h 1332147"/>
                <a:gd name="connsiteX5" fmla="*/ 788213 w 3090584"/>
                <a:gd name="connsiteY5" fmla="*/ 185057 h 1332147"/>
                <a:gd name="connsiteX6" fmla="*/ 214667 w 3090584"/>
                <a:gd name="connsiteY6" fmla="*/ 1332147 h 1332147"/>
                <a:gd name="connsiteX7" fmla="*/ 0 w 3090584"/>
                <a:gd name="connsiteY7" fmla="*/ 1332147 h 1332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0584" h="1332147">
                  <a:moveTo>
                    <a:pt x="666074" y="0"/>
                  </a:moveTo>
                  <a:lnTo>
                    <a:pt x="2424510" y="0"/>
                  </a:lnTo>
                  <a:lnTo>
                    <a:pt x="3090584" y="1332147"/>
                  </a:lnTo>
                  <a:lnTo>
                    <a:pt x="2875917" y="1332147"/>
                  </a:lnTo>
                  <a:lnTo>
                    <a:pt x="2302372" y="185057"/>
                  </a:lnTo>
                  <a:lnTo>
                    <a:pt x="788213" y="185057"/>
                  </a:lnTo>
                  <a:lnTo>
                    <a:pt x="214667" y="1332147"/>
                  </a:lnTo>
                  <a:lnTo>
                    <a:pt x="0" y="1332147"/>
                  </a:lnTo>
                  <a:close/>
                </a:path>
              </a:pathLst>
            </a:custGeom>
            <a:solidFill>
              <a:schemeClr val="accent2">
                <a:lumMod val="10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18" name="íṡľíḍè-Freeform 17"/>
            <p:cNvSpPr/>
            <p:nvPr/>
          </p:nvSpPr>
          <p:spPr bwMode="auto">
            <a:xfrm>
              <a:off x="4502242" y="1704628"/>
              <a:ext cx="2011724" cy="867122"/>
            </a:xfrm>
            <a:custGeom>
              <a:avLst/>
              <a:gdLst>
                <a:gd name="connsiteX0" fmla="*/ 666074 w 3090584"/>
                <a:gd name="connsiteY0" fmla="*/ 0 h 1332147"/>
                <a:gd name="connsiteX1" fmla="*/ 2424510 w 3090584"/>
                <a:gd name="connsiteY1" fmla="*/ 0 h 1332147"/>
                <a:gd name="connsiteX2" fmla="*/ 3090584 w 3090584"/>
                <a:gd name="connsiteY2" fmla="*/ 1332147 h 1332147"/>
                <a:gd name="connsiteX3" fmla="*/ 2875917 w 3090584"/>
                <a:gd name="connsiteY3" fmla="*/ 1332147 h 1332147"/>
                <a:gd name="connsiteX4" fmla="*/ 2302372 w 3090584"/>
                <a:gd name="connsiteY4" fmla="*/ 185057 h 1332147"/>
                <a:gd name="connsiteX5" fmla="*/ 788213 w 3090584"/>
                <a:gd name="connsiteY5" fmla="*/ 185057 h 1332147"/>
                <a:gd name="connsiteX6" fmla="*/ 214667 w 3090584"/>
                <a:gd name="connsiteY6" fmla="*/ 1332147 h 1332147"/>
                <a:gd name="connsiteX7" fmla="*/ 0 w 3090584"/>
                <a:gd name="connsiteY7" fmla="*/ 1332147 h 1332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0584" h="1332147">
                  <a:moveTo>
                    <a:pt x="666074" y="0"/>
                  </a:moveTo>
                  <a:lnTo>
                    <a:pt x="2424510" y="0"/>
                  </a:lnTo>
                  <a:lnTo>
                    <a:pt x="3090584" y="1332147"/>
                  </a:lnTo>
                  <a:lnTo>
                    <a:pt x="2875917" y="1332147"/>
                  </a:lnTo>
                  <a:lnTo>
                    <a:pt x="2302372" y="185057"/>
                  </a:lnTo>
                  <a:lnTo>
                    <a:pt x="788213" y="185057"/>
                  </a:lnTo>
                  <a:lnTo>
                    <a:pt x="214667" y="1332147"/>
                  </a:lnTo>
                  <a:lnTo>
                    <a:pt x="0" y="1332147"/>
                  </a:lnTo>
                  <a:close/>
                </a:path>
              </a:pathLst>
            </a:custGeom>
            <a:solidFill>
              <a:schemeClr val="accent3">
                <a:lumMod val="10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19" name="íṡľíḍè-Freeform 18"/>
            <p:cNvSpPr/>
            <p:nvPr/>
          </p:nvSpPr>
          <p:spPr bwMode="auto">
            <a:xfrm flipV="1">
              <a:off x="6374450" y="2571750"/>
              <a:ext cx="2011724" cy="867122"/>
            </a:xfrm>
            <a:custGeom>
              <a:avLst/>
              <a:gdLst>
                <a:gd name="connsiteX0" fmla="*/ 666074 w 3090584"/>
                <a:gd name="connsiteY0" fmla="*/ 0 h 1332147"/>
                <a:gd name="connsiteX1" fmla="*/ 2424510 w 3090584"/>
                <a:gd name="connsiteY1" fmla="*/ 0 h 1332147"/>
                <a:gd name="connsiteX2" fmla="*/ 3090584 w 3090584"/>
                <a:gd name="connsiteY2" fmla="*/ 1332147 h 1332147"/>
                <a:gd name="connsiteX3" fmla="*/ 2875917 w 3090584"/>
                <a:gd name="connsiteY3" fmla="*/ 1332147 h 1332147"/>
                <a:gd name="connsiteX4" fmla="*/ 2302372 w 3090584"/>
                <a:gd name="connsiteY4" fmla="*/ 185057 h 1332147"/>
                <a:gd name="connsiteX5" fmla="*/ 788213 w 3090584"/>
                <a:gd name="connsiteY5" fmla="*/ 185057 h 1332147"/>
                <a:gd name="connsiteX6" fmla="*/ 214667 w 3090584"/>
                <a:gd name="connsiteY6" fmla="*/ 1332147 h 1332147"/>
                <a:gd name="connsiteX7" fmla="*/ 0 w 3090584"/>
                <a:gd name="connsiteY7" fmla="*/ 1332147 h 1332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0584" h="1332147">
                  <a:moveTo>
                    <a:pt x="666074" y="0"/>
                  </a:moveTo>
                  <a:lnTo>
                    <a:pt x="2424510" y="0"/>
                  </a:lnTo>
                  <a:lnTo>
                    <a:pt x="3090584" y="1332147"/>
                  </a:lnTo>
                  <a:lnTo>
                    <a:pt x="2875917" y="1332147"/>
                  </a:lnTo>
                  <a:lnTo>
                    <a:pt x="2302372" y="185057"/>
                  </a:lnTo>
                  <a:lnTo>
                    <a:pt x="788213" y="185057"/>
                  </a:lnTo>
                  <a:lnTo>
                    <a:pt x="214667" y="1332147"/>
                  </a:lnTo>
                  <a:lnTo>
                    <a:pt x="0" y="1332147"/>
                  </a:lnTo>
                  <a:close/>
                </a:path>
              </a:pathLst>
            </a:custGeom>
            <a:solidFill>
              <a:schemeClr val="accent4">
                <a:lumMod val="10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grpSp>
      <p:sp>
        <p:nvSpPr>
          <p:cNvPr id="20" name="íṡľíḍè-Hexagon 19"/>
          <p:cNvSpPr/>
          <p:nvPr/>
        </p:nvSpPr>
        <p:spPr bwMode="auto">
          <a:xfrm>
            <a:off x="1346298" y="2636484"/>
            <a:ext cx="2273232" cy="1959683"/>
          </a:xfrm>
          <a:prstGeom prst="hexagon">
            <a:avLst/>
          </a:prstGeom>
          <a:blipFill dpi="0" rotWithShape="1">
            <a:blip r:embed="rId1" cstate="print"/>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21" name="íṡľíḍè-Hexagon 20"/>
          <p:cNvSpPr/>
          <p:nvPr/>
        </p:nvSpPr>
        <p:spPr bwMode="auto">
          <a:xfrm>
            <a:off x="3976435" y="2636484"/>
            <a:ext cx="2273232" cy="1959683"/>
          </a:xfrm>
          <a:prstGeom prst="hexagon">
            <a:avLst/>
          </a:prstGeom>
          <a:blipFill dpi="0" rotWithShape="1">
            <a:blip r:embed="rId2" cstate="print"/>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22" name="íṡľíḍè-Hexagon 21"/>
          <p:cNvSpPr/>
          <p:nvPr/>
        </p:nvSpPr>
        <p:spPr bwMode="auto">
          <a:xfrm>
            <a:off x="6604063" y="2636484"/>
            <a:ext cx="2273232" cy="1959683"/>
          </a:xfrm>
          <a:prstGeom prst="hexagon">
            <a:avLst/>
          </a:prstGeom>
          <a:blipFill dpi="0" rotWithShape="1">
            <a:blip r:embed="rId3" cstate="print"/>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23" name="íṡľíḍè-Hexagon 22"/>
          <p:cNvSpPr/>
          <p:nvPr/>
        </p:nvSpPr>
        <p:spPr bwMode="auto">
          <a:xfrm>
            <a:off x="9234200" y="2636484"/>
            <a:ext cx="2273232" cy="1959683"/>
          </a:xfrm>
          <a:prstGeom prst="hexagon">
            <a:avLst/>
          </a:prstGeom>
          <a:blipFill dpi="0" rotWithShape="1">
            <a:blip r:embed="rId4" cstate="print"/>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grpSp>
        <p:nvGrpSpPr>
          <p:cNvPr id="4" name="组合 3"/>
          <p:cNvGrpSpPr/>
          <p:nvPr/>
        </p:nvGrpSpPr>
        <p:grpSpPr>
          <a:xfrm>
            <a:off x="1313380" y="4835648"/>
            <a:ext cx="2334046" cy="904092"/>
            <a:chOff x="1732858" y="5001250"/>
            <a:chExt cx="2213143" cy="857260"/>
          </a:xfrm>
        </p:grpSpPr>
        <p:sp>
          <p:nvSpPr>
            <p:cNvPr id="14" name="íṡľíḍè-文本框 32"/>
            <p:cNvSpPr txBox="1"/>
            <p:nvPr/>
          </p:nvSpPr>
          <p:spPr bwMode="auto">
            <a:xfrm>
              <a:off x="1732858" y="5001250"/>
              <a:ext cx="2213143" cy="283030"/>
            </a:xfrm>
            <a:prstGeom prst="rect">
              <a:avLst/>
            </a:prstGeom>
            <a:noFill/>
            <a:ln w="9525">
              <a:noFill/>
              <a:miter lim="800000"/>
            </a:ln>
          </p:spPr>
          <p:txBody>
            <a:bodyPr wrap="none" lIns="0" tIns="0" rIns="0" bIns="0" anchor="ctr" anchorCtr="1">
              <a:normAutofit lnSpcReduction="10000"/>
              <a:scene3d>
                <a:camera prst="orthographicFront"/>
                <a:lightRig rig="threePt" dir="t"/>
              </a:scene3d>
              <a:sp3d>
                <a:bevelT w="0" h="0"/>
              </a:sp3d>
            </a:bodyPr>
            <a:lstStyle/>
            <a:p>
              <a:pPr marL="0" lvl="1" algn="ctr"/>
              <a:r>
                <a:rPr lang="zh-CN" altLang="en-US" sz="1970" b="1">
                  <a:solidFill>
                    <a:schemeClr val="accent1"/>
                  </a:solidFill>
                  <a:latin typeface="Arial" panose="020B0604020202020204" pitchFamily="34" charset="0"/>
                  <a:ea typeface="微软雅黑" panose="020B0503020204020204" pitchFamily="34" charset="-122"/>
                  <a:sym typeface="Arial" panose="020B0604020202020204" pitchFamily="34" charset="0"/>
                </a:rPr>
                <a:t>标题文本预设</a:t>
              </a:r>
              <a:endParaRPr lang="zh-CN" altLang="en-US" sz="1970" b="1">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íṡľíḍè-文本框 33"/>
            <p:cNvSpPr txBox="1"/>
            <p:nvPr/>
          </p:nvSpPr>
          <p:spPr bwMode="auto">
            <a:xfrm>
              <a:off x="1732858" y="5284280"/>
              <a:ext cx="2213143" cy="574230"/>
            </a:xfrm>
            <a:prstGeom prst="rect">
              <a:avLst/>
            </a:prstGeom>
            <a:noFill/>
            <a:ln w="9525">
              <a:noFill/>
              <a:miter lim="800000"/>
            </a:ln>
          </p:spPr>
          <p:txBody>
            <a:bodyPr wrap="square" lIns="0" tIns="0" rIns="0" bIns="0" anchor="ctr" anchorCtr="1">
              <a:normAutofit fontScale="92500" lnSpcReduction="20000"/>
              <a:scene3d>
                <a:camera prst="orthographicFront"/>
                <a:lightRig rig="threePt" dir="t"/>
              </a:scene3d>
              <a:sp3d>
                <a:bevelT w="0" h="0"/>
              </a:sp3d>
            </a:bodyPr>
            <a:lstStyle/>
            <a:p>
              <a:pPr algn="ctr">
                <a:lnSpc>
                  <a:spcPct val="120000"/>
                </a:lnSpc>
                <a:defRPr/>
              </a:pPr>
              <a:r>
                <a:rPr lang="zh-CN" altLang="en-US" sz="1405" dirty="0">
                  <a:latin typeface="Arial" panose="020B0604020202020204" pitchFamily="34" charset="0"/>
                  <a:ea typeface="微软雅黑" panose="020B0503020204020204" pitchFamily="34" charset="-122"/>
                  <a:sym typeface="Arial" panose="020B0604020202020204" pitchFamily="34" charset="0"/>
                </a:rPr>
                <a:t>此部分内容作为文字排版占位显示 </a:t>
              </a:r>
              <a:br>
                <a:rPr lang="zh-CN" altLang="en-US" sz="1405" dirty="0">
                  <a:latin typeface="Arial" panose="020B0604020202020204" pitchFamily="34" charset="0"/>
                  <a:ea typeface="微软雅黑" panose="020B0503020204020204" pitchFamily="34" charset="-122"/>
                  <a:sym typeface="Arial" panose="020B0604020202020204" pitchFamily="34" charset="0"/>
                </a:rPr>
              </a:br>
              <a:r>
                <a:rPr lang="zh-CN" altLang="en-US" sz="1405" dirty="0">
                  <a:latin typeface="Arial" panose="020B0604020202020204" pitchFamily="34" charset="0"/>
                  <a:ea typeface="微软雅黑" panose="020B0503020204020204" pitchFamily="34" charset="-122"/>
                  <a:sym typeface="Arial" panose="020B0604020202020204" pitchFamily="34" charset="0"/>
                </a:rPr>
                <a:t>（建议使用主题字体）</a:t>
              </a:r>
              <a:endParaRPr lang="zh-CN" altLang="en-US" sz="1405"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 name="组合 4"/>
          <p:cNvGrpSpPr/>
          <p:nvPr/>
        </p:nvGrpSpPr>
        <p:grpSpPr>
          <a:xfrm>
            <a:off x="3943517" y="1492910"/>
            <a:ext cx="2334046" cy="904092"/>
            <a:chOff x="1732858" y="5001250"/>
            <a:chExt cx="2213143" cy="857260"/>
          </a:xfrm>
        </p:grpSpPr>
        <p:sp>
          <p:nvSpPr>
            <p:cNvPr id="12" name="íṡľíḍè-文本框 30"/>
            <p:cNvSpPr txBox="1"/>
            <p:nvPr/>
          </p:nvSpPr>
          <p:spPr bwMode="auto">
            <a:xfrm>
              <a:off x="1732858" y="5001250"/>
              <a:ext cx="2213143" cy="283030"/>
            </a:xfrm>
            <a:prstGeom prst="rect">
              <a:avLst/>
            </a:prstGeom>
            <a:noFill/>
            <a:ln w="9525">
              <a:noFill/>
              <a:miter lim="800000"/>
            </a:ln>
          </p:spPr>
          <p:txBody>
            <a:bodyPr wrap="none" lIns="0" tIns="0" rIns="0" bIns="0" anchor="ctr" anchorCtr="1">
              <a:normAutofit lnSpcReduction="10000"/>
              <a:scene3d>
                <a:camera prst="orthographicFront"/>
                <a:lightRig rig="threePt" dir="t"/>
              </a:scene3d>
              <a:sp3d>
                <a:bevelT w="0" h="0"/>
              </a:sp3d>
            </a:bodyPr>
            <a:lstStyle/>
            <a:p>
              <a:pPr marL="0" lvl="1" algn="ctr"/>
              <a:r>
                <a:rPr lang="zh-CN" altLang="en-US" sz="1970" b="1" dirty="0">
                  <a:solidFill>
                    <a:schemeClr val="accent2"/>
                  </a:solidFill>
                  <a:latin typeface="Arial" panose="020B0604020202020204" pitchFamily="34" charset="0"/>
                  <a:ea typeface="微软雅黑" panose="020B0503020204020204" pitchFamily="34" charset="-122"/>
                  <a:sym typeface="Arial" panose="020B0604020202020204" pitchFamily="34" charset="0"/>
                </a:rPr>
                <a:t>标题文本预设</a:t>
              </a:r>
              <a:endParaRPr lang="zh-CN" altLang="en-US" sz="1970" b="1" dirty="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íṡľíḍè-文本框 31"/>
            <p:cNvSpPr txBox="1"/>
            <p:nvPr/>
          </p:nvSpPr>
          <p:spPr bwMode="auto">
            <a:xfrm>
              <a:off x="1732858" y="5284280"/>
              <a:ext cx="2213143" cy="574230"/>
            </a:xfrm>
            <a:prstGeom prst="rect">
              <a:avLst/>
            </a:prstGeom>
            <a:noFill/>
            <a:ln w="9525">
              <a:noFill/>
              <a:miter lim="800000"/>
            </a:ln>
          </p:spPr>
          <p:txBody>
            <a:bodyPr wrap="square" lIns="0" tIns="0" rIns="0" bIns="0" anchor="ctr" anchorCtr="1">
              <a:normAutofit fontScale="92500" lnSpcReduction="20000"/>
              <a:scene3d>
                <a:camera prst="orthographicFront"/>
                <a:lightRig rig="threePt" dir="t"/>
              </a:scene3d>
              <a:sp3d>
                <a:bevelT w="0" h="0"/>
              </a:sp3d>
            </a:bodyPr>
            <a:lstStyle/>
            <a:p>
              <a:pPr algn="ctr">
                <a:lnSpc>
                  <a:spcPct val="120000"/>
                </a:lnSpc>
                <a:defRPr/>
              </a:pPr>
              <a:r>
                <a:rPr lang="zh-CN" altLang="en-US" sz="1405">
                  <a:latin typeface="Arial" panose="020B0604020202020204" pitchFamily="34" charset="0"/>
                  <a:ea typeface="微软雅黑" panose="020B0503020204020204" pitchFamily="34" charset="-122"/>
                  <a:sym typeface="Arial" panose="020B0604020202020204" pitchFamily="34" charset="0"/>
                </a:rPr>
                <a:t>此部分内容作为文字排版占位显示 </a:t>
              </a:r>
              <a:br>
                <a:rPr lang="zh-CN" altLang="en-US" sz="1405">
                  <a:latin typeface="Arial" panose="020B0604020202020204" pitchFamily="34" charset="0"/>
                  <a:ea typeface="微软雅黑" panose="020B0503020204020204" pitchFamily="34" charset="-122"/>
                  <a:sym typeface="Arial" panose="020B0604020202020204" pitchFamily="34" charset="0"/>
                </a:rPr>
              </a:br>
              <a:r>
                <a:rPr lang="zh-CN" altLang="en-US" sz="1405">
                  <a:latin typeface="Arial" panose="020B0604020202020204" pitchFamily="34" charset="0"/>
                  <a:ea typeface="微软雅黑" panose="020B0503020204020204" pitchFamily="34" charset="-122"/>
                  <a:sym typeface="Arial" panose="020B0604020202020204" pitchFamily="34" charset="0"/>
                </a:rPr>
                <a:t>（建议使用主题字体）</a:t>
              </a:r>
              <a:endParaRPr lang="zh-CN" altLang="en-US" sz="140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 name="组合 5"/>
          <p:cNvGrpSpPr/>
          <p:nvPr/>
        </p:nvGrpSpPr>
        <p:grpSpPr>
          <a:xfrm>
            <a:off x="6573653" y="4835648"/>
            <a:ext cx="2334046" cy="904092"/>
            <a:chOff x="1732858" y="5001250"/>
            <a:chExt cx="2213143" cy="857260"/>
          </a:xfrm>
        </p:grpSpPr>
        <p:sp>
          <p:nvSpPr>
            <p:cNvPr id="10" name="íṡľíḍè-文本框 28"/>
            <p:cNvSpPr txBox="1"/>
            <p:nvPr/>
          </p:nvSpPr>
          <p:spPr bwMode="auto">
            <a:xfrm>
              <a:off x="1732858" y="5001250"/>
              <a:ext cx="2213143" cy="283030"/>
            </a:xfrm>
            <a:prstGeom prst="rect">
              <a:avLst/>
            </a:prstGeom>
            <a:noFill/>
            <a:ln w="9525">
              <a:noFill/>
              <a:miter lim="800000"/>
            </a:ln>
          </p:spPr>
          <p:txBody>
            <a:bodyPr wrap="none" lIns="0" tIns="0" rIns="0" bIns="0" anchor="ctr" anchorCtr="1">
              <a:normAutofit lnSpcReduction="10000"/>
              <a:scene3d>
                <a:camera prst="orthographicFront"/>
                <a:lightRig rig="threePt" dir="t"/>
              </a:scene3d>
              <a:sp3d>
                <a:bevelT w="0" h="0"/>
              </a:sp3d>
            </a:bodyPr>
            <a:lstStyle/>
            <a:p>
              <a:pPr marL="0" lvl="1" algn="ctr"/>
              <a:r>
                <a:rPr lang="zh-CN" altLang="en-US" sz="1970" b="1">
                  <a:solidFill>
                    <a:schemeClr val="accent3"/>
                  </a:solidFill>
                  <a:latin typeface="Arial" panose="020B0604020202020204" pitchFamily="34" charset="0"/>
                  <a:ea typeface="微软雅黑" panose="020B0503020204020204" pitchFamily="34" charset="-122"/>
                  <a:sym typeface="Arial" panose="020B0604020202020204" pitchFamily="34" charset="0"/>
                </a:rPr>
                <a:t>标题文本预设</a:t>
              </a:r>
              <a:endParaRPr lang="zh-CN" altLang="en-US" sz="1970" b="1">
                <a:solidFill>
                  <a:schemeClr val="accent3"/>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íṡľíḍè-文本框 29"/>
            <p:cNvSpPr txBox="1"/>
            <p:nvPr/>
          </p:nvSpPr>
          <p:spPr bwMode="auto">
            <a:xfrm>
              <a:off x="1732858" y="5284280"/>
              <a:ext cx="2213143" cy="574230"/>
            </a:xfrm>
            <a:prstGeom prst="rect">
              <a:avLst/>
            </a:prstGeom>
            <a:noFill/>
            <a:ln w="9525">
              <a:noFill/>
              <a:miter lim="800000"/>
            </a:ln>
          </p:spPr>
          <p:txBody>
            <a:bodyPr wrap="square" lIns="0" tIns="0" rIns="0" bIns="0" anchor="ctr" anchorCtr="1">
              <a:normAutofit fontScale="92500" lnSpcReduction="20000"/>
              <a:scene3d>
                <a:camera prst="orthographicFront"/>
                <a:lightRig rig="threePt" dir="t"/>
              </a:scene3d>
              <a:sp3d>
                <a:bevelT w="0" h="0"/>
              </a:sp3d>
            </a:bodyPr>
            <a:lstStyle/>
            <a:p>
              <a:pPr algn="ctr">
                <a:lnSpc>
                  <a:spcPct val="120000"/>
                </a:lnSpc>
                <a:defRPr/>
              </a:pPr>
              <a:r>
                <a:rPr lang="zh-CN" altLang="en-US" sz="1405">
                  <a:latin typeface="Arial" panose="020B0604020202020204" pitchFamily="34" charset="0"/>
                  <a:ea typeface="微软雅黑" panose="020B0503020204020204" pitchFamily="34" charset="-122"/>
                  <a:sym typeface="Arial" panose="020B0604020202020204" pitchFamily="34" charset="0"/>
                </a:rPr>
                <a:t>此部分内容作为文字排版占位显示 </a:t>
              </a:r>
              <a:br>
                <a:rPr lang="zh-CN" altLang="en-US" sz="1405">
                  <a:latin typeface="Arial" panose="020B0604020202020204" pitchFamily="34" charset="0"/>
                  <a:ea typeface="微软雅黑" panose="020B0503020204020204" pitchFamily="34" charset="-122"/>
                  <a:sym typeface="Arial" panose="020B0604020202020204" pitchFamily="34" charset="0"/>
                </a:rPr>
              </a:br>
              <a:r>
                <a:rPr lang="zh-CN" altLang="en-US" sz="1405">
                  <a:latin typeface="Arial" panose="020B0604020202020204" pitchFamily="34" charset="0"/>
                  <a:ea typeface="微软雅黑" panose="020B0503020204020204" pitchFamily="34" charset="-122"/>
                  <a:sym typeface="Arial" panose="020B0604020202020204" pitchFamily="34" charset="0"/>
                </a:rPr>
                <a:t>（建议使用主题字体）</a:t>
              </a:r>
              <a:endParaRPr lang="zh-CN" altLang="en-US" sz="140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7" name="组合 6"/>
          <p:cNvGrpSpPr/>
          <p:nvPr/>
        </p:nvGrpSpPr>
        <p:grpSpPr>
          <a:xfrm>
            <a:off x="9203791" y="1492910"/>
            <a:ext cx="2334046" cy="904092"/>
            <a:chOff x="1732858" y="5001250"/>
            <a:chExt cx="2213143" cy="857260"/>
          </a:xfrm>
        </p:grpSpPr>
        <p:sp>
          <p:nvSpPr>
            <p:cNvPr id="8" name="îŝḷîḓé-文本框 26"/>
            <p:cNvSpPr txBox="1"/>
            <p:nvPr/>
          </p:nvSpPr>
          <p:spPr bwMode="auto">
            <a:xfrm>
              <a:off x="1732858" y="5001250"/>
              <a:ext cx="2213143" cy="283030"/>
            </a:xfrm>
            <a:prstGeom prst="rect">
              <a:avLst/>
            </a:prstGeom>
            <a:noFill/>
            <a:ln w="9525">
              <a:noFill/>
              <a:miter lim="800000"/>
            </a:ln>
          </p:spPr>
          <p:txBody>
            <a:bodyPr wrap="none" lIns="0" tIns="0" rIns="0" bIns="0" anchor="ctr" anchorCtr="1">
              <a:normAutofit lnSpcReduction="10000"/>
              <a:scene3d>
                <a:camera prst="orthographicFront"/>
                <a:lightRig rig="threePt" dir="t"/>
              </a:scene3d>
              <a:sp3d>
                <a:bevelT w="0" h="0"/>
              </a:sp3d>
            </a:bodyPr>
            <a:lstStyle/>
            <a:p>
              <a:pPr marL="0" lvl="1" algn="ctr"/>
              <a:r>
                <a:rPr lang="zh-CN" altLang="en-US" sz="1970" b="1" dirty="0">
                  <a:solidFill>
                    <a:schemeClr val="accent4"/>
                  </a:solidFill>
                  <a:latin typeface="Arial" panose="020B0604020202020204" pitchFamily="34" charset="0"/>
                  <a:ea typeface="微软雅黑" panose="020B0503020204020204" pitchFamily="34" charset="-122"/>
                  <a:sym typeface="Arial" panose="020B0604020202020204" pitchFamily="34" charset="0"/>
                </a:rPr>
                <a:t>标题文本预设</a:t>
              </a:r>
              <a:endParaRPr lang="zh-CN" altLang="en-US" sz="1970" b="1" dirty="0">
                <a:solidFill>
                  <a:schemeClr val="accent4"/>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îŝḷîḓé-文本框 27"/>
            <p:cNvSpPr txBox="1"/>
            <p:nvPr/>
          </p:nvSpPr>
          <p:spPr bwMode="auto">
            <a:xfrm>
              <a:off x="1732858" y="5284280"/>
              <a:ext cx="2213143" cy="574230"/>
            </a:xfrm>
            <a:prstGeom prst="rect">
              <a:avLst/>
            </a:prstGeom>
            <a:noFill/>
            <a:ln w="9525">
              <a:noFill/>
              <a:miter lim="800000"/>
            </a:ln>
          </p:spPr>
          <p:txBody>
            <a:bodyPr wrap="square" lIns="0" tIns="0" rIns="0" bIns="0" anchor="ctr" anchorCtr="1">
              <a:normAutofit fontScale="92500" lnSpcReduction="20000"/>
              <a:scene3d>
                <a:camera prst="orthographicFront"/>
                <a:lightRig rig="threePt" dir="t"/>
              </a:scene3d>
              <a:sp3d>
                <a:bevelT w="0" h="0"/>
              </a:sp3d>
            </a:bodyPr>
            <a:lstStyle/>
            <a:p>
              <a:pPr algn="ctr">
                <a:lnSpc>
                  <a:spcPct val="120000"/>
                </a:lnSpc>
                <a:defRPr/>
              </a:pPr>
              <a:r>
                <a:rPr lang="zh-CN" altLang="en-US" sz="1405">
                  <a:latin typeface="Arial" panose="020B0604020202020204" pitchFamily="34" charset="0"/>
                  <a:ea typeface="微软雅黑" panose="020B0503020204020204" pitchFamily="34" charset="-122"/>
                  <a:sym typeface="Arial" panose="020B0604020202020204" pitchFamily="34" charset="0"/>
                </a:rPr>
                <a:t>此部分内容作为文字排版占位显示 </a:t>
              </a:r>
              <a:br>
                <a:rPr lang="zh-CN" altLang="en-US" sz="1405">
                  <a:latin typeface="Arial" panose="020B0604020202020204" pitchFamily="34" charset="0"/>
                  <a:ea typeface="微软雅黑" panose="020B0503020204020204" pitchFamily="34" charset="-122"/>
                  <a:sym typeface="Arial" panose="020B0604020202020204" pitchFamily="34" charset="0"/>
                </a:rPr>
              </a:br>
              <a:r>
                <a:rPr lang="zh-CN" altLang="en-US" sz="1405">
                  <a:latin typeface="Arial" panose="020B0604020202020204" pitchFamily="34" charset="0"/>
                  <a:ea typeface="微软雅黑" panose="020B0503020204020204" pitchFamily="34" charset="-122"/>
                  <a:sym typeface="Arial" panose="020B0604020202020204" pitchFamily="34" charset="0"/>
                </a:rPr>
                <a:t>（建议使用主题字体）</a:t>
              </a:r>
              <a:endParaRPr lang="zh-CN" altLang="en-US" sz="1405">
                <a:latin typeface="Arial" panose="020B0604020202020204" pitchFamily="34" charset="0"/>
                <a:ea typeface="微软雅黑" panose="020B0503020204020204" pitchFamily="34" charset="-122"/>
                <a:sym typeface="Arial" panose="020B0604020202020204" pitchFamily="34" charset="0"/>
              </a:endParaRPr>
            </a:p>
          </p:txBody>
        </p:sp>
      </p:grpSp>
      <p:sp>
        <p:nvSpPr>
          <p:cNvPr id="25" name="矩形 24"/>
          <p:cNvSpPr/>
          <p:nvPr/>
        </p:nvSpPr>
        <p:spPr>
          <a:xfrm>
            <a:off x="0" y="0"/>
            <a:ext cx="12858750" cy="519981"/>
          </a:xfrm>
          <a:prstGeom prst="rect">
            <a:avLst/>
          </a:prstGeom>
          <a:blipFill dpi="0" rotWithShape="1">
            <a:blip r:embed="rId5"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TextBox 122"/>
          <p:cNvSpPr txBox="1"/>
          <p:nvPr/>
        </p:nvSpPr>
        <p:spPr>
          <a:xfrm>
            <a:off x="136214" y="46890"/>
            <a:ext cx="3096344" cy="466685"/>
          </a:xfrm>
          <a:prstGeom prst="rect">
            <a:avLst/>
          </a:prstGeom>
          <a:noFill/>
        </p:spPr>
        <p:txBody>
          <a:bodyPr wrap="square" lIns="96416" tIns="48206" rIns="96416" bIns="48206" rtlCol="0">
            <a:spAutoFit/>
          </a:bodyPr>
          <a:lstStyle/>
          <a:p>
            <a:r>
              <a:rPr lang="zh-CN" altLang="en-US" sz="2400" spc="300" dirty="0" smtClean="0">
                <a:solidFill>
                  <a:schemeClr val="bg1"/>
                </a:solidFill>
                <a:latin typeface="造字工房悦黑体验版细体" pitchFamily="50" charset="-122"/>
                <a:ea typeface="造字工房悦黑体验版细体" pitchFamily="50" charset="-122"/>
                <a:sym typeface="Arial" panose="020B0604020202020204" pitchFamily="34" charset="0"/>
              </a:rPr>
              <a:t>点击添加标题文字</a:t>
            </a:r>
            <a:endParaRPr lang="zh-CN" altLang="en-US" sz="2400" spc="300" dirty="0">
              <a:solidFill>
                <a:schemeClr val="bg1"/>
              </a:solidFill>
              <a:latin typeface="造字工房悦黑体验版细体" pitchFamily="50" charset="-122"/>
              <a:ea typeface="造字工房悦黑体验版细体" pitchFamily="50" charset="-122"/>
              <a:sym typeface="Arial" panose="020B0604020202020204" pitchFamily="34" charset="0"/>
            </a:endParaRPr>
          </a:p>
        </p:txBody>
      </p:sp>
    </p:spTree>
    <p:custDataLst>
      <p:tags r:id="rId6"/>
    </p:custDataLst>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500" fill="hold"/>
                                        <p:tgtEl>
                                          <p:spTgt spid="20"/>
                                        </p:tgtEl>
                                        <p:attrNameLst>
                                          <p:attrName>ppt_w</p:attrName>
                                        </p:attrNameLst>
                                      </p:cBhvr>
                                      <p:tavLst>
                                        <p:tav tm="0">
                                          <p:val>
                                            <p:fltVal val="0"/>
                                          </p:val>
                                        </p:tav>
                                        <p:tav tm="100000">
                                          <p:val>
                                            <p:strVal val="#ppt_w"/>
                                          </p:val>
                                        </p:tav>
                                      </p:tavLst>
                                    </p:anim>
                                    <p:anim calcmode="lin" valueType="num">
                                      <p:cBhvr>
                                        <p:cTn id="13" dur="500" fill="hold"/>
                                        <p:tgtEl>
                                          <p:spTgt spid="20"/>
                                        </p:tgtEl>
                                        <p:attrNameLst>
                                          <p:attrName>ppt_h</p:attrName>
                                        </p:attrNameLst>
                                      </p:cBhvr>
                                      <p:tavLst>
                                        <p:tav tm="0">
                                          <p:val>
                                            <p:fltVal val="0"/>
                                          </p:val>
                                        </p:tav>
                                        <p:tav tm="100000">
                                          <p:val>
                                            <p:strVal val="#ppt_h"/>
                                          </p:val>
                                        </p:tav>
                                      </p:tavLst>
                                    </p:anim>
                                    <p:animEffect transition="in" filter="fade">
                                      <p:cBhvr>
                                        <p:cTn id="14" dur="500"/>
                                        <p:tgtEl>
                                          <p:spTgt spid="20"/>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p:cTn id="17" dur="500" fill="hold"/>
                                        <p:tgtEl>
                                          <p:spTgt spid="21"/>
                                        </p:tgtEl>
                                        <p:attrNameLst>
                                          <p:attrName>ppt_w</p:attrName>
                                        </p:attrNameLst>
                                      </p:cBhvr>
                                      <p:tavLst>
                                        <p:tav tm="0">
                                          <p:val>
                                            <p:fltVal val="0"/>
                                          </p:val>
                                        </p:tav>
                                        <p:tav tm="100000">
                                          <p:val>
                                            <p:strVal val="#ppt_w"/>
                                          </p:val>
                                        </p:tav>
                                      </p:tavLst>
                                    </p:anim>
                                    <p:anim calcmode="lin" valueType="num">
                                      <p:cBhvr>
                                        <p:cTn id="18" dur="500" fill="hold"/>
                                        <p:tgtEl>
                                          <p:spTgt spid="21"/>
                                        </p:tgtEl>
                                        <p:attrNameLst>
                                          <p:attrName>ppt_h</p:attrName>
                                        </p:attrNameLst>
                                      </p:cBhvr>
                                      <p:tavLst>
                                        <p:tav tm="0">
                                          <p:val>
                                            <p:fltVal val="0"/>
                                          </p:val>
                                        </p:tav>
                                        <p:tav tm="100000">
                                          <p:val>
                                            <p:strVal val="#ppt_h"/>
                                          </p:val>
                                        </p:tav>
                                      </p:tavLst>
                                    </p:anim>
                                    <p:animEffect transition="in" filter="fade">
                                      <p:cBhvr>
                                        <p:cTn id="19" dur="500"/>
                                        <p:tgtEl>
                                          <p:spTgt spid="2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1000"/>
                                        <p:tgtEl>
                                          <p:spTgt spid="4"/>
                                        </p:tgtEl>
                                      </p:cBhvr>
                                    </p:animEffect>
                                    <p:anim calcmode="lin" valueType="num">
                                      <p:cBhvr>
                                        <p:cTn id="35" dur="1000" fill="hold"/>
                                        <p:tgtEl>
                                          <p:spTgt spid="4"/>
                                        </p:tgtEl>
                                        <p:attrNameLst>
                                          <p:attrName>ppt_x</p:attrName>
                                        </p:attrNameLst>
                                      </p:cBhvr>
                                      <p:tavLst>
                                        <p:tav tm="0">
                                          <p:val>
                                            <p:strVal val="#ppt_x"/>
                                          </p:val>
                                        </p:tav>
                                        <p:tav tm="100000">
                                          <p:val>
                                            <p:strVal val="#ppt_x"/>
                                          </p:val>
                                        </p:tav>
                                      </p:tavLst>
                                    </p:anim>
                                    <p:anim calcmode="lin" valueType="num">
                                      <p:cBhvr>
                                        <p:cTn id="36" dur="1000" fill="hold"/>
                                        <p:tgtEl>
                                          <p:spTgt spid="4"/>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par>
                                <p:cTn id="42" presetID="47" presetClass="entr" presetSubtype="0" fill="hold" nodeType="with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fade">
                                      <p:cBhvr>
                                        <p:cTn id="44" dur="1000"/>
                                        <p:tgtEl>
                                          <p:spTgt spid="5"/>
                                        </p:tgtEl>
                                      </p:cBhvr>
                                    </p:animEffect>
                                    <p:anim calcmode="lin" valueType="num">
                                      <p:cBhvr>
                                        <p:cTn id="45" dur="1000" fill="hold"/>
                                        <p:tgtEl>
                                          <p:spTgt spid="5"/>
                                        </p:tgtEl>
                                        <p:attrNameLst>
                                          <p:attrName>ppt_x</p:attrName>
                                        </p:attrNameLst>
                                      </p:cBhvr>
                                      <p:tavLst>
                                        <p:tav tm="0">
                                          <p:val>
                                            <p:strVal val="#ppt_x"/>
                                          </p:val>
                                        </p:tav>
                                        <p:tav tm="100000">
                                          <p:val>
                                            <p:strVal val="#ppt_x"/>
                                          </p:val>
                                        </p:tav>
                                      </p:tavLst>
                                    </p:anim>
                                    <p:anim calcmode="lin" valueType="num">
                                      <p:cBhvr>
                                        <p:cTn id="46" dur="1000" fill="hold"/>
                                        <p:tgtEl>
                                          <p:spTgt spid="5"/>
                                        </p:tgtEl>
                                        <p:attrNameLst>
                                          <p:attrName>ppt_y</p:attrName>
                                        </p:attrNameLst>
                                      </p:cBhvr>
                                      <p:tavLst>
                                        <p:tav tm="0">
                                          <p:val>
                                            <p:strVal val="#ppt_y-.1"/>
                                          </p:val>
                                        </p:tav>
                                        <p:tav tm="100000">
                                          <p:val>
                                            <p:strVal val="#ppt_y"/>
                                          </p:val>
                                        </p:tav>
                                      </p:tavLst>
                                    </p:anim>
                                  </p:childTnLst>
                                </p:cTn>
                              </p:par>
                              <p:par>
                                <p:cTn id="47" presetID="47" presetClass="entr" presetSubtype="0" fill="hold" nodeType="with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fade">
                                      <p:cBhvr>
                                        <p:cTn id="49" dur="1000"/>
                                        <p:tgtEl>
                                          <p:spTgt spid="7"/>
                                        </p:tgtEl>
                                      </p:cBhvr>
                                    </p:animEffect>
                                    <p:anim calcmode="lin" valueType="num">
                                      <p:cBhvr>
                                        <p:cTn id="50" dur="1000" fill="hold"/>
                                        <p:tgtEl>
                                          <p:spTgt spid="7"/>
                                        </p:tgtEl>
                                        <p:attrNameLst>
                                          <p:attrName>ppt_x</p:attrName>
                                        </p:attrNameLst>
                                      </p:cBhvr>
                                      <p:tavLst>
                                        <p:tav tm="0">
                                          <p:val>
                                            <p:strVal val="#ppt_x"/>
                                          </p:val>
                                        </p:tav>
                                        <p:tav tm="100000">
                                          <p:val>
                                            <p:strVal val="#ppt_x"/>
                                          </p:val>
                                        </p:tav>
                                      </p:tavLst>
                                    </p:anim>
                                    <p:anim calcmode="lin" valueType="num">
                                      <p:cBhvr>
                                        <p:cTn id="5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267291" y="3247672"/>
            <a:ext cx="2213776" cy="2648577"/>
            <a:chOff x="900983" y="2309582"/>
            <a:chExt cx="1574327" cy="1883536"/>
          </a:xfrm>
        </p:grpSpPr>
        <p:sp>
          <p:nvSpPr>
            <p:cNvPr id="3" name="Freeform: Shape 1"/>
            <p:cNvSpPr/>
            <p:nvPr/>
          </p:nvSpPr>
          <p:spPr bwMode="auto">
            <a:xfrm>
              <a:off x="1812159" y="2684578"/>
              <a:ext cx="276971" cy="29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noAutofit/>
            </a:bodyPr>
            <a:lstStyle/>
            <a:p>
              <a:r>
                <a:rPr lang="id-ID" sz="197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01</a:t>
              </a:r>
              <a:endParaRPr lang="id-ID" sz="197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Freeform: Shape 2"/>
            <p:cNvSpPr/>
            <p:nvPr/>
          </p:nvSpPr>
          <p:spPr bwMode="auto">
            <a:xfrm>
              <a:off x="1425978" y="2309582"/>
              <a:ext cx="1049332" cy="1170385"/>
            </a:xfrm>
            <a:custGeom>
              <a:avLst/>
              <a:gdLst>
                <a:gd name="T0" fmla="+- 0 10800 961"/>
                <a:gd name="T1" fmla="*/ T0 w 19679"/>
                <a:gd name="T2" fmla="*/ 10800 h 21600"/>
                <a:gd name="T3" fmla="+- 0 10800 961"/>
                <a:gd name="T4" fmla="*/ T3 w 19679"/>
                <a:gd name="T5" fmla="*/ 10800 h 21600"/>
                <a:gd name="T6" fmla="+- 0 10800 961"/>
                <a:gd name="T7" fmla="*/ T6 w 19679"/>
                <a:gd name="T8" fmla="*/ 10800 h 21600"/>
                <a:gd name="T9" fmla="+- 0 10800 961"/>
                <a:gd name="T10" fmla="*/ T9 w 19679"/>
                <a:gd name="T11" fmla="*/ 10800 h 21600"/>
              </a:gdLst>
              <a:ahLst/>
              <a:cxnLst>
                <a:cxn ang="0">
                  <a:pos x="T1" y="T2"/>
                </a:cxn>
                <a:cxn ang="0">
                  <a:pos x="T4" y="T5"/>
                </a:cxn>
                <a:cxn ang="0">
                  <a:pos x="T7" y="T8"/>
                </a:cxn>
                <a:cxn ang="0">
                  <a:pos x="T10" y="T11"/>
                </a:cxn>
              </a:cxnLst>
              <a:rect l="0" t="0" r="r" b="b"/>
              <a:pathLst>
                <a:path w="19679" h="21600">
                  <a:moveTo>
                    <a:pt x="9838" y="0"/>
                  </a:moveTo>
                  <a:cubicBezTo>
                    <a:pt x="7321" y="0"/>
                    <a:pt x="4802" y="944"/>
                    <a:pt x="2881" y="2835"/>
                  </a:cubicBezTo>
                  <a:cubicBezTo>
                    <a:pt x="-961" y="6616"/>
                    <a:pt x="-961" y="12749"/>
                    <a:pt x="2881" y="16530"/>
                  </a:cubicBezTo>
                  <a:cubicBezTo>
                    <a:pt x="4639" y="18260"/>
                    <a:pt x="6897" y="19188"/>
                    <a:pt x="9197" y="19335"/>
                  </a:cubicBezTo>
                  <a:cubicBezTo>
                    <a:pt x="8918" y="20157"/>
                    <a:pt x="8453" y="20930"/>
                    <a:pt x="7797" y="21600"/>
                  </a:cubicBezTo>
                  <a:cubicBezTo>
                    <a:pt x="8874" y="21508"/>
                    <a:pt x="9927" y="21069"/>
                    <a:pt x="10751" y="20282"/>
                  </a:cubicBezTo>
                  <a:cubicBezTo>
                    <a:pt x="11091" y="19958"/>
                    <a:pt x="11357" y="19595"/>
                    <a:pt x="11572" y="19211"/>
                  </a:cubicBezTo>
                  <a:cubicBezTo>
                    <a:pt x="13486" y="18876"/>
                    <a:pt x="15317" y="17986"/>
                    <a:pt x="16796" y="16530"/>
                  </a:cubicBezTo>
                  <a:cubicBezTo>
                    <a:pt x="20638" y="12749"/>
                    <a:pt x="20638" y="6616"/>
                    <a:pt x="16796" y="2835"/>
                  </a:cubicBezTo>
                  <a:cubicBezTo>
                    <a:pt x="14875" y="944"/>
                    <a:pt x="12356" y="0"/>
                    <a:pt x="9838" y="0"/>
                  </a:cubicBezTo>
                  <a:close/>
                  <a:moveTo>
                    <a:pt x="9838" y="3047"/>
                  </a:moveTo>
                  <a:cubicBezTo>
                    <a:pt x="11564" y="3047"/>
                    <a:pt x="13290" y="3694"/>
                    <a:pt x="14607" y="4990"/>
                  </a:cubicBezTo>
                  <a:cubicBezTo>
                    <a:pt x="17240" y="7581"/>
                    <a:pt x="17240" y="11784"/>
                    <a:pt x="14607" y="14375"/>
                  </a:cubicBezTo>
                  <a:cubicBezTo>
                    <a:pt x="11973" y="16967"/>
                    <a:pt x="7703" y="16967"/>
                    <a:pt x="5070" y="14375"/>
                  </a:cubicBezTo>
                  <a:cubicBezTo>
                    <a:pt x="2437" y="11784"/>
                    <a:pt x="2437" y="7581"/>
                    <a:pt x="5070" y="4990"/>
                  </a:cubicBezTo>
                  <a:cubicBezTo>
                    <a:pt x="6387" y="3694"/>
                    <a:pt x="8113" y="3047"/>
                    <a:pt x="9838" y="3047"/>
                  </a:cubicBezTo>
                  <a:close/>
                </a:path>
              </a:pathLst>
            </a:custGeom>
            <a:solidFill>
              <a:schemeClr val="accent1"/>
            </a:solidFill>
            <a:ln>
              <a:noFill/>
            </a:ln>
            <a:effectLst/>
          </p:spPr>
          <p:txBody>
            <a:bodyPr anchor="ctr"/>
            <a:lstStyle/>
            <a:p>
              <a:pPr algn="ctr"/>
              <a:endParaRPr sz="1545">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1" name="Freeform: Shape 13"/>
            <p:cNvSpPr/>
            <p:nvPr/>
          </p:nvSpPr>
          <p:spPr bwMode="auto">
            <a:xfrm>
              <a:off x="900983" y="3560886"/>
              <a:ext cx="1569722" cy="6322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ctr">
              <a:normAutofit/>
            </a:bodyPr>
            <a:lstStyle/>
            <a:p>
              <a:pPr defTabSz="1285240">
                <a:lnSpc>
                  <a:spcPct val="120000"/>
                </a:lnSpc>
                <a:defRPr/>
              </a:pPr>
              <a:r>
                <a:rPr lang="zh-CN" altLang="en-US" sz="1125"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双击输入替换内容双击输入替换内容双击输入替换内容双击输入替换内容</a:t>
              </a:r>
              <a:endParaRPr lang="zh-CN" altLang="en-US" sz="1125"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2" name="组合 31"/>
          <p:cNvGrpSpPr/>
          <p:nvPr/>
        </p:nvGrpSpPr>
        <p:grpSpPr>
          <a:xfrm>
            <a:off x="3481067" y="1336403"/>
            <a:ext cx="2213776" cy="2649502"/>
            <a:chOff x="2475310" y="950383"/>
            <a:chExt cx="1574327" cy="1884194"/>
          </a:xfrm>
        </p:grpSpPr>
        <p:sp>
          <p:nvSpPr>
            <p:cNvPr id="33" name="Freeform: Shape 3"/>
            <p:cNvSpPr/>
            <p:nvPr/>
          </p:nvSpPr>
          <p:spPr bwMode="auto">
            <a:xfrm>
              <a:off x="2475310" y="1649719"/>
              <a:ext cx="1049332" cy="1184858"/>
            </a:xfrm>
            <a:custGeom>
              <a:avLst/>
              <a:gdLst>
                <a:gd name="T0" fmla="+- 0 10800 961"/>
                <a:gd name="T1" fmla="*/ T0 w 19679"/>
                <a:gd name="T2" fmla="*/ 10352 h 20704"/>
                <a:gd name="T3" fmla="+- 0 10800 961"/>
                <a:gd name="T4" fmla="*/ T3 w 19679"/>
                <a:gd name="T5" fmla="*/ 10352 h 20704"/>
                <a:gd name="T6" fmla="+- 0 10800 961"/>
                <a:gd name="T7" fmla="*/ T6 w 19679"/>
                <a:gd name="T8" fmla="*/ 10352 h 20704"/>
                <a:gd name="T9" fmla="+- 0 10800 961"/>
                <a:gd name="T10" fmla="*/ T9 w 19679"/>
                <a:gd name="T11" fmla="*/ 10352 h 20704"/>
              </a:gdLst>
              <a:ahLst/>
              <a:cxnLst>
                <a:cxn ang="0">
                  <a:pos x="T1" y="T2"/>
                </a:cxn>
                <a:cxn ang="0">
                  <a:pos x="T4" y="T5"/>
                </a:cxn>
                <a:cxn ang="0">
                  <a:pos x="T7" y="T8"/>
                </a:cxn>
                <a:cxn ang="0">
                  <a:pos x="T10" y="T11"/>
                </a:cxn>
              </a:cxnLst>
              <a:rect l="0" t="0" r="r" b="b"/>
              <a:pathLst>
                <a:path w="19679" h="20704">
                  <a:moveTo>
                    <a:pt x="11880" y="0"/>
                  </a:moveTo>
                  <a:cubicBezTo>
                    <a:pt x="10803" y="87"/>
                    <a:pt x="9750" y="505"/>
                    <a:pt x="8926" y="1250"/>
                  </a:cubicBezTo>
                  <a:cubicBezTo>
                    <a:pt x="8506" y="1629"/>
                    <a:pt x="8190" y="2063"/>
                    <a:pt x="7960" y="2524"/>
                  </a:cubicBezTo>
                  <a:cubicBezTo>
                    <a:pt x="6100" y="2860"/>
                    <a:pt x="4322" y="3700"/>
                    <a:pt x="2881" y="5043"/>
                  </a:cubicBezTo>
                  <a:cubicBezTo>
                    <a:pt x="-961" y="8625"/>
                    <a:pt x="-961" y="14435"/>
                    <a:pt x="2881" y="18017"/>
                  </a:cubicBezTo>
                  <a:cubicBezTo>
                    <a:pt x="6723" y="21600"/>
                    <a:pt x="12954" y="21599"/>
                    <a:pt x="16796" y="18017"/>
                  </a:cubicBezTo>
                  <a:cubicBezTo>
                    <a:pt x="20638" y="14435"/>
                    <a:pt x="20638" y="8625"/>
                    <a:pt x="16796" y="5043"/>
                  </a:cubicBezTo>
                  <a:cubicBezTo>
                    <a:pt x="15021" y="3388"/>
                    <a:pt x="12736" y="2509"/>
                    <a:pt x="10412" y="2383"/>
                  </a:cubicBezTo>
                  <a:cubicBezTo>
                    <a:pt x="10678" y="1519"/>
                    <a:pt x="11159" y="697"/>
                    <a:pt x="11880" y="0"/>
                  </a:cubicBezTo>
                  <a:close/>
                  <a:moveTo>
                    <a:pt x="9838" y="5244"/>
                  </a:moveTo>
                  <a:cubicBezTo>
                    <a:pt x="11564" y="5244"/>
                    <a:pt x="13290" y="5857"/>
                    <a:pt x="14607" y="7085"/>
                  </a:cubicBezTo>
                  <a:cubicBezTo>
                    <a:pt x="17240" y="9540"/>
                    <a:pt x="17240" y="13521"/>
                    <a:pt x="14607" y="15976"/>
                  </a:cubicBezTo>
                  <a:cubicBezTo>
                    <a:pt x="11974" y="18431"/>
                    <a:pt x="7703" y="18431"/>
                    <a:pt x="5070" y="15976"/>
                  </a:cubicBezTo>
                  <a:cubicBezTo>
                    <a:pt x="2437" y="13521"/>
                    <a:pt x="2437" y="9540"/>
                    <a:pt x="5070" y="7085"/>
                  </a:cubicBezTo>
                  <a:cubicBezTo>
                    <a:pt x="6387" y="5857"/>
                    <a:pt x="8113" y="5244"/>
                    <a:pt x="9838" y="5244"/>
                  </a:cubicBezTo>
                  <a:close/>
                </a:path>
              </a:pathLst>
            </a:custGeom>
            <a:solidFill>
              <a:schemeClr val="accent2"/>
            </a:solidFill>
            <a:ln>
              <a:noFill/>
            </a:ln>
            <a:effectLst/>
          </p:spPr>
          <p:txBody>
            <a:bodyPr anchor="ctr"/>
            <a:lstStyle/>
            <a:p>
              <a:pPr algn="ctr"/>
              <a:endParaRPr sz="1545">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Freeform: Shape 8"/>
            <p:cNvSpPr/>
            <p:nvPr/>
          </p:nvSpPr>
          <p:spPr bwMode="auto">
            <a:xfrm>
              <a:off x="2479915" y="950383"/>
              <a:ext cx="1569722" cy="6328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ctr">
              <a:normAutofit/>
            </a:bodyPr>
            <a:lstStyle/>
            <a:p>
              <a:pPr defTabSz="1285240">
                <a:lnSpc>
                  <a:spcPct val="120000"/>
                </a:lnSpc>
                <a:defRPr/>
              </a:pPr>
              <a:r>
                <a:rPr lang="zh-CN" altLang="en-US" sz="1125"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双击输入替换内容双击输入替换内容双击输入替换内容双击输入替换内容</a:t>
              </a:r>
              <a:endParaRPr lang="zh-CN" altLang="en-US" sz="1125"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a:p>
              <a:pPr defTabSz="1285240">
                <a:lnSpc>
                  <a:spcPct val="120000"/>
                </a:lnSpc>
                <a:defRPr/>
              </a:pPr>
              <a:endParaRPr lang="zh-CN" altLang="en-US" sz="1125"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5" name="Freeform: Shape 14"/>
            <p:cNvSpPr/>
            <p:nvPr/>
          </p:nvSpPr>
          <p:spPr bwMode="auto">
            <a:xfrm>
              <a:off x="2861491" y="2159583"/>
              <a:ext cx="276971" cy="29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noAutofit/>
            </a:bodyPr>
            <a:lstStyle/>
            <a:p>
              <a:r>
                <a:rPr lang="id-ID" sz="197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02</a:t>
              </a:r>
              <a:endParaRPr lang="id-ID" sz="197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6" name="组合 35"/>
          <p:cNvGrpSpPr/>
          <p:nvPr/>
        </p:nvGrpSpPr>
        <p:grpSpPr>
          <a:xfrm>
            <a:off x="4219301" y="3247672"/>
            <a:ext cx="2213776" cy="2648577"/>
            <a:chOff x="3000305" y="2309582"/>
            <a:chExt cx="1574327" cy="1883536"/>
          </a:xfrm>
        </p:grpSpPr>
        <p:grpSp>
          <p:nvGrpSpPr>
            <p:cNvPr id="37" name="组合 36"/>
            <p:cNvGrpSpPr/>
            <p:nvPr/>
          </p:nvGrpSpPr>
          <p:grpSpPr>
            <a:xfrm>
              <a:off x="3000305" y="2309582"/>
              <a:ext cx="1574327" cy="1883536"/>
              <a:chOff x="3000305" y="2309582"/>
              <a:chExt cx="1574327" cy="1883536"/>
            </a:xfrm>
          </p:grpSpPr>
          <p:sp>
            <p:nvSpPr>
              <p:cNvPr id="38" name="Freeform: Shape 4"/>
              <p:cNvSpPr/>
              <p:nvPr/>
            </p:nvSpPr>
            <p:spPr bwMode="auto">
              <a:xfrm>
                <a:off x="3524642" y="2309582"/>
                <a:ext cx="1049990" cy="1170385"/>
              </a:xfrm>
              <a:custGeom>
                <a:avLst/>
                <a:gdLst>
                  <a:gd name="T0" fmla="+- 0 10800 961"/>
                  <a:gd name="T1" fmla="*/ T0 w 19679"/>
                  <a:gd name="T2" fmla="*/ 10800 h 21600"/>
                  <a:gd name="T3" fmla="+- 0 10800 961"/>
                  <a:gd name="T4" fmla="*/ T3 w 19679"/>
                  <a:gd name="T5" fmla="*/ 10800 h 21600"/>
                  <a:gd name="T6" fmla="+- 0 10800 961"/>
                  <a:gd name="T7" fmla="*/ T6 w 19679"/>
                  <a:gd name="T8" fmla="*/ 10800 h 21600"/>
                  <a:gd name="T9" fmla="+- 0 10800 961"/>
                  <a:gd name="T10" fmla="*/ T9 w 19679"/>
                  <a:gd name="T11" fmla="*/ 10800 h 21600"/>
                </a:gdLst>
                <a:ahLst/>
                <a:cxnLst>
                  <a:cxn ang="0">
                    <a:pos x="T1" y="T2"/>
                  </a:cxn>
                  <a:cxn ang="0">
                    <a:pos x="T4" y="T5"/>
                  </a:cxn>
                  <a:cxn ang="0">
                    <a:pos x="T7" y="T8"/>
                  </a:cxn>
                  <a:cxn ang="0">
                    <a:pos x="T10" y="T11"/>
                  </a:cxn>
                </a:cxnLst>
                <a:rect l="0" t="0" r="r" b="b"/>
                <a:pathLst>
                  <a:path w="19679" h="21600">
                    <a:moveTo>
                      <a:pt x="9838" y="0"/>
                    </a:moveTo>
                    <a:cubicBezTo>
                      <a:pt x="7321" y="0"/>
                      <a:pt x="4802" y="944"/>
                      <a:pt x="2881" y="2835"/>
                    </a:cubicBezTo>
                    <a:cubicBezTo>
                      <a:pt x="-961" y="6616"/>
                      <a:pt x="-961" y="12749"/>
                      <a:pt x="2881" y="16530"/>
                    </a:cubicBezTo>
                    <a:cubicBezTo>
                      <a:pt x="4648" y="18270"/>
                      <a:pt x="6921" y="19199"/>
                      <a:pt x="9234" y="19338"/>
                    </a:cubicBezTo>
                    <a:cubicBezTo>
                      <a:pt x="8955" y="20157"/>
                      <a:pt x="8491" y="20932"/>
                      <a:pt x="7837" y="21600"/>
                    </a:cubicBezTo>
                    <a:cubicBezTo>
                      <a:pt x="8914" y="21508"/>
                      <a:pt x="9967" y="21069"/>
                      <a:pt x="10791" y="20282"/>
                    </a:cubicBezTo>
                    <a:cubicBezTo>
                      <a:pt x="11132" y="19957"/>
                      <a:pt x="11400" y="19590"/>
                      <a:pt x="11615" y="19205"/>
                    </a:cubicBezTo>
                    <a:cubicBezTo>
                      <a:pt x="13512" y="18863"/>
                      <a:pt x="15329" y="17974"/>
                      <a:pt x="16796" y="16530"/>
                    </a:cubicBezTo>
                    <a:cubicBezTo>
                      <a:pt x="20638" y="12749"/>
                      <a:pt x="20638" y="6616"/>
                      <a:pt x="16796" y="2835"/>
                    </a:cubicBezTo>
                    <a:cubicBezTo>
                      <a:pt x="14875" y="944"/>
                      <a:pt x="12356" y="0"/>
                      <a:pt x="9838" y="0"/>
                    </a:cubicBezTo>
                    <a:close/>
                    <a:moveTo>
                      <a:pt x="9838" y="3047"/>
                    </a:moveTo>
                    <a:cubicBezTo>
                      <a:pt x="11564" y="3047"/>
                      <a:pt x="13290" y="3694"/>
                      <a:pt x="14607" y="4990"/>
                    </a:cubicBezTo>
                    <a:cubicBezTo>
                      <a:pt x="17240" y="7581"/>
                      <a:pt x="17240" y="11784"/>
                      <a:pt x="14607" y="14375"/>
                    </a:cubicBezTo>
                    <a:cubicBezTo>
                      <a:pt x="11973" y="16967"/>
                      <a:pt x="7703" y="16967"/>
                      <a:pt x="5070" y="14375"/>
                    </a:cubicBezTo>
                    <a:cubicBezTo>
                      <a:pt x="2437" y="11784"/>
                      <a:pt x="2437" y="7581"/>
                      <a:pt x="5070" y="4990"/>
                    </a:cubicBezTo>
                    <a:cubicBezTo>
                      <a:pt x="6387" y="3694"/>
                      <a:pt x="8113" y="3047"/>
                      <a:pt x="9838" y="3047"/>
                    </a:cubicBezTo>
                    <a:close/>
                  </a:path>
                </a:pathLst>
              </a:custGeom>
              <a:solidFill>
                <a:schemeClr val="accent3"/>
              </a:solidFill>
              <a:ln>
                <a:noFill/>
              </a:ln>
              <a:effectLst/>
            </p:spPr>
            <p:txBody>
              <a:bodyPr anchor="ctr"/>
              <a:lstStyle/>
              <a:p>
                <a:pPr algn="ctr"/>
                <a:endParaRPr sz="1545">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Freeform: Shape 12"/>
              <p:cNvSpPr/>
              <p:nvPr/>
            </p:nvSpPr>
            <p:spPr bwMode="auto">
              <a:xfrm>
                <a:off x="3000305" y="3560886"/>
                <a:ext cx="1569722" cy="6322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ctr">
                <a:normAutofit/>
              </a:bodyPr>
              <a:lstStyle/>
              <a:p>
                <a:pPr defTabSz="1285240">
                  <a:lnSpc>
                    <a:spcPct val="120000"/>
                  </a:lnSpc>
                  <a:defRPr/>
                </a:pPr>
                <a:r>
                  <a:rPr lang="zh-CN" altLang="en-US" sz="1125"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双击输入替换内容双击输入替换内容双击输入替换内容双击输入替换内容</a:t>
                </a:r>
                <a:endParaRPr lang="zh-CN" altLang="en-US" sz="1125"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40" name="Freeform: Shape 15"/>
            <p:cNvSpPr/>
            <p:nvPr/>
          </p:nvSpPr>
          <p:spPr bwMode="auto">
            <a:xfrm>
              <a:off x="3910823" y="2684578"/>
              <a:ext cx="277629" cy="29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noAutofit/>
            </a:bodyPr>
            <a:lstStyle/>
            <a:p>
              <a:r>
                <a:rPr lang="id-ID" sz="197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03</a:t>
              </a:r>
              <a:endParaRPr lang="id-ID" sz="197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1" name="组合 40"/>
          <p:cNvGrpSpPr/>
          <p:nvPr/>
        </p:nvGrpSpPr>
        <p:grpSpPr>
          <a:xfrm>
            <a:off x="6432151" y="1336403"/>
            <a:ext cx="2207300" cy="2649502"/>
            <a:chOff x="4573974" y="950383"/>
            <a:chExt cx="1569722" cy="1884194"/>
          </a:xfrm>
        </p:grpSpPr>
        <p:sp>
          <p:nvSpPr>
            <p:cNvPr id="42" name="Freeform: Shape 5"/>
            <p:cNvSpPr/>
            <p:nvPr/>
          </p:nvSpPr>
          <p:spPr bwMode="auto">
            <a:xfrm>
              <a:off x="4573974" y="1649719"/>
              <a:ext cx="1049990" cy="1184858"/>
            </a:xfrm>
            <a:custGeom>
              <a:avLst/>
              <a:gdLst>
                <a:gd name="T0" fmla="+- 0 10800 961"/>
                <a:gd name="T1" fmla="*/ T0 w 19679"/>
                <a:gd name="T2" fmla="*/ 10352 h 20704"/>
                <a:gd name="T3" fmla="+- 0 10800 961"/>
                <a:gd name="T4" fmla="*/ T3 w 19679"/>
                <a:gd name="T5" fmla="*/ 10352 h 20704"/>
                <a:gd name="T6" fmla="+- 0 10800 961"/>
                <a:gd name="T7" fmla="*/ T6 w 19679"/>
                <a:gd name="T8" fmla="*/ 10352 h 20704"/>
                <a:gd name="T9" fmla="+- 0 10800 961"/>
                <a:gd name="T10" fmla="*/ T9 w 19679"/>
                <a:gd name="T11" fmla="*/ 10352 h 20704"/>
              </a:gdLst>
              <a:ahLst/>
              <a:cxnLst>
                <a:cxn ang="0">
                  <a:pos x="T1" y="T2"/>
                </a:cxn>
                <a:cxn ang="0">
                  <a:pos x="T4" y="T5"/>
                </a:cxn>
                <a:cxn ang="0">
                  <a:pos x="T7" y="T8"/>
                </a:cxn>
                <a:cxn ang="0">
                  <a:pos x="T10" y="T11"/>
                </a:cxn>
              </a:cxnLst>
              <a:rect l="0" t="0" r="r" b="b"/>
              <a:pathLst>
                <a:path w="19679" h="20704">
                  <a:moveTo>
                    <a:pt x="11963" y="0"/>
                  </a:moveTo>
                  <a:cubicBezTo>
                    <a:pt x="10886" y="87"/>
                    <a:pt x="9837" y="505"/>
                    <a:pt x="9012" y="1250"/>
                  </a:cubicBezTo>
                  <a:cubicBezTo>
                    <a:pt x="8596" y="1626"/>
                    <a:pt x="8279" y="2055"/>
                    <a:pt x="8050" y="2513"/>
                  </a:cubicBezTo>
                  <a:cubicBezTo>
                    <a:pt x="6157" y="2837"/>
                    <a:pt x="4344" y="3678"/>
                    <a:pt x="2881" y="5043"/>
                  </a:cubicBezTo>
                  <a:cubicBezTo>
                    <a:pt x="-961" y="8625"/>
                    <a:pt x="-961" y="14435"/>
                    <a:pt x="2881" y="18017"/>
                  </a:cubicBezTo>
                  <a:cubicBezTo>
                    <a:pt x="6723" y="21600"/>
                    <a:pt x="12954" y="21599"/>
                    <a:pt x="16796" y="18017"/>
                  </a:cubicBezTo>
                  <a:cubicBezTo>
                    <a:pt x="20638" y="14435"/>
                    <a:pt x="20638" y="8625"/>
                    <a:pt x="16796" y="5043"/>
                  </a:cubicBezTo>
                  <a:cubicBezTo>
                    <a:pt x="15042" y="3408"/>
                    <a:pt x="12790" y="2528"/>
                    <a:pt x="10495" y="2386"/>
                  </a:cubicBezTo>
                  <a:cubicBezTo>
                    <a:pt x="10761" y="1521"/>
                    <a:pt x="11241" y="697"/>
                    <a:pt x="11963" y="0"/>
                  </a:cubicBezTo>
                  <a:close/>
                  <a:moveTo>
                    <a:pt x="9838" y="5244"/>
                  </a:moveTo>
                  <a:cubicBezTo>
                    <a:pt x="11564" y="5244"/>
                    <a:pt x="13290" y="5857"/>
                    <a:pt x="14607" y="7085"/>
                  </a:cubicBezTo>
                  <a:cubicBezTo>
                    <a:pt x="17240" y="9540"/>
                    <a:pt x="17240" y="13521"/>
                    <a:pt x="14607" y="15976"/>
                  </a:cubicBezTo>
                  <a:cubicBezTo>
                    <a:pt x="11974" y="18431"/>
                    <a:pt x="7703" y="18431"/>
                    <a:pt x="5070" y="15976"/>
                  </a:cubicBezTo>
                  <a:cubicBezTo>
                    <a:pt x="2437" y="13521"/>
                    <a:pt x="2437" y="9540"/>
                    <a:pt x="5070" y="7085"/>
                  </a:cubicBezTo>
                  <a:cubicBezTo>
                    <a:pt x="6387" y="5857"/>
                    <a:pt x="8113" y="5244"/>
                    <a:pt x="9838" y="5244"/>
                  </a:cubicBezTo>
                  <a:close/>
                </a:path>
              </a:pathLst>
            </a:custGeom>
            <a:solidFill>
              <a:schemeClr val="accent4"/>
            </a:solidFill>
            <a:ln>
              <a:noFill/>
            </a:ln>
            <a:effectLst/>
          </p:spPr>
          <p:txBody>
            <a:bodyPr anchor="ctr"/>
            <a:lstStyle/>
            <a:p>
              <a:pPr algn="ctr"/>
              <a:endParaRPr sz="1545">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3" name="Freeform: Shape 9"/>
            <p:cNvSpPr/>
            <p:nvPr/>
          </p:nvSpPr>
          <p:spPr bwMode="auto">
            <a:xfrm>
              <a:off x="4574632" y="950383"/>
              <a:ext cx="1569064" cy="6328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ctr">
              <a:normAutofit/>
            </a:bodyPr>
            <a:lstStyle/>
            <a:p>
              <a:pPr defTabSz="1285240">
                <a:lnSpc>
                  <a:spcPct val="120000"/>
                </a:lnSpc>
                <a:defRPr/>
              </a:pPr>
              <a:r>
                <a:rPr lang="zh-CN" altLang="en-US" sz="1125"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双击输入替换内容双击输入替换内容双击输入替换内容双击输入替换内容</a:t>
              </a:r>
              <a:endParaRPr lang="zh-CN" altLang="en-US" sz="1125"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4" name="Freeform: Shape 16"/>
            <p:cNvSpPr/>
            <p:nvPr/>
          </p:nvSpPr>
          <p:spPr bwMode="auto">
            <a:xfrm>
              <a:off x="4964760" y="2159583"/>
              <a:ext cx="277629" cy="29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noAutofit/>
            </a:bodyPr>
            <a:lstStyle/>
            <a:p>
              <a:r>
                <a:rPr lang="id-ID" sz="197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04</a:t>
              </a:r>
              <a:endParaRPr lang="id-ID" sz="197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5" name="组合 44"/>
          <p:cNvGrpSpPr/>
          <p:nvPr/>
        </p:nvGrpSpPr>
        <p:grpSpPr>
          <a:xfrm>
            <a:off x="7176860" y="3247672"/>
            <a:ext cx="2207300" cy="2648577"/>
            <a:chOff x="5103574" y="2309582"/>
            <a:chExt cx="1569722" cy="1883536"/>
          </a:xfrm>
        </p:grpSpPr>
        <p:grpSp>
          <p:nvGrpSpPr>
            <p:cNvPr id="46" name="组合 45"/>
            <p:cNvGrpSpPr/>
            <p:nvPr/>
          </p:nvGrpSpPr>
          <p:grpSpPr>
            <a:xfrm>
              <a:off x="5103574" y="2309582"/>
              <a:ext cx="1569722" cy="1883536"/>
              <a:chOff x="5103574" y="2309582"/>
              <a:chExt cx="1569722" cy="1883536"/>
            </a:xfrm>
          </p:grpSpPr>
          <p:sp>
            <p:nvSpPr>
              <p:cNvPr id="47" name="Freeform: Shape 6"/>
              <p:cNvSpPr/>
              <p:nvPr/>
            </p:nvSpPr>
            <p:spPr bwMode="auto">
              <a:xfrm>
                <a:off x="5623964" y="2309582"/>
                <a:ext cx="1049332" cy="1170385"/>
              </a:xfrm>
              <a:custGeom>
                <a:avLst/>
                <a:gdLst>
                  <a:gd name="T0" fmla="+- 0 10800 961"/>
                  <a:gd name="T1" fmla="*/ T0 w 19679"/>
                  <a:gd name="T2" fmla="*/ 10800 h 21600"/>
                  <a:gd name="T3" fmla="+- 0 10800 961"/>
                  <a:gd name="T4" fmla="*/ T3 w 19679"/>
                  <a:gd name="T5" fmla="*/ 10800 h 21600"/>
                  <a:gd name="T6" fmla="+- 0 10800 961"/>
                  <a:gd name="T7" fmla="*/ T6 w 19679"/>
                  <a:gd name="T8" fmla="*/ 10800 h 21600"/>
                  <a:gd name="T9" fmla="+- 0 10800 961"/>
                  <a:gd name="T10" fmla="*/ T9 w 19679"/>
                  <a:gd name="T11" fmla="*/ 10800 h 21600"/>
                </a:gdLst>
                <a:ahLst/>
                <a:cxnLst>
                  <a:cxn ang="0">
                    <a:pos x="T1" y="T2"/>
                  </a:cxn>
                  <a:cxn ang="0">
                    <a:pos x="T4" y="T5"/>
                  </a:cxn>
                  <a:cxn ang="0">
                    <a:pos x="T7" y="T8"/>
                  </a:cxn>
                  <a:cxn ang="0">
                    <a:pos x="T10" y="T11"/>
                  </a:cxn>
                </a:cxnLst>
                <a:rect l="0" t="0" r="r" b="b"/>
                <a:pathLst>
                  <a:path w="19679" h="21600">
                    <a:moveTo>
                      <a:pt x="9838" y="0"/>
                    </a:moveTo>
                    <a:cubicBezTo>
                      <a:pt x="7321" y="0"/>
                      <a:pt x="4802" y="944"/>
                      <a:pt x="2881" y="2835"/>
                    </a:cubicBezTo>
                    <a:cubicBezTo>
                      <a:pt x="-961" y="6616"/>
                      <a:pt x="-961" y="12749"/>
                      <a:pt x="2881" y="16530"/>
                    </a:cubicBezTo>
                    <a:cubicBezTo>
                      <a:pt x="4617" y="18240"/>
                      <a:pt x="6842" y="19168"/>
                      <a:pt x="9114" y="19332"/>
                    </a:cubicBezTo>
                    <a:cubicBezTo>
                      <a:pt x="8835" y="20154"/>
                      <a:pt x="8369" y="20930"/>
                      <a:pt x="7714" y="21600"/>
                    </a:cubicBezTo>
                    <a:cubicBezTo>
                      <a:pt x="8791" y="21508"/>
                      <a:pt x="9844" y="21069"/>
                      <a:pt x="10668" y="20282"/>
                    </a:cubicBezTo>
                    <a:cubicBezTo>
                      <a:pt x="11003" y="19962"/>
                      <a:pt x="11269" y="19602"/>
                      <a:pt x="11482" y="19223"/>
                    </a:cubicBezTo>
                    <a:cubicBezTo>
                      <a:pt x="13428" y="18900"/>
                      <a:pt x="15295" y="18008"/>
                      <a:pt x="16796" y="16530"/>
                    </a:cubicBezTo>
                    <a:cubicBezTo>
                      <a:pt x="20638" y="12749"/>
                      <a:pt x="20638" y="6616"/>
                      <a:pt x="16796" y="2835"/>
                    </a:cubicBezTo>
                    <a:cubicBezTo>
                      <a:pt x="14875" y="944"/>
                      <a:pt x="12356" y="0"/>
                      <a:pt x="9838" y="0"/>
                    </a:cubicBezTo>
                    <a:close/>
                    <a:moveTo>
                      <a:pt x="9838" y="3047"/>
                    </a:moveTo>
                    <a:cubicBezTo>
                      <a:pt x="11564" y="3047"/>
                      <a:pt x="13290" y="3694"/>
                      <a:pt x="14607" y="4990"/>
                    </a:cubicBezTo>
                    <a:cubicBezTo>
                      <a:pt x="17240" y="7581"/>
                      <a:pt x="17240" y="11784"/>
                      <a:pt x="14607" y="14375"/>
                    </a:cubicBezTo>
                    <a:cubicBezTo>
                      <a:pt x="11974" y="16967"/>
                      <a:pt x="7703" y="16967"/>
                      <a:pt x="5070" y="14375"/>
                    </a:cubicBezTo>
                    <a:cubicBezTo>
                      <a:pt x="2437" y="11784"/>
                      <a:pt x="2437" y="7581"/>
                      <a:pt x="5070" y="4990"/>
                    </a:cubicBezTo>
                    <a:cubicBezTo>
                      <a:pt x="6387" y="3694"/>
                      <a:pt x="8113" y="3047"/>
                      <a:pt x="9838" y="3047"/>
                    </a:cubicBezTo>
                    <a:close/>
                  </a:path>
                </a:pathLst>
              </a:custGeom>
              <a:solidFill>
                <a:schemeClr val="accent5"/>
              </a:solidFill>
              <a:ln>
                <a:noFill/>
              </a:ln>
              <a:effectLst/>
            </p:spPr>
            <p:txBody>
              <a:bodyPr anchor="ctr"/>
              <a:lstStyle/>
              <a:p>
                <a:pPr algn="ctr"/>
                <a:endParaRPr sz="1545">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8" name="Freeform: Shape 11"/>
              <p:cNvSpPr/>
              <p:nvPr/>
            </p:nvSpPr>
            <p:spPr bwMode="auto">
              <a:xfrm>
                <a:off x="5103574" y="3560886"/>
                <a:ext cx="1569722" cy="6322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ctr">
                <a:normAutofit/>
              </a:bodyPr>
              <a:lstStyle/>
              <a:p>
                <a:pPr defTabSz="1285240">
                  <a:lnSpc>
                    <a:spcPct val="120000"/>
                  </a:lnSpc>
                  <a:defRPr/>
                </a:pPr>
                <a:r>
                  <a:rPr lang="zh-CN" altLang="en-US" sz="1125"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双击输入替换内容双击输入替换内容双击输入替换内容双击输入替换内容</a:t>
                </a:r>
                <a:endParaRPr lang="zh-CN" altLang="en-US" sz="1125"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49" name="Freeform: Shape 17"/>
            <p:cNvSpPr/>
            <p:nvPr/>
          </p:nvSpPr>
          <p:spPr bwMode="auto">
            <a:xfrm>
              <a:off x="6005540" y="2684578"/>
              <a:ext cx="276971" cy="29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noAutofit/>
            </a:bodyPr>
            <a:lstStyle/>
            <a:p>
              <a:r>
                <a:rPr lang="id-ID" sz="197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05</a:t>
              </a:r>
              <a:endParaRPr lang="id-ID" sz="197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0" name="组合 49"/>
          <p:cNvGrpSpPr/>
          <p:nvPr/>
        </p:nvGrpSpPr>
        <p:grpSpPr>
          <a:xfrm>
            <a:off x="9384161" y="1336403"/>
            <a:ext cx="2207300" cy="2649502"/>
            <a:chOff x="6673296" y="950383"/>
            <a:chExt cx="1569722" cy="1884194"/>
          </a:xfrm>
        </p:grpSpPr>
        <p:sp>
          <p:nvSpPr>
            <p:cNvPr id="51" name="Freeform: Shape 7"/>
            <p:cNvSpPr/>
            <p:nvPr/>
          </p:nvSpPr>
          <p:spPr bwMode="auto">
            <a:xfrm>
              <a:off x="6673296" y="1649719"/>
              <a:ext cx="1049332" cy="1184858"/>
            </a:xfrm>
            <a:custGeom>
              <a:avLst/>
              <a:gdLst>
                <a:gd name="T0" fmla="+- 0 10800 961"/>
                <a:gd name="T1" fmla="*/ T0 w 19679"/>
                <a:gd name="T2" fmla="*/ 10352 h 20704"/>
                <a:gd name="T3" fmla="+- 0 10800 961"/>
                <a:gd name="T4" fmla="*/ T3 w 19679"/>
                <a:gd name="T5" fmla="*/ 10352 h 20704"/>
                <a:gd name="T6" fmla="+- 0 10800 961"/>
                <a:gd name="T7" fmla="*/ T6 w 19679"/>
                <a:gd name="T8" fmla="*/ 10352 h 20704"/>
                <a:gd name="T9" fmla="+- 0 10800 961"/>
                <a:gd name="T10" fmla="*/ T9 w 19679"/>
                <a:gd name="T11" fmla="*/ 10352 h 20704"/>
              </a:gdLst>
              <a:ahLst/>
              <a:cxnLst>
                <a:cxn ang="0">
                  <a:pos x="T1" y="T2"/>
                </a:cxn>
                <a:cxn ang="0">
                  <a:pos x="T4" y="T5"/>
                </a:cxn>
                <a:cxn ang="0">
                  <a:pos x="T7" y="T8"/>
                </a:cxn>
                <a:cxn ang="0">
                  <a:pos x="T10" y="T11"/>
                </a:cxn>
              </a:cxnLst>
              <a:rect l="0" t="0" r="r" b="b"/>
              <a:pathLst>
                <a:path w="19679" h="20704">
                  <a:moveTo>
                    <a:pt x="11880" y="0"/>
                  </a:moveTo>
                  <a:cubicBezTo>
                    <a:pt x="10803" y="87"/>
                    <a:pt x="9750" y="505"/>
                    <a:pt x="8926" y="1250"/>
                  </a:cubicBezTo>
                  <a:cubicBezTo>
                    <a:pt x="8506" y="1629"/>
                    <a:pt x="8190" y="2063"/>
                    <a:pt x="7960" y="2524"/>
                  </a:cubicBezTo>
                  <a:cubicBezTo>
                    <a:pt x="6098" y="2859"/>
                    <a:pt x="4322" y="3699"/>
                    <a:pt x="2881" y="5043"/>
                  </a:cubicBezTo>
                  <a:cubicBezTo>
                    <a:pt x="-961" y="8625"/>
                    <a:pt x="-961" y="14435"/>
                    <a:pt x="2881" y="18017"/>
                  </a:cubicBezTo>
                  <a:cubicBezTo>
                    <a:pt x="6723" y="21600"/>
                    <a:pt x="12954" y="21599"/>
                    <a:pt x="16796" y="18017"/>
                  </a:cubicBezTo>
                  <a:cubicBezTo>
                    <a:pt x="20638" y="14435"/>
                    <a:pt x="20638" y="8625"/>
                    <a:pt x="16796" y="5043"/>
                  </a:cubicBezTo>
                  <a:cubicBezTo>
                    <a:pt x="15021" y="3388"/>
                    <a:pt x="12736" y="2509"/>
                    <a:pt x="10412" y="2383"/>
                  </a:cubicBezTo>
                  <a:cubicBezTo>
                    <a:pt x="10678" y="1519"/>
                    <a:pt x="11159" y="697"/>
                    <a:pt x="11880" y="0"/>
                  </a:cubicBezTo>
                  <a:close/>
                  <a:moveTo>
                    <a:pt x="9838" y="5244"/>
                  </a:moveTo>
                  <a:cubicBezTo>
                    <a:pt x="11564" y="5244"/>
                    <a:pt x="13290" y="5857"/>
                    <a:pt x="14607" y="7085"/>
                  </a:cubicBezTo>
                  <a:cubicBezTo>
                    <a:pt x="17240" y="9540"/>
                    <a:pt x="17240" y="13521"/>
                    <a:pt x="14607" y="15976"/>
                  </a:cubicBezTo>
                  <a:cubicBezTo>
                    <a:pt x="11974" y="18431"/>
                    <a:pt x="7703" y="18431"/>
                    <a:pt x="5070" y="15976"/>
                  </a:cubicBezTo>
                  <a:cubicBezTo>
                    <a:pt x="2437" y="13521"/>
                    <a:pt x="2437" y="9540"/>
                    <a:pt x="5070" y="7085"/>
                  </a:cubicBezTo>
                  <a:cubicBezTo>
                    <a:pt x="6387" y="5857"/>
                    <a:pt x="8113" y="5244"/>
                    <a:pt x="9838" y="5244"/>
                  </a:cubicBezTo>
                  <a:close/>
                </a:path>
              </a:pathLst>
            </a:custGeom>
            <a:solidFill>
              <a:schemeClr val="accent6"/>
            </a:solidFill>
            <a:ln>
              <a:noFill/>
            </a:ln>
            <a:effectLst/>
          </p:spPr>
          <p:txBody>
            <a:bodyPr anchor="ctr"/>
            <a:lstStyle/>
            <a:p>
              <a:pPr algn="ctr"/>
              <a:endParaRPr sz="1545">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2" name="Freeform: Shape 10"/>
            <p:cNvSpPr/>
            <p:nvPr/>
          </p:nvSpPr>
          <p:spPr bwMode="auto">
            <a:xfrm>
              <a:off x="6673296" y="950383"/>
              <a:ext cx="1569722" cy="6328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ctr">
              <a:normAutofit/>
            </a:bodyPr>
            <a:lstStyle/>
            <a:p>
              <a:pPr defTabSz="1285240">
                <a:lnSpc>
                  <a:spcPct val="120000"/>
                </a:lnSpc>
                <a:defRPr/>
              </a:pPr>
              <a:r>
                <a:rPr lang="zh-CN" altLang="en-US" sz="1125"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双击输入替换内容双击输入替换内容双击输入替换内容双击输入替换内容</a:t>
              </a:r>
              <a:endParaRPr lang="zh-CN" altLang="en-US" sz="1125"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3" name="Freeform: Shape 18"/>
            <p:cNvSpPr/>
            <p:nvPr/>
          </p:nvSpPr>
          <p:spPr bwMode="auto">
            <a:xfrm>
              <a:off x="7059477" y="2159583"/>
              <a:ext cx="276971" cy="29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noAutofit/>
            </a:bodyPr>
            <a:lstStyle/>
            <a:p>
              <a:r>
                <a:rPr lang="id-ID" sz="197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06</a:t>
              </a:r>
              <a:endParaRPr lang="id-ID" sz="197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28" name="矩形 27"/>
          <p:cNvSpPr/>
          <p:nvPr/>
        </p:nvSpPr>
        <p:spPr>
          <a:xfrm>
            <a:off x="0" y="0"/>
            <a:ext cx="12858750" cy="519981"/>
          </a:xfrm>
          <a:prstGeom prst="rect">
            <a:avLst/>
          </a:prstGeom>
          <a:blipFill dpi="0" rotWithShape="1">
            <a:blip r:embed="rId1"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TextBox 122"/>
          <p:cNvSpPr txBox="1"/>
          <p:nvPr/>
        </p:nvSpPr>
        <p:spPr>
          <a:xfrm>
            <a:off x="136214" y="46890"/>
            <a:ext cx="3096344" cy="466685"/>
          </a:xfrm>
          <a:prstGeom prst="rect">
            <a:avLst/>
          </a:prstGeom>
          <a:noFill/>
        </p:spPr>
        <p:txBody>
          <a:bodyPr wrap="square" lIns="96416" tIns="48206" rIns="96416" bIns="48206" rtlCol="0">
            <a:spAutoFit/>
          </a:bodyPr>
          <a:lstStyle/>
          <a:p>
            <a:r>
              <a:rPr lang="zh-CN" altLang="en-US" sz="2400" spc="300" dirty="0" smtClean="0">
                <a:solidFill>
                  <a:schemeClr val="bg1"/>
                </a:solidFill>
                <a:latin typeface="造字工房悦黑体验版细体" pitchFamily="50" charset="-122"/>
                <a:ea typeface="造字工房悦黑体验版细体" pitchFamily="50" charset="-122"/>
                <a:sym typeface="Arial" panose="020B0604020202020204" pitchFamily="34" charset="0"/>
              </a:rPr>
              <a:t>点击添加标题文字</a:t>
            </a:r>
            <a:endParaRPr lang="zh-CN" altLang="en-US" sz="2400" spc="300" dirty="0">
              <a:solidFill>
                <a:schemeClr val="bg1"/>
              </a:solidFill>
              <a:latin typeface="造字工房悦黑体验版细体" pitchFamily="50" charset="-122"/>
              <a:ea typeface="造字工房悦黑体验版细体" pitchFamily="50"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50"/>
                                        </p:tgtEl>
                                        <p:attrNameLst>
                                          <p:attrName>style.visibility</p:attrName>
                                        </p:attrNameLst>
                                      </p:cBhvr>
                                      <p:to>
                                        <p:strVal val="visible"/>
                                      </p:to>
                                    </p:set>
                                    <p:animEffect transition="in" filter="fade">
                                      <p:cBhvr>
                                        <p:cTn id="12" dur="1000"/>
                                        <p:tgtEl>
                                          <p:spTgt spid="50"/>
                                        </p:tgtEl>
                                      </p:cBhvr>
                                    </p:animEffect>
                                    <p:anim calcmode="lin" valueType="num">
                                      <p:cBhvr>
                                        <p:cTn id="13" dur="1000" fill="hold"/>
                                        <p:tgtEl>
                                          <p:spTgt spid="50"/>
                                        </p:tgtEl>
                                        <p:attrNameLst>
                                          <p:attrName>ppt_x</p:attrName>
                                        </p:attrNameLst>
                                      </p:cBhvr>
                                      <p:tavLst>
                                        <p:tav tm="0">
                                          <p:val>
                                            <p:strVal val="#ppt_x"/>
                                          </p:val>
                                        </p:tav>
                                        <p:tav tm="100000">
                                          <p:val>
                                            <p:strVal val="#ppt_x"/>
                                          </p:val>
                                        </p:tav>
                                      </p:tavLst>
                                    </p:anim>
                                    <p:anim calcmode="lin" valueType="num">
                                      <p:cBhvr>
                                        <p:cTn id="14" dur="1000" fill="hold"/>
                                        <p:tgtEl>
                                          <p:spTgt spid="50"/>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fade">
                                      <p:cBhvr>
                                        <p:cTn id="17" dur="1000"/>
                                        <p:tgtEl>
                                          <p:spTgt spid="32"/>
                                        </p:tgtEl>
                                      </p:cBhvr>
                                    </p:animEffect>
                                    <p:anim calcmode="lin" valueType="num">
                                      <p:cBhvr>
                                        <p:cTn id="18" dur="1000" fill="hold"/>
                                        <p:tgtEl>
                                          <p:spTgt spid="32"/>
                                        </p:tgtEl>
                                        <p:attrNameLst>
                                          <p:attrName>ppt_x</p:attrName>
                                        </p:attrNameLst>
                                      </p:cBhvr>
                                      <p:tavLst>
                                        <p:tav tm="0">
                                          <p:val>
                                            <p:strVal val="#ppt_x"/>
                                          </p:val>
                                        </p:tav>
                                        <p:tav tm="100000">
                                          <p:val>
                                            <p:strVal val="#ppt_x"/>
                                          </p:val>
                                        </p:tav>
                                      </p:tavLst>
                                    </p:anim>
                                    <p:anim calcmode="lin" valueType="num">
                                      <p:cBhvr>
                                        <p:cTn id="19" dur="1000" fill="hold"/>
                                        <p:tgtEl>
                                          <p:spTgt spid="32"/>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fade">
                                      <p:cBhvr>
                                        <p:cTn id="22" dur="1000"/>
                                        <p:tgtEl>
                                          <p:spTgt spid="36"/>
                                        </p:tgtEl>
                                      </p:cBhvr>
                                    </p:animEffect>
                                    <p:anim calcmode="lin" valueType="num">
                                      <p:cBhvr>
                                        <p:cTn id="23" dur="1000" fill="hold"/>
                                        <p:tgtEl>
                                          <p:spTgt spid="36"/>
                                        </p:tgtEl>
                                        <p:attrNameLst>
                                          <p:attrName>ppt_x</p:attrName>
                                        </p:attrNameLst>
                                      </p:cBhvr>
                                      <p:tavLst>
                                        <p:tav tm="0">
                                          <p:val>
                                            <p:strVal val="#ppt_x"/>
                                          </p:val>
                                        </p:tav>
                                        <p:tav tm="100000">
                                          <p:val>
                                            <p:strVal val="#ppt_x"/>
                                          </p:val>
                                        </p:tav>
                                      </p:tavLst>
                                    </p:anim>
                                    <p:anim calcmode="lin" valueType="num">
                                      <p:cBhvr>
                                        <p:cTn id="24" dur="1000" fill="hold"/>
                                        <p:tgtEl>
                                          <p:spTgt spid="36"/>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fade">
                                      <p:cBhvr>
                                        <p:cTn id="27" dur="1000"/>
                                        <p:tgtEl>
                                          <p:spTgt spid="41"/>
                                        </p:tgtEl>
                                      </p:cBhvr>
                                    </p:animEffect>
                                    <p:anim calcmode="lin" valueType="num">
                                      <p:cBhvr>
                                        <p:cTn id="28" dur="1000" fill="hold"/>
                                        <p:tgtEl>
                                          <p:spTgt spid="41"/>
                                        </p:tgtEl>
                                        <p:attrNameLst>
                                          <p:attrName>ppt_x</p:attrName>
                                        </p:attrNameLst>
                                      </p:cBhvr>
                                      <p:tavLst>
                                        <p:tav tm="0">
                                          <p:val>
                                            <p:strVal val="#ppt_x"/>
                                          </p:val>
                                        </p:tav>
                                        <p:tav tm="100000">
                                          <p:val>
                                            <p:strVal val="#ppt_x"/>
                                          </p:val>
                                        </p:tav>
                                      </p:tavLst>
                                    </p:anim>
                                    <p:anim calcmode="lin" valueType="num">
                                      <p:cBhvr>
                                        <p:cTn id="29" dur="1000" fill="hold"/>
                                        <p:tgtEl>
                                          <p:spTgt spid="41"/>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858750" cy="7232650"/>
          </a:xfrm>
          <a:prstGeom prst="rect">
            <a:avLst/>
          </a:prstGeom>
          <a:blipFill dpi="0" rotWithShape="1">
            <a:blip r:embed="rId1"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descr="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
          <p:cNvSpPr txBox="1"/>
          <p:nvPr/>
        </p:nvSpPr>
        <p:spPr>
          <a:xfrm>
            <a:off x="1603040" y="2841680"/>
            <a:ext cx="4717958" cy="1433149"/>
          </a:xfrm>
          <a:prstGeom prst="rect">
            <a:avLst/>
          </a:prstGeom>
          <a:noFill/>
          <a:effectLst/>
        </p:spPr>
        <p:txBody>
          <a:bodyPr wrap="none" rtlCol="0">
            <a:spAutoFit/>
          </a:bodyPr>
          <a:lstStyle/>
          <a:p>
            <a:pPr lvl="0" algn="ctr"/>
            <a:r>
              <a:rPr lang="zh-CN" altLang="en-US" sz="2670" spc="300" dirty="0" smtClean="0">
                <a:solidFill>
                  <a:schemeClr val="bg1"/>
                </a:solidFill>
                <a:latin typeface="造字工房悦黑体验版细体" pitchFamily="50" charset="-122"/>
                <a:ea typeface="造字工房悦黑体验版细体" pitchFamily="50" charset="-122"/>
              </a:rPr>
              <a:t>添加标题文字</a:t>
            </a:r>
            <a:endParaRPr lang="zh-CN" altLang="zh-CN" sz="2670" spc="300" dirty="0">
              <a:solidFill>
                <a:schemeClr val="bg1"/>
              </a:solidFill>
              <a:latin typeface="造字工房悦黑体验版细体" pitchFamily="50" charset="-122"/>
              <a:ea typeface="造字工房悦黑体验版细体" pitchFamily="50" charset="-122"/>
            </a:endParaRPr>
          </a:p>
          <a:p>
            <a:pPr algn="ctr"/>
            <a:endParaRPr lang="en-US" altLang="zh-CN" sz="1125" dirty="0">
              <a:solidFill>
                <a:schemeClr val="bg1"/>
              </a:solidFill>
              <a:latin typeface="微软雅黑" panose="020B0503020204020204" pitchFamily="34" charset="-122"/>
              <a:ea typeface="微软雅黑" panose="020B0503020204020204" pitchFamily="34" charset="-122"/>
            </a:endParaRPr>
          </a:p>
          <a:p>
            <a:pPr algn="ctr">
              <a:lnSpc>
                <a:spcPct val="150000"/>
              </a:lnSpc>
            </a:pPr>
            <a:r>
              <a:rPr lang="zh-CN" altLang="en-US" sz="1265" dirty="0">
                <a:solidFill>
                  <a:schemeClr val="bg1"/>
                </a:solidFill>
                <a:latin typeface="微软雅黑" panose="020B0503020204020204" pitchFamily="34" charset="-122"/>
                <a:ea typeface="微软雅黑" panose="020B0503020204020204" pitchFamily="34" charset="-122"/>
              </a:rPr>
              <a:t>请在这里输入您的主要叙述内容请在这里输入您的主要叙述内容</a:t>
            </a:r>
            <a:endParaRPr lang="en-US" altLang="zh-CN" sz="1265" dirty="0">
              <a:solidFill>
                <a:schemeClr val="bg1"/>
              </a:solidFill>
              <a:latin typeface="微软雅黑" panose="020B0503020204020204" pitchFamily="34" charset="-122"/>
              <a:ea typeface="微软雅黑" panose="020B0503020204020204" pitchFamily="34" charset="-122"/>
            </a:endParaRPr>
          </a:p>
          <a:p>
            <a:pPr algn="ctr">
              <a:lnSpc>
                <a:spcPct val="150000"/>
              </a:lnSpc>
            </a:pPr>
            <a:r>
              <a:rPr lang="zh-CN" altLang="en-US" sz="1265" dirty="0">
                <a:solidFill>
                  <a:schemeClr val="bg1"/>
                </a:solidFill>
                <a:latin typeface="微软雅黑" panose="020B0503020204020204" pitchFamily="34" charset="-122"/>
                <a:ea typeface="微软雅黑" panose="020B0503020204020204" pitchFamily="34" charset="-122"/>
              </a:rPr>
              <a:t>请在这里输入您的主要叙述内容</a:t>
            </a:r>
            <a:endParaRPr lang="en-US" altLang="zh-CN" sz="1265" dirty="0">
              <a:solidFill>
                <a:schemeClr val="bg1"/>
              </a:solidFill>
              <a:latin typeface="微软雅黑" panose="020B0503020204020204" pitchFamily="34" charset="-122"/>
              <a:ea typeface="微软雅黑" panose="020B0503020204020204" pitchFamily="34" charset="-122"/>
            </a:endParaRPr>
          </a:p>
          <a:p>
            <a:pPr algn="ctr"/>
            <a:endParaRPr lang="en-US" altLang="zh-CN" sz="1125" dirty="0">
              <a:solidFill>
                <a:schemeClr val="bg1"/>
              </a:solidFill>
              <a:latin typeface="微软雅黑" panose="020B0503020204020204" pitchFamily="34" charset="-122"/>
              <a:ea typeface="微软雅黑" panose="020B0503020204020204" pitchFamily="34" charset="-122"/>
            </a:endParaRPr>
          </a:p>
        </p:txBody>
      </p:sp>
      <p:sp>
        <p:nvSpPr>
          <p:cNvPr id="17" name="文本框 16" descr="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
          <p:cNvSpPr txBox="1"/>
          <p:nvPr/>
        </p:nvSpPr>
        <p:spPr>
          <a:xfrm>
            <a:off x="2324919" y="1600101"/>
            <a:ext cx="3211007" cy="1260473"/>
          </a:xfrm>
          <a:prstGeom prst="rect">
            <a:avLst/>
          </a:prstGeom>
          <a:noFill/>
          <a:effectLst/>
        </p:spPr>
        <p:txBody>
          <a:bodyPr wrap="none" rtlCol="0">
            <a:spAutoFit/>
          </a:bodyPr>
          <a:lstStyle/>
          <a:p>
            <a:pPr lvl="0" algn="ctr"/>
            <a:r>
              <a:rPr lang="en-US" altLang="zh-CN" sz="5625" dirty="0">
                <a:solidFill>
                  <a:schemeClr val="bg1"/>
                </a:solidFill>
                <a:latin typeface="微软雅黑" panose="020B0503020204020204" pitchFamily="34" charset="-122"/>
                <a:ea typeface="微软雅黑" panose="020B0503020204020204" pitchFamily="34" charset="-122"/>
              </a:rPr>
              <a:t>PART  </a:t>
            </a:r>
            <a:r>
              <a:rPr lang="en-US" altLang="zh-CN" sz="5625" dirty="0" smtClean="0">
                <a:solidFill>
                  <a:schemeClr val="bg1"/>
                </a:solidFill>
                <a:latin typeface="微软雅黑" panose="020B0503020204020204" pitchFamily="34" charset="-122"/>
                <a:ea typeface="微软雅黑" panose="020B0503020204020204" pitchFamily="34" charset="-122"/>
              </a:rPr>
              <a:t>02</a:t>
            </a:r>
            <a:endParaRPr lang="en-US" altLang="zh-CN" sz="2250" dirty="0">
              <a:solidFill>
                <a:schemeClr val="bg1"/>
              </a:solidFill>
              <a:latin typeface="微软雅黑" panose="020B0503020204020204" pitchFamily="34" charset="-122"/>
              <a:ea typeface="微软雅黑" panose="020B0503020204020204" pitchFamily="34" charset="-122"/>
            </a:endParaRPr>
          </a:p>
          <a:p>
            <a:pPr algn="ctr"/>
            <a:endParaRPr lang="en-US" altLang="zh-CN" sz="197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Tm="6467">
        <p14:flip dir="r"/>
      </p:transition>
    </mc:Choice>
    <mc:Fallback>
      <p:transition spd="slow" advTm="646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îŝḷîḓé-Rectangle 2"/>
          <p:cNvSpPr/>
          <p:nvPr/>
        </p:nvSpPr>
        <p:spPr>
          <a:xfrm>
            <a:off x="354" y="2788895"/>
            <a:ext cx="12858043" cy="1966557"/>
          </a:xfrm>
          <a:prstGeom prst="rect">
            <a:avLst/>
          </a:prstGeom>
          <a:blipFill dpi="0" rotWithShape="1">
            <a:blip r:embed="rId1" cstate="email"/>
            <a:srcRect/>
            <a:stretch>
              <a:fillRect/>
            </a:stretch>
          </a:blipFill>
          <a:ln w="63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grpSp>
        <p:nvGrpSpPr>
          <p:cNvPr id="51" name="组合 50"/>
          <p:cNvGrpSpPr/>
          <p:nvPr/>
        </p:nvGrpSpPr>
        <p:grpSpPr>
          <a:xfrm>
            <a:off x="2218545" y="2922215"/>
            <a:ext cx="2244221" cy="1934673"/>
            <a:chOff x="1577468" y="2078133"/>
            <a:chExt cx="1595978" cy="1375843"/>
          </a:xfrm>
        </p:grpSpPr>
        <p:sp>
          <p:nvSpPr>
            <p:cNvPr id="4" name="îŝḷîḓé-Isosceles Triangle 3"/>
            <p:cNvSpPr/>
            <p:nvPr/>
          </p:nvSpPr>
          <p:spPr bwMode="auto">
            <a:xfrm>
              <a:off x="1577468" y="2078133"/>
              <a:ext cx="1595978" cy="1375843"/>
            </a:xfrm>
            <a:prstGeom prst="triangle">
              <a:avLst/>
            </a:prstGeom>
            <a:solidFill>
              <a:schemeClr val="accent1"/>
            </a:solidFill>
            <a:ln w="57150">
              <a:solidFill>
                <a:schemeClr val="bg1">
                  <a:alpha val="64000"/>
                </a:schemeClr>
              </a:solidFill>
              <a:miter lim="800000"/>
            </a:ln>
          </p:spPr>
          <p:txBody>
            <a:bodyPr lIns="0" tIns="0" rIns="0" bIns="0"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grpSp>
          <p:nvGrpSpPr>
            <p:cNvPr id="10" name="组合 9"/>
            <p:cNvGrpSpPr/>
            <p:nvPr/>
          </p:nvGrpSpPr>
          <p:grpSpPr>
            <a:xfrm>
              <a:off x="1784728" y="2561117"/>
              <a:ext cx="1181458" cy="747541"/>
              <a:chOff x="2382309" y="3565103"/>
              <a:chExt cx="1575278" cy="996721"/>
            </a:xfrm>
          </p:grpSpPr>
          <p:sp>
            <p:nvSpPr>
              <p:cNvPr id="44" name="îŝḷîḓé-Freeform 43"/>
              <p:cNvSpPr/>
              <p:nvPr/>
            </p:nvSpPr>
            <p:spPr bwMode="auto">
              <a:xfrm>
                <a:off x="2967028" y="3565103"/>
                <a:ext cx="405841" cy="387048"/>
              </a:xfrm>
              <a:custGeom>
                <a:avLst/>
                <a:gdLst>
                  <a:gd name="connsiteX0" fmla="*/ 315778 w 607639"/>
                  <a:gd name="connsiteY0" fmla="*/ 173080 h 579502"/>
                  <a:gd name="connsiteX1" fmla="*/ 315778 w 607639"/>
                  <a:gd name="connsiteY1" fmla="*/ 266058 h 579502"/>
                  <a:gd name="connsiteX2" fmla="*/ 303493 w 607639"/>
                  <a:gd name="connsiteY2" fmla="*/ 278325 h 579502"/>
                  <a:gd name="connsiteX3" fmla="*/ 210375 w 607639"/>
                  <a:gd name="connsiteY3" fmla="*/ 278325 h 579502"/>
                  <a:gd name="connsiteX4" fmla="*/ 303493 w 607639"/>
                  <a:gd name="connsiteY4" fmla="*/ 359925 h 579502"/>
                  <a:gd name="connsiteX5" fmla="*/ 397500 w 607639"/>
                  <a:gd name="connsiteY5" fmla="*/ 266058 h 579502"/>
                  <a:gd name="connsiteX6" fmla="*/ 315778 w 607639"/>
                  <a:gd name="connsiteY6" fmla="*/ 173080 h 579502"/>
                  <a:gd name="connsiteX7" fmla="*/ 249814 w 607639"/>
                  <a:gd name="connsiteY7" fmla="*/ 160816 h 579502"/>
                  <a:gd name="connsiteX8" fmla="*/ 198110 w 607639"/>
                  <a:gd name="connsiteY8" fmla="*/ 212449 h 579502"/>
                  <a:gd name="connsiteX9" fmla="*/ 249814 w 607639"/>
                  <a:gd name="connsiteY9" fmla="*/ 212449 h 579502"/>
                  <a:gd name="connsiteX10" fmla="*/ 303493 w 607639"/>
                  <a:gd name="connsiteY10" fmla="*/ 147835 h 579502"/>
                  <a:gd name="connsiteX11" fmla="*/ 421981 w 607639"/>
                  <a:gd name="connsiteY11" fmla="*/ 266058 h 579502"/>
                  <a:gd name="connsiteX12" fmla="*/ 303493 w 607639"/>
                  <a:gd name="connsiteY12" fmla="*/ 384370 h 579502"/>
                  <a:gd name="connsiteX13" fmla="*/ 185093 w 607639"/>
                  <a:gd name="connsiteY13" fmla="*/ 266058 h 579502"/>
                  <a:gd name="connsiteX14" fmla="*/ 197289 w 607639"/>
                  <a:gd name="connsiteY14" fmla="*/ 253880 h 579502"/>
                  <a:gd name="connsiteX15" fmla="*/ 291297 w 607639"/>
                  <a:gd name="connsiteY15" fmla="*/ 253880 h 579502"/>
                  <a:gd name="connsiteX16" fmla="*/ 291297 w 607639"/>
                  <a:gd name="connsiteY16" fmla="*/ 160013 h 579502"/>
                  <a:gd name="connsiteX17" fmla="*/ 303493 w 607639"/>
                  <a:gd name="connsiteY17" fmla="*/ 147835 h 579502"/>
                  <a:gd name="connsiteX18" fmla="*/ 262095 w 607639"/>
                  <a:gd name="connsiteY18" fmla="*/ 135133 h 579502"/>
                  <a:gd name="connsiteX19" fmla="*/ 274287 w 607639"/>
                  <a:gd name="connsiteY19" fmla="*/ 147397 h 579502"/>
                  <a:gd name="connsiteX20" fmla="*/ 274287 w 607639"/>
                  <a:gd name="connsiteY20" fmla="*/ 224713 h 579502"/>
                  <a:gd name="connsiteX21" fmla="*/ 262095 w 607639"/>
                  <a:gd name="connsiteY21" fmla="*/ 236888 h 579502"/>
                  <a:gd name="connsiteX22" fmla="*/ 184672 w 607639"/>
                  <a:gd name="connsiteY22" fmla="*/ 236888 h 579502"/>
                  <a:gd name="connsiteX23" fmla="*/ 172391 w 607639"/>
                  <a:gd name="connsiteY23" fmla="*/ 224713 h 579502"/>
                  <a:gd name="connsiteX24" fmla="*/ 262095 w 607639"/>
                  <a:gd name="connsiteY24" fmla="*/ 135133 h 579502"/>
                  <a:gd name="connsiteX25" fmla="*/ 58120 w 607639"/>
                  <a:gd name="connsiteY25" fmla="*/ 108514 h 579502"/>
                  <a:gd name="connsiteX26" fmla="*/ 58120 w 607639"/>
                  <a:gd name="connsiteY26" fmla="*/ 413970 h 579502"/>
                  <a:gd name="connsiteX27" fmla="*/ 549430 w 607639"/>
                  <a:gd name="connsiteY27" fmla="*/ 413970 h 579502"/>
                  <a:gd name="connsiteX28" fmla="*/ 549430 w 607639"/>
                  <a:gd name="connsiteY28" fmla="*/ 108514 h 579502"/>
                  <a:gd name="connsiteX29" fmla="*/ 27236 w 607639"/>
                  <a:gd name="connsiteY29" fmla="*/ 56079 h 579502"/>
                  <a:gd name="connsiteX30" fmla="*/ 27236 w 607639"/>
                  <a:gd name="connsiteY30" fmla="*/ 81319 h 579502"/>
                  <a:gd name="connsiteX31" fmla="*/ 580403 w 607639"/>
                  <a:gd name="connsiteY31" fmla="*/ 81319 h 579502"/>
                  <a:gd name="connsiteX32" fmla="*/ 580403 w 607639"/>
                  <a:gd name="connsiteY32" fmla="*/ 56079 h 579502"/>
                  <a:gd name="connsiteX33" fmla="*/ 303775 w 607639"/>
                  <a:gd name="connsiteY33" fmla="*/ 0 h 579502"/>
                  <a:gd name="connsiteX34" fmla="*/ 317393 w 607639"/>
                  <a:gd name="connsiteY34" fmla="*/ 13597 h 579502"/>
                  <a:gd name="connsiteX35" fmla="*/ 317393 w 607639"/>
                  <a:gd name="connsiteY35" fmla="*/ 28884 h 579502"/>
                  <a:gd name="connsiteX36" fmla="*/ 580403 w 607639"/>
                  <a:gd name="connsiteY36" fmla="*/ 28884 h 579502"/>
                  <a:gd name="connsiteX37" fmla="*/ 607639 w 607639"/>
                  <a:gd name="connsiteY37" fmla="*/ 56079 h 579502"/>
                  <a:gd name="connsiteX38" fmla="*/ 607639 w 607639"/>
                  <a:gd name="connsiteY38" fmla="*/ 81319 h 579502"/>
                  <a:gd name="connsiteX39" fmla="*/ 580403 w 607639"/>
                  <a:gd name="connsiteY39" fmla="*/ 108514 h 579502"/>
                  <a:gd name="connsiteX40" fmla="*/ 576665 w 607639"/>
                  <a:gd name="connsiteY40" fmla="*/ 108514 h 579502"/>
                  <a:gd name="connsiteX41" fmla="*/ 576665 w 607639"/>
                  <a:gd name="connsiteY41" fmla="*/ 413970 h 579502"/>
                  <a:gd name="connsiteX42" fmla="*/ 549430 w 607639"/>
                  <a:gd name="connsiteY42" fmla="*/ 441165 h 579502"/>
                  <a:gd name="connsiteX43" fmla="*/ 317393 w 607639"/>
                  <a:gd name="connsiteY43" fmla="*/ 441165 h 579502"/>
                  <a:gd name="connsiteX44" fmla="*/ 317393 w 607639"/>
                  <a:gd name="connsiteY44" fmla="*/ 481069 h 579502"/>
                  <a:gd name="connsiteX45" fmla="*/ 418236 w 607639"/>
                  <a:gd name="connsiteY45" fmla="*/ 554923 h 579502"/>
                  <a:gd name="connsiteX46" fmla="*/ 421173 w 607639"/>
                  <a:gd name="connsiteY46" fmla="*/ 573942 h 579502"/>
                  <a:gd name="connsiteX47" fmla="*/ 410225 w 607639"/>
                  <a:gd name="connsiteY47" fmla="*/ 579452 h 579502"/>
                  <a:gd name="connsiteX48" fmla="*/ 402215 w 607639"/>
                  <a:gd name="connsiteY48" fmla="*/ 576874 h 579502"/>
                  <a:gd name="connsiteX49" fmla="*/ 317393 w 607639"/>
                  <a:gd name="connsiteY49" fmla="*/ 514752 h 579502"/>
                  <a:gd name="connsiteX50" fmla="*/ 317393 w 607639"/>
                  <a:gd name="connsiteY50" fmla="*/ 565854 h 579502"/>
                  <a:gd name="connsiteX51" fmla="*/ 303775 w 607639"/>
                  <a:gd name="connsiteY51" fmla="*/ 579452 h 579502"/>
                  <a:gd name="connsiteX52" fmla="*/ 290157 w 607639"/>
                  <a:gd name="connsiteY52" fmla="*/ 565854 h 579502"/>
                  <a:gd name="connsiteX53" fmla="*/ 290157 w 607639"/>
                  <a:gd name="connsiteY53" fmla="*/ 514752 h 579502"/>
                  <a:gd name="connsiteX54" fmla="*/ 205424 w 607639"/>
                  <a:gd name="connsiteY54" fmla="*/ 576874 h 579502"/>
                  <a:gd name="connsiteX55" fmla="*/ 186377 w 607639"/>
                  <a:gd name="connsiteY55" fmla="*/ 573942 h 579502"/>
                  <a:gd name="connsiteX56" fmla="*/ 189314 w 607639"/>
                  <a:gd name="connsiteY56" fmla="*/ 554923 h 579502"/>
                  <a:gd name="connsiteX57" fmla="*/ 290157 w 607639"/>
                  <a:gd name="connsiteY57" fmla="*/ 481069 h 579502"/>
                  <a:gd name="connsiteX58" fmla="*/ 290157 w 607639"/>
                  <a:gd name="connsiteY58" fmla="*/ 441165 h 579502"/>
                  <a:gd name="connsiteX59" fmla="*/ 58120 w 607639"/>
                  <a:gd name="connsiteY59" fmla="*/ 441165 h 579502"/>
                  <a:gd name="connsiteX60" fmla="*/ 30885 w 607639"/>
                  <a:gd name="connsiteY60" fmla="*/ 413970 h 579502"/>
                  <a:gd name="connsiteX61" fmla="*/ 30885 w 607639"/>
                  <a:gd name="connsiteY61" fmla="*/ 108514 h 579502"/>
                  <a:gd name="connsiteX62" fmla="*/ 27236 w 607639"/>
                  <a:gd name="connsiteY62" fmla="*/ 108514 h 579502"/>
                  <a:gd name="connsiteX63" fmla="*/ 0 w 607639"/>
                  <a:gd name="connsiteY63" fmla="*/ 81319 h 579502"/>
                  <a:gd name="connsiteX64" fmla="*/ 0 w 607639"/>
                  <a:gd name="connsiteY64" fmla="*/ 56079 h 579502"/>
                  <a:gd name="connsiteX65" fmla="*/ 27236 w 607639"/>
                  <a:gd name="connsiteY65" fmla="*/ 28884 h 579502"/>
                  <a:gd name="connsiteX66" fmla="*/ 290157 w 607639"/>
                  <a:gd name="connsiteY66" fmla="*/ 28884 h 579502"/>
                  <a:gd name="connsiteX67" fmla="*/ 290157 w 607639"/>
                  <a:gd name="connsiteY67" fmla="*/ 13597 h 579502"/>
                  <a:gd name="connsiteX68" fmla="*/ 303775 w 607639"/>
                  <a:gd name="connsiteY68" fmla="*/ 0 h 579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607639" h="579502">
                    <a:moveTo>
                      <a:pt x="315778" y="173080"/>
                    </a:moveTo>
                    <a:lnTo>
                      <a:pt x="315778" y="266058"/>
                    </a:lnTo>
                    <a:cubicBezTo>
                      <a:pt x="315778" y="272814"/>
                      <a:pt x="310258" y="278325"/>
                      <a:pt x="303493" y="278325"/>
                    </a:cubicBezTo>
                    <a:lnTo>
                      <a:pt x="210375" y="278325"/>
                    </a:lnTo>
                    <a:cubicBezTo>
                      <a:pt x="216429" y="324281"/>
                      <a:pt x="255866" y="359925"/>
                      <a:pt x="303493" y="359925"/>
                    </a:cubicBezTo>
                    <a:cubicBezTo>
                      <a:pt x="355303" y="359925"/>
                      <a:pt x="397500" y="317792"/>
                      <a:pt x="397500" y="266058"/>
                    </a:cubicBezTo>
                    <a:cubicBezTo>
                      <a:pt x="397500" y="218502"/>
                      <a:pt x="361802" y="179124"/>
                      <a:pt x="315778" y="173080"/>
                    </a:cubicBezTo>
                    <a:close/>
                    <a:moveTo>
                      <a:pt x="249814" y="160816"/>
                    </a:moveTo>
                    <a:cubicBezTo>
                      <a:pt x="223740" y="165793"/>
                      <a:pt x="203093" y="186410"/>
                      <a:pt x="198110" y="212449"/>
                    </a:cubicBezTo>
                    <a:lnTo>
                      <a:pt x="249814" y="212449"/>
                    </a:lnTo>
                    <a:close/>
                    <a:moveTo>
                      <a:pt x="303493" y="147835"/>
                    </a:moveTo>
                    <a:cubicBezTo>
                      <a:pt x="368835" y="147835"/>
                      <a:pt x="421981" y="200902"/>
                      <a:pt x="421981" y="266058"/>
                    </a:cubicBezTo>
                    <a:cubicBezTo>
                      <a:pt x="421981" y="331303"/>
                      <a:pt x="368835" y="384370"/>
                      <a:pt x="303493" y="384370"/>
                    </a:cubicBezTo>
                    <a:cubicBezTo>
                      <a:pt x="238239" y="384370"/>
                      <a:pt x="185093" y="331303"/>
                      <a:pt x="185093" y="266058"/>
                    </a:cubicBezTo>
                    <a:cubicBezTo>
                      <a:pt x="185093" y="259303"/>
                      <a:pt x="190523" y="253880"/>
                      <a:pt x="197289" y="253880"/>
                    </a:cubicBezTo>
                    <a:lnTo>
                      <a:pt x="291297" y="253880"/>
                    </a:lnTo>
                    <a:lnTo>
                      <a:pt x="291297" y="160013"/>
                    </a:lnTo>
                    <a:cubicBezTo>
                      <a:pt x="291297" y="153257"/>
                      <a:pt x="296727" y="147835"/>
                      <a:pt x="303493" y="147835"/>
                    </a:cubicBezTo>
                    <a:close/>
                    <a:moveTo>
                      <a:pt x="262095" y="135133"/>
                    </a:moveTo>
                    <a:cubicBezTo>
                      <a:pt x="268859" y="135133"/>
                      <a:pt x="274287" y="140643"/>
                      <a:pt x="274287" y="147397"/>
                    </a:cubicBezTo>
                    <a:lnTo>
                      <a:pt x="274287" y="224713"/>
                    </a:lnTo>
                    <a:cubicBezTo>
                      <a:pt x="274287" y="231467"/>
                      <a:pt x="268859" y="236888"/>
                      <a:pt x="262095" y="236888"/>
                    </a:cubicBezTo>
                    <a:lnTo>
                      <a:pt x="184672" y="236888"/>
                    </a:lnTo>
                    <a:cubicBezTo>
                      <a:pt x="177909" y="236888"/>
                      <a:pt x="172391" y="231467"/>
                      <a:pt x="172391" y="224713"/>
                    </a:cubicBezTo>
                    <a:cubicBezTo>
                      <a:pt x="172391" y="175302"/>
                      <a:pt x="212616" y="135133"/>
                      <a:pt x="262095" y="135133"/>
                    </a:cubicBezTo>
                    <a:close/>
                    <a:moveTo>
                      <a:pt x="58120" y="108514"/>
                    </a:moveTo>
                    <a:lnTo>
                      <a:pt x="58120" y="413970"/>
                    </a:lnTo>
                    <a:lnTo>
                      <a:pt x="549430" y="413970"/>
                    </a:lnTo>
                    <a:lnTo>
                      <a:pt x="549430" y="108514"/>
                    </a:lnTo>
                    <a:close/>
                    <a:moveTo>
                      <a:pt x="27236" y="56079"/>
                    </a:moveTo>
                    <a:lnTo>
                      <a:pt x="27236" y="81319"/>
                    </a:lnTo>
                    <a:lnTo>
                      <a:pt x="580403" y="81319"/>
                    </a:lnTo>
                    <a:lnTo>
                      <a:pt x="580403" y="56079"/>
                    </a:lnTo>
                    <a:close/>
                    <a:moveTo>
                      <a:pt x="303775" y="0"/>
                    </a:moveTo>
                    <a:cubicBezTo>
                      <a:pt x="311341" y="0"/>
                      <a:pt x="317393" y="6132"/>
                      <a:pt x="317393" y="13597"/>
                    </a:cubicBezTo>
                    <a:lnTo>
                      <a:pt x="317393" y="28884"/>
                    </a:lnTo>
                    <a:lnTo>
                      <a:pt x="580403" y="28884"/>
                    </a:lnTo>
                    <a:cubicBezTo>
                      <a:pt x="595356" y="28884"/>
                      <a:pt x="607639" y="41148"/>
                      <a:pt x="607639" y="56079"/>
                    </a:cubicBezTo>
                    <a:lnTo>
                      <a:pt x="607639" y="81319"/>
                    </a:lnTo>
                    <a:cubicBezTo>
                      <a:pt x="607639" y="96338"/>
                      <a:pt x="595356" y="108514"/>
                      <a:pt x="580403" y="108514"/>
                    </a:cubicBezTo>
                    <a:lnTo>
                      <a:pt x="576665" y="108514"/>
                    </a:lnTo>
                    <a:lnTo>
                      <a:pt x="576665" y="413970"/>
                    </a:lnTo>
                    <a:cubicBezTo>
                      <a:pt x="576665" y="428990"/>
                      <a:pt x="564472" y="441165"/>
                      <a:pt x="549430" y="441165"/>
                    </a:cubicBezTo>
                    <a:lnTo>
                      <a:pt x="317393" y="441165"/>
                    </a:lnTo>
                    <a:lnTo>
                      <a:pt x="317393" y="481069"/>
                    </a:lnTo>
                    <a:lnTo>
                      <a:pt x="418236" y="554923"/>
                    </a:lnTo>
                    <a:cubicBezTo>
                      <a:pt x="424377" y="559366"/>
                      <a:pt x="425623" y="567898"/>
                      <a:pt x="421173" y="573942"/>
                    </a:cubicBezTo>
                    <a:cubicBezTo>
                      <a:pt x="418503" y="577585"/>
                      <a:pt x="414409" y="579452"/>
                      <a:pt x="410225" y="579452"/>
                    </a:cubicBezTo>
                    <a:cubicBezTo>
                      <a:pt x="407466" y="579452"/>
                      <a:pt x="404618" y="578652"/>
                      <a:pt x="402215" y="576874"/>
                    </a:cubicBezTo>
                    <a:lnTo>
                      <a:pt x="317393" y="514752"/>
                    </a:lnTo>
                    <a:lnTo>
                      <a:pt x="317393" y="565854"/>
                    </a:lnTo>
                    <a:cubicBezTo>
                      <a:pt x="317393" y="573408"/>
                      <a:pt x="311341" y="579452"/>
                      <a:pt x="303775" y="579452"/>
                    </a:cubicBezTo>
                    <a:cubicBezTo>
                      <a:pt x="296299" y="579452"/>
                      <a:pt x="290157" y="573408"/>
                      <a:pt x="290157" y="565854"/>
                    </a:cubicBezTo>
                    <a:lnTo>
                      <a:pt x="290157" y="514752"/>
                    </a:lnTo>
                    <a:lnTo>
                      <a:pt x="205424" y="576874"/>
                    </a:lnTo>
                    <a:cubicBezTo>
                      <a:pt x="199372" y="581318"/>
                      <a:pt x="190827" y="579985"/>
                      <a:pt x="186377" y="573942"/>
                    </a:cubicBezTo>
                    <a:cubicBezTo>
                      <a:pt x="181927" y="567898"/>
                      <a:pt x="183262" y="559366"/>
                      <a:pt x="189314" y="554923"/>
                    </a:cubicBezTo>
                    <a:lnTo>
                      <a:pt x="290157" y="481069"/>
                    </a:lnTo>
                    <a:lnTo>
                      <a:pt x="290157" y="441165"/>
                    </a:lnTo>
                    <a:lnTo>
                      <a:pt x="58120" y="441165"/>
                    </a:lnTo>
                    <a:cubicBezTo>
                      <a:pt x="43167" y="441165"/>
                      <a:pt x="30885" y="428990"/>
                      <a:pt x="30885" y="413970"/>
                    </a:cubicBezTo>
                    <a:lnTo>
                      <a:pt x="30885" y="108514"/>
                    </a:lnTo>
                    <a:lnTo>
                      <a:pt x="27236" y="108514"/>
                    </a:lnTo>
                    <a:cubicBezTo>
                      <a:pt x="12194" y="108514"/>
                      <a:pt x="0" y="96338"/>
                      <a:pt x="0" y="81319"/>
                    </a:cubicBezTo>
                    <a:lnTo>
                      <a:pt x="0" y="56079"/>
                    </a:lnTo>
                    <a:cubicBezTo>
                      <a:pt x="0" y="41148"/>
                      <a:pt x="12194" y="28884"/>
                      <a:pt x="27236" y="28884"/>
                    </a:cubicBezTo>
                    <a:lnTo>
                      <a:pt x="290157" y="28884"/>
                    </a:lnTo>
                    <a:lnTo>
                      <a:pt x="290157" y="13597"/>
                    </a:lnTo>
                    <a:cubicBezTo>
                      <a:pt x="290157" y="6132"/>
                      <a:pt x="296299" y="0"/>
                      <a:pt x="303775" y="0"/>
                    </a:cubicBezTo>
                    <a:close/>
                  </a:path>
                </a:pathLst>
              </a:custGeom>
              <a:solidFill>
                <a:schemeClr val="bg1"/>
              </a:solidFill>
              <a:ln>
                <a:noFill/>
              </a:ln>
            </p:spPr>
            <p:txBody>
              <a:bodyPr lIns="0" tIns="0" rIns="0" bIns="0"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45" name="îŝḷîḓé-文本框 31"/>
              <p:cNvSpPr txBox="1"/>
              <p:nvPr/>
            </p:nvSpPr>
            <p:spPr>
              <a:xfrm>
                <a:off x="2382309" y="3813673"/>
                <a:ext cx="1575278" cy="748151"/>
              </a:xfrm>
              <a:prstGeom prst="rect">
                <a:avLst/>
              </a:prstGeom>
              <a:noFill/>
            </p:spPr>
            <p:txBody>
              <a:bodyPr wrap="none" lIns="0" tIns="0" rIns="0" bIns="0" anchor="ctr" anchorCtr="0">
                <a:normAutofit/>
              </a:bodyPr>
              <a:lstStyle/>
              <a:p>
                <a:pPr algn="ctr"/>
                <a:r>
                  <a:rPr lang="zh-CN" altLang="en-US" b="1" dirty="0">
                    <a:solidFill>
                      <a:schemeClr val="bg1"/>
                    </a:solidFill>
                    <a:latin typeface="Arial" panose="020B0604020202020204" pitchFamily="34" charset="0"/>
                    <a:ea typeface="微软雅黑" panose="020B0503020204020204" pitchFamily="34" charset="-122"/>
                    <a:sym typeface="Arial" panose="020B0604020202020204" pitchFamily="34" charset="0"/>
                  </a:rPr>
                  <a:t>关键词</a:t>
                </a:r>
                <a:endParaRPr lang="zh-CN" altLang="en-US"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50" name="组合 49"/>
          <p:cNvGrpSpPr/>
          <p:nvPr/>
        </p:nvGrpSpPr>
        <p:grpSpPr>
          <a:xfrm>
            <a:off x="4723047" y="2922215"/>
            <a:ext cx="2244221" cy="1934673"/>
            <a:chOff x="3358545" y="2078133"/>
            <a:chExt cx="1595978" cy="1375843"/>
          </a:xfrm>
        </p:grpSpPr>
        <p:sp>
          <p:nvSpPr>
            <p:cNvPr id="6" name="îŝḷîḓé-Isosceles Triangle 5"/>
            <p:cNvSpPr/>
            <p:nvPr/>
          </p:nvSpPr>
          <p:spPr bwMode="auto">
            <a:xfrm>
              <a:off x="3358545" y="2078133"/>
              <a:ext cx="1595978" cy="1375843"/>
            </a:xfrm>
            <a:prstGeom prst="triangle">
              <a:avLst/>
            </a:prstGeom>
            <a:solidFill>
              <a:schemeClr val="accent3"/>
            </a:solidFill>
            <a:ln w="57150">
              <a:solidFill>
                <a:schemeClr val="bg1">
                  <a:alpha val="64000"/>
                </a:schemeClr>
              </a:solidFill>
              <a:miter lim="800000"/>
            </a:ln>
          </p:spPr>
          <p:txBody>
            <a:bodyPr lIns="0" tIns="0" rIns="0" bIns="0"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grpSp>
          <p:nvGrpSpPr>
            <p:cNvPr id="11" name="组合 10"/>
            <p:cNvGrpSpPr/>
            <p:nvPr/>
          </p:nvGrpSpPr>
          <p:grpSpPr>
            <a:xfrm>
              <a:off x="3565804" y="2564867"/>
              <a:ext cx="1181458" cy="740041"/>
              <a:chOff x="2382309" y="3575103"/>
              <a:chExt cx="1575278" cy="986721"/>
            </a:xfrm>
          </p:grpSpPr>
          <p:sp>
            <p:nvSpPr>
              <p:cNvPr id="42" name="îŝḷîḓé-Freeform 41"/>
              <p:cNvSpPr/>
              <p:nvPr/>
            </p:nvSpPr>
            <p:spPr bwMode="auto">
              <a:xfrm>
                <a:off x="2967028" y="3575103"/>
                <a:ext cx="405841" cy="367048"/>
              </a:xfrm>
              <a:custGeom>
                <a:avLst/>
                <a:gdLst>
                  <a:gd name="connsiteX0" fmla="*/ 503202 w 607568"/>
                  <a:gd name="connsiteY0" fmla="*/ 459310 h 549494"/>
                  <a:gd name="connsiteX1" fmla="*/ 548364 w 607568"/>
                  <a:gd name="connsiteY1" fmla="*/ 504402 h 549494"/>
                  <a:gd name="connsiteX2" fmla="*/ 503202 w 607568"/>
                  <a:gd name="connsiteY2" fmla="*/ 549494 h 549494"/>
                  <a:gd name="connsiteX3" fmla="*/ 458040 w 607568"/>
                  <a:gd name="connsiteY3" fmla="*/ 504402 h 549494"/>
                  <a:gd name="connsiteX4" fmla="*/ 503202 w 607568"/>
                  <a:gd name="connsiteY4" fmla="*/ 459310 h 549494"/>
                  <a:gd name="connsiteX5" fmla="*/ 197795 w 607568"/>
                  <a:gd name="connsiteY5" fmla="*/ 459310 h 549494"/>
                  <a:gd name="connsiteX6" fmla="*/ 242957 w 607568"/>
                  <a:gd name="connsiteY6" fmla="*/ 504402 h 549494"/>
                  <a:gd name="connsiteX7" fmla="*/ 197795 w 607568"/>
                  <a:gd name="connsiteY7" fmla="*/ 549494 h 549494"/>
                  <a:gd name="connsiteX8" fmla="*/ 152633 w 607568"/>
                  <a:gd name="connsiteY8" fmla="*/ 504402 h 549494"/>
                  <a:gd name="connsiteX9" fmla="*/ 197795 w 607568"/>
                  <a:gd name="connsiteY9" fmla="*/ 459310 h 549494"/>
                  <a:gd name="connsiteX10" fmla="*/ 143318 w 607568"/>
                  <a:gd name="connsiteY10" fmla="*/ 390791 h 549494"/>
                  <a:gd name="connsiteX11" fmla="*/ 554573 w 607568"/>
                  <a:gd name="connsiteY11" fmla="*/ 390791 h 549494"/>
                  <a:gd name="connsiteX12" fmla="*/ 554573 w 607568"/>
                  <a:gd name="connsiteY12" fmla="*/ 437435 h 549494"/>
                  <a:gd name="connsiteX13" fmla="*/ 143318 w 607568"/>
                  <a:gd name="connsiteY13" fmla="*/ 437435 h 549494"/>
                  <a:gd name="connsiteX14" fmla="*/ 115304 w 607568"/>
                  <a:gd name="connsiteY14" fmla="*/ 313028 h 549494"/>
                  <a:gd name="connsiteX15" fmla="*/ 582659 w 607568"/>
                  <a:gd name="connsiteY15" fmla="*/ 313028 h 549494"/>
                  <a:gd name="connsiteX16" fmla="*/ 582659 w 607568"/>
                  <a:gd name="connsiteY16" fmla="*/ 359672 h 549494"/>
                  <a:gd name="connsiteX17" fmla="*/ 115304 w 607568"/>
                  <a:gd name="connsiteY17" fmla="*/ 359672 h 549494"/>
                  <a:gd name="connsiteX18" fmla="*/ 0 w 607568"/>
                  <a:gd name="connsiteY18" fmla="*/ 169922 h 549494"/>
                  <a:gd name="connsiteX19" fmla="*/ 78962 w 607568"/>
                  <a:gd name="connsiteY19" fmla="*/ 169922 h 549494"/>
                  <a:gd name="connsiteX20" fmla="*/ 108516 w 607568"/>
                  <a:gd name="connsiteY20" fmla="*/ 235254 h 549494"/>
                  <a:gd name="connsiteX21" fmla="*/ 607568 w 607568"/>
                  <a:gd name="connsiteY21" fmla="*/ 235254 h 549494"/>
                  <a:gd name="connsiteX22" fmla="*/ 607568 w 607568"/>
                  <a:gd name="connsiteY22" fmla="*/ 281909 h 549494"/>
                  <a:gd name="connsiteX23" fmla="*/ 78428 w 607568"/>
                  <a:gd name="connsiteY23" fmla="*/ 281909 h 549494"/>
                  <a:gd name="connsiteX24" fmla="*/ 48798 w 607568"/>
                  <a:gd name="connsiteY24" fmla="*/ 216577 h 549494"/>
                  <a:gd name="connsiteX25" fmla="*/ 0 w 607568"/>
                  <a:gd name="connsiteY25" fmla="*/ 216577 h 549494"/>
                  <a:gd name="connsiteX26" fmla="*/ 257720 w 607568"/>
                  <a:gd name="connsiteY26" fmla="*/ 0 h 549494"/>
                  <a:gd name="connsiteX27" fmla="*/ 254207 w 607568"/>
                  <a:gd name="connsiteY27" fmla="*/ 30201 h 549494"/>
                  <a:gd name="connsiteX28" fmla="*/ 407797 w 607568"/>
                  <a:gd name="connsiteY28" fmla="*/ 197372 h 549494"/>
                  <a:gd name="connsiteX29" fmla="*/ 241147 w 607568"/>
                  <a:gd name="connsiteY29" fmla="*/ 144063 h 549494"/>
                  <a:gd name="connsiteX30" fmla="*/ 237633 w 607568"/>
                  <a:gd name="connsiteY30" fmla="*/ 174264 h 549494"/>
                  <a:gd name="connsiteX31" fmla="*/ 115586 w 607568"/>
                  <a:gd name="connsiteY31" fmla="*/ 71993 h 549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07568" h="549494">
                    <a:moveTo>
                      <a:pt x="503202" y="459310"/>
                    </a:moveTo>
                    <a:cubicBezTo>
                      <a:pt x="528144" y="459310"/>
                      <a:pt x="548364" y="479498"/>
                      <a:pt x="548364" y="504402"/>
                    </a:cubicBezTo>
                    <a:cubicBezTo>
                      <a:pt x="548364" y="529306"/>
                      <a:pt x="528144" y="549494"/>
                      <a:pt x="503202" y="549494"/>
                    </a:cubicBezTo>
                    <a:cubicBezTo>
                      <a:pt x="478260" y="549494"/>
                      <a:pt x="458040" y="529306"/>
                      <a:pt x="458040" y="504402"/>
                    </a:cubicBezTo>
                    <a:cubicBezTo>
                      <a:pt x="458040" y="479498"/>
                      <a:pt x="478260" y="459310"/>
                      <a:pt x="503202" y="459310"/>
                    </a:cubicBezTo>
                    <a:close/>
                    <a:moveTo>
                      <a:pt x="197795" y="459310"/>
                    </a:moveTo>
                    <a:cubicBezTo>
                      <a:pt x="222737" y="459310"/>
                      <a:pt x="242957" y="479498"/>
                      <a:pt x="242957" y="504402"/>
                    </a:cubicBezTo>
                    <a:cubicBezTo>
                      <a:pt x="242957" y="529306"/>
                      <a:pt x="222737" y="549494"/>
                      <a:pt x="197795" y="549494"/>
                    </a:cubicBezTo>
                    <a:cubicBezTo>
                      <a:pt x="172853" y="549494"/>
                      <a:pt x="152633" y="529306"/>
                      <a:pt x="152633" y="504402"/>
                    </a:cubicBezTo>
                    <a:cubicBezTo>
                      <a:pt x="152633" y="479498"/>
                      <a:pt x="172853" y="459310"/>
                      <a:pt x="197795" y="459310"/>
                    </a:cubicBezTo>
                    <a:close/>
                    <a:moveTo>
                      <a:pt x="143318" y="390791"/>
                    </a:moveTo>
                    <a:lnTo>
                      <a:pt x="554573" y="390791"/>
                    </a:lnTo>
                    <a:lnTo>
                      <a:pt x="554573" y="437435"/>
                    </a:lnTo>
                    <a:lnTo>
                      <a:pt x="143318" y="437435"/>
                    </a:lnTo>
                    <a:close/>
                    <a:moveTo>
                      <a:pt x="115304" y="313028"/>
                    </a:moveTo>
                    <a:lnTo>
                      <a:pt x="582659" y="313028"/>
                    </a:lnTo>
                    <a:lnTo>
                      <a:pt x="582659" y="359672"/>
                    </a:lnTo>
                    <a:lnTo>
                      <a:pt x="115304" y="359672"/>
                    </a:lnTo>
                    <a:close/>
                    <a:moveTo>
                      <a:pt x="0" y="169922"/>
                    </a:moveTo>
                    <a:lnTo>
                      <a:pt x="78962" y="169922"/>
                    </a:lnTo>
                    <a:lnTo>
                      <a:pt x="108516" y="235254"/>
                    </a:lnTo>
                    <a:lnTo>
                      <a:pt x="607568" y="235254"/>
                    </a:lnTo>
                    <a:lnTo>
                      <a:pt x="607568" y="281909"/>
                    </a:lnTo>
                    <a:lnTo>
                      <a:pt x="78428" y="281909"/>
                    </a:lnTo>
                    <a:lnTo>
                      <a:pt x="48798" y="216577"/>
                    </a:lnTo>
                    <a:lnTo>
                      <a:pt x="0" y="216577"/>
                    </a:lnTo>
                    <a:close/>
                    <a:moveTo>
                      <a:pt x="257720" y="0"/>
                    </a:moveTo>
                    <a:lnTo>
                      <a:pt x="254207" y="30201"/>
                    </a:lnTo>
                    <a:cubicBezTo>
                      <a:pt x="405964" y="47665"/>
                      <a:pt x="407797" y="197372"/>
                      <a:pt x="407797" y="197372"/>
                    </a:cubicBezTo>
                    <a:cubicBezTo>
                      <a:pt x="407797" y="197372"/>
                      <a:pt x="364340" y="158248"/>
                      <a:pt x="241147" y="144063"/>
                    </a:cubicBezTo>
                    <a:lnTo>
                      <a:pt x="237633" y="174264"/>
                    </a:lnTo>
                    <a:lnTo>
                      <a:pt x="115586" y="71993"/>
                    </a:lnTo>
                    <a:close/>
                  </a:path>
                </a:pathLst>
              </a:custGeom>
              <a:solidFill>
                <a:schemeClr val="bg1"/>
              </a:solidFill>
              <a:ln>
                <a:noFill/>
              </a:ln>
            </p:spPr>
            <p:txBody>
              <a:bodyPr lIns="0" tIns="0" rIns="0" bIns="0"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43" name="îŝḷîḓé-文本框 37"/>
              <p:cNvSpPr txBox="1"/>
              <p:nvPr/>
            </p:nvSpPr>
            <p:spPr>
              <a:xfrm>
                <a:off x="2382309" y="3813673"/>
                <a:ext cx="1575278" cy="748151"/>
              </a:xfrm>
              <a:prstGeom prst="rect">
                <a:avLst/>
              </a:prstGeom>
              <a:noFill/>
            </p:spPr>
            <p:txBody>
              <a:bodyPr wrap="none" lIns="0" tIns="0" rIns="0" bIns="0" anchor="ctr" anchorCtr="0">
                <a:normAutofit/>
              </a:bodyPr>
              <a:lstStyle/>
              <a:p>
                <a:pPr algn="ctr"/>
                <a:r>
                  <a:rPr lang="zh-CN" altLang="en-US" b="1" dirty="0">
                    <a:solidFill>
                      <a:schemeClr val="bg1"/>
                    </a:solidFill>
                    <a:latin typeface="Arial" panose="020B0604020202020204" pitchFamily="34" charset="0"/>
                    <a:ea typeface="微软雅黑" panose="020B0503020204020204" pitchFamily="34" charset="-122"/>
                    <a:sym typeface="Arial" panose="020B0604020202020204" pitchFamily="34" charset="0"/>
                  </a:rPr>
                  <a:t>关键词</a:t>
                </a:r>
                <a:endParaRPr lang="zh-CN" altLang="en-US"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49" name="组合 48"/>
          <p:cNvGrpSpPr/>
          <p:nvPr/>
        </p:nvGrpSpPr>
        <p:grpSpPr>
          <a:xfrm>
            <a:off x="7227550" y="2922215"/>
            <a:ext cx="2244221" cy="1934673"/>
            <a:chOff x="5139622" y="2078133"/>
            <a:chExt cx="1595978" cy="1375843"/>
          </a:xfrm>
        </p:grpSpPr>
        <p:sp>
          <p:nvSpPr>
            <p:cNvPr id="8" name="îŝḷîḓé-Isosceles Triangle 7"/>
            <p:cNvSpPr/>
            <p:nvPr/>
          </p:nvSpPr>
          <p:spPr bwMode="auto">
            <a:xfrm>
              <a:off x="5139622" y="2078133"/>
              <a:ext cx="1595978" cy="1375843"/>
            </a:xfrm>
            <a:prstGeom prst="triangle">
              <a:avLst/>
            </a:prstGeom>
            <a:solidFill>
              <a:schemeClr val="accent5"/>
            </a:solidFill>
            <a:ln w="57150">
              <a:solidFill>
                <a:schemeClr val="bg1">
                  <a:alpha val="64000"/>
                </a:schemeClr>
              </a:solidFill>
              <a:miter lim="800000"/>
            </a:ln>
          </p:spPr>
          <p:txBody>
            <a:bodyPr lIns="0" tIns="0" rIns="0" bIns="0"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grpSp>
          <p:nvGrpSpPr>
            <p:cNvPr id="12" name="组合 11"/>
            <p:cNvGrpSpPr/>
            <p:nvPr/>
          </p:nvGrpSpPr>
          <p:grpSpPr>
            <a:xfrm>
              <a:off x="5346883" y="2557714"/>
              <a:ext cx="1181458" cy="754348"/>
              <a:chOff x="2382309" y="3556027"/>
              <a:chExt cx="1575278" cy="1005797"/>
            </a:xfrm>
          </p:grpSpPr>
          <p:sp>
            <p:nvSpPr>
              <p:cNvPr id="40" name="îŝḷîḓé-Freeform 39"/>
              <p:cNvSpPr/>
              <p:nvPr/>
            </p:nvSpPr>
            <p:spPr bwMode="auto">
              <a:xfrm>
                <a:off x="2967028" y="3556027"/>
                <a:ext cx="405841" cy="405200"/>
              </a:xfrm>
              <a:custGeom>
                <a:avLst/>
                <a:gdLst>
                  <a:gd name="connsiteX0" fmla="*/ 325000 h 606722"/>
                  <a:gd name="connsiteY0" fmla="*/ 325000 h 606722"/>
                  <a:gd name="connsiteX1" fmla="*/ 325000 h 606722"/>
                  <a:gd name="connsiteY1" fmla="*/ 325000 h 606722"/>
                  <a:gd name="connsiteX2" fmla="*/ 325000 h 606722"/>
                  <a:gd name="connsiteY2" fmla="*/ 325000 h 606722"/>
                  <a:gd name="connsiteX3" fmla="*/ 325000 h 606722"/>
                  <a:gd name="connsiteY3" fmla="*/ 325000 h 606722"/>
                  <a:gd name="connsiteX4" fmla="*/ 325000 h 606722"/>
                  <a:gd name="connsiteY4" fmla="*/ 325000 h 606722"/>
                  <a:gd name="connsiteX5" fmla="*/ 325000 h 606722"/>
                  <a:gd name="connsiteY5" fmla="*/ 325000 h 606722"/>
                  <a:gd name="connsiteX6" fmla="*/ 325000 h 606722"/>
                  <a:gd name="connsiteY6" fmla="*/ 325000 h 606722"/>
                  <a:gd name="connsiteX7" fmla="*/ 325000 h 606722"/>
                  <a:gd name="connsiteY7" fmla="*/ 325000 h 606722"/>
                  <a:gd name="connsiteX8" fmla="*/ 325000 h 606722"/>
                  <a:gd name="connsiteY8" fmla="*/ 325000 h 606722"/>
                  <a:gd name="connsiteX9" fmla="*/ 325000 h 606722"/>
                  <a:gd name="connsiteY9" fmla="*/ 325000 h 606722"/>
                  <a:gd name="connsiteX10" fmla="*/ 325000 h 606722"/>
                  <a:gd name="connsiteY10" fmla="*/ 325000 h 606722"/>
                  <a:gd name="connsiteX11" fmla="*/ 325000 h 606722"/>
                  <a:gd name="connsiteY11" fmla="*/ 325000 h 606722"/>
                  <a:gd name="connsiteX12" fmla="*/ 325000 h 606722"/>
                  <a:gd name="connsiteY12" fmla="*/ 325000 h 606722"/>
                  <a:gd name="connsiteX13" fmla="*/ 325000 h 606722"/>
                  <a:gd name="connsiteY13" fmla="*/ 325000 h 606722"/>
                  <a:gd name="connsiteX14" fmla="*/ 325000 h 606722"/>
                  <a:gd name="connsiteY14" fmla="*/ 325000 h 606722"/>
                  <a:gd name="connsiteX15" fmla="*/ 325000 h 606722"/>
                  <a:gd name="connsiteY15" fmla="*/ 325000 h 606722"/>
                  <a:gd name="connsiteX16" fmla="*/ 325000 h 606722"/>
                  <a:gd name="connsiteY16" fmla="*/ 325000 h 606722"/>
                  <a:gd name="connsiteX17" fmla="*/ 325000 h 606722"/>
                  <a:gd name="connsiteY17" fmla="*/ 325000 h 606722"/>
                  <a:gd name="connsiteX18" fmla="*/ 325000 h 606722"/>
                  <a:gd name="connsiteY18" fmla="*/ 325000 h 606722"/>
                  <a:gd name="connsiteX19" fmla="*/ 325000 h 606722"/>
                  <a:gd name="connsiteY19" fmla="*/ 325000 h 606722"/>
                  <a:gd name="connsiteX20" fmla="*/ 325000 h 606722"/>
                  <a:gd name="connsiteY20" fmla="*/ 325000 h 606722"/>
                  <a:gd name="connsiteX21" fmla="*/ 325000 h 606722"/>
                  <a:gd name="connsiteY21" fmla="*/ 325000 h 606722"/>
                  <a:gd name="connsiteX22" fmla="*/ 325000 h 606722"/>
                  <a:gd name="connsiteY22" fmla="*/ 325000 h 606722"/>
                  <a:gd name="connsiteX23" fmla="*/ 325000 h 606722"/>
                  <a:gd name="connsiteY23" fmla="*/ 325000 h 606722"/>
                  <a:gd name="connsiteX24" fmla="*/ 325000 h 606722"/>
                  <a:gd name="connsiteY24" fmla="*/ 325000 h 606722"/>
                  <a:gd name="connsiteX25" fmla="*/ 325000 h 606722"/>
                  <a:gd name="connsiteY25" fmla="*/ 325000 h 606722"/>
                  <a:gd name="connsiteX26" fmla="*/ 325000 h 606722"/>
                  <a:gd name="connsiteY26" fmla="*/ 325000 h 606722"/>
                  <a:gd name="connsiteX27" fmla="*/ 325000 h 606722"/>
                  <a:gd name="connsiteY27" fmla="*/ 325000 h 606722"/>
                  <a:gd name="connsiteX28" fmla="*/ 325000 h 606722"/>
                  <a:gd name="connsiteY28" fmla="*/ 325000 h 606722"/>
                  <a:gd name="connsiteX29" fmla="*/ 325000 h 606722"/>
                  <a:gd name="connsiteY29" fmla="*/ 325000 h 606722"/>
                  <a:gd name="connsiteX30" fmla="*/ 325000 h 606722"/>
                  <a:gd name="connsiteY30" fmla="*/ 325000 h 606722"/>
                  <a:gd name="connsiteX31" fmla="*/ 325000 h 606722"/>
                  <a:gd name="connsiteY31" fmla="*/ 325000 h 606722"/>
                  <a:gd name="connsiteX32" fmla="*/ 325000 h 606722"/>
                  <a:gd name="connsiteY32" fmla="*/ 325000 h 606722"/>
                  <a:gd name="connsiteX33" fmla="*/ 325000 h 606722"/>
                  <a:gd name="connsiteY33" fmla="*/ 325000 h 606722"/>
                  <a:gd name="connsiteX34" fmla="*/ 325000 h 606722"/>
                  <a:gd name="connsiteY34" fmla="*/ 325000 h 606722"/>
                  <a:gd name="connsiteX35" fmla="*/ 325000 h 606722"/>
                  <a:gd name="connsiteY35" fmla="*/ 325000 h 606722"/>
                  <a:gd name="connsiteX36" fmla="*/ 325000 h 606722"/>
                  <a:gd name="connsiteY36" fmla="*/ 325000 h 606722"/>
                  <a:gd name="connsiteX37" fmla="*/ 325000 h 606722"/>
                  <a:gd name="connsiteY37" fmla="*/ 325000 h 606722"/>
                  <a:gd name="connsiteX38" fmla="*/ 325000 h 606722"/>
                  <a:gd name="connsiteY38" fmla="*/ 325000 h 606722"/>
                  <a:gd name="connsiteX39" fmla="*/ 325000 h 606722"/>
                  <a:gd name="connsiteY39" fmla="*/ 32500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81459" h="580542">
                    <a:moveTo>
                      <a:pt x="213875" y="146706"/>
                    </a:moveTo>
                    <a:cubicBezTo>
                      <a:pt x="227226" y="146706"/>
                      <a:pt x="238084" y="157547"/>
                      <a:pt x="238084" y="171055"/>
                    </a:cubicBezTo>
                    <a:cubicBezTo>
                      <a:pt x="238084" y="184562"/>
                      <a:pt x="227226" y="195493"/>
                      <a:pt x="213875" y="195493"/>
                    </a:cubicBezTo>
                    <a:cubicBezTo>
                      <a:pt x="161630" y="195493"/>
                      <a:pt x="118998" y="238236"/>
                      <a:pt x="118998" y="290755"/>
                    </a:cubicBezTo>
                    <a:cubicBezTo>
                      <a:pt x="118998" y="300086"/>
                      <a:pt x="120422" y="309328"/>
                      <a:pt x="123092" y="318214"/>
                    </a:cubicBezTo>
                    <a:cubicBezTo>
                      <a:pt x="126741" y="330300"/>
                      <a:pt x="120422" y="343274"/>
                      <a:pt x="108673" y="347895"/>
                    </a:cubicBezTo>
                    <a:cubicBezTo>
                      <a:pt x="72182" y="362291"/>
                      <a:pt x="48507" y="397126"/>
                      <a:pt x="48507" y="436582"/>
                    </a:cubicBezTo>
                    <a:cubicBezTo>
                      <a:pt x="48507" y="489101"/>
                      <a:pt x="91050" y="531844"/>
                      <a:pt x="143384" y="531844"/>
                    </a:cubicBezTo>
                    <a:lnTo>
                      <a:pt x="438164" y="531844"/>
                    </a:lnTo>
                    <a:cubicBezTo>
                      <a:pt x="490320" y="531844"/>
                      <a:pt x="532952" y="489101"/>
                      <a:pt x="532952" y="436582"/>
                    </a:cubicBezTo>
                    <a:cubicBezTo>
                      <a:pt x="532952" y="408678"/>
                      <a:pt x="520759" y="382108"/>
                      <a:pt x="499398" y="363979"/>
                    </a:cubicBezTo>
                    <a:cubicBezTo>
                      <a:pt x="494147" y="359625"/>
                      <a:pt x="491032" y="353049"/>
                      <a:pt x="490854" y="346207"/>
                    </a:cubicBezTo>
                    <a:cubicBezTo>
                      <a:pt x="489252" y="294399"/>
                      <a:pt x="447598" y="253876"/>
                      <a:pt x="395976" y="253876"/>
                    </a:cubicBezTo>
                    <a:cubicBezTo>
                      <a:pt x="382625" y="253876"/>
                      <a:pt x="371767" y="243035"/>
                      <a:pt x="371767" y="229528"/>
                    </a:cubicBezTo>
                    <a:cubicBezTo>
                      <a:pt x="371767" y="216020"/>
                      <a:pt x="382625" y="205090"/>
                      <a:pt x="395976" y="205090"/>
                    </a:cubicBezTo>
                    <a:cubicBezTo>
                      <a:pt x="433535" y="205090"/>
                      <a:pt x="468959" y="219575"/>
                      <a:pt x="495927" y="245879"/>
                    </a:cubicBezTo>
                    <a:cubicBezTo>
                      <a:pt x="520225" y="269517"/>
                      <a:pt x="535177" y="300441"/>
                      <a:pt x="538648" y="334032"/>
                    </a:cubicBezTo>
                    <a:cubicBezTo>
                      <a:pt x="565972" y="361047"/>
                      <a:pt x="581459" y="397748"/>
                      <a:pt x="581459" y="436582"/>
                    </a:cubicBezTo>
                    <a:cubicBezTo>
                      <a:pt x="581459" y="516026"/>
                      <a:pt x="517199" y="580542"/>
                      <a:pt x="438164" y="580542"/>
                    </a:cubicBezTo>
                    <a:lnTo>
                      <a:pt x="143384" y="580542"/>
                    </a:lnTo>
                    <a:cubicBezTo>
                      <a:pt x="64349" y="580542"/>
                      <a:pt x="0" y="516026"/>
                      <a:pt x="0" y="436582"/>
                    </a:cubicBezTo>
                    <a:cubicBezTo>
                      <a:pt x="0" y="407079"/>
                      <a:pt x="8811" y="378820"/>
                      <a:pt x="25544" y="354471"/>
                    </a:cubicBezTo>
                    <a:cubicBezTo>
                      <a:pt x="37737" y="336698"/>
                      <a:pt x="53669" y="322124"/>
                      <a:pt x="72004" y="311638"/>
                    </a:cubicBezTo>
                    <a:cubicBezTo>
                      <a:pt x="70936" y="304618"/>
                      <a:pt x="70491" y="297598"/>
                      <a:pt x="70491" y="290666"/>
                    </a:cubicBezTo>
                    <a:cubicBezTo>
                      <a:pt x="70491" y="211222"/>
                      <a:pt x="134840" y="146706"/>
                      <a:pt x="213875" y="146706"/>
                    </a:cubicBezTo>
                    <a:close/>
                    <a:moveTo>
                      <a:pt x="301555" y="0"/>
                    </a:moveTo>
                    <a:cubicBezTo>
                      <a:pt x="314815" y="0"/>
                      <a:pt x="325673" y="10930"/>
                      <a:pt x="325673" y="24259"/>
                    </a:cubicBezTo>
                    <a:lnTo>
                      <a:pt x="325673" y="369392"/>
                    </a:lnTo>
                    <a:lnTo>
                      <a:pt x="379960" y="313055"/>
                    </a:lnTo>
                    <a:cubicBezTo>
                      <a:pt x="389215" y="303458"/>
                      <a:pt x="404433" y="303191"/>
                      <a:pt x="414045" y="312522"/>
                    </a:cubicBezTo>
                    <a:cubicBezTo>
                      <a:pt x="423567" y="321763"/>
                      <a:pt x="423745" y="337225"/>
                      <a:pt x="414490" y="346822"/>
                    </a:cubicBezTo>
                    <a:lnTo>
                      <a:pt x="318642" y="446079"/>
                    </a:lnTo>
                    <a:cubicBezTo>
                      <a:pt x="314103" y="450788"/>
                      <a:pt x="307874" y="453454"/>
                      <a:pt x="301288" y="453454"/>
                    </a:cubicBezTo>
                    <a:cubicBezTo>
                      <a:pt x="294791" y="453454"/>
                      <a:pt x="288473" y="450788"/>
                      <a:pt x="284023" y="446079"/>
                    </a:cubicBezTo>
                    <a:lnTo>
                      <a:pt x="188086" y="346822"/>
                    </a:lnTo>
                    <a:cubicBezTo>
                      <a:pt x="178742" y="337225"/>
                      <a:pt x="179009" y="321941"/>
                      <a:pt x="188620" y="312522"/>
                    </a:cubicBezTo>
                    <a:cubicBezTo>
                      <a:pt x="198054" y="303191"/>
                      <a:pt x="213361" y="303458"/>
                      <a:pt x="222617" y="313055"/>
                    </a:cubicBezTo>
                    <a:lnTo>
                      <a:pt x="277437" y="369392"/>
                    </a:lnTo>
                    <a:lnTo>
                      <a:pt x="277437" y="24259"/>
                    </a:lnTo>
                    <a:cubicBezTo>
                      <a:pt x="277437" y="10930"/>
                      <a:pt x="288295" y="0"/>
                      <a:pt x="301555" y="0"/>
                    </a:cubicBezTo>
                    <a:close/>
                  </a:path>
                </a:pathLst>
              </a:custGeom>
              <a:solidFill>
                <a:schemeClr val="bg1"/>
              </a:solidFill>
              <a:ln>
                <a:noFill/>
              </a:ln>
            </p:spPr>
            <p:txBody>
              <a:bodyPr lIns="0" tIns="0" rIns="0" bIns="0"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41" name="îŝḷîḓé-文本框 43"/>
              <p:cNvSpPr txBox="1"/>
              <p:nvPr/>
            </p:nvSpPr>
            <p:spPr>
              <a:xfrm>
                <a:off x="2382309" y="3813673"/>
                <a:ext cx="1575278" cy="748151"/>
              </a:xfrm>
              <a:prstGeom prst="rect">
                <a:avLst/>
              </a:prstGeom>
              <a:noFill/>
            </p:spPr>
            <p:txBody>
              <a:bodyPr wrap="none" lIns="0" tIns="0" rIns="0" bIns="0" anchor="ctr" anchorCtr="0">
                <a:normAutofit/>
              </a:bodyPr>
              <a:lstStyle/>
              <a:p>
                <a:pPr algn="ctr"/>
                <a:r>
                  <a:rPr lang="zh-CN" altLang="en-US" b="1" dirty="0">
                    <a:solidFill>
                      <a:schemeClr val="bg1"/>
                    </a:solidFill>
                    <a:latin typeface="Arial" panose="020B0604020202020204" pitchFamily="34" charset="0"/>
                    <a:ea typeface="微软雅黑" panose="020B0503020204020204" pitchFamily="34" charset="-122"/>
                    <a:sym typeface="Arial" panose="020B0604020202020204" pitchFamily="34" charset="0"/>
                  </a:rPr>
                  <a:t>关键词</a:t>
                </a:r>
                <a:endParaRPr lang="zh-CN" altLang="en-US"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46" name="组合 45"/>
          <p:cNvGrpSpPr/>
          <p:nvPr/>
        </p:nvGrpSpPr>
        <p:grpSpPr>
          <a:xfrm>
            <a:off x="3470797" y="2629083"/>
            <a:ext cx="2244221" cy="1934673"/>
            <a:chOff x="2468007" y="1869672"/>
            <a:chExt cx="1595978" cy="1375843"/>
          </a:xfrm>
        </p:grpSpPr>
        <p:sp>
          <p:nvSpPr>
            <p:cNvPr id="5" name="îŝḷîḓé-Isosceles Triangle 4"/>
            <p:cNvSpPr/>
            <p:nvPr/>
          </p:nvSpPr>
          <p:spPr bwMode="auto">
            <a:xfrm flipV="1">
              <a:off x="2468007" y="1869672"/>
              <a:ext cx="1595978" cy="1375843"/>
            </a:xfrm>
            <a:prstGeom prst="triangle">
              <a:avLst/>
            </a:prstGeom>
            <a:solidFill>
              <a:schemeClr val="accent2"/>
            </a:solidFill>
            <a:ln w="57150">
              <a:solidFill>
                <a:schemeClr val="bg1">
                  <a:alpha val="64000"/>
                </a:schemeClr>
              </a:solidFill>
              <a:miter lim="800000"/>
            </a:ln>
          </p:spPr>
          <p:txBody>
            <a:bodyPr lIns="0" tIns="0" rIns="0" bIns="0"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grpSp>
          <p:nvGrpSpPr>
            <p:cNvPr id="13" name="组合 12"/>
            <p:cNvGrpSpPr/>
            <p:nvPr/>
          </p:nvGrpSpPr>
          <p:grpSpPr>
            <a:xfrm>
              <a:off x="2675266" y="2011573"/>
              <a:ext cx="1181458" cy="754375"/>
              <a:chOff x="2382309" y="3555990"/>
              <a:chExt cx="1575278" cy="1005834"/>
            </a:xfrm>
          </p:grpSpPr>
          <p:sp>
            <p:nvSpPr>
              <p:cNvPr id="38" name="îŝḷîḓé-Freeform 37"/>
              <p:cNvSpPr/>
              <p:nvPr/>
            </p:nvSpPr>
            <p:spPr bwMode="auto">
              <a:xfrm>
                <a:off x="2967028" y="3555990"/>
                <a:ext cx="405841" cy="405275"/>
              </a:xfrm>
              <a:custGeom>
                <a:avLst/>
                <a:gdLst>
                  <a:gd name="connsiteX0" fmla="*/ 126452 w 606933"/>
                  <a:gd name="connsiteY0" fmla="*/ 239923 h 606087"/>
                  <a:gd name="connsiteX1" fmla="*/ 191364 w 606933"/>
                  <a:gd name="connsiteY1" fmla="*/ 239923 h 606087"/>
                  <a:gd name="connsiteX2" fmla="*/ 289791 w 606933"/>
                  <a:gd name="connsiteY2" fmla="*/ 336874 h 606087"/>
                  <a:gd name="connsiteX3" fmla="*/ 303467 w 606933"/>
                  <a:gd name="connsiteY3" fmla="*/ 345627 h 606087"/>
                  <a:gd name="connsiteX4" fmla="*/ 317142 w 606933"/>
                  <a:gd name="connsiteY4" fmla="*/ 336874 h 606087"/>
                  <a:gd name="connsiteX5" fmla="*/ 415569 w 606933"/>
                  <a:gd name="connsiteY5" fmla="*/ 239923 h 606087"/>
                  <a:gd name="connsiteX6" fmla="*/ 480481 w 606933"/>
                  <a:gd name="connsiteY6" fmla="*/ 239923 h 606087"/>
                  <a:gd name="connsiteX7" fmla="*/ 480481 w 606933"/>
                  <a:gd name="connsiteY7" fmla="*/ 404009 h 606087"/>
                  <a:gd name="connsiteX8" fmla="*/ 316083 w 606933"/>
                  <a:gd name="connsiteY8" fmla="*/ 404009 h 606087"/>
                  <a:gd name="connsiteX9" fmla="*/ 316083 w 606933"/>
                  <a:gd name="connsiteY9" fmla="*/ 441905 h 606087"/>
                  <a:gd name="connsiteX10" fmla="*/ 568988 w 606933"/>
                  <a:gd name="connsiteY10" fmla="*/ 441905 h 606087"/>
                  <a:gd name="connsiteX11" fmla="*/ 568988 w 606933"/>
                  <a:gd name="connsiteY11" fmla="*/ 505096 h 606087"/>
                  <a:gd name="connsiteX12" fmla="*/ 606933 w 606933"/>
                  <a:gd name="connsiteY12" fmla="*/ 505096 h 606087"/>
                  <a:gd name="connsiteX13" fmla="*/ 606933 w 606933"/>
                  <a:gd name="connsiteY13" fmla="*/ 606087 h 606087"/>
                  <a:gd name="connsiteX14" fmla="*/ 505714 w 606933"/>
                  <a:gd name="connsiteY14" fmla="*/ 606087 h 606087"/>
                  <a:gd name="connsiteX15" fmla="*/ 505714 w 606933"/>
                  <a:gd name="connsiteY15" fmla="*/ 505096 h 606087"/>
                  <a:gd name="connsiteX16" fmla="*/ 543659 w 606933"/>
                  <a:gd name="connsiteY16" fmla="*/ 505096 h 606087"/>
                  <a:gd name="connsiteX17" fmla="*/ 543659 w 606933"/>
                  <a:gd name="connsiteY17" fmla="*/ 467105 h 606087"/>
                  <a:gd name="connsiteX18" fmla="*/ 316083 w 606933"/>
                  <a:gd name="connsiteY18" fmla="*/ 467105 h 606087"/>
                  <a:gd name="connsiteX19" fmla="*/ 316083 w 606933"/>
                  <a:gd name="connsiteY19" fmla="*/ 505096 h 606087"/>
                  <a:gd name="connsiteX20" fmla="*/ 354028 w 606933"/>
                  <a:gd name="connsiteY20" fmla="*/ 505096 h 606087"/>
                  <a:gd name="connsiteX21" fmla="*/ 354028 w 606933"/>
                  <a:gd name="connsiteY21" fmla="*/ 606087 h 606087"/>
                  <a:gd name="connsiteX22" fmla="*/ 252905 w 606933"/>
                  <a:gd name="connsiteY22" fmla="*/ 606087 h 606087"/>
                  <a:gd name="connsiteX23" fmla="*/ 252905 w 606933"/>
                  <a:gd name="connsiteY23" fmla="*/ 505096 h 606087"/>
                  <a:gd name="connsiteX24" fmla="*/ 290850 w 606933"/>
                  <a:gd name="connsiteY24" fmla="*/ 505096 h 606087"/>
                  <a:gd name="connsiteX25" fmla="*/ 290850 w 606933"/>
                  <a:gd name="connsiteY25" fmla="*/ 467105 h 606087"/>
                  <a:gd name="connsiteX26" fmla="*/ 63274 w 606933"/>
                  <a:gd name="connsiteY26" fmla="*/ 467105 h 606087"/>
                  <a:gd name="connsiteX27" fmla="*/ 63274 w 606933"/>
                  <a:gd name="connsiteY27" fmla="*/ 505096 h 606087"/>
                  <a:gd name="connsiteX28" fmla="*/ 101123 w 606933"/>
                  <a:gd name="connsiteY28" fmla="*/ 505096 h 606087"/>
                  <a:gd name="connsiteX29" fmla="*/ 101123 w 606933"/>
                  <a:gd name="connsiteY29" fmla="*/ 606087 h 606087"/>
                  <a:gd name="connsiteX30" fmla="*/ 0 w 606933"/>
                  <a:gd name="connsiteY30" fmla="*/ 606087 h 606087"/>
                  <a:gd name="connsiteX31" fmla="*/ 0 w 606933"/>
                  <a:gd name="connsiteY31" fmla="*/ 505096 h 606087"/>
                  <a:gd name="connsiteX32" fmla="*/ 37945 w 606933"/>
                  <a:gd name="connsiteY32" fmla="*/ 505096 h 606087"/>
                  <a:gd name="connsiteX33" fmla="*/ 37945 w 606933"/>
                  <a:gd name="connsiteY33" fmla="*/ 441905 h 606087"/>
                  <a:gd name="connsiteX34" fmla="*/ 290850 w 606933"/>
                  <a:gd name="connsiteY34" fmla="*/ 441905 h 606087"/>
                  <a:gd name="connsiteX35" fmla="*/ 290850 w 606933"/>
                  <a:gd name="connsiteY35" fmla="*/ 404009 h 606087"/>
                  <a:gd name="connsiteX36" fmla="*/ 126452 w 606933"/>
                  <a:gd name="connsiteY36" fmla="*/ 404009 h 606087"/>
                  <a:gd name="connsiteX37" fmla="*/ 303502 w 606933"/>
                  <a:gd name="connsiteY37" fmla="*/ 71264 h 606087"/>
                  <a:gd name="connsiteX38" fmla="*/ 250822 w 606933"/>
                  <a:gd name="connsiteY38" fmla="*/ 122140 h 606087"/>
                  <a:gd name="connsiteX39" fmla="*/ 303502 w 606933"/>
                  <a:gd name="connsiteY39" fmla="*/ 173111 h 606087"/>
                  <a:gd name="connsiteX40" fmla="*/ 356183 w 606933"/>
                  <a:gd name="connsiteY40" fmla="*/ 122140 h 606087"/>
                  <a:gd name="connsiteX41" fmla="*/ 303502 w 606933"/>
                  <a:gd name="connsiteY41" fmla="*/ 71264 h 606087"/>
                  <a:gd name="connsiteX42" fmla="*/ 303502 w 606933"/>
                  <a:gd name="connsiteY42" fmla="*/ 0 h 606087"/>
                  <a:gd name="connsiteX43" fmla="*/ 429955 w 606933"/>
                  <a:gd name="connsiteY43" fmla="*/ 122140 h 606087"/>
                  <a:gd name="connsiteX44" fmla="*/ 303502 w 606933"/>
                  <a:gd name="connsiteY44" fmla="*/ 315639 h 606087"/>
                  <a:gd name="connsiteX45" fmla="*/ 177049 w 606933"/>
                  <a:gd name="connsiteY45" fmla="*/ 122140 h 606087"/>
                  <a:gd name="connsiteX46" fmla="*/ 303502 w 606933"/>
                  <a:gd name="connsiteY46" fmla="*/ 0 h 606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06933" h="606087">
                    <a:moveTo>
                      <a:pt x="126452" y="239923"/>
                    </a:moveTo>
                    <a:lnTo>
                      <a:pt x="191364" y="239923"/>
                    </a:lnTo>
                    <a:cubicBezTo>
                      <a:pt x="230851" y="298209"/>
                      <a:pt x="286131" y="334566"/>
                      <a:pt x="289791" y="336874"/>
                    </a:cubicBezTo>
                    <a:lnTo>
                      <a:pt x="303467" y="345627"/>
                    </a:lnTo>
                    <a:lnTo>
                      <a:pt x="317142" y="336874"/>
                    </a:lnTo>
                    <a:cubicBezTo>
                      <a:pt x="320802" y="334566"/>
                      <a:pt x="376083" y="298209"/>
                      <a:pt x="415569" y="239923"/>
                    </a:cubicBezTo>
                    <a:lnTo>
                      <a:pt x="480481" y="239923"/>
                    </a:lnTo>
                    <a:lnTo>
                      <a:pt x="480481" y="404009"/>
                    </a:lnTo>
                    <a:lnTo>
                      <a:pt x="316083" y="404009"/>
                    </a:lnTo>
                    <a:lnTo>
                      <a:pt x="316083" y="441905"/>
                    </a:lnTo>
                    <a:lnTo>
                      <a:pt x="568988" y="441905"/>
                    </a:lnTo>
                    <a:lnTo>
                      <a:pt x="568988" y="505096"/>
                    </a:lnTo>
                    <a:lnTo>
                      <a:pt x="606933" y="505096"/>
                    </a:lnTo>
                    <a:lnTo>
                      <a:pt x="606933" y="606087"/>
                    </a:lnTo>
                    <a:lnTo>
                      <a:pt x="505714" y="606087"/>
                    </a:lnTo>
                    <a:lnTo>
                      <a:pt x="505714" y="505096"/>
                    </a:lnTo>
                    <a:lnTo>
                      <a:pt x="543659" y="505096"/>
                    </a:lnTo>
                    <a:lnTo>
                      <a:pt x="543659" y="467105"/>
                    </a:lnTo>
                    <a:lnTo>
                      <a:pt x="316083" y="467105"/>
                    </a:lnTo>
                    <a:lnTo>
                      <a:pt x="316083" y="505096"/>
                    </a:lnTo>
                    <a:lnTo>
                      <a:pt x="354028" y="505096"/>
                    </a:lnTo>
                    <a:lnTo>
                      <a:pt x="354028" y="606087"/>
                    </a:lnTo>
                    <a:lnTo>
                      <a:pt x="252905" y="606087"/>
                    </a:lnTo>
                    <a:lnTo>
                      <a:pt x="252905" y="505096"/>
                    </a:lnTo>
                    <a:lnTo>
                      <a:pt x="290850" y="505096"/>
                    </a:lnTo>
                    <a:lnTo>
                      <a:pt x="290850" y="467105"/>
                    </a:lnTo>
                    <a:lnTo>
                      <a:pt x="63274" y="467105"/>
                    </a:lnTo>
                    <a:lnTo>
                      <a:pt x="63274" y="505096"/>
                    </a:lnTo>
                    <a:lnTo>
                      <a:pt x="101123" y="505096"/>
                    </a:lnTo>
                    <a:lnTo>
                      <a:pt x="101123" y="606087"/>
                    </a:lnTo>
                    <a:lnTo>
                      <a:pt x="0" y="606087"/>
                    </a:lnTo>
                    <a:lnTo>
                      <a:pt x="0" y="505096"/>
                    </a:lnTo>
                    <a:lnTo>
                      <a:pt x="37945" y="505096"/>
                    </a:lnTo>
                    <a:lnTo>
                      <a:pt x="37945" y="441905"/>
                    </a:lnTo>
                    <a:lnTo>
                      <a:pt x="290850" y="441905"/>
                    </a:lnTo>
                    <a:lnTo>
                      <a:pt x="290850" y="404009"/>
                    </a:lnTo>
                    <a:lnTo>
                      <a:pt x="126452" y="404009"/>
                    </a:lnTo>
                    <a:close/>
                    <a:moveTo>
                      <a:pt x="303502" y="71264"/>
                    </a:moveTo>
                    <a:cubicBezTo>
                      <a:pt x="274417" y="71264"/>
                      <a:pt x="250822" y="94057"/>
                      <a:pt x="250822" y="122140"/>
                    </a:cubicBezTo>
                    <a:cubicBezTo>
                      <a:pt x="250822" y="150318"/>
                      <a:pt x="274417" y="173111"/>
                      <a:pt x="303502" y="173111"/>
                    </a:cubicBezTo>
                    <a:cubicBezTo>
                      <a:pt x="332587" y="173111"/>
                      <a:pt x="356183" y="150318"/>
                      <a:pt x="356183" y="122140"/>
                    </a:cubicBezTo>
                    <a:cubicBezTo>
                      <a:pt x="356183" y="94057"/>
                      <a:pt x="332587" y="71264"/>
                      <a:pt x="303502" y="71264"/>
                    </a:cubicBezTo>
                    <a:close/>
                    <a:moveTo>
                      <a:pt x="303502" y="0"/>
                    </a:moveTo>
                    <a:cubicBezTo>
                      <a:pt x="373326" y="0"/>
                      <a:pt x="429955" y="54723"/>
                      <a:pt x="429955" y="122140"/>
                    </a:cubicBezTo>
                    <a:cubicBezTo>
                      <a:pt x="429955" y="234181"/>
                      <a:pt x="303502" y="315639"/>
                      <a:pt x="303502" y="315639"/>
                    </a:cubicBezTo>
                    <a:cubicBezTo>
                      <a:pt x="303502" y="315639"/>
                      <a:pt x="177049" y="234181"/>
                      <a:pt x="177049" y="122140"/>
                    </a:cubicBezTo>
                    <a:cubicBezTo>
                      <a:pt x="177049" y="54723"/>
                      <a:pt x="233679" y="0"/>
                      <a:pt x="303502" y="0"/>
                    </a:cubicBezTo>
                    <a:close/>
                  </a:path>
                </a:pathLst>
              </a:custGeom>
              <a:solidFill>
                <a:schemeClr val="bg1"/>
              </a:solidFill>
              <a:ln>
                <a:noFill/>
              </a:ln>
            </p:spPr>
            <p:txBody>
              <a:bodyPr lIns="0" tIns="0" rIns="0" bIns="0"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39" name="îŝḷîḓé-文本框 34"/>
              <p:cNvSpPr txBox="1"/>
              <p:nvPr/>
            </p:nvSpPr>
            <p:spPr>
              <a:xfrm>
                <a:off x="2382309" y="3813673"/>
                <a:ext cx="1575278" cy="748151"/>
              </a:xfrm>
              <a:prstGeom prst="rect">
                <a:avLst/>
              </a:prstGeom>
              <a:noFill/>
            </p:spPr>
            <p:txBody>
              <a:bodyPr wrap="none" lIns="0" tIns="0" rIns="0" bIns="0" anchor="ctr" anchorCtr="0">
                <a:normAutofit/>
              </a:bodyPr>
              <a:lstStyle/>
              <a:p>
                <a:pPr algn="ctr"/>
                <a:r>
                  <a:rPr lang="zh-CN" altLang="en-US" b="1" dirty="0">
                    <a:solidFill>
                      <a:schemeClr val="bg1"/>
                    </a:solidFill>
                    <a:latin typeface="Arial" panose="020B0604020202020204" pitchFamily="34" charset="0"/>
                    <a:ea typeface="微软雅黑" panose="020B0503020204020204" pitchFamily="34" charset="-122"/>
                    <a:sym typeface="Arial" panose="020B0604020202020204" pitchFamily="34" charset="0"/>
                  </a:rPr>
                  <a:t>关键词</a:t>
                </a:r>
                <a:endParaRPr lang="zh-CN" altLang="en-US"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47" name="组合 46"/>
          <p:cNvGrpSpPr/>
          <p:nvPr/>
        </p:nvGrpSpPr>
        <p:grpSpPr>
          <a:xfrm>
            <a:off x="5975299" y="2629083"/>
            <a:ext cx="2244221" cy="1934673"/>
            <a:chOff x="4249084" y="1869672"/>
            <a:chExt cx="1595978" cy="1375843"/>
          </a:xfrm>
        </p:grpSpPr>
        <p:sp>
          <p:nvSpPr>
            <p:cNvPr id="7" name="îŝḷîḓé-Isosceles Triangle 6"/>
            <p:cNvSpPr/>
            <p:nvPr/>
          </p:nvSpPr>
          <p:spPr bwMode="auto">
            <a:xfrm flipV="1">
              <a:off x="4249084" y="1869672"/>
              <a:ext cx="1595978" cy="1375843"/>
            </a:xfrm>
            <a:prstGeom prst="triangle">
              <a:avLst/>
            </a:prstGeom>
            <a:solidFill>
              <a:schemeClr val="accent4"/>
            </a:solidFill>
            <a:ln w="57150">
              <a:solidFill>
                <a:schemeClr val="bg1">
                  <a:alpha val="64000"/>
                </a:schemeClr>
              </a:solidFill>
              <a:miter lim="800000"/>
            </a:ln>
          </p:spPr>
          <p:txBody>
            <a:bodyPr lIns="0" tIns="0" rIns="0" bIns="0"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grpSp>
          <p:nvGrpSpPr>
            <p:cNvPr id="14" name="组合 13"/>
            <p:cNvGrpSpPr/>
            <p:nvPr/>
          </p:nvGrpSpPr>
          <p:grpSpPr>
            <a:xfrm>
              <a:off x="4456342" y="2011467"/>
              <a:ext cx="1181458" cy="754588"/>
              <a:chOff x="2382309" y="3555707"/>
              <a:chExt cx="1575278" cy="1006117"/>
            </a:xfrm>
          </p:grpSpPr>
          <p:sp>
            <p:nvSpPr>
              <p:cNvPr id="36" name="îŝḷîḓé-Freeform 35"/>
              <p:cNvSpPr/>
              <p:nvPr/>
            </p:nvSpPr>
            <p:spPr bwMode="auto">
              <a:xfrm>
                <a:off x="2990976" y="3555707"/>
                <a:ext cx="357945" cy="405841"/>
              </a:xfrm>
              <a:custGeom>
                <a:avLst/>
                <a:gdLst>
                  <a:gd name="T0" fmla="*/ 2125 w 2288"/>
                  <a:gd name="T1" fmla="*/ 924 h 2598"/>
                  <a:gd name="T2" fmla="*/ 1863 w 2288"/>
                  <a:gd name="T3" fmla="*/ 1258 h 2598"/>
                  <a:gd name="T4" fmla="*/ 1848 w 2288"/>
                  <a:gd name="T5" fmla="*/ 1586 h 2598"/>
                  <a:gd name="T6" fmla="*/ 1899 w 2288"/>
                  <a:gd name="T7" fmla="*/ 1716 h 2598"/>
                  <a:gd name="T8" fmla="*/ 1211 w 2288"/>
                  <a:gd name="T9" fmla="*/ 2079 h 2598"/>
                  <a:gd name="T10" fmla="*/ 1176 w 2288"/>
                  <a:gd name="T11" fmla="*/ 2038 h 2598"/>
                  <a:gd name="T12" fmla="*/ 1200 w 2288"/>
                  <a:gd name="T13" fmla="*/ 965 h 2598"/>
                  <a:gd name="T14" fmla="*/ 1409 w 2288"/>
                  <a:gd name="T15" fmla="*/ 1012 h 2598"/>
                  <a:gd name="T16" fmla="*/ 1522 w 2288"/>
                  <a:gd name="T17" fmla="*/ 978 h 2598"/>
                  <a:gd name="T18" fmla="*/ 1526 w 2288"/>
                  <a:gd name="T19" fmla="*/ 847 h 2598"/>
                  <a:gd name="T20" fmla="*/ 1387 w 2288"/>
                  <a:gd name="T21" fmla="*/ 828 h 2598"/>
                  <a:gd name="T22" fmla="*/ 1193 w 2288"/>
                  <a:gd name="T23" fmla="*/ 584 h 2598"/>
                  <a:gd name="T24" fmla="*/ 1375 w 2288"/>
                  <a:gd name="T25" fmla="*/ 124 h 2598"/>
                  <a:gd name="T26" fmla="*/ 1109 w 2288"/>
                  <a:gd name="T27" fmla="*/ 37 h 2598"/>
                  <a:gd name="T28" fmla="*/ 1013 w 2288"/>
                  <a:gd name="T29" fmla="*/ 570 h 2598"/>
                  <a:gd name="T30" fmla="*/ 1056 w 2288"/>
                  <a:gd name="T31" fmla="*/ 808 h 2598"/>
                  <a:gd name="T32" fmla="*/ 891 w 2288"/>
                  <a:gd name="T33" fmla="*/ 784 h 2598"/>
                  <a:gd name="T34" fmla="*/ 748 w 2288"/>
                  <a:gd name="T35" fmla="*/ 921 h 2598"/>
                  <a:gd name="T36" fmla="*/ 899 w 2288"/>
                  <a:gd name="T37" fmla="*/ 946 h 2598"/>
                  <a:gd name="T38" fmla="*/ 1024 w 2288"/>
                  <a:gd name="T39" fmla="*/ 1479 h 2598"/>
                  <a:gd name="T40" fmla="*/ 1022 w 2288"/>
                  <a:gd name="T41" fmla="*/ 2081 h 2598"/>
                  <a:gd name="T42" fmla="*/ 434 w 2288"/>
                  <a:gd name="T43" fmla="*/ 1569 h 2598"/>
                  <a:gd name="T44" fmla="*/ 395 w 2288"/>
                  <a:gd name="T45" fmla="*/ 1470 h 2598"/>
                  <a:gd name="T46" fmla="*/ 88 w 2288"/>
                  <a:gd name="T47" fmla="*/ 1148 h 2598"/>
                  <a:gd name="T48" fmla="*/ 101 w 2288"/>
                  <a:gd name="T49" fmla="*/ 1658 h 2598"/>
                  <a:gd name="T50" fmla="*/ 906 w 2288"/>
                  <a:gd name="T51" fmla="*/ 2228 h 2598"/>
                  <a:gd name="T52" fmla="*/ 1177 w 2288"/>
                  <a:gd name="T53" fmla="*/ 2500 h 2598"/>
                  <a:gd name="T54" fmla="*/ 1223 w 2288"/>
                  <a:gd name="T55" fmla="*/ 2405 h 2598"/>
                  <a:gd name="T56" fmla="*/ 1273 w 2288"/>
                  <a:gd name="T57" fmla="*/ 2328 h 2598"/>
                  <a:gd name="T58" fmla="*/ 1280 w 2288"/>
                  <a:gd name="T59" fmla="*/ 2234 h 2598"/>
                  <a:gd name="T60" fmla="*/ 2094 w 2288"/>
                  <a:gd name="T61" fmla="*/ 1624 h 2598"/>
                  <a:gd name="T62" fmla="*/ 2274 w 2288"/>
                  <a:gd name="T63" fmla="*/ 1517 h 2598"/>
                  <a:gd name="T64" fmla="*/ 1065 w 2288"/>
                  <a:gd name="T65" fmla="*/ 420 h 2598"/>
                  <a:gd name="T66" fmla="*/ 1131 w 2288"/>
                  <a:gd name="T67" fmla="*/ 148 h 2598"/>
                  <a:gd name="T68" fmla="*/ 1165 w 2288"/>
                  <a:gd name="T69" fmla="*/ 430 h 2598"/>
                  <a:gd name="T70" fmla="*/ 1065 w 2288"/>
                  <a:gd name="T71" fmla="*/ 420 h 2598"/>
                  <a:gd name="T72" fmla="*/ 1040 w 2288"/>
                  <a:gd name="T73" fmla="*/ 2287 h 2598"/>
                  <a:gd name="T74" fmla="*/ 1032 w 2288"/>
                  <a:gd name="T75" fmla="*/ 2241 h 2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288" h="2598">
                    <a:moveTo>
                      <a:pt x="2281" y="1465"/>
                    </a:moveTo>
                    <a:cubicBezTo>
                      <a:pt x="2220" y="1286"/>
                      <a:pt x="2159" y="1111"/>
                      <a:pt x="2125" y="924"/>
                    </a:cubicBezTo>
                    <a:cubicBezTo>
                      <a:pt x="2112" y="850"/>
                      <a:pt x="2015" y="868"/>
                      <a:pt x="1992" y="924"/>
                    </a:cubicBezTo>
                    <a:cubicBezTo>
                      <a:pt x="1948" y="1035"/>
                      <a:pt x="1904" y="1146"/>
                      <a:pt x="1863" y="1258"/>
                    </a:cubicBezTo>
                    <a:cubicBezTo>
                      <a:pt x="1840" y="1319"/>
                      <a:pt x="1790" y="1411"/>
                      <a:pt x="1809" y="1480"/>
                    </a:cubicBezTo>
                    <a:cubicBezTo>
                      <a:pt x="1783" y="1516"/>
                      <a:pt x="1783" y="1565"/>
                      <a:pt x="1848" y="1586"/>
                    </a:cubicBezTo>
                    <a:cubicBezTo>
                      <a:pt x="1878" y="1596"/>
                      <a:pt x="1908" y="1602"/>
                      <a:pt x="1938" y="1607"/>
                    </a:cubicBezTo>
                    <a:cubicBezTo>
                      <a:pt x="1927" y="1644"/>
                      <a:pt x="1916" y="1681"/>
                      <a:pt x="1899" y="1716"/>
                    </a:cubicBezTo>
                    <a:cubicBezTo>
                      <a:pt x="1861" y="1789"/>
                      <a:pt x="1799" y="1850"/>
                      <a:pt x="1734" y="1899"/>
                    </a:cubicBezTo>
                    <a:cubicBezTo>
                      <a:pt x="1586" y="2012"/>
                      <a:pt x="1393" y="2062"/>
                      <a:pt x="1211" y="2079"/>
                    </a:cubicBezTo>
                    <a:cubicBezTo>
                      <a:pt x="1201" y="2080"/>
                      <a:pt x="1190" y="2080"/>
                      <a:pt x="1180" y="2081"/>
                    </a:cubicBezTo>
                    <a:cubicBezTo>
                      <a:pt x="1178" y="2066"/>
                      <a:pt x="1177" y="2052"/>
                      <a:pt x="1176" y="2038"/>
                    </a:cubicBezTo>
                    <a:cubicBezTo>
                      <a:pt x="1167" y="1852"/>
                      <a:pt x="1173" y="1665"/>
                      <a:pt x="1178" y="1479"/>
                    </a:cubicBezTo>
                    <a:cubicBezTo>
                      <a:pt x="1183" y="1309"/>
                      <a:pt x="1195" y="1137"/>
                      <a:pt x="1200" y="965"/>
                    </a:cubicBezTo>
                    <a:cubicBezTo>
                      <a:pt x="1262" y="972"/>
                      <a:pt x="1326" y="981"/>
                      <a:pt x="1388" y="979"/>
                    </a:cubicBezTo>
                    <a:cubicBezTo>
                      <a:pt x="1391" y="992"/>
                      <a:pt x="1399" y="1003"/>
                      <a:pt x="1409" y="1012"/>
                    </a:cubicBezTo>
                    <a:cubicBezTo>
                      <a:pt x="1434" y="1041"/>
                      <a:pt x="1476" y="1041"/>
                      <a:pt x="1501" y="1012"/>
                    </a:cubicBezTo>
                    <a:cubicBezTo>
                      <a:pt x="1511" y="1003"/>
                      <a:pt x="1519" y="991"/>
                      <a:pt x="1522" y="978"/>
                    </a:cubicBezTo>
                    <a:cubicBezTo>
                      <a:pt x="1528" y="956"/>
                      <a:pt x="1526" y="931"/>
                      <a:pt x="1526" y="908"/>
                    </a:cubicBezTo>
                    <a:lnTo>
                      <a:pt x="1526" y="847"/>
                    </a:lnTo>
                    <a:cubicBezTo>
                      <a:pt x="1526" y="809"/>
                      <a:pt x="1493" y="776"/>
                      <a:pt x="1455" y="776"/>
                    </a:cubicBezTo>
                    <a:cubicBezTo>
                      <a:pt x="1423" y="776"/>
                      <a:pt x="1395" y="799"/>
                      <a:pt x="1387" y="828"/>
                    </a:cubicBezTo>
                    <a:cubicBezTo>
                      <a:pt x="1327" y="813"/>
                      <a:pt x="1264" y="812"/>
                      <a:pt x="1202" y="810"/>
                    </a:cubicBezTo>
                    <a:cubicBezTo>
                      <a:pt x="1202" y="735"/>
                      <a:pt x="1199" y="659"/>
                      <a:pt x="1193" y="584"/>
                    </a:cubicBezTo>
                    <a:cubicBezTo>
                      <a:pt x="1297" y="558"/>
                      <a:pt x="1391" y="480"/>
                      <a:pt x="1431" y="385"/>
                    </a:cubicBezTo>
                    <a:cubicBezTo>
                      <a:pt x="1470" y="292"/>
                      <a:pt x="1441" y="197"/>
                      <a:pt x="1375" y="124"/>
                    </a:cubicBezTo>
                    <a:cubicBezTo>
                      <a:pt x="1315" y="57"/>
                      <a:pt x="1196" y="0"/>
                      <a:pt x="1109" y="37"/>
                    </a:cubicBezTo>
                    <a:cubicBezTo>
                      <a:pt x="1109" y="37"/>
                      <a:pt x="1109" y="37"/>
                      <a:pt x="1109" y="37"/>
                    </a:cubicBezTo>
                    <a:cubicBezTo>
                      <a:pt x="988" y="48"/>
                      <a:pt x="885" y="127"/>
                      <a:pt x="860" y="255"/>
                    </a:cubicBezTo>
                    <a:cubicBezTo>
                      <a:pt x="837" y="376"/>
                      <a:pt x="900" y="516"/>
                      <a:pt x="1013" y="570"/>
                    </a:cubicBezTo>
                    <a:cubicBezTo>
                      <a:pt x="1033" y="580"/>
                      <a:pt x="1055" y="586"/>
                      <a:pt x="1077" y="590"/>
                    </a:cubicBezTo>
                    <a:cubicBezTo>
                      <a:pt x="1068" y="662"/>
                      <a:pt x="1062" y="735"/>
                      <a:pt x="1056" y="808"/>
                    </a:cubicBezTo>
                    <a:cubicBezTo>
                      <a:pt x="1001" y="808"/>
                      <a:pt x="947" y="810"/>
                      <a:pt x="892" y="813"/>
                    </a:cubicBezTo>
                    <a:cubicBezTo>
                      <a:pt x="892" y="803"/>
                      <a:pt x="891" y="793"/>
                      <a:pt x="891" y="784"/>
                    </a:cubicBezTo>
                    <a:cubicBezTo>
                      <a:pt x="896" y="691"/>
                      <a:pt x="748" y="690"/>
                      <a:pt x="747" y="784"/>
                    </a:cubicBezTo>
                    <a:cubicBezTo>
                      <a:pt x="747" y="829"/>
                      <a:pt x="742" y="876"/>
                      <a:pt x="748" y="921"/>
                    </a:cubicBezTo>
                    <a:cubicBezTo>
                      <a:pt x="756" y="983"/>
                      <a:pt x="811" y="1002"/>
                      <a:pt x="851" y="981"/>
                    </a:cubicBezTo>
                    <a:cubicBezTo>
                      <a:pt x="872" y="980"/>
                      <a:pt x="891" y="967"/>
                      <a:pt x="899" y="946"/>
                    </a:cubicBezTo>
                    <a:cubicBezTo>
                      <a:pt x="948" y="949"/>
                      <a:pt x="998" y="951"/>
                      <a:pt x="1047" y="954"/>
                    </a:cubicBezTo>
                    <a:cubicBezTo>
                      <a:pt x="1037" y="1129"/>
                      <a:pt x="1031" y="1305"/>
                      <a:pt x="1024" y="1479"/>
                    </a:cubicBezTo>
                    <a:cubicBezTo>
                      <a:pt x="1017" y="1665"/>
                      <a:pt x="1014" y="1851"/>
                      <a:pt x="1021" y="2038"/>
                    </a:cubicBezTo>
                    <a:cubicBezTo>
                      <a:pt x="1022" y="2051"/>
                      <a:pt x="1022" y="2066"/>
                      <a:pt x="1022" y="2081"/>
                    </a:cubicBezTo>
                    <a:cubicBezTo>
                      <a:pt x="722" y="2061"/>
                      <a:pt x="421" y="1927"/>
                      <a:pt x="289" y="1649"/>
                    </a:cubicBezTo>
                    <a:cubicBezTo>
                      <a:pt x="342" y="1639"/>
                      <a:pt x="422" y="1633"/>
                      <a:pt x="434" y="1569"/>
                    </a:cubicBezTo>
                    <a:cubicBezTo>
                      <a:pt x="439" y="1539"/>
                      <a:pt x="429" y="1506"/>
                      <a:pt x="402" y="1492"/>
                    </a:cubicBezTo>
                    <a:cubicBezTo>
                      <a:pt x="401" y="1485"/>
                      <a:pt x="399" y="1478"/>
                      <a:pt x="395" y="1470"/>
                    </a:cubicBezTo>
                    <a:cubicBezTo>
                      <a:pt x="338" y="1362"/>
                      <a:pt x="258" y="1263"/>
                      <a:pt x="215" y="1148"/>
                    </a:cubicBezTo>
                    <a:cubicBezTo>
                      <a:pt x="192" y="1085"/>
                      <a:pt x="111" y="1085"/>
                      <a:pt x="88" y="1148"/>
                    </a:cubicBezTo>
                    <a:cubicBezTo>
                      <a:pt x="29" y="1306"/>
                      <a:pt x="0" y="1457"/>
                      <a:pt x="39" y="1624"/>
                    </a:cubicBezTo>
                    <a:cubicBezTo>
                      <a:pt x="45" y="1653"/>
                      <a:pt x="75" y="1663"/>
                      <a:pt x="101" y="1658"/>
                    </a:cubicBezTo>
                    <a:cubicBezTo>
                      <a:pt x="125" y="1661"/>
                      <a:pt x="149" y="1661"/>
                      <a:pt x="172" y="1661"/>
                    </a:cubicBezTo>
                    <a:cubicBezTo>
                      <a:pt x="253" y="2008"/>
                      <a:pt x="572" y="2179"/>
                      <a:pt x="906" y="2228"/>
                    </a:cubicBezTo>
                    <a:cubicBezTo>
                      <a:pt x="931" y="2337"/>
                      <a:pt x="982" y="2443"/>
                      <a:pt x="1043" y="2536"/>
                    </a:cubicBezTo>
                    <a:cubicBezTo>
                      <a:pt x="1083" y="2598"/>
                      <a:pt x="1172" y="2572"/>
                      <a:pt x="1177" y="2500"/>
                    </a:cubicBezTo>
                    <a:cubicBezTo>
                      <a:pt x="1177" y="2509"/>
                      <a:pt x="1185" y="2477"/>
                      <a:pt x="1189" y="2468"/>
                    </a:cubicBezTo>
                    <a:cubicBezTo>
                      <a:pt x="1199" y="2446"/>
                      <a:pt x="1211" y="2426"/>
                      <a:pt x="1223" y="2405"/>
                    </a:cubicBezTo>
                    <a:cubicBezTo>
                      <a:pt x="1234" y="2386"/>
                      <a:pt x="1247" y="2368"/>
                      <a:pt x="1259" y="2349"/>
                    </a:cubicBezTo>
                    <a:cubicBezTo>
                      <a:pt x="1264" y="2342"/>
                      <a:pt x="1268" y="2335"/>
                      <a:pt x="1273" y="2328"/>
                    </a:cubicBezTo>
                    <a:cubicBezTo>
                      <a:pt x="1277" y="2322"/>
                      <a:pt x="1293" y="2305"/>
                      <a:pt x="1277" y="2322"/>
                    </a:cubicBezTo>
                    <a:cubicBezTo>
                      <a:pt x="1304" y="2294"/>
                      <a:pt x="1300" y="2258"/>
                      <a:pt x="1280" y="2234"/>
                    </a:cubicBezTo>
                    <a:cubicBezTo>
                      <a:pt x="1483" y="2210"/>
                      <a:pt x="1683" y="2139"/>
                      <a:pt x="1845" y="2015"/>
                    </a:cubicBezTo>
                    <a:cubicBezTo>
                      <a:pt x="1948" y="1936"/>
                      <a:pt x="2086" y="1773"/>
                      <a:pt x="2094" y="1624"/>
                    </a:cubicBezTo>
                    <a:cubicBezTo>
                      <a:pt x="2146" y="1628"/>
                      <a:pt x="2201" y="1630"/>
                      <a:pt x="2245" y="1609"/>
                    </a:cubicBezTo>
                    <a:cubicBezTo>
                      <a:pt x="2278" y="1594"/>
                      <a:pt x="2287" y="1550"/>
                      <a:pt x="2274" y="1517"/>
                    </a:cubicBezTo>
                    <a:cubicBezTo>
                      <a:pt x="2284" y="1503"/>
                      <a:pt x="2288" y="1485"/>
                      <a:pt x="2281" y="1465"/>
                    </a:cubicBezTo>
                    <a:close/>
                    <a:moveTo>
                      <a:pt x="1065" y="420"/>
                    </a:moveTo>
                    <a:cubicBezTo>
                      <a:pt x="1019" y="392"/>
                      <a:pt x="1002" y="323"/>
                      <a:pt x="1010" y="274"/>
                    </a:cubicBezTo>
                    <a:cubicBezTo>
                      <a:pt x="1021" y="207"/>
                      <a:pt x="1073" y="171"/>
                      <a:pt x="1131" y="148"/>
                    </a:cubicBezTo>
                    <a:cubicBezTo>
                      <a:pt x="1208" y="195"/>
                      <a:pt x="1340" y="234"/>
                      <a:pt x="1280" y="343"/>
                    </a:cubicBezTo>
                    <a:cubicBezTo>
                      <a:pt x="1258" y="383"/>
                      <a:pt x="1213" y="417"/>
                      <a:pt x="1165" y="430"/>
                    </a:cubicBezTo>
                    <a:cubicBezTo>
                      <a:pt x="1148" y="418"/>
                      <a:pt x="1121" y="420"/>
                      <a:pt x="1105" y="434"/>
                    </a:cubicBezTo>
                    <a:cubicBezTo>
                      <a:pt x="1091" y="432"/>
                      <a:pt x="1077" y="428"/>
                      <a:pt x="1065" y="420"/>
                    </a:cubicBezTo>
                    <a:close/>
                    <a:moveTo>
                      <a:pt x="1032" y="2241"/>
                    </a:moveTo>
                    <a:cubicBezTo>
                      <a:pt x="1034" y="2257"/>
                      <a:pt x="1037" y="2272"/>
                      <a:pt x="1040" y="2287"/>
                    </a:cubicBezTo>
                    <a:cubicBezTo>
                      <a:pt x="1029" y="2271"/>
                      <a:pt x="1019" y="2255"/>
                      <a:pt x="1010" y="2239"/>
                    </a:cubicBezTo>
                    <a:cubicBezTo>
                      <a:pt x="1017" y="2240"/>
                      <a:pt x="1025" y="2241"/>
                      <a:pt x="1032" y="2241"/>
                    </a:cubicBezTo>
                    <a:close/>
                  </a:path>
                </a:pathLst>
              </a:custGeom>
              <a:solidFill>
                <a:schemeClr val="bg1"/>
              </a:solidFill>
              <a:ln>
                <a:noFill/>
              </a:ln>
            </p:spPr>
            <p:txBody>
              <a:bodyPr lIns="0" tIns="0" rIns="0" bIns="0"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37" name="îŝḷîḓé-文本框 40"/>
              <p:cNvSpPr txBox="1"/>
              <p:nvPr/>
            </p:nvSpPr>
            <p:spPr>
              <a:xfrm>
                <a:off x="2382309" y="3813673"/>
                <a:ext cx="1575278" cy="748151"/>
              </a:xfrm>
              <a:prstGeom prst="rect">
                <a:avLst/>
              </a:prstGeom>
              <a:noFill/>
            </p:spPr>
            <p:txBody>
              <a:bodyPr wrap="none" lIns="0" tIns="0" rIns="0" bIns="0" anchor="ctr" anchorCtr="0">
                <a:normAutofit/>
              </a:bodyPr>
              <a:lstStyle/>
              <a:p>
                <a:pPr algn="ctr"/>
                <a:r>
                  <a:rPr lang="zh-CN" altLang="en-US" b="1" dirty="0">
                    <a:solidFill>
                      <a:schemeClr val="bg1"/>
                    </a:solidFill>
                    <a:latin typeface="Arial" panose="020B0604020202020204" pitchFamily="34" charset="0"/>
                    <a:ea typeface="微软雅黑" panose="020B0503020204020204" pitchFamily="34" charset="-122"/>
                    <a:sym typeface="Arial" panose="020B0604020202020204" pitchFamily="34" charset="0"/>
                  </a:rPr>
                  <a:t>关键词</a:t>
                </a:r>
                <a:endParaRPr lang="zh-CN" altLang="en-US"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48" name="组合 47"/>
          <p:cNvGrpSpPr/>
          <p:nvPr/>
        </p:nvGrpSpPr>
        <p:grpSpPr>
          <a:xfrm>
            <a:off x="8479803" y="2629083"/>
            <a:ext cx="2244221" cy="1934673"/>
            <a:chOff x="6030162" y="1869672"/>
            <a:chExt cx="1595978" cy="1375843"/>
          </a:xfrm>
        </p:grpSpPr>
        <p:sp>
          <p:nvSpPr>
            <p:cNvPr id="9" name="îŝḷîḓé-Isosceles Triangle 8"/>
            <p:cNvSpPr/>
            <p:nvPr/>
          </p:nvSpPr>
          <p:spPr bwMode="auto">
            <a:xfrm flipV="1">
              <a:off x="6030162" y="1869672"/>
              <a:ext cx="1595978" cy="1375843"/>
            </a:xfrm>
            <a:prstGeom prst="triangle">
              <a:avLst/>
            </a:prstGeom>
            <a:solidFill>
              <a:schemeClr val="accent6"/>
            </a:solidFill>
            <a:ln w="57150">
              <a:solidFill>
                <a:schemeClr val="bg1">
                  <a:alpha val="64000"/>
                </a:schemeClr>
              </a:solidFill>
              <a:miter lim="800000"/>
            </a:ln>
          </p:spPr>
          <p:txBody>
            <a:bodyPr lIns="0" tIns="0" rIns="0" bIns="0"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grpSp>
          <p:nvGrpSpPr>
            <p:cNvPr id="15" name="组合 14"/>
            <p:cNvGrpSpPr/>
            <p:nvPr/>
          </p:nvGrpSpPr>
          <p:grpSpPr>
            <a:xfrm>
              <a:off x="6237421" y="2040406"/>
              <a:ext cx="1181458" cy="696710"/>
              <a:chOff x="2382309" y="3632877"/>
              <a:chExt cx="1575278" cy="928947"/>
            </a:xfrm>
          </p:grpSpPr>
          <p:sp>
            <p:nvSpPr>
              <p:cNvPr id="34" name="îŝḷîḓé-Freeform 33"/>
              <p:cNvSpPr/>
              <p:nvPr/>
            </p:nvSpPr>
            <p:spPr bwMode="auto">
              <a:xfrm>
                <a:off x="2967028" y="3632877"/>
                <a:ext cx="405841" cy="251501"/>
              </a:xfrm>
              <a:custGeom>
                <a:avLst/>
                <a:gdLst>
                  <a:gd name="T0" fmla="*/ 1842 w 2014"/>
                  <a:gd name="T1" fmla="*/ 486 h 1250"/>
                  <a:gd name="T2" fmla="*/ 1667 w 2014"/>
                  <a:gd name="T3" fmla="*/ 223 h 1250"/>
                  <a:gd name="T4" fmla="*/ 1389 w 2014"/>
                  <a:gd name="T5" fmla="*/ 483 h 1250"/>
                  <a:gd name="T6" fmla="*/ 1178 w 2014"/>
                  <a:gd name="T7" fmla="*/ 786 h 1250"/>
                  <a:gd name="T8" fmla="*/ 1194 w 2014"/>
                  <a:gd name="T9" fmla="*/ 158 h 1250"/>
                  <a:gd name="T10" fmla="*/ 901 w 2014"/>
                  <a:gd name="T11" fmla="*/ 128 h 1250"/>
                  <a:gd name="T12" fmla="*/ 752 w 2014"/>
                  <a:gd name="T13" fmla="*/ 644 h 1250"/>
                  <a:gd name="T14" fmla="*/ 634 w 2014"/>
                  <a:gd name="T15" fmla="*/ 589 h 1250"/>
                  <a:gd name="T16" fmla="*/ 530 w 2014"/>
                  <a:gd name="T17" fmla="*/ 148 h 1250"/>
                  <a:gd name="T18" fmla="*/ 172 w 2014"/>
                  <a:gd name="T19" fmla="*/ 462 h 1250"/>
                  <a:gd name="T20" fmla="*/ 0 w 2014"/>
                  <a:gd name="T21" fmla="*/ 1078 h 1250"/>
                  <a:gd name="T22" fmla="*/ 1532 w 2014"/>
                  <a:gd name="T23" fmla="*/ 1250 h 1250"/>
                  <a:gd name="T24" fmla="*/ 2014 w 2014"/>
                  <a:gd name="T25" fmla="*/ 1078 h 1250"/>
                  <a:gd name="T26" fmla="*/ 1777 w 2014"/>
                  <a:gd name="T27" fmla="*/ 1054 h 1250"/>
                  <a:gd name="T28" fmla="*/ 1428 w 2014"/>
                  <a:gd name="T29" fmla="*/ 819 h 1250"/>
                  <a:gd name="T30" fmla="*/ 1965 w 2014"/>
                  <a:gd name="T31" fmla="*/ 1054 h 1250"/>
                  <a:gd name="T32" fmla="*/ 1279 w 2014"/>
                  <a:gd name="T33" fmla="*/ 1105 h 1250"/>
                  <a:gd name="T34" fmla="*/ 1231 w 2014"/>
                  <a:gd name="T35" fmla="*/ 1203 h 1250"/>
                  <a:gd name="T36" fmla="*/ 735 w 2014"/>
                  <a:gd name="T37" fmla="*/ 1102 h 1250"/>
                  <a:gd name="T38" fmla="*/ 561 w 2014"/>
                  <a:gd name="T39" fmla="*/ 1078 h 1250"/>
                  <a:gd name="T40" fmla="*/ 693 w 2014"/>
                  <a:gd name="T41" fmla="*/ 912 h 1250"/>
                  <a:gd name="T42" fmla="*/ 1007 w 2014"/>
                  <a:gd name="T43" fmla="*/ 1140 h 1250"/>
                  <a:gd name="T44" fmla="*/ 1302 w 2014"/>
                  <a:gd name="T45" fmla="*/ 898 h 1250"/>
                  <a:gd name="T46" fmla="*/ 1452 w 2014"/>
                  <a:gd name="T47" fmla="*/ 1078 h 1250"/>
                  <a:gd name="T48" fmla="*/ 189 w 2014"/>
                  <a:gd name="T49" fmla="*/ 987 h 1250"/>
                  <a:gd name="T50" fmla="*/ 399 w 2014"/>
                  <a:gd name="T51" fmla="*/ 1019 h 1250"/>
                  <a:gd name="T52" fmla="*/ 562 w 2014"/>
                  <a:gd name="T53" fmla="*/ 980 h 1250"/>
                  <a:gd name="T54" fmla="*/ 240 w 2014"/>
                  <a:gd name="T55" fmla="*/ 610 h 1250"/>
                  <a:gd name="T56" fmla="*/ 219 w 2014"/>
                  <a:gd name="T57" fmla="*/ 461 h 1250"/>
                  <a:gd name="T58" fmla="*/ 492 w 2014"/>
                  <a:gd name="T59" fmla="*/ 250 h 1250"/>
                  <a:gd name="T60" fmla="*/ 578 w 2014"/>
                  <a:gd name="T61" fmla="*/ 462 h 1250"/>
                  <a:gd name="T62" fmla="*/ 552 w 2014"/>
                  <a:gd name="T63" fmla="*/ 615 h 1250"/>
                  <a:gd name="T64" fmla="*/ 400 w 2014"/>
                  <a:gd name="T65" fmla="*/ 771 h 1250"/>
                  <a:gd name="T66" fmla="*/ 312 w 2014"/>
                  <a:gd name="T67" fmla="*/ 732 h 1250"/>
                  <a:gd name="T68" fmla="*/ 438 w 2014"/>
                  <a:gd name="T69" fmla="*/ 813 h 1250"/>
                  <a:gd name="T70" fmla="*/ 380 w 2014"/>
                  <a:gd name="T71" fmla="*/ 835 h 1250"/>
                  <a:gd name="T72" fmla="*/ 789 w 2014"/>
                  <a:gd name="T73" fmla="*/ 607 h 1250"/>
                  <a:gd name="T74" fmla="*/ 759 w 2014"/>
                  <a:gd name="T75" fmla="*/ 402 h 1250"/>
                  <a:gd name="T76" fmla="*/ 1138 w 2014"/>
                  <a:gd name="T77" fmla="*/ 101 h 1250"/>
                  <a:gd name="T78" fmla="*/ 1255 w 2014"/>
                  <a:gd name="T79" fmla="*/ 403 h 1250"/>
                  <a:gd name="T80" fmla="*/ 1219 w 2014"/>
                  <a:gd name="T81" fmla="*/ 614 h 1250"/>
                  <a:gd name="T82" fmla="*/ 1020 w 2014"/>
                  <a:gd name="T83" fmla="*/ 823 h 1250"/>
                  <a:gd name="T84" fmla="*/ 888 w 2014"/>
                  <a:gd name="T85" fmla="*/ 773 h 1250"/>
                  <a:gd name="T86" fmla="*/ 1069 w 2014"/>
                  <a:gd name="T87" fmla="*/ 865 h 1250"/>
                  <a:gd name="T88" fmla="*/ 943 w 2014"/>
                  <a:gd name="T89" fmla="*/ 862 h 1250"/>
                  <a:gd name="T90" fmla="*/ 875 w 2014"/>
                  <a:gd name="T91" fmla="*/ 824 h 1250"/>
                  <a:gd name="T92" fmla="*/ 1426 w 2014"/>
                  <a:gd name="T93" fmla="*/ 513 h 1250"/>
                  <a:gd name="T94" fmla="*/ 1561 w 2014"/>
                  <a:gd name="T95" fmla="*/ 295 h 1250"/>
                  <a:gd name="T96" fmla="*/ 1722 w 2014"/>
                  <a:gd name="T97" fmla="*/ 310 h 1250"/>
                  <a:gd name="T98" fmla="*/ 1804 w 2014"/>
                  <a:gd name="T99" fmla="*/ 578 h 1250"/>
                  <a:gd name="T100" fmla="*/ 1676 w 2014"/>
                  <a:gd name="T101" fmla="*/ 752 h 1250"/>
                  <a:gd name="T102" fmla="*/ 1613 w 2014"/>
                  <a:gd name="T103" fmla="*/ 771 h 1250"/>
                  <a:gd name="T104" fmla="*/ 1457 w 2014"/>
                  <a:gd name="T105" fmla="*/ 610 h 1250"/>
                  <a:gd name="T106" fmla="*/ 1754 w 2014"/>
                  <a:gd name="T107" fmla="*/ 797 h 1250"/>
                  <a:gd name="T108" fmla="*/ 1473 w 2014"/>
                  <a:gd name="T109" fmla="*/ 798 h 1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4" h="1250">
                    <a:moveTo>
                      <a:pt x="2014" y="1078"/>
                    </a:moveTo>
                    <a:cubicBezTo>
                      <a:pt x="2014" y="926"/>
                      <a:pt x="1905" y="796"/>
                      <a:pt x="1753" y="746"/>
                    </a:cubicBezTo>
                    <a:cubicBezTo>
                      <a:pt x="1777" y="717"/>
                      <a:pt x="1796" y="683"/>
                      <a:pt x="1808" y="650"/>
                    </a:cubicBezTo>
                    <a:cubicBezTo>
                      <a:pt x="1828" y="638"/>
                      <a:pt x="1844" y="615"/>
                      <a:pt x="1851" y="589"/>
                    </a:cubicBezTo>
                    <a:cubicBezTo>
                      <a:pt x="1857" y="566"/>
                      <a:pt x="1870" y="514"/>
                      <a:pt x="1842" y="486"/>
                    </a:cubicBezTo>
                    <a:lnTo>
                      <a:pt x="1842" y="463"/>
                    </a:lnTo>
                    <a:cubicBezTo>
                      <a:pt x="1843" y="423"/>
                      <a:pt x="1846" y="320"/>
                      <a:pt x="1760" y="275"/>
                    </a:cubicBezTo>
                    <a:cubicBezTo>
                      <a:pt x="1758" y="267"/>
                      <a:pt x="1757" y="260"/>
                      <a:pt x="1757" y="259"/>
                    </a:cubicBezTo>
                    <a:lnTo>
                      <a:pt x="1746" y="148"/>
                    </a:lnTo>
                    <a:lnTo>
                      <a:pt x="1667" y="223"/>
                    </a:lnTo>
                    <a:cubicBezTo>
                      <a:pt x="1658" y="230"/>
                      <a:pt x="1605" y="243"/>
                      <a:pt x="1555" y="248"/>
                    </a:cubicBezTo>
                    <a:lnTo>
                      <a:pt x="1535" y="251"/>
                    </a:lnTo>
                    <a:cubicBezTo>
                      <a:pt x="1383" y="275"/>
                      <a:pt x="1386" y="363"/>
                      <a:pt x="1388" y="433"/>
                    </a:cubicBezTo>
                    <a:cubicBezTo>
                      <a:pt x="1388" y="442"/>
                      <a:pt x="1388" y="452"/>
                      <a:pt x="1388" y="462"/>
                    </a:cubicBezTo>
                    <a:lnTo>
                      <a:pt x="1389" y="483"/>
                    </a:lnTo>
                    <a:cubicBezTo>
                      <a:pt x="1374" y="500"/>
                      <a:pt x="1363" y="531"/>
                      <a:pt x="1377" y="588"/>
                    </a:cubicBezTo>
                    <a:cubicBezTo>
                      <a:pt x="1383" y="614"/>
                      <a:pt x="1400" y="636"/>
                      <a:pt x="1420" y="647"/>
                    </a:cubicBezTo>
                    <a:cubicBezTo>
                      <a:pt x="1429" y="671"/>
                      <a:pt x="1448" y="711"/>
                      <a:pt x="1477" y="746"/>
                    </a:cubicBezTo>
                    <a:cubicBezTo>
                      <a:pt x="1412" y="767"/>
                      <a:pt x="1356" y="803"/>
                      <a:pt x="1312" y="848"/>
                    </a:cubicBezTo>
                    <a:cubicBezTo>
                      <a:pt x="1271" y="822"/>
                      <a:pt x="1226" y="801"/>
                      <a:pt x="1178" y="786"/>
                    </a:cubicBezTo>
                    <a:cubicBezTo>
                      <a:pt x="1214" y="746"/>
                      <a:pt x="1241" y="696"/>
                      <a:pt x="1258" y="649"/>
                    </a:cubicBezTo>
                    <a:cubicBezTo>
                      <a:pt x="1285" y="633"/>
                      <a:pt x="1306" y="605"/>
                      <a:pt x="1315" y="571"/>
                    </a:cubicBezTo>
                    <a:cubicBezTo>
                      <a:pt x="1322" y="540"/>
                      <a:pt x="1339" y="472"/>
                      <a:pt x="1302" y="438"/>
                    </a:cubicBezTo>
                    <a:lnTo>
                      <a:pt x="1302" y="403"/>
                    </a:lnTo>
                    <a:cubicBezTo>
                      <a:pt x="1305" y="322"/>
                      <a:pt x="1296" y="208"/>
                      <a:pt x="1194" y="158"/>
                    </a:cubicBezTo>
                    <a:cubicBezTo>
                      <a:pt x="1190" y="144"/>
                      <a:pt x="1189" y="132"/>
                      <a:pt x="1189" y="131"/>
                    </a:cubicBezTo>
                    <a:lnTo>
                      <a:pt x="1176" y="0"/>
                    </a:lnTo>
                    <a:lnTo>
                      <a:pt x="1082" y="89"/>
                    </a:lnTo>
                    <a:cubicBezTo>
                      <a:pt x="1070" y="99"/>
                      <a:pt x="998" y="117"/>
                      <a:pt x="928" y="124"/>
                    </a:cubicBezTo>
                    <a:lnTo>
                      <a:pt x="901" y="128"/>
                    </a:lnTo>
                    <a:cubicBezTo>
                      <a:pt x="705" y="159"/>
                      <a:pt x="708" y="268"/>
                      <a:pt x="711" y="367"/>
                    </a:cubicBezTo>
                    <a:cubicBezTo>
                      <a:pt x="711" y="378"/>
                      <a:pt x="711" y="390"/>
                      <a:pt x="711" y="402"/>
                    </a:cubicBezTo>
                    <a:lnTo>
                      <a:pt x="712" y="433"/>
                    </a:lnTo>
                    <a:cubicBezTo>
                      <a:pt x="692" y="454"/>
                      <a:pt x="677" y="493"/>
                      <a:pt x="696" y="569"/>
                    </a:cubicBezTo>
                    <a:cubicBezTo>
                      <a:pt x="704" y="603"/>
                      <a:pt x="726" y="631"/>
                      <a:pt x="752" y="644"/>
                    </a:cubicBezTo>
                    <a:cubicBezTo>
                      <a:pt x="765" y="678"/>
                      <a:pt x="792" y="737"/>
                      <a:pt x="836" y="786"/>
                    </a:cubicBezTo>
                    <a:cubicBezTo>
                      <a:pt x="787" y="801"/>
                      <a:pt x="742" y="822"/>
                      <a:pt x="702" y="848"/>
                    </a:cubicBezTo>
                    <a:cubicBezTo>
                      <a:pt x="658" y="802"/>
                      <a:pt x="601" y="767"/>
                      <a:pt x="536" y="746"/>
                    </a:cubicBezTo>
                    <a:cubicBezTo>
                      <a:pt x="560" y="717"/>
                      <a:pt x="579" y="683"/>
                      <a:pt x="591" y="650"/>
                    </a:cubicBezTo>
                    <a:cubicBezTo>
                      <a:pt x="612" y="638"/>
                      <a:pt x="628" y="616"/>
                      <a:pt x="634" y="589"/>
                    </a:cubicBezTo>
                    <a:cubicBezTo>
                      <a:pt x="640" y="566"/>
                      <a:pt x="653" y="514"/>
                      <a:pt x="626" y="486"/>
                    </a:cubicBezTo>
                    <a:lnTo>
                      <a:pt x="626" y="463"/>
                    </a:lnTo>
                    <a:cubicBezTo>
                      <a:pt x="627" y="423"/>
                      <a:pt x="630" y="320"/>
                      <a:pt x="544" y="275"/>
                    </a:cubicBezTo>
                    <a:cubicBezTo>
                      <a:pt x="541" y="267"/>
                      <a:pt x="541" y="260"/>
                      <a:pt x="541" y="259"/>
                    </a:cubicBezTo>
                    <a:lnTo>
                      <a:pt x="530" y="148"/>
                    </a:lnTo>
                    <a:lnTo>
                      <a:pt x="451" y="223"/>
                    </a:lnTo>
                    <a:cubicBezTo>
                      <a:pt x="441" y="230"/>
                      <a:pt x="388" y="243"/>
                      <a:pt x="339" y="248"/>
                    </a:cubicBezTo>
                    <a:lnTo>
                      <a:pt x="318" y="251"/>
                    </a:lnTo>
                    <a:cubicBezTo>
                      <a:pt x="167" y="275"/>
                      <a:pt x="169" y="363"/>
                      <a:pt x="171" y="433"/>
                    </a:cubicBezTo>
                    <a:cubicBezTo>
                      <a:pt x="171" y="442"/>
                      <a:pt x="172" y="451"/>
                      <a:pt x="172" y="462"/>
                    </a:cubicBezTo>
                    <a:lnTo>
                      <a:pt x="172" y="483"/>
                    </a:lnTo>
                    <a:cubicBezTo>
                      <a:pt x="157" y="500"/>
                      <a:pt x="146" y="531"/>
                      <a:pt x="160" y="588"/>
                    </a:cubicBezTo>
                    <a:cubicBezTo>
                      <a:pt x="167" y="614"/>
                      <a:pt x="183" y="636"/>
                      <a:pt x="204" y="647"/>
                    </a:cubicBezTo>
                    <a:cubicBezTo>
                      <a:pt x="213" y="671"/>
                      <a:pt x="231" y="711"/>
                      <a:pt x="260" y="746"/>
                    </a:cubicBezTo>
                    <a:cubicBezTo>
                      <a:pt x="109" y="796"/>
                      <a:pt x="0" y="926"/>
                      <a:pt x="0" y="1078"/>
                    </a:cubicBezTo>
                    <a:lnTo>
                      <a:pt x="0" y="1102"/>
                    </a:lnTo>
                    <a:lnTo>
                      <a:pt x="501" y="1102"/>
                    </a:lnTo>
                    <a:cubicBezTo>
                      <a:pt x="489" y="1142"/>
                      <a:pt x="482" y="1183"/>
                      <a:pt x="482" y="1227"/>
                    </a:cubicBezTo>
                    <a:lnTo>
                      <a:pt x="482" y="1250"/>
                    </a:lnTo>
                    <a:lnTo>
                      <a:pt x="1532" y="1250"/>
                    </a:lnTo>
                    <a:lnTo>
                      <a:pt x="1532" y="1227"/>
                    </a:lnTo>
                    <a:cubicBezTo>
                      <a:pt x="1532" y="1183"/>
                      <a:pt x="1525" y="1142"/>
                      <a:pt x="1513" y="1102"/>
                    </a:cubicBezTo>
                    <a:lnTo>
                      <a:pt x="2014" y="1102"/>
                    </a:lnTo>
                    <a:lnTo>
                      <a:pt x="2014" y="1078"/>
                    </a:lnTo>
                    <a:lnTo>
                      <a:pt x="2014" y="1078"/>
                    </a:lnTo>
                    <a:close/>
                    <a:moveTo>
                      <a:pt x="1825" y="1054"/>
                    </a:moveTo>
                    <a:lnTo>
                      <a:pt x="1825" y="987"/>
                    </a:lnTo>
                    <a:cubicBezTo>
                      <a:pt x="1825" y="974"/>
                      <a:pt x="1814" y="963"/>
                      <a:pt x="1801" y="963"/>
                    </a:cubicBezTo>
                    <a:cubicBezTo>
                      <a:pt x="1788" y="963"/>
                      <a:pt x="1777" y="974"/>
                      <a:pt x="1777" y="987"/>
                    </a:cubicBezTo>
                    <a:lnTo>
                      <a:pt x="1777" y="1054"/>
                    </a:lnTo>
                    <a:lnTo>
                      <a:pt x="1494" y="1054"/>
                    </a:lnTo>
                    <a:cubicBezTo>
                      <a:pt x="1483" y="1028"/>
                      <a:pt x="1468" y="1003"/>
                      <a:pt x="1452" y="980"/>
                    </a:cubicBezTo>
                    <a:cubicBezTo>
                      <a:pt x="1449" y="976"/>
                      <a:pt x="1447" y="973"/>
                      <a:pt x="1444" y="969"/>
                    </a:cubicBezTo>
                    <a:cubicBezTo>
                      <a:pt x="1418" y="934"/>
                      <a:pt x="1387" y="903"/>
                      <a:pt x="1352" y="876"/>
                    </a:cubicBezTo>
                    <a:cubicBezTo>
                      <a:pt x="1374" y="854"/>
                      <a:pt x="1400" y="834"/>
                      <a:pt x="1428" y="819"/>
                    </a:cubicBezTo>
                    <a:lnTo>
                      <a:pt x="1598" y="1011"/>
                    </a:lnTo>
                    <a:cubicBezTo>
                      <a:pt x="1602" y="1016"/>
                      <a:pt x="1609" y="1019"/>
                      <a:pt x="1615" y="1019"/>
                    </a:cubicBezTo>
                    <a:cubicBezTo>
                      <a:pt x="1623" y="1019"/>
                      <a:pt x="1629" y="1016"/>
                      <a:pt x="1634" y="1011"/>
                    </a:cubicBezTo>
                    <a:lnTo>
                      <a:pt x="1799" y="817"/>
                    </a:lnTo>
                    <a:cubicBezTo>
                      <a:pt x="1892" y="867"/>
                      <a:pt x="1956" y="954"/>
                      <a:pt x="1965" y="1054"/>
                    </a:cubicBezTo>
                    <a:lnTo>
                      <a:pt x="1825" y="1054"/>
                    </a:lnTo>
                    <a:lnTo>
                      <a:pt x="1825" y="1054"/>
                    </a:lnTo>
                    <a:close/>
                    <a:moveTo>
                      <a:pt x="1484" y="1203"/>
                    </a:moveTo>
                    <a:lnTo>
                      <a:pt x="1279" y="1203"/>
                    </a:lnTo>
                    <a:lnTo>
                      <a:pt x="1279" y="1105"/>
                    </a:lnTo>
                    <a:cubicBezTo>
                      <a:pt x="1279" y="1104"/>
                      <a:pt x="1279" y="1103"/>
                      <a:pt x="1279" y="1102"/>
                    </a:cubicBezTo>
                    <a:cubicBezTo>
                      <a:pt x="1277" y="1090"/>
                      <a:pt x="1267" y="1081"/>
                      <a:pt x="1255" y="1081"/>
                    </a:cubicBezTo>
                    <a:cubicBezTo>
                      <a:pt x="1243" y="1081"/>
                      <a:pt x="1234" y="1090"/>
                      <a:pt x="1232" y="1102"/>
                    </a:cubicBezTo>
                    <a:cubicBezTo>
                      <a:pt x="1232" y="1103"/>
                      <a:pt x="1231" y="1104"/>
                      <a:pt x="1231" y="1105"/>
                    </a:cubicBezTo>
                    <a:lnTo>
                      <a:pt x="1231" y="1203"/>
                    </a:lnTo>
                    <a:lnTo>
                      <a:pt x="782" y="1203"/>
                    </a:lnTo>
                    <a:lnTo>
                      <a:pt x="782" y="1105"/>
                    </a:lnTo>
                    <a:cubicBezTo>
                      <a:pt x="782" y="1104"/>
                      <a:pt x="782" y="1103"/>
                      <a:pt x="781" y="1102"/>
                    </a:cubicBezTo>
                    <a:cubicBezTo>
                      <a:pt x="780" y="1090"/>
                      <a:pt x="770" y="1081"/>
                      <a:pt x="758" y="1081"/>
                    </a:cubicBezTo>
                    <a:cubicBezTo>
                      <a:pt x="746" y="1081"/>
                      <a:pt x="737" y="1090"/>
                      <a:pt x="735" y="1102"/>
                    </a:cubicBezTo>
                    <a:cubicBezTo>
                      <a:pt x="735" y="1103"/>
                      <a:pt x="734" y="1104"/>
                      <a:pt x="734" y="1105"/>
                    </a:cubicBezTo>
                    <a:lnTo>
                      <a:pt x="734" y="1203"/>
                    </a:lnTo>
                    <a:lnTo>
                      <a:pt x="530" y="1203"/>
                    </a:lnTo>
                    <a:cubicBezTo>
                      <a:pt x="532" y="1168"/>
                      <a:pt x="540" y="1134"/>
                      <a:pt x="551" y="1102"/>
                    </a:cubicBezTo>
                    <a:cubicBezTo>
                      <a:pt x="554" y="1094"/>
                      <a:pt x="557" y="1086"/>
                      <a:pt x="561" y="1078"/>
                    </a:cubicBezTo>
                    <a:lnTo>
                      <a:pt x="561" y="1078"/>
                    </a:lnTo>
                    <a:cubicBezTo>
                      <a:pt x="561" y="1078"/>
                      <a:pt x="561" y="1077"/>
                      <a:pt x="561" y="1077"/>
                    </a:cubicBezTo>
                    <a:cubicBezTo>
                      <a:pt x="565" y="1069"/>
                      <a:pt x="568" y="1062"/>
                      <a:pt x="572" y="1054"/>
                    </a:cubicBezTo>
                    <a:cubicBezTo>
                      <a:pt x="582" y="1034"/>
                      <a:pt x="595" y="1015"/>
                      <a:pt x="608" y="997"/>
                    </a:cubicBezTo>
                    <a:cubicBezTo>
                      <a:pt x="632" y="966"/>
                      <a:pt x="661" y="937"/>
                      <a:pt x="693" y="912"/>
                    </a:cubicBezTo>
                    <a:cubicBezTo>
                      <a:pt x="699" y="907"/>
                      <a:pt x="706" y="902"/>
                      <a:pt x="712" y="898"/>
                    </a:cubicBezTo>
                    <a:cubicBezTo>
                      <a:pt x="719" y="893"/>
                      <a:pt x="726" y="889"/>
                      <a:pt x="732" y="885"/>
                    </a:cubicBezTo>
                    <a:cubicBezTo>
                      <a:pt x="741" y="880"/>
                      <a:pt x="750" y="874"/>
                      <a:pt x="758" y="870"/>
                    </a:cubicBezTo>
                    <a:lnTo>
                      <a:pt x="989" y="1132"/>
                    </a:lnTo>
                    <a:cubicBezTo>
                      <a:pt x="994" y="1137"/>
                      <a:pt x="1000" y="1140"/>
                      <a:pt x="1007" y="1140"/>
                    </a:cubicBezTo>
                    <a:lnTo>
                      <a:pt x="1007" y="1140"/>
                    </a:lnTo>
                    <a:cubicBezTo>
                      <a:pt x="1014" y="1140"/>
                      <a:pt x="1021" y="1137"/>
                      <a:pt x="1025" y="1131"/>
                    </a:cubicBezTo>
                    <a:lnTo>
                      <a:pt x="1251" y="868"/>
                    </a:lnTo>
                    <a:cubicBezTo>
                      <a:pt x="1261" y="873"/>
                      <a:pt x="1272" y="879"/>
                      <a:pt x="1281" y="885"/>
                    </a:cubicBezTo>
                    <a:cubicBezTo>
                      <a:pt x="1288" y="889"/>
                      <a:pt x="1295" y="893"/>
                      <a:pt x="1302" y="898"/>
                    </a:cubicBezTo>
                    <a:cubicBezTo>
                      <a:pt x="1308" y="902"/>
                      <a:pt x="1314" y="907"/>
                      <a:pt x="1321" y="912"/>
                    </a:cubicBezTo>
                    <a:cubicBezTo>
                      <a:pt x="1353" y="937"/>
                      <a:pt x="1382" y="966"/>
                      <a:pt x="1406" y="997"/>
                    </a:cubicBezTo>
                    <a:cubicBezTo>
                      <a:pt x="1419" y="1016"/>
                      <a:pt x="1431" y="1034"/>
                      <a:pt x="1442" y="1054"/>
                    </a:cubicBezTo>
                    <a:cubicBezTo>
                      <a:pt x="1446" y="1062"/>
                      <a:pt x="1449" y="1069"/>
                      <a:pt x="1453" y="1077"/>
                    </a:cubicBezTo>
                    <a:cubicBezTo>
                      <a:pt x="1452" y="1077"/>
                      <a:pt x="1452" y="1078"/>
                      <a:pt x="1452" y="1078"/>
                    </a:cubicBezTo>
                    <a:lnTo>
                      <a:pt x="1453" y="1078"/>
                    </a:lnTo>
                    <a:cubicBezTo>
                      <a:pt x="1456" y="1086"/>
                      <a:pt x="1459" y="1094"/>
                      <a:pt x="1462" y="1102"/>
                    </a:cubicBezTo>
                    <a:cubicBezTo>
                      <a:pt x="1474" y="1134"/>
                      <a:pt x="1481" y="1168"/>
                      <a:pt x="1484" y="1203"/>
                    </a:cubicBezTo>
                    <a:close/>
                    <a:moveTo>
                      <a:pt x="213" y="963"/>
                    </a:moveTo>
                    <a:cubicBezTo>
                      <a:pt x="199" y="963"/>
                      <a:pt x="189" y="974"/>
                      <a:pt x="189" y="987"/>
                    </a:cubicBezTo>
                    <a:lnTo>
                      <a:pt x="189" y="1054"/>
                    </a:lnTo>
                    <a:lnTo>
                      <a:pt x="49" y="1054"/>
                    </a:lnTo>
                    <a:cubicBezTo>
                      <a:pt x="57" y="955"/>
                      <a:pt x="120" y="869"/>
                      <a:pt x="211" y="819"/>
                    </a:cubicBezTo>
                    <a:lnTo>
                      <a:pt x="381" y="1011"/>
                    </a:lnTo>
                    <a:cubicBezTo>
                      <a:pt x="385" y="1016"/>
                      <a:pt x="392" y="1019"/>
                      <a:pt x="399" y="1019"/>
                    </a:cubicBezTo>
                    <a:cubicBezTo>
                      <a:pt x="404" y="1019"/>
                      <a:pt x="412" y="1016"/>
                      <a:pt x="417" y="1011"/>
                    </a:cubicBezTo>
                    <a:lnTo>
                      <a:pt x="582" y="817"/>
                    </a:lnTo>
                    <a:cubicBezTo>
                      <a:pt x="612" y="833"/>
                      <a:pt x="639" y="853"/>
                      <a:pt x="662" y="876"/>
                    </a:cubicBezTo>
                    <a:cubicBezTo>
                      <a:pt x="627" y="903"/>
                      <a:pt x="595" y="934"/>
                      <a:pt x="569" y="969"/>
                    </a:cubicBezTo>
                    <a:cubicBezTo>
                      <a:pt x="567" y="972"/>
                      <a:pt x="564" y="976"/>
                      <a:pt x="562" y="980"/>
                    </a:cubicBezTo>
                    <a:cubicBezTo>
                      <a:pt x="545" y="1003"/>
                      <a:pt x="531" y="1028"/>
                      <a:pt x="519" y="1054"/>
                    </a:cubicBezTo>
                    <a:lnTo>
                      <a:pt x="237" y="1054"/>
                    </a:lnTo>
                    <a:lnTo>
                      <a:pt x="237" y="987"/>
                    </a:lnTo>
                    <a:cubicBezTo>
                      <a:pt x="236" y="974"/>
                      <a:pt x="226" y="963"/>
                      <a:pt x="213" y="963"/>
                    </a:cubicBezTo>
                    <a:close/>
                    <a:moveTo>
                      <a:pt x="240" y="610"/>
                    </a:moveTo>
                    <a:lnTo>
                      <a:pt x="229" y="606"/>
                    </a:lnTo>
                    <a:cubicBezTo>
                      <a:pt x="221" y="604"/>
                      <a:pt x="210" y="592"/>
                      <a:pt x="206" y="577"/>
                    </a:cubicBezTo>
                    <a:cubicBezTo>
                      <a:pt x="197" y="538"/>
                      <a:pt x="202" y="518"/>
                      <a:pt x="209" y="513"/>
                    </a:cubicBezTo>
                    <a:lnTo>
                      <a:pt x="221" y="506"/>
                    </a:lnTo>
                    <a:lnTo>
                      <a:pt x="219" y="461"/>
                    </a:lnTo>
                    <a:cubicBezTo>
                      <a:pt x="219" y="451"/>
                      <a:pt x="219" y="441"/>
                      <a:pt x="219" y="432"/>
                    </a:cubicBezTo>
                    <a:cubicBezTo>
                      <a:pt x="217" y="362"/>
                      <a:pt x="215" y="316"/>
                      <a:pt x="326" y="298"/>
                    </a:cubicBezTo>
                    <a:lnTo>
                      <a:pt x="345" y="295"/>
                    </a:lnTo>
                    <a:cubicBezTo>
                      <a:pt x="346" y="295"/>
                      <a:pt x="455" y="284"/>
                      <a:pt x="483" y="258"/>
                    </a:cubicBezTo>
                    <a:lnTo>
                      <a:pt x="492" y="250"/>
                    </a:lnTo>
                    <a:lnTo>
                      <a:pt x="493" y="263"/>
                    </a:lnTo>
                    <a:cubicBezTo>
                      <a:pt x="493" y="267"/>
                      <a:pt x="495" y="283"/>
                      <a:pt x="502" y="301"/>
                    </a:cubicBezTo>
                    <a:lnTo>
                      <a:pt x="505" y="310"/>
                    </a:lnTo>
                    <a:lnTo>
                      <a:pt x="514" y="314"/>
                    </a:lnTo>
                    <a:cubicBezTo>
                      <a:pt x="561" y="334"/>
                      <a:pt x="580" y="378"/>
                      <a:pt x="578" y="462"/>
                    </a:cubicBezTo>
                    <a:lnTo>
                      <a:pt x="578" y="512"/>
                    </a:lnTo>
                    <a:lnTo>
                      <a:pt x="590" y="518"/>
                    </a:lnTo>
                    <a:cubicBezTo>
                      <a:pt x="592" y="520"/>
                      <a:pt x="600" y="529"/>
                      <a:pt x="588" y="578"/>
                    </a:cubicBezTo>
                    <a:cubicBezTo>
                      <a:pt x="584" y="593"/>
                      <a:pt x="574" y="606"/>
                      <a:pt x="562" y="611"/>
                    </a:cubicBezTo>
                    <a:lnTo>
                      <a:pt x="552" y="615"/>
                    </a:lnTo>
                    <a:lnTo>
                      <a:pt x="549" y="626"/>
                    </a:lnTo>
                    <a:cubicBezTo>
                      <a:pt x="536" y="663"/>
                      <a:pt x="514" y="703"/>
                      <a:pt x="484" y="732"/>
                    </a:cubicBezTo>
                    <a:cubicBezTo>
                      <a:pt x="477" y="740"/>
                      <a:pt x="468" y="746"/>
                      <a:pt x="459" y="752"/>
                    </a:cubicBezTo>
                    <a:cubicBezTo>
                      <a:pt x="442" y="763"/>
                      <a:pt x="423" y="770"/>
                      <a:pt x="402" y="771"/>
                    </a:cubicBezTo>
                    <a:cubicBezTo>
                      <a:pt x="401" y="771"/>
                      <a:pt x="401" y="771"/>
                      <a:pt x="400" y="771"/>
                    </a:cubicBezTo>
                    <a:cubicBezTo>
                      <a:pt x="400" y="771"/>
                      <a:pt x="399" y="771"/>
                      <a:pt x="398" y="771"/>
                    </a:cubicBezTo>
                    <a:cubicBezTo>
                      <a:pt x="398" y="771"/>
                      <a:pt x="397" y="771"/>
                      <a:pt x="397" y="771"/>
                    </a:cubicBezTo>
                    <a:cubicBezTo>
                      <a:pt x="395" y="771"/>
                      <a:pt x="393" y="770"/>
                      <a:pt x="392" y="770"/>
                    </a:cubicBezTo>
                    <a:cubicBezTo>
                      <a:pt x="371" y="769"/>
                      <a:pt x="352" y="763"/>
                      <a:pt x="336" y="752"/>
                    </a:cubicBezTo>
                    <a:cubicBezTo>
                      <a:pt x="327" y="746"/>
                      <a:pt x="319" y="740"/>
                      <a:pt x="312" y="732"/>
                    </a:cubicBezTo>
                    <a:cubicBezTo>
                      <a:pt x="274" y="695"/>
                      <a:pt x="252" y="643"/>
                      <a:pt x="245" y="621"/>
                    </a:cubicBezTo>
                    <a:lnTo>
                      <a:pt x="240" y="610"/>
                    </a:lnTo>
                    <a:close/>
                    <a:moveTo>
                      <a:pt x="434" y="917"/>
                    </a:moveTo>
                    <a:lnTo>
                      <a:pt x="413" y="835"/>
                    </a:lnTo>
                    <a:lnTo>
                      <a:pt x="438" y="813"/>
                    </a:lnTo>
                    <a:cubicBezTo>
                      <a:pt x="460" y="808"/>
                      <a:pt x="480" y="797"/>
                      <a:pt x="497" y="784"/>
                    </a:cubicBezTo>
                    <a:cubicBezTo>
                      <a:pt x="511" y="787"/>
                      <a:pt x="524" y="792"/>
                      <a:pt x="537" y="797"/>
                    </a:cubicBezTo>
                    <a:lnTo>
                      <a:pt x="434" y="917"/>
                    </a:lnTo>
                    <a:close/>
                    <a:moveTo>
                      <a:pt x="353" y="813"/>
                    </a:moveTo>
                    <a:lnTo>
                      <a:pt x="380" y="835"/>
                    </a:lnTo>
                    <a:lnTo>
                      <a:pt x="359" y="914"/>
                    </a:lnTo>
                    <a:lnTo>
                      <a:pt x="257" y="798"/>
                    </a:lnTo>
                    <a:cubicBezTo>
                      <a:pt x="270" y="793"/>
                      <a:pt x="284" y="788"/>
                      <a:pt x="299" y="784"/>
                    </a:cubicBezTo>
                    <a:cubicBezTo>
                      <a:pt x="315" y="796"/>
                      <a:pt x="333" y="806"/>
                      <a:pt x="353" y="813"/>
                    </a:cubicBezTo>
                    <a:close/>
                    <a:moveTo>
                      <a:pt x="789" y="607"/>
                    </a:moveTo>
                    <a:lnTo>
                      <a:pt x="778" y="603"/>
                    </a:lnTo>
                    <a:cubicBezTo>
                      <a:pt x="765" y="600"/>
                      <a:pt x="748" y="582"/>
                      <a:pt x="742" y="558"/>
                    </a:cubicBezTo>
                    <a:cubicBezTo>
                      <a:pt x="730" y="509"/>
                      <a:pt x="733" y="475"/>
                      <a:pt x="750" y="464"/>
                    </a:cubicBezTo>
                    <a:lnTo>
                      <a:pt x="761" y="457"/>
                    </a:lnTo>
                    <a:lnTo>
                      <a:pt x="759" y="402"/>
                    </a:lnTo>
                    <a:cubicBezTo>
                      <a:pt x="759" y="389"/>
                      <a:pt x="759" y="377"/>
                      <a:pt x="758" y="362"/>
                    </a:cubicBezTo>
                    <a:cubicBezTo>
                      <a:pt x="756" y="268"/>
                      <a:pt x="754" y="200"/>
                      <a:pt x="908" y="176"/>
                    </a:cubicBezTo>
                    <a:lnTo>
                      <a:pt x="934" y="172"/>
                    </a:lnTo>
                    <a:cubicBezTo>
                      <a:pt x="936" y="171"/>
                      <a:pt x="1079" y="156"/>
                      <a:pt x="1114" y="124"/>
                    </a:cubicBezTo>
                    <a:lnTo>
                      <a:pt x="1138" y="101"/>
                    </a:lnTo>
                    <a:lnTo>
                      <a:pt x="1141" y="135"/>
                    </a:lnTo>
                    <a:cubicBezTo>
                      <a:pt x="1142" y="139"/>
                      <a:pt x="1143" y="160"/>
                      <a:pt x="1152" y="184"/>
                    </a:cubicBezTo>
                    <a:lnTo>
                      <a:pt x="1156" y="193"/>
                    </a:lnTo>
                    <a:lnTo>
                      <a:pt x="1165" y="197"/>
                    </a:lnTo>
                    <a:cubicBezTo>
                      <a:pt x="1248" y="233"/>
                      <a:pt x="1257" y="321"/>
                      <a:pt x="1255" y="403"/>
                    </a:cubicBezTo>
                    <a:lnTo>
                      <a:pt x="1255" y="464"/>
                    </a:lnTo>
                    <a:lnTo>
                      <a:pt x="1267" y="471"/>
                    </a:lnTo>
                    <a:cubicBezTo>
                      <a:pt x="1280" y="479"/>
                      <a:pt x="1281" y="508"/>
                      <a:pt x="1268" y="560"/>
                    </a:cubicBezTo>
                    <a:cubicBezTo>
                      <a:pt x="1262" y="583"/>
                      <a:pt x="1247" y="602"/>
                      <a:pt x="1229" y="610"/>
                    </a:cubicBezTo>
                    <a:lnTo>
                      <a:pt x="1219" y="614"/>
                    </a:lnTo>
                    <a:lnTo>
                      <a:pt x="1216" y="624"/>
                    </a:lnTo>
                    <a:cubicBezTo>
                      <a:pt x="1198" y="676"/>
                      <a:pt x="1167" y="733"/>
                      <a:pt x="1124" y="773"/>
                    </a:cubicBezTo>
                    <a:cubicBezTo>
                      <a:pt x="1116" y="780"/>
                      <a:pt x="1109" y="787"/>
                      <a:pt x="1100" y="793"/>
                    </a:cubicBezTo>
                    <a:cubicBezTo>
                      <a:pt x="1089" y="800"/>
                      <a:pt x="1077" y="807"/>
                      <a:pt x="1065" y="812"/>
                    </a:cubicBezTo>
                    <a:cubicBezTo>
                      <a:pt x="1051" y="818"/>
                      <a:pt x="1036" y="822"/>
                      <a:pt x="1020" y="823"/>
                    </a:cubicBezTo>
                    <a:cubicBezTo>
                      <a:pt x="1015" y="824"/>
                      <a:pt x="1011" y="825"/>
                      <a:pt x="1007" y="825"/>
                    </a:cubicBezTo>
                    <a:cubicBezTo>
                      <a:pt x="1000" y="825"/>
                      <a:pt x="994" y="824"/>
                      <a:pt x="988" y="824"/>
                    </a:cubicBezTo>
                    <a:cubicBezTo>
                      <a:pt x="973" y="822"/>
                      <a:pt x="959" y="818"/>
                      <a:pt x="946" y="812"/>
                    </a:cubicBezTo>
                    <a:cubicBezTo>
                      <a:pt x="934" y="807"/>
                      <a:pt x="922" y="800"/>
                      <a:pt x="912" y="793"/>
                    </a:cubicBezTo>
                    <a:cubicBezTo>
                      <a:pt x="903" y="787"/>
                      <a:pt x="895" y="780"/>
                      <a:pt x="888" y="773"/>
                    </a:cubicBezTo>
                    <a:cubicBezTo>
                      <a:pt x="835" y="723"/>
                      <a:pt x="804" y="649"/>
                      <a:pt x="793" y="618"/>
                    </a:cubicBezTo>
                    <a:lnTo>
                      <a:pt x="789" y="607"/>
                    </a:lnTo>
                    <a:close/>
                    <a:moveTo>
                      <a:pt x="1057" y="1021"/>
                    </a:moveTo>
                    <a:lnTo>
                      <a:pt x="1027" y="902"/>
                    </a:lnTo>
                    <a:lnTo>
                      <a:pt x="1069" y="865"/>
                    </a:lnTo>
                    <a:lnTo>
                      <a:pt x="1066" y="863"/>
                    </a:lnTo>
                    <a:cubicBezTo>
                      <a:pt x="1092" y="855"/>
                      <a:pt x="1116" y="841"/>
                      <a:pt x="1138" y="824"/>
                    </a:cubicBezTo>
                    <a:cubicBezTo>
                      <a:pt x="1161" y="830"/>
                      <a:pt x="1184" y="838"/>
                      <a:pt x="1206" y="847"/>
                    </a:cubicBezTo>
                    <a:lnTo>
                      <a:pt x="1057" y="1021"/>
                    </a:lnTo>
                    <a:close/>
                    <a:moveTo>
                      <a:pt x="943" y="862"/>
                    </a:moveTo>
                    <a:lnTo>
                      <a:pt x="939" y="865"/>
                    </a:lnTo>
                    <a:lnTo>
                      <a:pt x="981" y="902"/>
                    </a:lnTo>
                    <a:lnTo>
                      <a:pt x="952" y="1017"/>
                    </a:lnTo>
                    <a:lnTo>
                      <a:pt x="803" y="849"/>
                    </a:lnTo>
                    <a:cubicBezTo>
                      <a:pt x="826" y="839"/>
                      <a:pt x="850" y="831"/>
                      <a:pt x="875" y="824"/>
                    </a:cubicBezTo>
                    <a:cubicBezTo>
                      <a:pt x="896" y="840"/>
                      <a:pt x="918" y="853"/>
                      <a:pt x="943" y="862"/>
                    </a:cubicBezTo>
                    <a:close/>
                    <a:moveTo>
                      <a:pt x="1457" y="610"/>
                    </a:moveTo>
                    <a:lnTo>
                      <a:pt x="1446" y="606"/>
                    </a:lnTo>
                    <a:cubicBezTo>
                      <a:pt x="1438" y="604"/>
                      <a:pt x="1427" y="592"/>
                      <a:pt x="1423" y="577"/>
                    </a:cubicBezTo>
                    <a:cubicBezTo>
                      <a:pt x="1414" y="538"/>
                      <a:pt x="1419" y="518"/>
                      <a:pt x="1426" y="513"/>
                    </a:cubicBezTo>
                    <a:lnTo>
                      <a:pt x="1437" y="506"/>
                    </a:lnTo>
                    <a:lnTo>
                      <a:pt x="1436" y="461"/>
                    </a:lnTo>
                    <a:cubicBezTo>
                      <a:pt x="1436" y="451"/>
                      <a:pt x="1436" y="441"/>
                      <a:pt x="1435" y="432"/>
                    </a:cubicBezTo>
                    <a:cubicBezTo>
                      <a:pt x="1433" y="362"/>
                      <a:pt x="1432" y="316"/>
                      <a:pt x="1542" y="298"/>
                    </a:cubicBezTo>
                    <a:lnTo>
                      <a:pt x="1561" y="295"/>
                    </a:lnTo>
                    <a:cubicBezTo>
                      <a:pt x="1562" y="295"/>
                      <a:pt x="1672" y="284"/>
                      <a:pt x="1699" y="258"/>
                    </a:cubicBezTo>
                    <a:lnTo>
                      <a:pt x="1708" y="250"/>
                    </a:lnTo>
                    <a:lnTo>
                      <a:pt x="1710" y="263"/>
                    </a:lnTo>
                    <a:cubicBezTo>
                      <a:pt x="1710" y="267"/>
                      <a:pt x="1712" y="283"/>
                      <a:pt x="1718" y="301"/>
                    </a:cubicBezTo>
                    <a:lnTo>
                      <a:pt x="1722" y="310"/>
                    </a:lnTo>
                    <a:lnTo>
                      <a:pt x="1731" y="314"/>
                    </a:lnTo>
                    <a:cubicBezTo>
                      <a:pt x="1778" y="334"/>
                      <a:pt x="1797" y="378"/>
                      <a:pt x="1794" y="462"/>
                    </a:cubicBezTo>
                    <a:lnTo>
                      <a:pt x="1794" y="512"/>
                    </a:lnTo>
                    <a:lnTo>
                      <a:pt x="1806" y="518"/>
                    </a:lnTo>
                    <a:cubicBezTo>
                      <a:pt x="1809" y="520"/>
                      <a:pt x="1817" y="529"/>
                      <a:pt x="1804" y="578"/>
                    </a:cubicBezTo>
                    <a:cubicBezTo>
                      <a:pt x="1800" y="593"/>
                      <a:pt x="1791" y="606"/>
                      <a:pt x="1779" y="611"/>
                    </a:cubicBezTo>
                    <a:lnTo>
                      <a:pt x="1769" y="615"/>
                    </a:lnTo>
                    <a:lnTo>
                      <a:pt x="1766" y="626"/>
                    </a:lnTo>
                    <a:cubicBezTo>
                      <a:pt x="1753" y="663"/>
                      <a:pt x="1731" y="703"/>
                      <a:pt x="1701" y="732"/>
                    </a:cubicBezTo>
                    <a:cubicBezTo>
                      <a:pt x="1693" y="740"/>
                      <a:pt x="1685" y="746"/>
                      <a:pt x="1676" y="752"/>
                    </a:cubicBezTo>
                    <a:cubicBezTo>
                      <a:pt x="1659" y="763"/>
                      <a:pt x="1639" y="770"/>
                      <a:pt x="1618" y="771"/>
                    </a:cubicBezTo>
                    <a:lnTo>
                      <a:pt x="1619" y="771"/>
                    </a:lnTo>
                    <a:cubicBezTo>
                      <a:pt x="1618" y="771"/>
                      <a:pt x="1618" y="771"/>
                      <a:pt x="1617" y="771"/>
                    </a:cubicBezTo>
                    <a:cubicBezTo>
                      <a:pt x="1616" y="771"/>
                      <a:pt x="1616" y="771"/>
                      <a:pt x="1615" y="771"/>
                    </a:cubicBezTo>
                    <a:cubicBezTo>
                      <a:pt x="1614" y="771"/>
                      <a:pt x="1614" y="771"/>
                      <a:pt x="1613" y="771"/>
                    </a:cubicBezTo>
                    <a:cubicBezTo>
                      <a:pt x="1612" y="771"/>
                      <a:pt x="1610" y="770"/>
                      <a:pt x="1608" y="770"/>
                    </a:cubicBezTo>
                    <a:cubicBezTo>
                      <a:pt x="1588" y="769"/>
                      <a:pt x="1569" y="763"/>
                      <a:pt x="1553" y="752"/>
                    </a:cubicBezTo>
                    <a:cubicBezTo>
                      <a:pt x="1544" y="746"/>
                      <a:pt x="1536" y="740"/>
                      <a:pt x="1528" y="732"/>
                    </a:cubicBezTo>
                    <a:cubicBezTo>
                      <a:pt x="1491" y="695"/>
                      <a:pt x="1469" y="643"/>
                      <a:pt x="1461" y="621"/>
                    </a:cubicBezTo>
                    <a:lnTo>
                      <a:pt x="1457" y="610"/>
                    </a:lnTo>
                    <a:close/>
                    <a:moveTo>
                      <a:pt x="1651" y="917"/>
                    </a:moveTo>
                    <a:lnTo>
                      <a:pt x="1630" y="835"/>
                    </a:lnTo>
                    <a:lnTo>
                      <a:pt x="1655" y="813"/>
                    </a:lnTo>
                    <a:cubicBezTo>
                      <a:pt x="1677" y="807"/>
                      <a:pt x="1696" y="797"/>
                      <a:pt x="1714" y="784"/>
                    </a:cubicBezTo>
                    <a:cubicBezTo>
                      <a:pt x="1728" y="787"/>
                      <a:pt x="1741" y="792"/>
                      <a:pt x="1754" y="797"/>
                    </a:cubicBezTo>
                    <a:lnTo>
                      <a:pt x="1651" y="917"/>
                    </a:lnTo>
                    <a:close/>
                    <a:moveTo>
                      <a:pt x="1570" y="813"/>
                    </a:moveTo>
                    <a:lnTo>
                      <a:pt x="1596" y="835"/>
                    </a:lnTo>
                    <a:lnTo>
                      <a:pt x="1576" y="914"/>
                    </a:lnTo>
                    <a:lnTo>
                      <a:pt x="1473" y="798"/>
                    </a:lnTo>
                    <a:cubicBezTo>
                      <a:pt x="1487" y="793"/>
                      <a:pt x="1501" y="788"/>
                      <a:pt x="1516" y="784"/>
                    </a:cubicBezTo>
                    <a:cubicBezTo>
                      <a:pt x="1532" y="796"/>
                      <a:pt x="1550" y="806"/>
                      <a:pt x="1570" y="813"/>
                    </a:cubicBezTo>
                    <a:close/>
                  </a:path>
                </a:pathLst>
              </a:custGeom>
              <a:solidFill>
                <a:schemeClr val="bg1"/>
              </a:solidFill>
              <a:ln>
                <a:noFill/>
              </a:ln>
            </p:spPr>
            <p:txBody>
              <a:bodyPr lIns="0" tIns="0" rIns="0" bIns="0"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35" name="îŝḷîḓé-文本框 49"/>
              <p:cNvSpPr txBox="1"/>
              <p:nvPr/>
            </p:nvSpPr>
            <p:spPr>
              <a:xfrm>
                <a:off x="2382309" y="3813673"/>
                <a:ext cx="1575278" cy="748151"/>
              </a:xfrm>
              <a:prstGeom prst="rect">
                <a:avLst/>
              </a:prstGeom>
              <a:noFill/>
            </p:spPr>
            <p:txBody>
              <a:bodyPr wrap="none" lIns="0" tIns="0" rIns="0" bIns="0" anchor="ctr" anchorCtr="0">
                <a:normAutofit/>
              </a:bodyPr>
              <a:lstStyle/>
              <a:p>
                <a:pPr algn="ctr"/>
                <a:r>
                  <a:rPr lang="zh-CN" altLang="en-US" b="1" dirty="0">
                    <a:solidFill>
                      <a:schemeClr val="bg1"/>
                    </a:solidFill>
                    <a:latin typeface="Arial" panose="020B0604020202020204" pitchFamily="34" charset="0"/>
                    <a:ea typeface="微软雅黑" panose="020B0503020204020204" pitchFamily="34" charset="-122"/>
                    <a:sym typeface="Arial" panose="020B0604020202020204" pitchFamily="34" charset="0"/>
                  </a:rPr>
                  <a:t>关键词</a:t>
                </a:r>
                <a:endParaRPr lang="zh-CN" altLang="en-US"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16" name="组合 15"/>
          <p:cNvGrpSpPr/>
          <p:nvPr/>
        </p:nvGrpSpPr>
        <p:grpSpPr>
          <a:xfrm>
            <a:off x="2068553" y="5157276"/>
            <a:ext cx="2544205" cy="872613"/>
            <a:chOff x="8172534" y="1804876"/>
            <a:chExt cx="2412416" cy="827412"/>
          </a:xfrm>
        </p:grpSpPr>
        <p:sp>
          <p:nvSpPr>
            <p:cNvPr id="32" name="îŝḷîḓé-Rectangle 31"/>
            <p:cNvSpPr/>
            <p:nvPr/>
          </p:nvSpPr>
          <p:spPr bwMode="auto">
            <a:xfrm>
              <a:off x="8172534" y="2144342"/>
              <a:ext cx="2412416" cy="487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normAutofit fontScale="92500"/>
            </a:bodyPr>
            <a:lstStyle/>
            <a:p>
              <a:pPr algn="ctr" eaLnBrk="1" hangingPunct="1">
                <a:lnSpc>
                  <a:spcPct val="120000"/>
                </a:lnSpc>
                <a:spcBef>
                  <a:spcPct val="0"/>
                </a:spcBef>
                <a:buFontTx/>
                <a:buNone/>
              </a:pPr>
              <a:r>
                <a:rPr lang="zh-CN" altLang="en-US" sz="1405">
                  <a:latin typeface="Arial" panose="020B0604020202020204" pitchFamily="34" charset="0"/>
                  <a:ea typeface="微软雅黑" panose="020B0503020204020204" pitchFamily="34" charset="-122"/>
                  <a:sym typeface="Arial" panose="020B0604020202020204" pitchFamily="34" charset="0"/>
                </a:rPr>
                <a:t>此部分内容作为文字排版占位显示</a:t>
              </a:r>
              <a:br>
                <a:rPr lang="zh-CN" altLang="en-US" sz="1405">
                  <a:latin typeface="Arial" panose="020B0604020202020204" pitchFamily="34" charset="0"/>
                  <a:ea typeface="微软雅黑" panose="020B0503020204020204" pitchFamily="34" charset="-122"/>
                  <a:sym typeface="Arial" panose="020B0604020202020204" pitchFamily="34" charset="0"/>
                </a:rPr>
              </a:br>
              <a:r>
                <a:rPr lang="zh-CN" altLang="en-US" sz="1405">
                  <a:latin typeface="Arial" panose="020B0604020202020204" pitchFamily="34" charset="0"/>
                  <a:ea typeface="微软雅黑" panose="020B0503020204020204" pitchFamily="34" charset="-122"/>
                  <a:sym typeface="Arial" panose="020B0604020202020204" pitchFamily="34" charset="0"/>
                </a:rPr>
                <a:t> （建议使用主题字体）</a:t>
              </a:r>
              <a:endParaRPr lang="zh-CN" altLang="en-US" sz="1405" dirty="0">
                <a:latin typeface="Arial" panose="020B0604020202020204" pitchFamily="34" charset="0"/>
                <a:ea typeface="微软雅黑" panose="020B0503020204020204" pitchFamily="34" charset="-122"/>
                <a:sym typeface="Arial" panose="020B0604020202020204" pitchFamily="34" charset="0"/>
              </a:endParaRPr>
            </a:p>
          </p:txBody>
        </p:sp>
        <p:sp>
          <p:nvSpPr>
            <p:cNvPr id="33" name="îŝḷîḓé-文本框 52"/>
            <p:cNvSpPr txBox="1"/>
            <p:nvPr/>
          </p:nvSpPr>
          <p:spPr bwMode="auto">
            <a:xfrm>
              <a:off x="8172534" y="1804876"/>
              <a:ext cx="2412416" cy="339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ormAutofit fontScale="92500" lnSpcReduction="10000"/>
            </a:bodyPr>
            <a:lstStyle/>
            <a:p>
              <a:pPr algn="ctr">
                <a:lnSpc>
                  <a:spcPct val="110000"/>
                </a:lnSpc>
                <a:spcBef>
                  <a:spcPct val="0"/>
                </a:spcBef>
                <a:buNone/>
              </a:pPr>
              <a:r>
                <a:rPr lang="zh-CN" altLang="en-US" sz="2530" b="1" dirty="0">
                  <a:solidFill>
                    <a:schemeClr val="accent1"/>
                  </a:solidFill>
                  <a:latin typeface="Arial" panose="020B0604020202020204" pitchFamily="34" charset="0"/>
                  <a:ea typeface="微软雅黑" panose="020B0503020204020204" pitchFamily="34" charset="-122"/>
                  <a:sym typeface="Arial" panose="020B0604020202020204" pitchFamily="34" charset="0"/>
                </a:rPr>
                <a:t>标题文本预设</a:t>
              </a:r>
              <a:endParaRPr lang="zh-CN" altLang="en-US" sz="2530" b="1"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7" name="组合 16"/>
          <p:cNvGrpSpPr/>
          <p:nvPr/>
        </p:nvGrpSpPr>
        <p:grpSpPr>
          <a:xfrm>
            <a:off x="3311725" y="1494850"/>
            <a:ext cx="2544205" cy="872613"/>
            <a:chOff x="8172534" y="1804876"/>
            <a:chExt cx="2412416" cy="827412"/>
          </a:xfrm>
        </p:grpSpPr>
        <p:sp>
          <p:nvSpPr>
            <p:cNvPr id="30" name="îŝḷîḓé-Rectangle 29"/>
            <p:cNvSpPr/>
            <p:nvPr/>
          </p:nvSpPr>
          <p:spPr bwMode="auto">
            <a:xfrm>
              <a:off x="8172534" y="2144342"/>
              <a:ext cx="2412416" cy="487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normAutofit fontScale="92500"/>
            </a:bodyPr>
            <a:lstStyle/>
            <a:p>
              <a:pPr algn="ctr" eaLnBrk="1" hangingPunct="1">
                <a:lnSpc>
                  <a:spcPct val="120000"/>
                </a:lnSpc>
                <a:spcBef>
                  <a:spcPct val="0"/>
                </a:spcBef>
                <a:buFontTx/>
                <a:buNone/>
              </a:pPr>
              <a:r>
                <a:rPr lang="zh-CN" altLang="en-US" sz="1405" dirty="0">
                  <a:latin typeface="Arial" panose="020B0604020202020204" pitchFamily="34" charset="0"/>
                  <a:ea typeface="微软雅黑" panose="020B0503020204020204" pitchFamily="34" charset="-122"/>
                  <a:sym typeface="Arial" panose="020B0604020202020204" pitchFamily="34" charset="0"/>
                </a:rPr>
                <a:t>此部分内容作为文字排版占位显示</a:t>
              </a:r>
              <a:br>
                <a:rPr lang="zh-CN" altLang="en-US" sz="1405" dirty="0">
                  <a:latin typeface="Arial" panose="020B0604020202020204" pitchFamily="34" charset="0"/>
                  <a:ea typeface="微软雅黑" panose="020B0503020204020204" pitchFamily="34" charset="-122"/>
                  <a:sym typeface="Arial" panose="020B0604020202020204" pitchFamily="34" charset="0"/>
                </a:rPr>
              </a:br>
              <a:r>
                <a:rPr lang="zh-CN" altLang="en-US" sz="1405" dirty="0">
                  <a:latin typeface="Arial" panose="020B0604020202020204" pitchFamily="34" charset="0"/>
                  <a:ea typeface="微软雅黑" panose="020B0503020204020204" pitchFamily="34" charset="-122"/>
                  <a:sym typeface="Arial" panose="020B0604020202020204" pitchFamily="34" charset="0"/>
                </a:rPr>
                <a:t> （建议使用主题字体）</a:t>
              </a:r>
              <a:endParaRPr lang="zh-CN" altLang="en-US" sz="1405" dirty="0">
                <a:latin typeface="Arial" panose="020B0604020202020204" pitchFamily="34" charset="0"/>
                <a:ea typeface="微软雅黑" panose="020B0503020204020204" pitchFamily="34" charset="-122"/>
                <a:sym typeface="Arial" panose="020B0604020202020204" pitchFamily="34" charset="0"/>
              </a:endParaRPr>
            </a:p>
          </p:txBody>
        </p:sp>
        <p:sp>
          <p:nvSpPr>
            <p:cNvPr id="31" name="îŝḷîḓé-文本框 55"/>
            <p:cNvSpPr txBox="1"/>
            <p:nvPr/>
          </p:nvSpPr>
          <p:spPr bwMode="auto">
            <a:xfrm>
              <a:off x="8172534" y="1804876"/>
              <a:ext cx="2412416" cy="339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ormAutofit fontScale="92500" lnSpcReduction="10000"/>
            </a:bodyPr>
            <a:lstStyle/>
            <a:p>
              <a:pPr algn="ctr">
                <a:lnSpc>
                  <a:spcPct val="110000"/>
                </a:lnSpc>
                <a:spcBef>
                  <a:spcPct val="0"/>
                </a:spcBef>
                <a:buNone/>
              </a:pPr>
              <a:r>
                <a:rPr lang="zh-CN" altLang="en-US" sz="2530" b="1">
                  <a:solidFill>
                    <a:schemeClr val="accent2"/>
                  </a:solidFill>
                  <a:latin typeface="Arial" panose="020B0604020202020204" pitchFamily="34" charset="0"/>
                  <a:ea typeface="微软雅黑" panose="020B0503020204020204" pitchFamily="34" charset="-122"/>
                  <a:sym typeface="Arial" panose="020B0604020202020204" pitchFamily="34" charset="0"/>
                </a:rPr>
                <a:t>标题文本预设</a:t>
              </a:r>
              <a:endParaRPr lang="zh-CN" altLang="en-US" sz="2530" b="1" dirty="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8" name="组合 17"/>
          <p:cNvGrpSpPr/>
          <p:nvPr/>
        </p:nvGrpSpPr>
        <p:grpSpPr>
          <a:xfrm>
            <a:off x="4573055" y="5157276"/>
            <a:ext cx="2544205" cy="872613"/>
            <a:chOff x="8172534" y="1804876"/>
            <a:chExt cx="2412416" cy="827412"/>
          </a:xfrm>
        </p:grpSpPr>
        <p:sp>
          <p:nvSpPr>
            <p:cNvPr id="28" name="îŝḷîḓé-Rectangle 27"/>
            <p:cNvSpPr/>
            <p:nvPr/>
          </p:nvSpPr>
          <p:spPr bwMode="auto">
            <a:xfrm>
              <a:off x="8172534" y="2144342"/>
              <a:ext cx="2412416" cy="487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normAutofit fontScale="92500"/>
            </a:bodyPr>
            <a:lstStyle/>
            <a:p>
              <a:pPr algn="ctr" eaLnBrk="1" hangingPunct="1">
                <a:lnSpc>
                  <a:spcPct val="120000"/>
                </a:lnSpc>
                <a:spcBef>
                  <a:spcPct val="0"/>
                </a:spcBef>
                <a:buFontTx/>
                <a:buNone/>
              </a:pPr>
              <a:r>
                <a:rPr lang="zh-CN" altLang="en-US" sz="1405">
                  <a:latin typeface="Arial" panose="020B0604020202020204" pitchFamily="34" charset="0"/>
                  <a:ea typeface="微软雅黑" panose="020B0503020204020204" pitchFamily="34" charset="-122"/>
                  <a:sym typeface="Arial" panose="020B0604020202020204" pitchFamily="34" charset="0"/>
                </a:rPr>
                <a:t>此部分内容作为文字排版占位显示</a:t>
              </a:r>
              <a:br>
                <a:rPr lang="zh-CN" altLang="en-US" sz="1405">
                  <a:latin typeface="Arial" panose="020B0604020202020204" pitchFamily="34" charset="0"/>
                  <a:ea typeface="微软雅黑" panose="020B0503020204020204" pitchFamily="34" charset="-122"/>
                  <a:sym typeface="Arial" panose="020B0604020202020204" pitchFamily="34" charset="0"/>
                </a:rPr>
              </a:br>
              <a:r>
                <a:rPr lang="zh-CN" altLang="en-US" sz="1405">
                  <a:latin typeface="Arial" panose="020B0604020202020204" pitchFamily="34" charset="0"/>
                  <a:ea typeface="微软雅黑" panose="020B0503020204020204" pitchFamily="34" charset="-122"/>
                  <a:sym typeface="Arial" panose="020B0604020202020204" pitchFamily="34" charset="0"/>
                </a:rPr>
                <a:t> （建议使用主题字体）</a:t>
              </a:r>
              <a:endParaRPr lang="zh-CN" altLang="en-US" sz="1405" dirty="0">
                <a:latin typeface="Arial" panose="020B0604020202020204" pitchFamily="34" charset="0"/>
                <a:ea typeface="微软雅黑" panose="020B0503020204020204" pitchFamily="34" charset="-122"/>
                <a:sym typeface="Arial" panose="020B0604020202020204" pitchFamily="34" charset="0"/>
              </a:endParaRPr>
            </a:p>
          </p:txBody>
        </p:sp>
        <p:sp>
          <p:nvSpPr>
            <p:cNvPr id="29" name="îŝḷîḓé-文本框 61"/>
            <p:cNvSpPr txBox="1"/>
            <p:nvPr/>
          </p:nvSpPr>
          <p:spPr bwMode="auto">
            <a:xfrm>
              <a:off x="8172534" y="1804876"/>
              <a:ext cx="2412416" cy="339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ormAutofit fontScale="92500" lnSpcReduction="10000"/>
            </a:bodyPr>
            <a:lstStyle/>
            <a:p>
              <a:pPr algn="ctr">
                <a:lnSpc>
                  <a:spcPct val="110000"/>
                </a:lnSpc>
                <a:spcBef>
                  <a:spcPct val="0"/>
                </a:spcBef>
                <a:buNone/>
              </a:pPr>
              <a:r>
                <a:rPr lang="zh-CN" altLang="en-US" sz="2530" b="1">
                  <a:solidFill>
                    <a:schemeClr val="accent3"/>
                  </a:solidFill>
                  <a:latin typeface="Arial" panose="020B0604020202020204" pitchFamily="34" charset="0"/>
                  <a:ea typeface="微软雅黑" panose="020B0503020204020204" pitchFamily="34" charset="-122"/>
                  <a:sym typeface="Arial" panose="020B0604020202020204" pitchFamily="34" charset="0"/>
                </a:rPr>
                <a:t>标题文本预设</a:t>
              </a:r>
              <a:endParaRPr lang="zh-CN" altLang="en-US" sz="2530" b="1" dirty="0">
                <a:solidFill>
                  <a:schemeClr val="accent3"/>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9" name="组合 18"/>
          <p:cNvGrpSpPr/>
          <p:nvPr/>
        </p:nvGrpSpPr>
        <p:grpSpPr>
          <a:xfrm>
            <a:off x="5825306" y="1494850"/>
            <a:ext cx="2544205" cy="872613"/>
            <a:chOff x="8172534" y="1804876"/>
            <a:chExt cx="2412416" cy="827412"/>
          </a:xfrm>
        </p:grpSpPr>
        <p:sp>
          <p:nvSpPr>
            <p:cNvPr id="26" name="îŝḷîḓé-Rectangle 25"/>
            <p:cNvSpPr/>
            <p:nvPr/>
          </p:nvSpPr>
          <p:spPr bwMode="auto">
            <a:xfrm>
              <a:off x="8172534" y="2144342"/>
              <a:ext cx="2412416" cy="487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normAutofit fontScale="92500"/>
            </a:bodyPr>
            <a:lstStyle/>
            <a:p>
              <a:pPr algn="ctr" eaLnBrk="1" hangingPunct="1">
                <a:lnSpc>
                  <a:spcPct val="120000"/>
                </a:lnSpc>
                <a:spcBef>
                  <a:spcPct val="0"/>
                </a:spcBef>
                <a:buFontTx/>
                <a:buNone/>
              </a:pPr>
              <a:r>
                <a:rPr lang="zh-CN" altLang="en-US" sz="1405">
                  <a:latin typeface="Arial" panose="020B0604020202020204" pitchFamily="34" charset="0"/>
                  <a:ea typeface="微软雅黑" panose="020B0503020204020204" pitchFamily="34" charset="-122"/>
                  <a:sym typeface="Arial" panose="020B0604020202020204" pitchFamily="34" charset="0"/>
                </a:rPr>
                <a:t>此部分内容作为文字排版占位显示</a:t>
              </a:r>
              <a:br>
                <a:rPr lang="zh-CN" altLang="en-US" sz="1405">
                  <a:latin typeface="Arial" panose="020B0604020202020204" pitchFamily="34" charset="0"/>
                  <a:ea typeface="微软雅黑" panose="020B0503020204020204" pitchFamily="34" charset="-122"/>
                  <a:sym typeface="Arial" panose="020B0604020202020204" pitchFamily="34" charset="0"/>
                </a:rPr>
              </a:br>
              <a:r>
                <a:rPr lang="zh-CN" altLang="en-US" sz="1405">
                  <a:latin typeface="Arial" panose="020B0604020202020204" pitchFamily="34" charset="0"/>
                  <a:ea typeface="微软雅黑" panose="020B0503020204020204" pitchFamily="34" charset="-122"/>
                  <a:sym typeface="Arial" panose="020B0604020202020204" pitchFamily="34" charset="0"/>
                </a:rPr>
                <a:t> （建议使用主题字体）</a:t>
              </a:r>
              <a:endParaRPr lang="zh-CN" altLang="en-US" sz="1405" dirty="0">
                <a:latin typeface="Arial" panose="020B0604020202020204" pitchFamily="34" charset="0"/>
                <a:ea typeface="微软雅黑" panose="020B0503020204020204" pitchFamily="34" charset="-122"/>
                <a:sym typeface="Arial" panose="020B0604020202020204" pitchFamily="34" charset="0"/>
              </a:endParaRPr>
            </a:p>
          </p:txBody>
        </p:sp>
        <p:sp>
          <p:nvSpPr>
            <p:cNvPr id="27" name="îŝḷîḓé-文本框 64"/>
            <p:cNvSpPr txBox="1"/>
            <p:nvPr/>
          </p:nvSpPr>
          <p:spPr bwMode="auto">
            <a:xfrm>
              <a:off x="8172534" y="1804876"/>
              <a:ext cx="2412416" cy="339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ormAutofit fontScale="92500" lnSpcReduction="10000"/>
            </a:bodyPr>
            <a:lstStyle/>
            <a:p>
              <a:pPr algn="ctr">
                <a:lnSpc>
                  <a:spcPct val="110000"/>
                </a:lnSpc>
                <a:spcBef>
                  <a:spcPct val="0"/>
                </a:spcBef>
                <a:buNone/>
              </a:pPr>
              <a:r>
                <a:rPr lang="zh-CN" altLang="en-US" sz="2530" b="1">
                  <a:solidFill>
                    <a:schemeClr val="accent4"/>
                  </a:solidFill>
                  <a:latin typeface="Arial" panose="020B0604020202020204" pitchFamily="34" charset="0"/>
                  <a:ea typeface="微软雅黑" panose="020B0503020204020204" pitchFamily="34" charset="-122"/>
                  <a:sym typeface="Arial" panose="020B0604020202020204" pitchFamily="34" charset="0"/>
                </a:rPr>
                <a:t>标题文本预设</a:t>
              </a:r>
              <a:endParaRPr lang="zh-CN" altLang="en-US" sz="2530" b="1" dirty="0">
                <a:solidFill>
                  <a:schemeClr val="accent4"/>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0" name="组合 19"/>
          <p:cNvGrpSpPr/>
          <p:nvPr/>
        </p:nvGrpSpPr>
        <p:grpSpPr>
          <a:xfrm>
            <a:off x="7077558" y="5157276"/>
            <a:ext cx="2544205" cy="872613"/>
            <a:chOff x="8172534" y="1804876"/>
            <a:chExt cx="2412416" cy="827412"/>
          </a:xfrm>
        </p:grpSpPr>
        <p:sp>
          <p:nvSpPr>
            <p:cNvPr id="24" name="îŝḷîḓé-Rectangle 23"/>
            <p:cNvSpPr/>
            <p:nvPr/>
          </p:nvSpPr>
          <p:spPr bwMode="auto">
            <a:xfrm>
              <a:off x="8172534" y="2144342"/>
              <a:ext cx="2412416" cy="487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normAutofit fontScale="92500"/>
            </a:bodyPr>
            <a:lstStyle/>
            <a:p>
              <a:pPr algn="ctr" eaLnBrk="1" hangingPunct="1">
                <a:lnSpc>
                  <a:spcPct val="120000"/>
                </a:lnSpc>
                <a:spcBef>
                  <a:spcPct val="0"/>
                </a:spcBef>
                <a:buFontTx/>
                <a:buNone/>
              </a:pPr>
              <a:r>
                <a:rPr lang="zh-CN" altLang="en-US" sz="1405" dirty="0">
                  <a:latin typeface="Arial" panose="020B0604020202020204" pitchFamily="34" charset="0"/>
                  <a:ea typeface="微软雅黑" panose="020B0503020204020204" pitchFamily="34" charset="-122"/>
                  <a:sym typeface="Arial" panose="020B0604020202020204" pitchFamily="34" charset="0"/>
                </a:rPr>
                <a:t>此部分内容作为文字排版占位显示</a:t>
              </a:r>
              <a:br>
                <a:rPr lang="zh-CN" altLang="en-US" sz="1405" dirty="0">
                  <a:latin typeface="Arial" panose="020B0604020202020204" pitchFamily="34" charset="0"/>
                  <a:ea typeface="微软雅黑" panose="020B0503020204020204" pitchFamily="34" charset="-122"/>
                  <a:sym typeface="Arial" panose="020B0604020202020204" pitchFamily="34" charset="0"/>
                </a:rPr>
              </a:br>
              <a:r>
                <a:rPr lang="zh-CN" altLang="en-US" sz="1405" dirty="0">
                  <a:latin typeface="Arial" panose="020B0604020202020204" pitchFamily="34" charset="0"/>
                  <a:ea typeface="微软雅黑" panose="020B0503020204020204" pitchFamily="34" charset="-122"/>
                  <a:sym typeface="Arial" panose="020B0604020202020204" pitchFamily="34" charset="0"/>
                </a:rPr>
                <a:t> （建议使用主题字体）</a:t>
              </a:r>
              <a:endParaRPr lang="zh-CN" altLang="en-US" sz="1405" dirty="0">
                <a:latin typeface="Arial" panose="020B0604020202020204" pitchFamily="34" charset="0"/>
                <a:ea typeface="微软雅黑" panose="020B0503020204020204" pitchFamily="34" charset="-122"/>
                <a:sym typeface="Arial" panose="020B0604020202020204" pitchFamily="34" charset="0"/>
              </a:endParaRPr>
            </a:p>
          </p:txBody>
        </p:sp>
        <p:sp>
          <p:nvSpPr>
            <p:cNvPr id="25" name="îŝḷîḓé-文本框 67"/>
            <p:cNvSpPr txBox="1"/>
            <p:nvPr/>
          </p:nvSpPr>
          <p:spPr bwMode="auto">
            <a:xfrm>
              <a:off x="8172534" y="1804876"/>
              <a:ext cx="2412416" cy="339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ormAutofit fontScale="92500" lnSpcReduction="10000"/>
            </a:bodyPr>
            <a:lstStyle/>
            <a:p>
              <a:pPr algn="ctr">
                <a:lnSpc>
                  <a:spcPct val="110000"/>
                </a:lnSpc>
                <a:spcBef>
                  <a:spcPct val="0"/>
                </a:spcBef>
                <a:buNone/>
              </a:pPr>
              <a:r>
                <a:rPr lang="zh-CN" altLang="en-US" sz="2530" b="1">
                  <a:solidFill>
                    <a:schemeClr val="accent5"/>
                  </a:solidFill>
                  <a:latin typeface="Arial" panose="020B0604020202020204" pitchFamily="34" charset="0"/>
                  <a:ea typeface="微软雅黑" panose="020B0503020204020204" pitchFamily="34" charset="-122"/>
                  <a:sym typeface="Arial" panose="020B0604020202020204" pitchFamily="34" charset="0"/>
                </a:rPr>
                <a:t>标题文本预设</a:t>
              </a:r>
              <a:endParaRPr lang="zh-CN" altLang="en-US" sz="2530" b="1" dirty="0">
                <a:solidFill>
                  <a:schemeClr val="accent5"/>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1" name="组合 20"/>
          <p:cNvGrpSpPr/>
          <p:nvPr/>
        </p:nvGrpSpPr>
        <p:grpSpPr>
          <a:xfrm>
            <a:off x="8329811" y="1494850"/>
            <a:ext cx="2544205" cy="872613"/>
            <a:chOff x="8172534" y="1804876"/>
            <a:chExt cx="2412416" cy="827412"/>
          </a:xfrm>
        </p:grpSpPr>
        <p:sp>
          <p:nvSpPr>
            <p:cNvPr id="22" name="îŝḷîḓé-Rectangle 21"/>
            <p:cNvSpPr/>
            <p:nvPr/>
          </p:nvSpPr>
          <p:spPr bwMode="auto">
            <a:xfrm>
              <a:off x="8172534" y="2144342"/>
              <a:ext cx="2412416" cy="487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normAutofit fontScale="92500"/>
            </a:bodyPr>
            <a:lstStyle/>
            <a:p>
              <a:pPr algn="ctr" eaLnBrk="1" hangingPunct="1">
                <a:lnSpc>
                  <a:spcPct val="120000"/>
                </a:lnSpc>
                <a:spcBef>
                  <a:spcPct val="0"/>
                </a:spcBef>
                <a:buFontTx/>
                <a:buNone/>
              </a:pPr>
              <a:r>
                <a:rPr lang="zh-CN" altLang="en-US" sz="1405">
                  <a:latin typeface="Arial" panose="020B0604020202020204" pitchFamily="34" charset="0"/>
                  <a:ea typeface="微软雅黑" panose="020B0503020204020204" pitchFamily="34" charset="-122"/>
                  <a:sym typeface="Arial" panose="020B0604020202020204" pitchFamily="34" charset="0"/>
                </a:rPr>
                <a:t>此部分内容作为文字排版占位显示</a:t>
              </a:r>
              <a:br>
                <a:rPr lang="zh-CN" altLang="en-US" sz="1405">
                  <a:latin typeface="Arial" panose="020B0604020202020204" pitchFamily="34" charset="0"/>
                  <a:ea typeface="微软雅黑" panose="020B0503020204020204" pitchFamily="34" charset="-122"/>
                  <a:sym typeface="Arial" panose="020B0604020202020204" pitchFamily="34" charset="0"/>
                </a:rPr>
              </a:br>
              <a:r>
                <a:rPr lang="zh-CN" altLang="en-US" sz="1405">
                  <a:latin typeface="Arial" panose="020B0604020202020204" pitchFamily="34" charset="0"/>
                  <a:ea typeface="微软雅黑" panose="020B0503020204020204" pitchFamily="34" charset="-122"/>
                  <a:sym typeface="Arial" panose="020B0604020202020204" pitchFamily="34" charset="0"/>
                </a:rPr>
                <a:t> （建议使用主题字体）</a:t>
              </a:r>
              <a:endParaRPr lang="zh-CN" altLang="en-US" sz="1405" dirty="0">
                <a:latin typeface="Arial" panose="020B0604020202020204" pitchFamily="34" charset="0"/>
                <a:ea typeface="微软雅黑" panose="020B0503020204020204" pitchFamily="34" charset="-122"/>
                <a:sym typeface="Arial" panose="020B0604020202020204" pitchFamily="34" charset="0"/>
              </a:endParaRPr>
            </a:p>
          </p:txBody>
        </p:sp>
        <p:sp>
          <p:nvSpPr>
            <p:cNvPr id="23" name="îŝḷîḓé-文本框 70"/>
            <p:cNvSpPr txBox="1"/>
            <p:nvPr/>
          </p:nvSpPr>
          <p:spPr bwMode="auto">
            <a:xfrm>
              <a:off x="8172534" y="1804876"/>
              <a:ext cx="2412416" cy="339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ormAutofit fontScale="92500" lnSpcReduction="10000"/>
            </a:bodyPr>
            <a:lstStyle/>
            <a:p>
              <a:pPr algn="ctr">
                <a:lnSpc>
                  <a:spcPct val="110000"/>
                </a:lnSpc>
                <a:spcBef>
                  <a:spcPct val="0"/>
                </a:spcBef>
                <a:buNone/>
              </a:pPr>
              <a:r>
                <a:rPr lang="zh-CN" altLang="en-US" sz="2530" b="1">
                  <a:solidFill>
                    <a:schemeClr val="accent6"/>
                  </a:solidFill>
                  <a:latin typeface="Arial" panose="020B0604020202020204" pitchFamily="34" charset="0"/>
                  <a:ea typeface="微软雅黑" panose="020B0503020204020204" pitchFamily="34" charset="-122"/>
                  <a:sym typeface="Arial" panose="020B0604020202020204" pitchFamily="34" charset="0"/>
                </a:rPr>
                <a:t>标题文本预设</a:t>
              </a:r>
              <a:endParaRPr lang="zh-CN" altLang="en-US" sz="2530" b="1" dirty="0">
                <a:solidFill>
                  <a:schemeClr val="accent6"/>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52" name="矩形 51"/>
          <p:cNvSpPr/>
          <p:nvPr/>
        </p:nvSpPr>
        <p:spPr>
          <a:xfrm>
            <a:off x="0" y="0"/>
            <a:ext cx="12858750" cy="519981"/>
          </a:xfrm>
          <a:prstGeom prst="rect">
            <a:avLst/>
          </a:prstGeom>
          <a:blipFill dpi="0" rotWithShape="1">
            <a:blip r:embed="rId2"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TextBox 122"/>
          <p:cNvSpPr txBox="1"/>
          <p:nvPr/>
        </p:nvSpPr>
        <p:spPr>
          <a:xfrm>
            <a:off x="136214" y="46890"/>
            <a:ext cx="3096344" cy="466685"/>
          </a:xfrm>
          <a:prstGeom prst="rect">
            <a:avLst/>
          </a:prstGeom>
          <a:noFill/>
        </p:spPr>
        <p:txBody>
          <a:bodyPr wrap="square" lIns="96416" tIns="48206" rIns="96416" bIns="48206" rtlCol="0">
            <a:spAutoFit/>
          </a:bodyPr>
          <a:lstStyle/>
          <a:p>
            <a:r>
              <a:rPr lang="zh-CN" altLang="en-US" sz="2400" spc="300" dirty="0" smtClean="0">
                <a:solidFill>
                  <a:schemeClr val="bg1"/>
                </a:solidFill>
                <a:latin typeface="造字工房悦黑体验版细体" pitchFamily="50" charset="-122"/>
                <a:ea typeface="造字工房悦黑体验版细体" pitchFamily="50" charset="-122"/>
                <a:sym typeface="Arial" panose="020B0604020202020204" pitchFamily="34" charset="0"/>
              </a:rPr>
              <a:t>点击添加标题文字</a:t>
            </a:r>
            <a:endParaRPr lang="zh-CN" altLang="en-US" sz="2400" spc="300" dirty="0">
              <a:solidFill>
                <a:schemeClr val="bg1"/>
              </a:solidFill>
              <a:latin typeface="造字工房悦黑体验版细体" pitchFamily="50" charset="-122"/>
              <a:ea typeface="造字工房悦黑体验版细体" pitchFamily="50" charset="-122"/>
              <a:sym typeface="Arial" panose="020B0604020202020204" pitchFamily="34" charset="0"/>
            </a:endParaRPr>
          </a:p>
        </p:txBody>
      </p:sp>
    </p:spTree>
    <p:custDataLst>
      <p:tags r:id="rId3"/>
    </p:custDataLst>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nodeType="clickEffect">
                                  <p:stCondLst>
                                    <p:cond delay="0"/>
                                  </p:stCondLst>
                                  <p:childTnLst>
                                    <p:set>
                                      <p:cBhvr>
                                        <p:cTn id="11" dur="1" fill="hold">
                                          <p:stCondLst>
                                            <p:cond delay="0"/>
                                          </p:stCondLst>
                                        </p:cTn>
                                        <p:tgtEl>
                                          <p:spTgt spid="46"/>
                                        </p:tgtEl>
                                        <p:attrNameLst>
                                          <p:attrName>style.visibility</p:attrName>
                                        </p:attrNameLst>
                                      </p:cBhvr>
                                      <p:to>
                                        <p:strVal val="visible"/>
                                      </p:to>
                                    </p:set>
                                    <p:anim calcmode="lin" valueType="num">
                                      <p:cBhvr additive="base">
                                        <p:cTn id="12" dur="500" fill="hold"/>
                                        <p:tgtEl>
                                          <p:spTgt spid="46"/>
                                        </p:tgtEl>
                                        <p:attrNameLst>
                                          <p:attrName>ppt_x</p:attrName>
                                        </p:attrNameLst>
                                      </p:cBhvr>
                                      <p:tavLst>
                                        <p:tav tm="0">
                                          <p:val>
                                            <p:strVal val="#ppt_x"/>
                                          </p:val>
                                        </p:tav>
                                        <p:tav tm="100000">
                                          <p:val>
                                            <p:strVal val="#ppt_x"/>
                                          </p:val>
                                        </p:tav>
                                      </p:tavLst>
                                    </p:anim>
                                    <p:anim calcmode="lin" valueType="num">
                                      <p:cBhvr additive="base">
                                        <p:cTn id="13" dur="500" fill="hold"/>
                                        <p:tgtEl>
                                          <p:spTgt spid="46"/>
                                        </p:tgtEl>
                                        <p:attrNameLst>
                                          <p:attrName>ppt_y</p:attrName>
                                        </p:attrNameLst>
                                      </p:cBhvr>
                                      <p:tavLst>
                                        <p:tav tm="0">
                                          <p:val>
                                            <p:strVal val="0-#ppt_h/2"/>
                                          </p:val>
                                        </p:tav>
                                        <p:tav tm="100000">
                                          <p:val>
                                            <p:strVal val="#ppt_y"/>
                                          </p:val>
                                        </p:tav>
                                      </p:tavLst>
                                    </p:anim>
                                  </p:childTnLst>
                                </p:cTn>
                              </p:par>
                              <p:par>
                                <p:cTn id="14" presetID="2" presetClass="entr" presetSubtype="1" fill="hold" nodeType="withEffect">
                                  <p:stCondLst>
                                    <p:cond delay="0"/>
                                  </p:stCondLst>
                                  <p:childTnLst>
                                    <p:set>
                                      <p:cBhvr>
                                        <p:cTn id="15" dur="1" fill="hold">
                                          <p:stCondLst>
                                            <p:cond delay="0"/>
                                          </p:stCondLst>
                                        </p:cTn>
                                        <p:tgtEl>
                                          <p:spTgt spid="47"/>
                                        </p:tgtEl>
                                        <p:attrNameLst>
                                          <p:attrName>style.visibility</p:attrName>
                                        </p:attrNameLst>
                                      </p:cBhvr>
                                      <p:to>
                                        <p:strVal val="visible"/>
                                      </p:to>
                                    </p:set>
                                    <p:anim calcmode="lin" valueType="num">
                                      <p:cBhvr additive="base">
                                        <p:cTn id="16" dur="500" fill="hold"/>
                                        <p:tgtEl>
                                          <p:spTgt spid="47"/>
                                        </p:tgtEl>
                                        <p:attrNameLst>
                                          <p:attrName>ppt_x</p:attrName>
                                        </p:attrNameLst>
                                      </p:cBhvr>
                                      <p:tavLst>
                                        <p:tav tm="0">
                                          <p:val>
                                            <p:strVal val="#ppt_x"/>
                                          </p:val>
                                        </p:tav>
                                        <p:tav tm="100000">
                                          <p:val>
                                            <p:strVal val="#ppt_x"/>
                                          </p:val>
                                        </p:tav>
                                      </p:tavLst>
                                    </p:anim>
                                    <p:anim calcmode="lin" valueType="num">
                                      <p:cBhvr additive="base">
                                        <p:cTn id="17" dur="500" fill="hold"/>
                                        <p:tgtEl>
                                          <p:spTgt spid="47"/>
                                        </p:tgtEl>
                                        <p:attrNameLst>
                                          <p:attrName>ppt_y</p:attrName>
                                        </p:attrNameLst>
                                      </p:cBhvr>
                                      <p:tavLst>
                                        <p:tav tm="0">
                                          <p:val>
                                            <p:strVal val="0-#ppt_h/2"/>
                                          </p:val>
                                        </p:tav>
                                        <p:tav tm="100000">
                                          <p:val>
                                            <p:strVal val="#ppt_y"/>
                                          </p:val>
                                        </p:tav>
                                      </p:tavLst>
                                    </p:anim>
                                  </p:childTnLst>
                                </p:cTn>
                              </p:par>
                              <p:par>
                                <p:cTn id="18" presetID="2" presetClass="entr" presetSubtype="1" fill="hold" nodeType="withEffect">
                                  <p:stCondLst>
                                    <p:cond delay="0"/>
                                  </p:stCondLst>
                                  <p:childTnLst>
                                    <p:set>
                                      <p:cBhvr>
                                        <p:cTn id="19" dur="1" fill="hold">
                                          <p:stCondLst>
                                            <p:cond delay="0"/>
                                          </p:stCondLst>
                                        </p:cTn>
                                        <p:tgtEl>
                                          <p:spTgt spid="48"/>
                                        </p:tgtEl>
                                        <p:attrNameLst>
                                          <p:attrName>style.visibility</p:attrName>
                                        </p:attrNameLst>
                                      </p:cBhvr>
                                      <p:to>
                                        <p:strVal val="visible"/>
                                      </p:to>
                                    </p:set>
                                    <p:anim calcmode="lin" valueType="num">
                                      <p:cBhvr additive="base">
                                        <p:cTn id="20" dur="500" fill="hold"/>
                                        <p:tgtEl>
                                          <p:spTgt spid="48"/>
                                        </p:tgtEl>
                                        <p:attrNameLst>
                                          <p:attrName>ppt_x</p:attrName>
                                        </p:attrNameLst>
                                      </p:cBhvr>
                                      <p:tavLst>
                                        <p:tav tm="0">
                                          <p:val>
                                            <p:strVal val="#ppt_x"/>
                                          </p:val>
                                        </p:tav>
                                        <p:tav tm="100000">
                                          <p:val>
                                            <p:strVal val="#ppt_x"/>
                                          </p:val>
                                        </p:tav>
                                      </p:tavLst>
                                    </p:anim>
                                    <p:anim calcmode="lin" valueType="num">
                                      <p:cBhvr additive="base">
                                        <p:cTn id="21" dur="500" fill="hold"/>
                                        <p:tgtEl>
                                          <p:spTgt spid="48"/>
                                        </p:tgtEl>
                                        <p:attrNameLst>
                                          <p:attrName>ppt_y</p:attrName>
                                        </p:attrNameLst>
                                      </p:cBhvr>
                                      <p:tavLst>
                                        <p:tav tm="0">
                                          <p:val>
                                            <p:strVal val="0-#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49"/>
                                        </p:tgtEl>
                                        <p:attrNameLst>
                                          <p:attrName>style.visibility</p:attrName>
                                        </p:attrNameLst>
                                      </p:cBhvr>
                                      <p:to>
                                        <p:strVal val="visible"/>
                                      </p:to>
                                    </p:set>
                                    <p:anim calcmode="lin" valueType="num">
                                      <p:cBhvr additive="base">
                                        <p:cTn id="26" dur="500" fill="hold"/>
                                        <p:tgtEl>
                                          <p:spTgt spid="49"/>
                                        </p:tgtEl>
                                        <p:attrNameLst>
                                          <p:attrName>ppt_x</p:attrName>
                                        </p:attrNameLst>
                                      </p:cBhvr>
                                      <p:tavLst>
                                        <p:tav tm="0">
                                          <p:val>
                                            <p:strVal val="#ppt_x"/>
                                          </p:val>
                                        </p:tav>
                                        <p:tav tm="100000">
                                          <p:val>
                                            <p:strVal val="#ppt_x"/>
                                          </p:val>
                                        </p:tav>
                                      </p:tavLst>
                                    </p:anim>
                                    <p:anim calcmode="lin" valueType="num">
                                      <p:cBhvr additive="base">
                                        <p:cTn id="27" dur="500" fill="hold"/>
                                        <p:tgtEl>
                                          <p:spTgt spid="49"/>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additive="base">
                                        <p:cTn id="30" dur="500" fill="hold"/>
                                        <p:tgtEl>
                                          <p:spTgt spid="50"/>
                                        </p:tgtEl>
                                        <p:attrNameLst>
                                          <p:attrName>ppt_x</p:attrName>
                                        </p:attrNameLst>
                                      </p:cBhvr>
                                      <p:tavLst>
                                        <p:tav tm="0">
                                          <p:val>
                                            <p:strVal val="#ppt_x"/>
                                          </p:val>
                                        </p:tav>
                                        <p:tav tm="100000">
                                          <p:val>
                                            <p:strVal val="#ppt_x"/>
                                          </p:val>
                                        </p:tav>
                                      </p:tavLst>
                                    </p:anim>
                                    <p:anim calcmode="lin" valueType="num">
                                      <p:cBhvr additive="base">
                                        <p:cTn id="31" dur="500" fill="hold"/>
                                        <p:tgtEl>
                                          <p:spTgt spid="50"/>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51"/>
                                        </p:tgtEl>
                                        <p:attrNameLst>
                                          <p:attrName>style.visibility</p:attrName>
                                        </p:attrNameLst>
                                      </p:cBhvr>
                                      <p:to>
                                        <p:strVal val="visible"/>
                                      </p:to>
                                    </p:set>
                                    <p:anim calcmode="lin" valueType="num">
                                      <p:cBhvr additive="base">
                                        <p:cTn id="34" dur="500" fill="hold"/>
                                        <p:tgtEl>
                                          <p:spTgt spid="51"/>
                                        </p:tgtEl>
                                        <p:attrNameLst>
                                          <p:attrName>ppt_x</p:attrName>
                                        </p:attrNameLst>
                                      </p:cBhvr>
                                      <p:tavLst>
                                        <p:tav tm="0">
                                          <p:val>
                                            <p:strVal val="#ppt_x"/>
                                          </p:val>
                                        </p:tav>
                                        <p:tav tm="100000">
                                          <p:val>
                                            <p:strVal val="#ppt_x"/>
                                          </p:val>
                                        </p:tav>
                                      </p:tavLst>
                                    </p:anim>
                                    <p:anim calcmode="lin" valueType="num">
                                      <p:cBhvr additive="base">
                                        <p:cTn id="35"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p:cTn id="40" dur="500" fill="hold"/>
                                        <p:tgtEl>
                                          <p:spTgt spid="21"/>
                                        </p:tgtEl>
                                        <p:attrNameLst>
                                          <p:attrName>ppt_w</p:attrName>
                                        </p:attrNameLst>
                                      </p:cBhvr>
                                      <p:tavLst>
                                        <p:tav tm="0">
                                          <p:val>
                                            <p:fltVal val="0"/>
                                          </p:val>
                                        </p:tav>
                                        <p:tav tm="100000">
                                          <p:val>
                                            <p:strVal val="#ppt_w"/>
                                          </p:val>
                                        </p:tav>
                                      </p:tavLst>
                                    </p:anim>
                                    <p:anim calcmode="lin" valueType="num">
                                      <p:cBhvr>
                                        <p:cTn id="41" dur="500" fill="hold"/>
                                        <p:tgtEl>
                                          <p:spTgt spid="21"/>
                                        </p:tgtEl>
                                        <p:attrNameLst>
                                          <p:attrName>ppt_h</p:attrName>
                                        </p:attrNameLst>
                                      </p:cBhvr>
                                      <p:tavLst>
                                        <p:tav tm="0">
                                          <p:val>
                                            <p:fltVal val="0"/>
                                          </p:val>
                                        </p:tav>
                                        <p:tav tm="100000">
                                          <p:val>
                                            <p:strVal val="#ppt_h"/>
                                          </p:val>
                                        </p:tav>
                                      </p:tavLst>
                                    </p:anim>
                                    <p:animEffect transition="in" filter="fade">
                                      <p:cBhvr>
                                        <p:cTn id="42" dur="500"/>
                                        <p:tgtEl>
                                          <p:spTgt spid="21"/>
                                        </p:tgtEl>
                                      </p:cBhvr>
                                    </p:animEffect>
                                  </p:childTnLst>
                                </p:cTn>
                              </p:par>
                              <p:par>
                                <p:cTn id="43" presetID="53" presetClass="entr" presetSubtype="16" fill="hold" nodeType="withEffect">
                                  <p:stCondLst>
                                    <p:cond delay="0"/>
                                  </p:stCondLst>
                                  <p:childTnLst>
                                    <p:set>
                                      <p:cBhvr>
                                        <p:cTn id="44" dur="1" fill="hold">
                                          <p:stCondLst>
                                            <p:cond delay="0"/>
                                          </p:stCondLst>
                                        </p:cTn>
                                        <p:tgtEl>
                                          <p:spTgt spid="19"/>
                                        </p:tgtEl>
                                        <p:attrNameLst>
                                          <p:attrName>style.visibility</p:attrName>
                                        </p:attrNameLst>
                                      </p:cBhvr>
                                      <p:to>
                                        <p:strVal val="visible"/>
                                      </p:to>
                                    </p:set>
                                    <p:anim calcmode="lin" valueType="num">
                                      <p:cBhvr>
                                        <p:cTn id="45" dur="500" fill="hold"/>
                                        <p:tgtEl>
                                          <p:spTgt spid="19"/>
                                        </p:tgtEl>
                                        <p:attrNameLst>
                                          <p:attrName>ppt_w</p:attrName>
                                        </p:attrNameLst>
                                      </p:cBhvr>
                                      <p:tavLst>
                                        <p:tav tm="0">
                                          <p:val>
                                            <p:fltVal val="0"/>
                                          </p:val>
                                        </p:tav>
                                        <p:tav tm="100000">
                                          <p:val>
                                            <p:strVal val="#ppt_w"/>
                                          </p:val>
                                        </p:tav>
                                      </p:tavLst>
                                    </p:anim>
                                    <p:anim calcmode="lin" valueType="num">
                                      <p:cBhvr>
                                        <p:cTn id="46" dur="500" fill="hold"/>
                                        <p:tgtEl>
                                          <p:spTgt spid="19"/>
                                        </p:tgtEl>
                                        <p:attrNameLst>
                                          <p:attrName>ppt_h</p:attrName>
                                        </p:attrNameLst>
                                      </p:cBhvr>
                                      <p:tavLst>
                                        <p:tav tm="0">
                                          <p:val>
                                            <p:fltVal val="0"/>
                                          </p:val>
                                        </p:tav>
                                        <p:tav tm="100000">
                                          <p:val>
                                            <p:strVal val="#ppt_h"/>
                                          </p:val>
                                        </p:tav>
                                      </p:tavLst>
                                    </p:anim>
                                    <p:animEffect transition="in" filter="fade">
                                      <p:cBhvr>
                                        <p:cTn id="47" dur="500"/>
                                        <p:tgtEl>
                                          <p:spTgt spid="19"/>
                                        </p:tgtEl>
                                      </p:cBhvr>
                                    </p:animEffect>
                                  </p:childTnLst>
                                </p:cTn>
                              </p:par>
                              <p:par>
                                <p:cTn id="48" presetID="53" presetClass="entr" presetSubtype="16" fill="hold" nodeType="with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fltVal val="0"/>
                                          </p:val>
                                        </p:tav>
                                        <p:tav tm="100000">
                                          <p:val>
                                            <p:strVal val="#ppt_w"/>
                                          </p:val>
                                        </p:tav>
                                      </p:tavLst>
                                    </p:anim>
                                    <p:anim calcmode="lin" valueType="num">
                                      <p:cBhvr>
                                        <p:cTn id="51" dur="500" fill="hold"/>
                                        <p:tgtEl>
                                          <p:spTgt spid="17"/>
                                        </p:tgtEl>
                                        <p:attrNameLst>
                                          <p:attrName>ppt_h</p:attrName>
                                        </p:attrNameLst>
                                      </p:cBhvr>
                                      <p:tavLst>
                                        <p:tav tm="0">
                                          <p:val>
                                            <p:fltVal val="0"/>
                                          </p:val>
                                        </p:tav>
                                        <p:tav tm="100000">
                                          <p:val>
                                            <p:strVal val="#ppt_h"/>
                                          </p:val>
                                        </p:tav>
                                      </p:tavLst>
                                    </p:anim>
                                    <p:animEffect transition="in" filter="fade">
                                      <p:cBhvr>
                                        <p:cTn id="52" dur="500"/>
                                        <p:tgtEl>
                                          <p:spTgt spid="17"/>
                                        </p:tgtEl>
                                      </p:cBhvr>
                                    </p:animEffect>
                                  </p:childTnLst>
                                </p:cTn>
                              </p:par>
                              <p:par>
                                <p:cTn id="53" presetID="53" presetClass="entr" presetSubtype="16" fill="hold" nodeType="with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par>
                                <p:cTn id="58" presetID="53" presetClass="entr" presetSubtype="16" fill="hold" nodeType="withEffect">
                                  <p:stCondLst>
                                    <p:cond delay="0"/>
                                  </p:stCondLst>
                                  <p:childTnLst>
                                    <p:set>
                                      <p:cBhvr>
                                        <p:cTn id="59" dur="1" fill="hold">
                                          <p:stCondLst>
                                            <p:cond delay="0"/>
                                          </p:stCondLst>
                                        </p:cTn>
                                        <p:tgtEl>
                                          <p:spTgt spid="18"/>
                                        </p:tgtEl>
                                        <p:attrNameLst>
                                          <p:attrName>style.visibility</p:attrName>
                                        </p:attrNameLst>
                                      </p:cBhvr>
                                      <p:to>
                                        <p:strVal val="visible"/>
                                      </p:to>
                                    </p:set>
                                    <p:anim calcmode="lin" valueType="num">
                                      <p:cBhvr>
                                        <p:cTn id="60" dur="500" fill="hold"/>
                                        <p:tgtEl>
                                          <p:spTgt spid="18"/>
                                        </p:tgtEl>
                                        <p:attrNameLst>
                                          <p:attrName>ppt_w</p:attrName>
                                        </p:attrNameLst>
                                      </p:cBhvr>
                                      <p:tavLst>
                                        <p:tav tm="0">
                                          <p:val>
                                            <p:fltVal val="0"/>
                                          </p:val>
                                        </p:tav>
                                        <p:tav tm="100000">
                                          <p:val>
                                            <p:strVal val="#ppt_w"/>
                                          </p:val>
                                        </p:tav>
                                      </p:tavLst>
                                    </p:anim>
                                    <p:anim calcmode="lin" valueType="num">
                                      <p:cBhvr>
                                        <p:cTn id="61" dur="500" fill="hold"/>
                                        <p:tgtEl>
                                          <p:spTgt spid="18"/>
                                        </p:tgtEl>
                                        <p:attrNameLst>
                                          <p:attrName>ppt_h</p:attrName>
                                        </p:attrNameLst>
                                      </p:cBhvr>
                                      <p:tavLst>
                                        <p:tav tm="0">
                                          <p:val>
                                            <p:fltVal val="0"/>
                                          </p:val>
                                        </p:tav>
                                        <p:tav tm="100000">
                                          <p:val>
                                            <p:strVal val="#ppt_h"/>
                                          </p:val>
                                        </p:tav>
                                      </p:tavLst>
                                    </p:anim>
                                    <p:animEffect transition="in" filter="fade">
                                      <p:cBhvr>
                                        <p:cTn id="62" dur="500"/>
                                        <p:tgtEl>
                                          <p:spTgt spid="18"/>
                                        </p:tgtEl>
                                      </p:cBhvr>
                                    </p:animEffect>
                                  </p:childTnLst>
                                </p:cTn>
                              </p:par>
                              <p:par>
                                <p:cTn id="63" presetID="53" presetClass="entr" presetSubtype="16" fill="hold" nodeType="withEffect">
                                  <p:stCondLst>
                                    <p:cond delay="0"/>
                                  </p:stCondLst>
                                  <p:childTnLst>
                                    <p:set>
                                      <p:cBhvr>
                                        <p:cTn id="64" dur="1" fill="hold">
                                          <p:stCondLst>
                                            <p:cond delay="0"/>
                                          </p:stCondLst>
                                        </p:cTn>
                                        <p:tgtEl>
                                          <p:spTgt spid="20"/>
                                        </p:tgtEl>
                                        <p:attrNameLst>
                                          <p:attrName>style.visibility</p:attrName>
                                        </p:attrNameLst>
                                      </p:cBhvr>
                                      <p:to>
                                        <p:strVal val="visible"/>
                                      </p:to>
                                    </p:set>
                                    <p:anim calcmode="lin" valueType="num">
                                      <p:cBhvr>
                                        <p:cTn id="65" dur="500" fill="hold"/>
                                        <p:tgtEl>
                                          <p:spTgt spid="20"/>
                                        </p:tgtEl>
                                        <p:attrNameLst>
                                          <p:attrName>ppt_w</p:attrName>
                                        </p:attrNameLst>
                                      </p:cBhvr>
                                      <p:tavLst>
                                        <p:tav tm="0">
                                          <p:val>
                                            <p:fltVal val="0"/>
                                          </p:val>
                                        </p:tav>
                                        <p:tav tm="100000">
                                          <p:val>
                                            <p:strVal val="#ppt_w"/>
                                          </p:val>
                                        </p:tav>
                                      </p:tavLst>
                                    </p:anim>
                                    <p:anim calcmode="lin" valueType="num">
                                      <p:cBhvr>
                                        <p:cTn id="66" dur="500" fill="hold"/>
                                        <p:tgtEl>
                                          <p:spTgt spid="20"/>
                                        </p:tgtEl>
                                        <p:attrNameLst>
                                          <p:attrName>ppt_h</p:attrName>
                                        </p:attrNameLst>
                                      </p:cBhvr>
                                      <p:tavLst>
                                        <p:tav tm="0">
                                          <p:val>
                                            <p:fltVal val="0"/>
                                          </p:val>
                                        </p:tav>
                                        <p:tav tm="100000">
                                          <p:val>
                                            <p:strVal val="#ppt_h"/>
                                          </p:val>
                                        </p:tav>
                                      </p:tavLst>
                                    </p:anim>
                                    <p:animEffect transition="in" filter="fade">
                                      <p:cBhvr>
                                        <p:cTn id="6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ags/tag1.xml><?xml version="1.0" encoding="utf-8"?>
<p:tagLst xmlns:p="http://schemas.openxmlformats.org/presentationml/2006/main">
  <p:tag name="ISLIDE.DIAGRAM" val="bbaccc2e-0c09-4f34-bc90-a989483044cc"/>
</p:tagLst>
</file>

<file path=ppt/tags/tag2.xml><?xml version="1.0" encoding="utf-8"?>
<p:tagLst xmlns:p="http://schemas.openxmlformats.org/presentationml/2006/main">
  <p:tag name="ISLIDE.DIAGRAM" val="af1157fc-3e3e-4f12-a90c-c389650980f6"/>
</p:tagLst>
</file>

<file path=ppt/tags/tag3.xml><?xml version="1.0" encoding="utf-8"?>
<p:tagLst xmlns:p="http://schemas.openxmlformats.org/presentationml/2006/main">
  <p:tag name="ISPRING_ULTRA_SCORM_COURSE_ID" val="E5D20E08-F8FA-431A-AEAE-181CEC761571"/>
  <p:tag name="ISPRING_SCORM_RATE_SLIDES" val="1"/>
  <p:tag name="ISPRINGONLINEFOLDERID" val="0"/>
  <p:tag name="ISPRINGONLINEFOLDERPATH" val="Content List"/>
  <p:tag name="ISPRINGCLOUDFOLDERID" val="0"/>
  <p:tag name="ISPRINGCLOUDFOLDERPATH" val="Repository"/>
  <p:tag name="ISPRING_OUTPUT_FOLDER" val="C:\Users\Administrator\Desktop"/>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wQUAAIACAC0u1hJPTwv0cEAAADlAQAAGgAAAHVuaXZlcnNhbC9pMThuX3ByZXNldHMueG1snZGxCsIwEIb3PkW43cRupSR1E9wcdJaaphppLyWXWh/flIp0kYBDIP/xfT8kJ3evvmNP48k6VJDzLTCD2jUWbwrOp/2mAEahxqbuHBoF6IDtqkzavMCjN2QCsViBpOAewlAKMU0TtzT42ECuG0MsJq5dL+LpHYrZFMOiwuKW9i/7M4MqyxiT19F24YBVvMe0IIy8VjA7F43cYutA/AIakwBMqsFQAmh9AngMCcCPK0CK75vnpEcK8aNikGK1nip7A1BLAwQUAAIACAC0u1hJuOc88l4AAABjAAAAHAAAAHVuaXZlcnNhbC9sb2NhbF9zZXR0aW5ncy54bWwNyr0OQEAMAODdUzTd/W0Gx2a04AEaGpH0WnFHeHu3fcPX9q8XePgKh6nDuqgQWFfbDt0dLvOQNwghkm4kpuxQDaHvslZsJZk4xhQDnEIfXzP7hMgj+TSHWwTLLvsBUEsDBBQAAgAIAESUV0cjtE77+wIAALAIAAAUAAAAdW5pdmVyc2FsL3BsYXllci54bWytVd9P2zAQfi7S/ofI79gtHQOqBMSQ0B7GhNSx7a0yiZt4TeLMdgjlr9/Zzu+lbEh7aJWc7/vufPfdxb96zlLviUnFRR6gBZ4jj+WhiHgeB+jh6+3xObq6fHfkFyndM+nxKEBlzg2ApsiLmAolLzSA76lOAtQzYGBGXiG5kFzvgfsUuNtIJ0v07mgGLrkKUKJ1sSKkqirMFSDyWIm0NCQKhyIjhWSK5ZpJ4tJAXoNd6b+j4ZeJnOh9wVQPWei3B65JWo5nxQck1RILGZOT+XxBftx9XocJy+gxz5WmeciQB5Wc2VI+0nB3J6IyZcrYZr5Lcs20NklY28zXK744zz0lwwA5h03GlKIxUzjNY0QclkyA/W1KVVLzqAGt4VU7XvNav4153zRutnOkcy7Kx5SrBI76kM46CfTJMKqf2etaBT00Cro1TMiT7FfJJYvs67dWjPMFcgFbxdk8sapCOICnWxpqIfc3AAMV1R3EbdOwaxq2oJYDt9HXHQVqbrtlVJeSNaWa+U88YuILlZIaWVxqWTKfjIw1lgzBPnFXrpvUNcRPdJae/kNvjN+oNT/Va52xgP/RmE9A1NaE5xF7vuXgo1kGNdUMim1sWBcpNjG7nFT5mPV0PTC5HOumwEU8TWXMYAwjqinp7OQQlEmqwCUs5QjbOzgITnicpPDTkwzj04M0GZW7SYbewUFwKsLdBLQ1t2Uk4zqOxNQqyCcT68QPS6VFxl+sPAd7Rq+sDl8buebouuDtwdn8j1EcxGgGc4smVpd56u2r5vDezKlWnc+mcJaBWmEemC4L59XMQlmMfCK2pWWqb/o5NfuwBx3lPDUd01zfQe+iWvMX5lU8Ml+6xdLUJGFGMwH6cL7sMUA/YbsMwlvToYhbkTd1wJjYN/dvK9ps+bp1ruuHOuxDDZ84qxzGzdRHUEcsRZlHox7iovuIqBR22rVk1EvZFm60OAGRiiJA7+GhvvPF6UV35bPFRYO1ed27wC6XN6z0OuFOQaTWdXsRv94N8PgbUEsDBBQAAgAIALS7WEm3fittZAEAAO8CAAApAAAAdW5pdmVyc2FsL3NraW5fY3VzdG9taXphdGlvbl9zZXR0aW5ncy54bWyNUstqHDEQvPsrhH9gJbVeA5MFPc2CDwE7+DzsKGawrQkjmZigj4/G8bLeeE2iPnVVdzXdqj4/TMk+5zI/Tb+GMs3pJpYypfu8vUCo38+P8/J1iTmWvDkid1Ma55+79H1esYbmMqRxWEa7snmLUXh9SEmtnGoZM4wiyTz1CjnPbeM6cB3YxjlKbL/5S+KP7hL3MZXzqv3mhP3YsEs5LmWXxviyhdPq99TpBlfLME6tLm8FW6MeplbH1kCMcMl9pRoABLLcEYerlJ3UBHnMOIZqFAUKiHBOOlGJpBxaFjrRVJjvBGKSMeoq9bR1I62No7ZK6AjRbZpXna0hGIkxIoQAc5ULCAajVg1NQ4NaDwgODIiqjSYKULDBBFa988JypKgXGFdmDGB8PO5xu/fnOqL/vc7hnP8QPPsFZ9nVW5sz5ur3z8vSim/j04/HoUQ0jV8uw7fr68s3P75698CuJm3bfurp31BLAwQUAAIACACuu1hJ6GRO6OgvAADpWwAAFwAAAHVuaXZlcnNhbC91bml2ZXJzYWwucG5n7XwLVFNX2qgd+9t2BkudmY5EHmlLW2tpwRCUV0jq0EKtD1REtAKpjRitQoSAEMjD1inYGoj4CsgjpagU0KRoJQTysLUmQEKCWoyakKghOTwMMTmGcPK8CdqROnbd+9/7z733X0vXcoXss79vf+9Hzt77qzWrk+f+ccEfZ82aNXf5h++vmzXrP+JmzZqd9/wc78jPtXM2ej+eIa5L/vsstjxo1PvlWfyyVctmzWpn/Mm55T+831/Y/eEm4qxZL170/X9GQvhu66xZm6nL31+2vjjLOERgnMGTtJSs1Kz3st57veGHdV+3olucp1vrkt99bdmqFV+9si5w4by0Bc3zXnn16psftHz1/j/uHPso6vPW/T9seP+jnfta937z15Wpgc+HF0w4ou9ejaVA1ePVm0oVo+fZEPkkY1Jmj965zRR72d2+zRGcnopxmxmcLJrL2gZ33ytXUu/tg8/y/av7sn3ztouyY7E28UBNWFv87OnBpl3Hm8YbwWSMfS0p0Teyl3gsBywZcdI8Js/R6GnIzmdvxGhvJ197xvd4xbEKMJgGMWmbsl7wPdz9wtk8YVPXH3x/3zoUEKdY4/4LRLufTFufJTFDrud88PGJACyyIGEX1eNDMTHxlV893D5Qrhm+ynL/0GhAnA7ock8xPFPvCq1nCEe5CV90k6nYqZ/mswmeoxzySb5beGbKpbCNLkSbv7J0ZVCvFtajJg67u/Q8GSC9+wsQO4zQsLV4HwW9Ja8lAimuX1IyXT9FOH8K1F1UuNSKzATrL6nKVtU5wqUBq8J9A9MdcgI5olcyaE6dkimYunNAb9S+CHeNJLOuP39UYVzKsJ7nUIz2jmR4HJgQqDJHmwBLqqiIqF3oUgONIJ5qwLNZqmJPXrncUSz0LnxBpftqbr2q/ZV9vQr3XUUWYzuov7/BO/JqRChefAk6y72aI+lVdRpx+qUwStv4hk1LCgwOYvxfDS7Em3Km9hrFvxw3fJod/2XjX7zoKnWaMnnPwcikr/waMK6rGApF1VMdmcsct7g7c0OwaEsVg59HGj7apOviY2hq89scfv2y4X1w5y1rjiWPeCMgT5ytEzajuQ7Lnrn1JAwTMJo/UmjtZ7RdwncuFoZLVYlsuK2/UNcBLeHQg5T6nUu1BP5nUbbe7+OyVsVho7V4lEIguYFWZqBr4QsJHrfJ4w5kHGZ4RB6bhyoFmCoDWpeHu/QS/7MRme3anoEgbTSohxoW0NwgJVIosQQRu8kshkTK0fEAWxgXLkrhGYvrArQrBnXDlo9yo9HudzivcULic0vLZIwqYJ0r1mdCcqXAOVKyNaqnByE+Sf8SXLyU8Q0v1+8vumQ8Ej0sJJWqw5X9s/WdmZpKczu4Z05Vngq1Gr1HA1e8Cif4HW9GcfNUju+9JIk+qOH0HzQTyGzcfemHR8ctPPw96SvV4+BONlypNzqPj7vHaS6O0gQY1TTql1vZgQwkOilcWkhC83LVe1BUjbBfRwficpG18DACQOwH+13ILAMO6FJvC+nNz8yNR5symIxotsi/rUxOpkOlUSKDojRcYUvxCheiBtikyhhbsHcpvyYdVCnpVy6yBTISNHAGUggHS9ckyFe1NiIZCTQCgBDjAB3Q3o18nYGQ77teKfCZE1T6bSJe/Dn9+ar0tRW3d9JDYX8ty1NlsD5/temnAHgZ/S+8IfImjWL/ca4EVzme70BsHzaLja/ZVOgNE6VjxO4UL1Vn/L7SHa2GgYbLiMRP2IrdUVuDFoR+MsFq3OFs8OehmQqbVFfpuZUSgvMyLC/GEIBJLqkO4m0wSI5rKxVkA5JAZ/LIqGZ+AqMNMecadHZhjn6gxqQy/7HPeRzj4JHjLRXLIvO1GUs1ctuAVykKnMGBd587aLqUgQ4JFceu9bJp4Xck4sMDQ4GDa5cwKCrkVvpJnmtSsdgXO2AT+mQlcruMo1mQmDTnqzMZrGU76KG4t3qvL/ZnJmrgNhVVDU3y+slao+NiiyLHEZNypbWRGOLo6AgdDvgL8cY7oVvYiveOIyIZ8XN6MhpUw2lVKkf2Lzep9B4XwJUQZcYJS8xmEJeDsakxlj3hcMYSUcLwWShWU340ET/nJ7PgOBa0yvQ6Bc19Gv/XIG0oFNKn4uWSTXQJnc+S1GBfCOaZpjBzt/FWWWOieykdWglvl8O6gBtoGLdQ2QoV1KkTksJJE7x3FIXxDT4bBowad4Xcb47u6HpYSn4t6RWZSofWKfNuFJ9M37oxyPYVytC5y5EHrMXF7996+obwbJgSL4vR8ypUmnJiUJwkLA5QDe889DmS83MQ46jU4qiXKFQwjCQgbhjNmwhPBDLh+J3U00aAenWgRqJ119aRPgAmp3UT69XDMrGAz5JKXooR2REWq9woMYpVF4vVPba+qbh0LQ0iHhpvk/B6Jx1xlusqracOw7vbgf+wQVLMJmXxVjV4yBhfHOUPqQZqLr/CZKR/kP1+zXPlpKmebxYzXtENfqJDiPdXPfMaNxgexkAkMfKGViXiQ0KVwB6dC3G3zqIWO2y3g8rlfhk8xZQ9Wy0Li0Y6s1+SFeq0N4O4/Tn5DnU4t7cQWmLSbhsJ4vgl6PM6DIoianzugrjQJsMUsg6oai9STwpPh8SBQAJNLtnr5WagZtxgquDXOwzjDSq9MS9zF7wItVp4CrRhqf0OqCSdQTz82YgaPVmMUSAYLEmIqFmnqwRiGghom5ksxtFBX+bp9EvZOiKbWpxUtkm8jx5Milcy4H+qIKFkhbCXxYXg94eqFs3+uTPX7286qq5LjYETMlgSFiEQ9qFYNzypi2XZ1RPSrxvDsLWIBRssJAJ2Wayb0uf3Je4f3gDqpYnOydkaEMTExwTBufYA0HQjYLFkbwlTcuM4RmsEGhwMoFYKSPocsGiJxIiWH/7+jo3mbui3bdTAQ7HhcO1sUqkTUthuTjXIQWkhrifIIOkfqLZJ1vBtLi6lrna9Vpl3FSfRwCIxWtRk56pcDMZXoOx2N/QM9B4+/+nIHfKTE658gFTml+lfq6X5Mng3sqDh1UTlRYPNVxjcmvCr9+XuC5eQBdNJfL5iYDqxZ6ASF04nePPvTeAXOUdZ7tGXp5++8Z8G/09OuJAfIbh/ZTCMw8+33tzJyVy+Tv5F3Quxga1I3dIHE9Zh7VeYbOrURTj6ePTro5y+GweR38bFx5Wt9j79pEU0dUBUHLXjwyubpbC19cHB09i/P/J6YRo+WTK95DtvLM8cvHEZMU3HiuXr0gv3FDxEfeiXtKcg/3+AjEaWWAfTOQ00N9Rm4wMJSo2VXZQpAOtNqDDSah2k5xlixwMeAZ8EI/bdvpqCyaw8ALyjuHGdRG8914Qbedb77NgVyCZDKo4k3nmjh6jUpz9aXS4iOhFWVR8Rc3J+VvHty5vjymdCpc/dzxxmZw+j9NQu0cwH3OAXI/ozF4QCmaZmx5l/Gt+iehq4PUZKu+G8NB9LLmjjcphYKmTnrVcgclWofI0XjWcmmmgG7RyxraQyr7YjFMgxNS+ZyQ4hftaLwAZrUFPbglgCEXOmbeYyg88H+J7hOLVJ8gFo/UyOPnuWPo0ztTQUP0JulVdWTteaGz8CsEv+IOalJUi+G/s9oHbj0t8Dqu429sDiWL8RT8XevNw0BSKpCBabCKQ+0nCcp3XeYvmZsdikrvHfA1r9ezDoF+tTZpiBsy3pQgy3FZiKKUDPFA9nwTM6dWuDTvdkThj/KeQBChS4kkRKfjITcdl3f3niIoiu8estYMuTFDMRjmuWN4/dHQmI8wbnvScL3Gmhn9RtHiTSc7jB8YVPYgW3fmjb7yyUlzr0ewtxBO2pTyZbuer3SFCtr6j/rVa4wbPKARbNffldjdvrCF9aYsU5qsrHJnnNlTkS3v841v6m22907cQ9Tnozi2p/V3f7ZI/XueiPYbKpiYqjoU9wx3QsxTrW0tzwdvnPxGNAHcCWch4xnZkE89N63DbmvjuxfcQl+SEzyHi9ZYZ/LB+bYcGHuh6tfOgE+78bSAJPCPUTsnzdK8H80nRMxCidHy9hp3AF9TMVcX+4ZIIHsDWQvEh4KTUlodBqkUZgugZJRwHn633vQewiwfgY5FVyQW+tVEJSlGqIrj3CN6Mrango5Th/BmEpbESBPHuW7AJz3r2g0kNNd5AKFNF63xtcS0z92Xcpt7+cz9ZqSj9obgRRbTPBPhtZyXKoAXaEoi0O1BlhzvxNuZisG9VY0H1QVRH5R28z2WX8MAbLTF8vVzIkC5SArtJCbVB2rrpZGgLFQEHiQlV+ZghBmNKHkyeaJvMASRC2bS2aSV6tsyOOVRoU74qVqSkdM5nuG/D23zAgn5TU2dMWGMq5L/s+es5PeBZl0o4QW3Hfy9pe99kMFhudFRzHlj5fbSNmTrC4RNXakGhLMW8VG44DioXQkn1bbChLO0il1mPEGQ07J+KZ6SUGRDIUgDsoI8JsMDhSybDkia2kuoxoKgqt2ImSZGDQHnJIydkZvrwwXdyBCJJHCivgo/ILTJWMs122O4YNrzCH6ydxu1byUIzDUst1cH+1pN8oORjToHiL2y8J1NvX2lD5FLFYEDlmQDeZgwBvrUwF7x2P/LQSiBJuAK0kp3oho9uVsa5hfDIygTojhvUerXr3YkZZx6ZweKI+wGQQU/K7X92HC18BLdFlZQ1VNxIcG2FOg8PQAS3R2xFvn/I2bdH9Cv1SBQ41sapiC5HfGqkochfvQDUj+nIDmXqc3ghBw8RgG6chxWod1M1w0IYMXLWqbcEdCzVrUax/SVXV7qg5F9VLOdUyHV1yUxORn9ln1RmPjBtu51HDh8DO/oEaAzxNQTEoQiuAqAZPR94m9LXiD0Y3JK1LBGaY/5XDYU2bo8+mJWaI+caAariy0q9EhYiYjc0ais2aF+vZWNzHoDHS1xvsqhfrSxWhQ3tGZJIQzpiMoxIT+9owXAWNvHqRItuNmDriGI4dVtJbVPCTnIkmCWemJ60OjiOKIIkAHEfNMXSZ/9h7BL4Qvg8nlvBZqpN+FJ6rmIaSv2XzrgFLkuwtvgp+yA2OuzpVZYNIDINEtgYGTVU59PYjNpBsQCBnm4rdJHoGJiQsdNR5/vLh3zhtZKQ89NM08cWxpTAg8t4H4m7o6FFeStbJGDarnE//HOYRF/KGAt5ORV9zUkOKQuDI1wxLdWm1Xt5stVptGIMpGRLejOpX7HA4udiL6lw6q2o8n7UWvboBz5YCWXPbSpz/rcPaU5D/yyBj55VZpVHZj/VFv6yIEBRYm+CukcsnXl1OS5OX1c37Z2yRUiApVmh320Se7TcPnmgbR76KTyzcpi6bxjirs3h6mVm37sDipn80PoCfJmhWeMN/0YTizWR9GJZnnygSlU53g1drS11WpXbq5vD4fYxb4nlLVFlkhhQ091gRzVbEQd9v9M909XGcfYPdWtfExT4gepgoB7Ioq2JefMBvRln8kADuvPVcurfNXActMZK9fWT4cz+W3xGYKCar8hv7zd1+DztJDsW4k7Etvv7KIhw+68dNFTT/tVlDmygVneSHE/wKS/gWnNHXj/ZxTNcIbgPh2D5t4mRLCqXV+XHejYcVWUmkXuJp45jufjk/661yYXk4RpxFEXTuepTgnfoIJlZ3e8TzY6PE7AQVTCwynPnPrOosbR5UxliwMM4cNPU1zBUsZagz45/AWaXG85adQf4u0VlqINZ5Z76UE8zs/TUdqVZhhG6hTcAJsk2FUcmujQ9pap7sJ1DBMW+bwj/G9QrIOjgu9bYq+mSm84RRDxWikt7gwuF4B8IgNiarbMnRQ+yzNvOkfZIrch3jmFs8877FugaxAnfVBNZ5Ccsf1Jt/9Kfes3f1GHO72IfGwerBwotOBJfBtAGMonQoeiUXG/8rT2NsfVqRqUTZ/aBY6T2nQDtG/oaBvUS8UaoBG36lgUo/o3bzgIZuarxI80unazuf9XnexClV2iRak8URue2bhWLYM21bOMg5tyPIt/+k14M6gzE9i6S3W3hkJ2K1+zbcfbtpxXg+JQTPMSOQn1Fd41hawSjWGi8C4wmo5tRhbeQQ1dW58qFCu49UIUM/KZP7fX4xAC35vljViOTCGeZfUlMysb4Okp+3KSutBkskUQUtGfAmM7UhPevluK7RPTpdvyUjxXiSmVVyVTnlNSVC7FihIf1neZPBm6nCopNZrrt4znPSgMThgI+IjryhYrozLlxqrYo8XinFe+M+bn0wE8CdMNE8Doa1T+7cfApUVkqzHzh4Vw4sWPINxFNQJi6fxCwyARb60dGOREBdXAjs+UQ2Ui0Fx1fp7QEVNhz15OgqbumVfoywIa9zwf1cXEgc8uPcCHgiEBCFzK9UvT9H4sfYEY/eVrcSKhSS/eqhAFB/juRXH6EAah05tK3ucAuhptJrQv0PTKhQJW6LlVTzcvivIROVPL96XWwFjQCeUulxuQmrQQaHNpIIf/s5gSpgn6HYOjzVfo80Uoft3yQ4lM+/YjnMcg7XhpvK5PRmUunSOTLnW86ANZIwDNGl4x8iHku3y2lJvF+lr1o6R/LZiZXgGthgDqELNSQZiM3aEYfWrOK2oXIhszWCaj6gP1i0GTcgu1CzBeHNsIl4equkc8fA3TJ5K1md101vsJkJBUkNiVb8UemnvwqPGVNwyhvCXEoC4/K5rqFi+TnJu16viMF0hIDf1KRvPeUstn/dSDS9XK9SAWlN4EiNtIPb3Ub/eZCVHl7+0GQ7Khp3O+BTy0k0p6OeFJ+4RYMubyQ6Vd/qJNcJXUOHJyQYt3nQG3k4R0I1Of37tmnguDtTayczGtKLK1s/z0OJkzH2y9GZmrn1YFs0N79WTXBUw7ZcnRT9mfb1b5cKr2hf7Mm+z+OzpMAzRPp+3PYVuj2D20nYRPwCxuWhieXc4D+YPosvqJyXHxUO97yILxvwY+ncEMISRR2mZIQwkAUGcEE/Iz6r8DgmHTSmVFUVO2YIZAVMJA6L9nZno+N5kSKDKwPNOI7rpPMTRFjX9uLogg35rCgNPEeboiNt4LbRJdS6ENvRCq8viNvevNqJwumcnynUBLfgO/eQLHeE35LnEDBsnbNN97yBWOhESrMXP6hMh847t9tRH1eu3e3Q3d0Rv27brtNJ8vt3zymyMHJU9Unn/E4i6Q3bcp3r8qTrCKP0qvFtXTu8mX/o7IJ7uTudpXWgqKJmLdHvgIqGJIYsS03qGdMO0uksEt34/HEVQ8KhqwASPf1QZSQV3VKFRDtv+zNp23gPo/eiIUJK/lTpdo1NaDv62+E7GBl4UP+yYJC1Wc56GGVt2knMsz8b9Vq/M251vvthlOzyuAdF9nT9/mSTz6ch4BiIf1iwupie/SlL7uTFs+y/NPdhuuuiH5bI1+5/7k/+Jsg84rVY6daHs4+jHTcUx0JDuOClCGq7E5RCkQ9ktGMVh2/5KPZWXrwC4yFDABN86PNXutwQxgP4lk6E29f85onw3pcRR7zIdBJlxIFfC4IOweTNnUqP+idvRl/fEMjd8mtxUGu/7U8rtp6MoLSgHlUGN8cj3Hci+v4tdUeLYPrFtIlq6073stc36HGyPH+JqSYTgFKUdrz0Ub90XumxYz3jY6Vah2bQnzZ1MZn5Ydw6SCO3FQuVtkfrfsbh31lxxTwuVLb9c/mb0oFFCfQHmrqk+t/8Uk/zveQmWe8ciMhyTb/9RLtGU7C+wodacAA9rdPd5skSb7uiFLmt0fx6vQ7/10OVVzw+7YyFwqGeQW/62mz3MYLp0lOnJXDrjtEak4ifcwnj1mGEIZsjf966u5dD0t9QrZ3TiGI63w5uJDP0jrdpbJFXlfwdPytYIL8VqaQYkCxSwWj/dDW09wBXqfOrh0Uhf5Bl03vvWfbwz4JtWNeYdeDt4JNmV8HVg7H+jUO2umkRdRaXJsgHamgLF3NG1MekAC1+8eyVc2qvu2u/IKXd7Aw3tL+p1E/q3Louejxsky8vg+0il5HAZCzM/FiRYFNbizGiQ8TNbrrWkFb/Ty46OSOyC4ewhAWfRv5j22nYRVwu69X8I+lNH7ADucH6PKRm60jv3prbyKbVGoVeZ7Z8JD+iGm4XS6SOVzM/g0BKLeYil1c/k0IDrYkYX7xtr6wQFNXUqBjwIkUbgouxN1Tl8/+IxHnjpk2BA3T0LUg9Qtz2EXGoOL4ivWs58/g0kk/OKnUv1u9wvkVK6uV/m8//lEgt1B9EbAvZGpkkV+K/hyXiJzCe7SUaeXYaLJGohQa/JfFrcyMy/w6BtRhlKaYL7fb/kjTMeeB/8wmc1HI5fT8YtiRZJ+lLFTPNoYZz0Mu1sPz8TeLj5qZ7iy7K99zqNRIWEPM99FYibH23OTkOsAgQQkarxYUQDzyGyy8M9iY3uwDWJJuUyJB9Wzt73/t47mFeLv8mErd9AsMcz69dG7KQWSEZqlxGqgQlzPB2xNZKzHiTXy0U0ldYpepXEpAzafsa9hqoG4a9geO/RuR/ivS4DQHYT0OWEVVqGv+P74oMQlxPXbJibVZ9rPgyIr9Soqr8Rmc23F6oOF8ig6g8Su5VQdzqj9PcKw2lO/yOl06KV/9q1HGFI7LqSLGctPWG8AtiyHbDMoTeax9+lTCMpO19ogrSAitx/wiy9eIYaxcSGJ8v0ZPo8wqOSNRZxyS1LGIILr7sI2CNu86gMBzESKGQGtFzulPtV6c9O4Mv8Dbbb9Qnk6xm1B4550jDr0xFJDYXQBXt4Kkq5K9mzmxMLQn4L/uinH535CvnL5ceqtwolIAC4Yy3D6UCt308XWu/xmVjjf8RlPr48/8Wr03WK30FTRvNQfAYB0VT8z13xljOw7R8qzfdze/cDWXJbQVCLpigeQTyS5bWPcnlaFwTRdgE1/2rF5bp/yUYS9CT7fkBz1S+8dtxZjrxp4sHTVbBo9h/s23B+3txN2fG/FbEszGnfjsl8Q7HdV4k/jFNZApSZT3iy5hW8WrVq3fjtdCLz1l7U6hnnRTg+uTMcP+Z3wuJQDssDv44xp8GSLvK5OU7OI9Sz2Sr+ODigpDaRnDLYwS97lcv2TZCrn6K+inqp6j/l1FPxiQCvlCwc7Bws8cocnG5UzI8GhQXqlRFVJeSJuA734Q2ipxSEdk1uQpuCmcp7k0UiRwVknqTx99zG8PvEDgz7s6MPYMBfy6T4+ILR5w/L0TnuQBDKsu+nuTa0BcTGzj7dmay9MNBfXRvZyxavgoewZLmYFhbhApUrhxuOiIREGYGo/QlZf9oBK+vhsV5pDQoIp3mBmjevj7nOb4AgwPXVKej3dcIrmvWD2Oy3o0t+4nPUumXttiv81axFYWkujxoT3GQt9M2WCAdfTx/EztQkZ3h23KmNl8/R6A5VOksjxPgEM5R1NAeUHfmh5mZIw33YUAcw3ikkcj/MzH+lnE5eGE+DrUSWsLMfoVOL4e9ILIJTJk0unOE5K0/oKlFXBYmaWtG0Oxd4uuQRCcxplL7JfB9W0+YoeGX26Binqf4tJnkz/N0mlDbDUY1mlGlokuJLBSXLMvbpGEn/eLoeML6ee4KOenC+AnzmGSLX/ki0bb9K3FT0jXVW3ajkpZU5mbXBTHiky7zM+fWkyZAUX3Nj/lkNOwVrvJSMa1aNAdUgZJAJgCdcMZNiFwxbU9Q0+bYgg1MSWf4xU/m/JQHFV/aKpZmoP2/0KE3Q3lW/vF8/joi/evBgVjs30AgdQmGO4b2IsUxpCB1sFPx0ROUJSeN1Om7/Kpxd4NsvOVz5PzXovbhNZwyuV8jKNLF0tC6pfWQF0n03PpoCrXN+K8klR5K9O2vdN3QsNrzhvY8L3upJo/IZ8FxiuIa7tWAP5ebm27j+DLGGWDwG1L3gjgJQ8xIp2z7a7CC5oxn6ZL1IEosssVKc8RhyeBkJw2dZSUUGCA6wBy/gupgn32SmMvk/K58d57F70C04NM801G6rktNC/kL8tltnwTp9+CKZS/FijDDED3y7UqAKan3COR5jgx0bu2P+V5N1jIQrUnyng9rJNLvYmkJkbsMlgwMtgFYjG6GoDNPVGvZ6nDlY0lyywhqaSJw8QlW2D8ALX6CnJAF6JVPUIBfvf/Vp6ifon6K+v8EdVXjYZ09kKYjHHm8nrV60193kLci7rXZfzPezqCcDvrgX8eNBJqqLe72LUtCw2/q6jE7iPF4u3yPFRvx3J9vndWXxmt1/6Ym4pdFLgfNY4qN2cF+VAKk9r00WW8il++zDy/EQCNFH9uXP0JVf2haMDc3zMAB8wm2JefppKeT/hcmeYsnsFbrNAz+KYK/26omKjJLIT0TnkkkTm8c0fh2agiABBNv8u45BbrLYAxTOMIVOCGFKhgF5UBR7yMjL/zIV1Fmj5DHWprZ5fL5WLK5ZITf/73t/tUULGMfL2XY6Mci4EkhRbA3ABV+mOzbOqPVTMqLhODlzcxNj5yieesIqqP7xXqYo4FkqEk2uU7kXpeGvUesdcZFM+iwuZLnuygnt04UXS3UWaB2pLDSQecmg5Kvasvk5Drz14OI7XKuYiAeM1HMV+9xl8gUFKErNv0xxvM8FXI/KpeUtjXrco1Kn3ydmx0ka3ufSCm7BA026LrobbyJTFOJMhCXrQlhAksVGI/TSomMMuj0FtRqdqAeN4yGAng0qxr5oaHLnGGZDHhHYgR3alJ4Q1PF0EbciGzjcd9eeIqYiAIeRZS4N7xdge+Ht1cjLmom046lwRZKXqk2R9gCE7eIr5Dosu+qVcNK9UIlI/KIQZeNqouAX8T3UUBzkrfCyckXXV4VmiPugSRjRBGCvSERb1Wnoq9N6vq5CcrHFqmPK6i8PLE0FJ+Wtahm2WLcFrGML1hSdgnxljyNCaBBTpOZil5NF+sI0u9qPs/n3yH6tYJGiYQTgiPzMxq4XLngUYeyutfbtTT71cPcYgZRe0ottPv7V8BtmhcPEnFrgvRGVFY4i+aH1g07v5bzzNSslprPC9dXHFHl16IUZBk0qSPpdx4cB8QSFdq2omVGfIssCFFllsvNTTdgc5F35uq6Pvs+KHS4OHtr34ex4itGxgWFsgIeqlAt0m1Biyct/D8Q6dXeulSnozuG3YMDNZLjEqk6lyxUNSL1vMrLS1g61Gm5AqEgxH/dgHvM/ifiCrbxpT3co5GvV3K52XelPcx5iyNnyTGTaHF/BtdVNeXH0FHBsEhAChbrtHo1uhxy+VWRnOaNoK7CEgMS+13ETQ1XOynUYAVCVClRVzbDsrkM4sRjblBa5wmoqnzMpJcmNnc8Ng9Z8Nnm/+mkUnUj0cmUcIcKeHLRv2oEpKU5T3FBLEyZ/QTnPjWPKFQPkHiP4eweH4B8b34Y1brBWtwAf9Ry3wkqsNgQ3xtP10ZHzb+4C/byDYHLIo3AihLE/XyPb/eaPace/7iES0fIvl1vDSVjLePYctLUL1DabzHlXBqogW9ilcunDNEiEkUg5zzGki2hQHjvpz+lK1CgzKoaHUzHLiloID22zurguDbPyJpCUlm/b1+jHfP3I58jlYqLzf+CzishyP+Peu112f5Yz+ba6MwGCzZLMVCTXjzGf7RZbuyIt8/e0zfQgkt/miOeTvp/OSl7ZLjTfZVmT2FQm0+y1j89mfAU5CnIU5CnIE9BnoI8BXkK8hTkKchTkKcgT0GegjwF+beB+PYvM075LS/ZGRv66JflktGTTDb1fhM84XjUv1z2wIugQdJ03/FO+KrAQwWFlDeHd30np6sW/5svqfBOKJX4U+/tC5u+S2vFtv+yc0+a5YlAkcgx1IaZ2ofptFdopyra/Mm3Zqf7NlMrVjekN2Ab8A0EK2maGo0huPXm3vAPGmhOjcmlqe9oVS+1wWycEMe6YUgLbCgCGsFA7ZR40LfX+1jKZIYeMpDSWf4+YGDUt5f4hrBnIm9rWx+wgSI/pzZc2dOp6jGN5qA93V3gAGRm0PjkL4BwRbedHKL03cvl2xIkuvcn0W7rUQ5Z/y7TcxnuujxYjr7fuBMO9SRr8hNsgO/uA91Oz2gKzb5K2S+K4A2Rh94R4XV7fJsuNQVDnc4OESfaBSP9Gd7UPfQcZurHIQWY1+/xVx+egrekYs8bfdxllPG3G5c7KaMZFN8RLYxpU27qkO15S6njBLa62MvYuvRhlGkMJAXB6NSxZupYCaqVrS0Za2nW5G9KupLRsPZdqgFPNdiVRmMnHLqJvyVTOgHqBKAJiEe+Wak9MHWD5boRmDymjhAZhLyhznBaeGSIocs8SdZ+ZMUPLyfTBSo9sV8HKPLZLJPthNoW9iN4nRsblOCV317pwfm7UaAMqdeSKk/Y1fhBSuXrIkmK5VJcUUhc28LCRa0KYD2sLDJGr/RLHszZButtnfc251at5CTqWk4IQ8LkOFALDIN0WDQ4ucdP9l29to1fn1fibKhoLFCH00LEYWRkkJwjnL57Jf+d4Fw7Mn9M0gMs1mi6M9GAGYCEZfKXOc+K+ts6HhLE2tDmZhOjBgF02wQxChKw0bbUgLiUKOrPto6LW8vOkk53fZVewD6sPWw0Zc750dkV/A04WXw+W9yDiNq2OIj7lRl4NfTO5GANiWayTZ7ChDZT6fx6TPOQUXwrFjt5Yghom19Opo/hFCjfgiCT1t1uL5XPS2N5TncpLg+bOClj2vGoAvQpRFyast/yNQ96ufAofacubZ9aNGbL9atXXY4gECQ/BXDhYtwGrqns51o3HTUh6TQauwBbTKtJ4lhDubupkPXoY9f0VXVwHNoikvLSKHO3eeX8FuanLIq7KHuEvBJX0MquzSk/tUl8JoMwnNFmF5TGl8vHzBcHSKWDkoY0G8//wUeLFqrXLiLQAgclc2bNisEnuxmm9a2cH72Er3V5fScLWtL5p0QAt6AptXDoIDxZOLoUFgsSQjd4lobawjBUNEMKii7XSCWMZomTUCDPd5ibtAi3S5axNGTndUd0nO1XTjQTjaDvPOWgV2+sLIHTIl3I+A0tLSV1VchWxlyv/3o1xFMcpXFjz46NL/YqbSvNspC2jhqcO54TGMcdmuySrKWgGeNLE/FJMjOhJDcbFeiZV70l/r08jKVQfiuaSrCUIsQyv68gSu9LCeIRBNmgRDwvt/XqZLM/FV+C0Kr2vGsuWKweN6zQZzZIVUsK3GMc99ig7yxDstaIGfX33POXqva0MhLaJq7yRnknxizfoSe9UulIFc05N4ab7bs8kEDWBa5wl84BTtk/lrU6gja5/YYVf7ee75zrlVjf9qg5J2p30XYVB2DOCgcTQlJWC69Bl+8FXDR0huvudIZzvg1iKjyIbxFfVKr6RUW4IzI9VEh4X2YqLSTV2RGWahxK0E+8EbgZnm51BcReyCLpjyZrR9OVhHTOiHN4IYZEyQzXOuBCr+G1OtSvwxcq3khTagtI6+GlG4bwKt9O6PF5nV3GnDR4oDemBum120+7s4iBpMaeDdTPdmewRCa5Um+qFkG1IuiYiNjPrdGbvtUhWll8KU7f5ewSsFMp73otK44UDgUBUjFRBlTZQNKw6yO2QhlBUGAlPTqDxVlPEiquLcIeuJ3nFqxOXLjb5DXYgMRP+5ZtHHrTEmok+u4y7Jv3vf36OaORcGh2bKJuuzCXj6GeeUDoEUXOEeD76Lt7Hug+10JAbqA1887ULsBh3ZVFqZBjmy0G6t7JhtNS1O6EHOeROwHzTN/aS7wiL0gCr1eLiApmPw2uPTYOFk1EeQRRTfgFWIZg0l1JC2x2l9aXrb6lSdMyIBojCWZrVflFn0+IaWMk1BK6zysn94Cco9MCPGH2+MmxtU5/QwsOb233ph95rzcQso7SWLwDUWJuz4VY7NIyOWQ6CHtDkhJQ+XlkP+PckqzqSNHHkbZVULeKrFK1Ct88N4auX4sW5d1YlQh0CiMnDiviaRHBiaY9A8FYrYAztMiCb7Ifv+vN7Ta2nRrEuSL7sTt6uMIj2X5k35LyHKvnSBq8tEPg2sXJo1h3nvQKbQytgtN6PKXHFEtWu+ZNPrC9wwvN2E0pqqocfl8kIT0RT548xxIIyXTaDsLpQE5+XXI/ojXXs7po86By64ahZmQ0GkgtkwdgJXkOo3LxxM4RGatibOdZb72h7h5z5B3xbGlhww1w/epST8Qma7s3bJcJxNbBh7JZb8F821xZt/ZB2FnnyjSw17nZ1T++K95bM79y2E7aL10zX6WiS1qOSwTmtwfMRecRz2qUKXfSbKMnyGxSLuS0/L2xtkyeo2rPp3fvoH45ctcbpr8TvlnqVx/v9u22SVegHXet8P2bwqWFg5S93FYhPHnQExgltergy0LSuAemCfErrRhvw4Y9CBtn6pYN6o8+lMeYKbKoMFWHOYEs60SsO+W3F1p+ETJt1Fn89pyDBo/jXunn8Ahj7tiOhAcSOWzhS4B6BXiqkehG4RyfnoCSrxFd5KFPRpyenG5jIaPJTn4bhgDLraPNLKFdj3Xr27CO89jSw1j7SWyXPZ4GmDK04lsvCLzi+yHhfUKkW/J6mjL5X2SnTnJLkJ7Z5yhHgVUc+2n0Um+VFAtdeA69xk0xhF9xfi1HGObi9gdG/ABr0k6amloCx8VhQWDROTNuXOWJhDLXYw97Y/7qBSzJ1KJePkus3MbHaDmRnnPEHW7b8nKzlXIlEe/e5Z2WUCavMJGB+HSayeQSjCOQtDUEi0rkUim5vTlE1lj7XtZ3QrikseTqCi1XzJg9rByzP4hq389whAKxZ/cJ0l0Zh0QrdXz3kF4ZHp06Ta+mpyM4DucMJjqwmaL+jdGiyPsdtGbBcuuSGp+yzSQZp2dlESxOQnsrmlv/nMZ4IGeGtfGq0ne5nQoPOTZ3Q75K3Vzyzq2F3mgBid5Bexir3tDubBrzJCyYjrqpMI9JMzNQAEsNnE1uyRsmhufH1lzsA1sEA0XmQL12R26YsWLX4EAs9S6qwhyhN20knT6TJwrgDK/kuhZdql2PZfhkeJwFOovGjAOxtMrEMhmZYjm/n1/voCtKHX844QiIA/HeqOItzg/79szYk68Ar4JL3de09s3pHoPWWdvmO66HnG+YPlLv+eoPucdme12Yd2DMgTB45t891Y7U4nAyKafUc4E4bQa5h/aVkNVj9tpwxgNTuIbaI0/jnpmWKQ/ynd630GQLI783zq2ESnNyD4tS+pn4TqleZ2oiOd4EXZHOCqnk+eLWsXGENw31gjepCZbQuzwyfwFSyVBsCeP2Kl8nELC7okIW0tLhzAqOSVcpTHS/M6x432odCYhbCDH89NrhumRZD2GCNuXvuf2xRpPlYXjMGKE92TMCP5q4AOAssBWfG3Pow72K6NkSI/75iCf9LS3u4hT3vSSI2haCf2AiDUHs2NNt4+sKH+QXINxy/saGIbb9uq9mHvHd+tonUgZlWs9Xp9liuzDQYcwi0d+45o659YTyMbDGNSRyFHGwl5YwqjexuRc3htcSDjOvuvtFULQ2Pz48ccld87ZBmzRzvZaR6NZyzIQm9XrxgNliT/hNvXLGGINqzd38QPnW52j3ntNrcypP2+N8+feG76yxZXz35jJ5b2pKgvXUM8jWLe90cB2+u06ZXJ0z7WIIYQNFpP7A6oqRhi0Eaa/IMH0NFmqWnaqC/8cDPikPPnLUUfmnxiYflkW+a7AgW21Tq9Cb/NHJRz199hbMWbRXwmXy8pYFk/8U4JMLtckKb6nQ7hbIV6Q+KNXGvD3GZw9KqxP2y1bn5mLVlneY/Vxz0zjzzK/oNjgZ69FJXktqeM53JapUdHmjKwHY36qgecW/f7pEYnkyYXELRZM7RRvckv1un4wJ9E9JpaUUN+59jAfEeE6Z6dK1c0v5m6yu/PlQ9NJWU+/C0aWeynLgGd8NpBucgtGg9SyHr1BF9YpEGtJIhvmjE47dtenRFDfIEoUUdiRuAwgeo4hijfDoRe8kR8lVNKfXhN5tCiFM2jxubYQIO3FHSLv/CqOesZZyt2Yac6zlLz8MenuA1zxvZltJivzaMWFylVY3BqIH68vlKzJ/IXS/6NlHu+fPpo4yqS1BUWG8nInUhL/dS7cQctQSz4d6hMliKi4O8ZoX87YQ+7plT3f/hsLh9A6N5EDBBKog6w78bDf5tnDyPCfTs7neVKp19G0hThm1buO4ariDl2LdOH3Fc3jEcMyd6yTVmbHvcAR0s6O4Su4loJOT/tpQeWrW0JHbkZ4sPHVrtCg3WU6zp3hGrYz7hrhQX1t7wcU7ETy2dKIrLeG+whO+ekEc/GvfvbDpvosyOL6tNdG92Tx213Tf+P3v9rC2St+RkHc4j26TNtvHOcz06U4644tddaYpb0OZMeNCad2YR9H2AHrFkRxkpn/9qFfOns2al6YxB2VfDRIgCk75bmxOxzhv+0vjn5nmdd+u6huRnta2No9/w9HZbPoh4nrf+PIPVr/P/vsnX/wPUEsDBBQAAgAIAK67WEnWRSspTQAAAGsAAAAbAAAAdW5pdmVyc2FsL3VuaXZlcnNhbC5wbmcueG1ss7GvyM1RKEstKs7Mz7NVMtQzULK34+WyKShKLctMLVeoAIoBBSFASaHSVsnECMEtz0wpyQCqMDA2QwhmpGamZ5TYKpmbm8MF9YFmAgBQSwECAAAUAAIACABDlFdHDcAxHsABAADaAwAADwAAAAAAAAABAAAAAAAAAAAAbm9uZS9wbGF5ZXIueG1sUEsBAgAAFAACAAgAtLtYST08L9HBAAAA5QEAABoAAAAAAAAAAQAAAAAA7QEAAHVuaXZlcnNhbC9pMThuX3ByZXNldHMueG1sUEsBAgAAFAACAAgAtLtYSbjnPPJeAAAAYwAAABwAAAAAAAAAAQAAAAAA5gIAAHVuaXZlcnNhbC9sb2NhbF9zZXR0aW5ncy54bWxQSwECAAAUAAIACABElFdHI7RO+/sCAACwCAAAFAAAAAAAAAABAAAAAAB+AwAAdW5pdmVyc2FsL3BsYXllci54bWxQSwECAAAUAAIACAC0u1hJt34rbWQBAADvAgAAKQAAAAAAAAABAAAAAACrBgAAdW5pdmVyc2FsL3NraW5fY3VzdG9taXphdGlvbl9zZXR0aW5ncy54bWxQSwECAAAUAAIACACuu1hJ6GRO6OgvAADpWwAAFwAAAAAAAAAAAAAAAABWCAAAdW5pdmVyc2FsL3VuaXZlcnNhbC5wbmdQSwECAAAUAAIACACuu1hJ1kUrKU0AAABrAAAAGwAAAAAAAAABAAAAAABzOAAAdW5pdmVyc2FsL3VuaXZlcnNhbC5wbmcueG1sUEsFBgAAAAAHAAcA9gEAAPk4AAAAAA=="/>
  <p:tag name="ISPRING_SCORM_ENDPOINT" val="&lt;endpoint&gt;&lt;enable&gt;0&lt;/enable&gt;&lt;lrs&gt;http://&lt;/lrs&gt;&lt;auth&gt;0&lt;/auth&gt;&lt;login&gt;&lt;/login&gt;&lt;password&gt;&lt;/password&gt;&lt;key&gt;&lt;/key&gt;&lt;name&gt;&lt;/name&gt;&lt;email&gt;&lt;/email&gt;&lt;/endpoint&gt;&#10;"/>
  <p:tag name="ISPRING_PRESENTATION_TITLE" val="229"/>
  <p:tag name="commondata" val="eyJoZGlkIjoiYTQ3YTc2YjBlNWRhYjQ0NTA0MDBkN2E0YWM4YTZjZGMifQ=="/>
</p:tagLst>
</file>

<file path=ppt/theme/theme1.xml><?xml version="1.0" encoding="utf-8"?>
<a:theme xmlns:a="http://schemas.openxmlformats.org/drawingml/2006/main" name="1_自定义设计方案">
  <a:themeElements>
    <a:clrScheme name="0108千图">
      <a:dk1>
        <a:sysClr val="windowText" lastClr="000000"/>
      </a:dk1>
      <a:lt1>
        <a:sysClr val="window" lastClr="FFFFFF"/>
      </a:lt1>
      <a:dk2>
        <a:srgbClr val="44546A"/>
      </a:dk2>
      <a:lt2>
        <a:srgbClr val="E7E6E6"/>
      </a:lt2>
      <a:accent1>
        <a:srgbClr val="C6733D"/>
      </a:accent1>
      <a:accent2>
        <a:srgbClr val="8B372F"/>
      </a:accent2>
      <a:accent3>
        <a:srgbClr val="C6733D"/>
      </a:accent3>
      <a:accent4>
        <a:srgbClr val="8B372F"/>
      </a:accent4>
      <a:accent5>
        <a:srgbClr val="C6733D"/>
      </a:accent5>
      <a:accent6>
        <a:srgbClr val="8B372F"/>
      </a:accent6>
      <a:hlink>
        <a:srgbClr val="C6733D"/>
      </a:hlink>
      <a:folHlink>
        <a:srgbClr val="8B372F"/>
      </a:folHlink>
    </a:clrScheme>
    <a:fontScheme name="Temp">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3550</Words>
  <Application>WPS 演示</Application>
  <PresentationFormat>自定义</PresentationFormat>
  <Paragraphs>468</Paragraphs>
  <Slides>26</Slides>
  <Notes>25</Notes>
  <HiddenSlides>0</HiddenSlides>
  <MMClips>1</MMClips>
  <ScaleCrop>false</ScaleCrop>
  <HeadingPairs>
    <vt:vector size="6" baseType="variant">
      <vt:variant>
        <vt:lpstr>已用的字体</vt:lpstr>
      </vt:variant>
      <vt:variant>
        <vt:i4>19</vt:i4>
      </vt:variant>
      <vt:variant>
        <vt:lpstr>主题</vt:lpstr>
      </vt:variant>
      <vt:variant>
        <vt:i4>1</vt:i4>
      </vt:variant>
      <vt:variant>
        <vt:lpstr>幻灯片标题</vt:lpstr>
      </vt:variant>
      <vt:variant>
        <vt:i4>26</vt:i4>
      </vt:variant>
    </vt:vector>
  </HeadingPairs>
  <TitlesOfParts>
    <vt:vector size="46" baseType="lpstr">
      <vt:lpstr>Arial</vt:lpstr>
      <vt:lpstr>宋体</vt:lpstr>
      <vt:lpstr>Wingdings</vt:lpstr>
      <vt:lpstr>Calibri</vt:lpstr>
      <vt:lpstr>Lato Light</vt:lpstr>
      <vt:lpstr>Segoe Print</vt:lpstr>
      <vt:lpstr>Glegoo</vt:lpstr>
      <vt:lpstr>Mission Gothic Regular</vt:lpstr>
      <vt:lpstr>造字工房悦黑体验版细体</vt:lpstr>
      <vt:lpstr>黑体</vt:lpstr>
      <vt:lpstr>Edwardian Script ITC</vt:lpstr>
      <vt:lpstr>微软雅黑</vt:lpstr>
      <vt:lpstr>DIN Condensed</vt:lpstr>
      <vt:lpstr>Mongolian Baiti</vt:lpstr>
      <vt:lpstr>Arial Unicode MS</vt:lpstr>
      <vt:lpstr>方正兰亭黑_GBK</vt:lpstr>
      <vt:lpstr>Arial Unicode MS</vt:lpstr>
      <vt:lpstr>Helvetica Neue Light</vt:lpstr>
      <vt:lpstr>MS PGothic</vt:lpstr>
      <vt:lpstr>1_自定义设计方案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咖啡主题PPT模版</dc:title>
  <dc:creator/>
  <cp:lastModifiedBy>Years later</cp:lastModifiedBy>
  <cp:revision>2</cp:revision>
  <dcterms:created xsi:type="dcterms:W3CDTF">2017-10-11T07:33:00Z</dcterms:created>
  <dcterms:modified xsi:type="dcterms:W3CDTF">2024-05-19T18:26:18Z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7A667079D4D242109DF6361E4DDF784C_13</vt:lpwstr>
  </property>
  <property fmtid="{D5CDD505-2E9C-101B-9397-08002B2CF9AE}" pid="3" name="KSOProductBuildVer">
    <vt:lpwstr>2052-12.1.0.16417</vt:lpwstr>
  </property>
</Properties>
</file>