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1053" r:id="rId3"/>
    <p:sldId id="1102" r:id="rId5"/>
    <p:sldId id="1056" r:id="rId6"/>
    <p:sldId id="1061" r:id="rId7"/>
    <p:sldId id="1103" r:id="rId8"/>
    <p:sldId id="1104" r:id="rId9"/>
    <p:sldId id="1105" r:id="rId10"/>
    <p:sldId id="1106" r:id="rId11"/>
    <p:sldId id="1107" r:id="rId12"/>
    <p:sldId id="1108" r:id="rId13"/>
    <p:sldId id="1129" r:id="rId14"/>
    <p:sldId id="1130" r:id="rId15"/>
    <p:sldId id="1111" r:id="rId16"/>
    <p:sldId id="1112" r:id="rId17"/>
    <p:sldId id="1113" r:id="rId18"/>
    <p:sldId id="1114" r:id="rId19"/>
    <p:sldId id="1115" r:id="rId20"/>
    <p:sldId id="1131" r:id="rId21"/>
    <p:sldId id="1132" r:id="rId22"/>
    <p:sldId id="1118" r:id="rId23"/>
    <p:sldId id="1119" r:id="rId24"/>
    <p:sldId id="1120" r:id="rId25"/>
    <p:sldId id="1121" r:id="rId26"/>
    <p:sldId id="1122" r:id="rId27"/>
    <p:sldId id="1123" r:id="rId28"/>
    <p:sldId id="1124" r:id="rId29"/>
    <p:sldId id="1126" r:id="rId30"/>
    <p:sldId id="1127" r:id="rId31"/>
    <p:sldId id="1125" r:id="rId32"/>
    <p:sldId id="1128" r:id="rId33"/>
    <p:sldId id="1150" r:id="rId34"/>
  </p:sldIdLst>
  <p:sldSz cx="9144000" cy="5143500" type="screen16x9"/>
  <p:notesSz cx="6858000" cy="9144000"/>
  <p:custDataLst>
    <p:tags r:id="rId39"/>
  </p:custDataLst>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6" pos="528" userDrawn="1">
          <p15:clr>
            <a:srgbClr val="A4A3A4"/>
          </p15:clr>
        </p15:guide>
        <p15:guide id="7" pos="7152" userDrawn="1">
          <p15:clr>
            <a:srgbClr val="A4A3A4"/>
          </p15:clr>
        </p15:guide>
        <p15:guide id="8" orient="horz" pos="1620" userDrawn="1">
          <p15:clr>
            <a:srgbClr val="A4A3A4"/>
          </p15:clr>
        </p15:guide>
        <p15:guide id="9" pos="2880" userDrawn="1">
          <p15:clr>
            <a:srgbClr val="A4A3A4"/>
          </p15:clr>
        </p15:guide>
        <p15:guide id="10" pos="396" userDrawn="1">
          <p15:clr>
            <a:srgbClr val="A4A3A4"/>
          </p15:clr>
        </p15:guide>
        <p15:guide id="11" pos="53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B40000"/>
    <a:srgbClr val="FFFFFF"/>
    <a:srgbClr val="C13B31"/>
    <a:srgbClr val="306290"/>
    <a:srgbClr val="536D55"/>
    <a:srgbClr val="58745A"/>
    <a:srgbClr val="C43C32"/>
    <a:srgbClr val="2C5A84"/>
    <a:srgbClr val="C7A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8" autoAdjust="0"/>
    <p:restoredTop sz="94434" autoAdjust="0"/>
  </p:normalViewPr>
  <p:slideViewPr>
    <p:cSldViewPr snapToGrid="0" showGuides="1">
      <p:cViewPr varScale="1">
        <p:scale>
          <a:sx n="112" d="100"/>
          <a:sy n="112" d="100"/>
        </p:scale>
        <p:origin x="228" y="90"/>
      </p:cViewPr>
      <p:guideLst>
        <p:guide orient="horz" pos="2160"/>
        <p:guide pos="3840"/>
        <p:guide pos="528"/>
        <p:guide pos="7152"/>
        <p:guide orient="horz" pos="1620"/>
        <p:guide pos="2880"/>
        <p:guide pos="396"/>
        <p:guide pos="5364"/>
      </p:guideLst>
    </p:cSldViewPr>
  </p:slideViewPr>
  <p:notesTextViewPr>
    <p:cViewPr>
      <p:scale>
        <a:sx n="1" d="1"/>
        <a:sy n="1" d="1"/>
      </p:scale>
      <p:origin x="0" y="0"/>
    </p:cViewPr>
  </p:notesTextViewPr>
  <p:sorterViewPr>
    <p:cViewPr>
      <p:scale>
        <a:sx n="64" d="100"/>
        <a:sy n="64" d="100"/>
      </p:scale>
      <p:origin x="0" y="27102"/>
    </p:cViewPr>
  </p:sorterViewPr>
  <p:notesViewPr>
    <p:cSldViewPr snapToGrid="0">
      <p:cViewPr varScale="1">
        <p:scale>
          <a:sx n="77" d="100"/>
          <a:sy n="77" d="100"/>
        </p:scale>
        <p:origin x="2544" y="102"/>
      </p:cViewPr>
      <p:guideLst/>
    </p:cSldViewPr>
  </p:notesViewPr>
  <p:gridSpacing cx="457200" cy="457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9.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52253F-1DC1-44AB-85F9-14DB9D873A39}"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F8A4E4-7001-4196-8720-A0FCB0AEBF4A}"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64D076-05C0-4F10-BAEB-F2DA581BE89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7B7F8-81FA-46DC-8926-8D6B124E54D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1.jpeg"/><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6.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6.xml"/><Relationship Id="rId2" Type="http://schemas.openxmlformats.org/officeDocument/2006/relationships/image" Target="../media/image14.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6.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16.xml"/><Relationship Id="rId10" Type="http://schemas.openxmlformats.org/officeDocument/2006/relationships/slideLayout" Target="../slideLayouts/slideLayout6.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2.xml"/><Relationship Id="rId2" Type="http://schemas.openxmlformats.org/officeDocument/2006/relationships/audio" Target="../media/audio1.wav"/><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6.xml"/><Relationship Id="rId2" Type="http://schemas.openxmlformats.org/officeDocument/2006/relationships/image" Target="../media/image23.jpe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6.xml"/><Relationship Id="rId6" Type="http://schemas.openxmlformats.org/officeDocument/2006/relationships/audio" Target="../media/audio2.wav"/><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6.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image" Target="../media/image11.jpe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43091" b="63343"/>
          <a:stretch>
            <a:fillRect/>
          </a:stretch>
        </p:blipFill>
        <p:spPr>
          <a:xfrm>
            <a:off x="4060" y="0"/>
            <a:ext cx="5199119" cy="1885444"/>
          </a:xfrm>
          <a:prstGeom prst="rect">
            <a:avLst/>
          </a:prstGeom>
        </p:spPr>
      </p:pic>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80662" t="5644" r="4563" b="68959"/>
          <a:stretch>
            <a:fillRect/>
          </a:stretch>
        </p:blipFill>
        <p:spPr>
          <a:xfrm>
            <a:off x="7373257" y="290286"/>
            <a:ext cx="1349829" cy="1306285"/>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l="15013" t="18564" r="11470" b="41947"/>
          <a:stretch>
            <a:fillRect/>
          </a:stretch>
        </p:blipFill>
        <p:spPr>
          <a:xfrm>
            <a:off x="2145222" y="1355981"/>
            <a:ext cx="5695123" cy="1722260"/>
          </a:xfrm>
          <a:prstGeom prst="rect">
            <a:avLst/>
          </a:prstGeom>
        </p:spPr>
      </p:pic>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t="15001" r="72069"/>
          <a:stretch>
            <a:fillRect/>
          </a:stretch>
        </p:blipFill>
        <p:spPr>
          <a:xfrm>
            <a:off x="4061" y="771550"/>
            <a:ext cx="2551716" cy="4371950"/>
          </a:xfrm>
          <a:prstGeom prst="rect">
            <a:avLst/>
          </a:prstGeom>
        </p:spPr>
      </p:pic>
      <p:pic>
        <p:nvPicPr>
          <p:cNvPr id="9" name="图片 8"/>
          <p:cNvPicPr>
            <a:picLocks noChangeAspect="1"/>
          </p:cNvPicPr>
          <p:nvPr/>
        </p:nvPicPr>
        <p:blipFill rotWithShape="1">
          <a:blip r:embed="rId7">
            <a:extLst>
              <a:ext uri="{28A0092B-C50C-407E-A947-70E740481C1C}">
                <a14:useLocalDpi xmlns:a14="http://schemas.microsoft.com/office/drawing/2010/main" val="0"/>
              </a:ext>
            </a:extLst>
          </a:blip>
          <a:srcRect l="70435" t="71852" b="1994"/>
          <a:stretch>
            <a:fillRect/>
          </a:stretch>
        </p:blipFill>
        <p:spPr>
          <a:xfrm>
            <a:off x="558971" y="4008218"/>
            <a:ext cx="2482185" cy="1115325"/>
          </a:xfrm>
          <a:prstGeom prst="rect">
            <a:avLst/>
          </a:prstGeom>
        </p:spPr>
      </p:pic>
      <p:sp>
        <p:nvSpPr>
          <p:cNvPr id="12" name="文本框 11"/>
          <p:cNvSpPr txBox="1"/>
          <p:nvPr/>
        </p:nvSpPr>
        <p:spPr>
          <a:xfrm>
            <a:off x="2839736" y="2906725"/>
            <a:ext cx="3884397" cy="338554"/>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两学一做</a:t>
            </a:r>
            <a:r>
              <a:rPr lang="en-US" altLang="zh-CN" sz="1600" dirty="0">
                <a:solidFill>
                  <a:schemeClr val="tx2"/>
                </a:solidFill>
                <a:latin typeface="微软雅黑" panose="020B0503020204020204" pitchFamily="34" charset="-122"/>
                <a:ea typeface="微软雅黑" panose="020B0503020204020204" pitchFamily="34" charset="-122"/>
              </a:rPr>
              <a:t>/95</a:t>
            </a:r>
            <a:r>
              <a:rPr lang="zh-CN" altLang="en-US" sz="1600" dirty="0">
                <a:solidFill>
                  <a:schemeClr val="tx2"/>
                </a:solidFill>
                <a:latin typeface="微软雅黑" panose="020B0503020204020204" pitchFamily="34" charset="-122"/>
                <a:ea typeface="微软雅黑" panose="020B0503020204020204" pitchFamily="34" charset="-122"/>
              </a:rPr>
              <a:t>周年</a:t>
            </a:r>
            <a:r>
              <a:rPr lang="en-US" altLang="zh-CN" sz="1600" dirty="0">
                <a:solidFill>
                  <a:schemeClr val="tx2"/>
                </a:solidFill>
                <a:latin typeface="微软雅黑" panose="020B0503020204020204" pitchFamily="34" charset="-122"/>
                <a:ea typeface="微软雅黑" panose="020B0503020204020204" pitchFamily="34" charset="-122"/>
              </a:rPr>
              <a:t>/</a:t>
            </a:r>
            <a:r>
              <a:rPr lang="zh-CN" altLang="en-US" sz="1600" dirty="0">
                <a:solidFill>
                  <a:schemeClr val="tx2"/>
                </a:solidFill>
                <a:latin typeface="微软雅黑" panose="020B0503020204020204" pitchFamily="34" charset="-122"/>
                <a:ea typeface="微软雅黑" panose="020B0503020204020204" pitchFamily="34" charset="-122"/>
              </a:rPr>
              <a:t>七一建党节等幻灯演讲</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smtClean="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Group 1931"/>
          <p:cNvGrpSpPr/>
          <p:nvPr/>
        </p:nvGrpSpPr>
        <p:grpSpPr>
          <a:xfrm>
            <a:off x="4005792" y="2678036"/>
            <a:ext cx="1080650" cy="1336475"/>
            <a:chOff x="0" y="0"/>
            <a:chExt cx="2881731" cy="3563932"/>
          </a:xfrm>
        </p:grpSpPr>
        <p:sp>
          <p:nvSpPr>
            <p:cNvPr id="8" name="Shape 1927"/>
            <p:cNvSpPr/>
            <p:nvPr/>
          </p:nvSpPr>
          <p:spPr>
            <a:xfrm>
              <a:off x="291544"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1"/>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9" name="Shape 1928"/>
            <p:cNvSpPr/>
            <p:nvPr/>
          </p:nvSpPr>
          <p:spPr>
            <a:xfrm>
              <a:off x="773767"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01</a:t>
              </a:r>
              <a:endParaRPr sz="1725">
                <a:solidFill>
                  <a:schemeClr val="tx2"/>
                </a:solidFill>
                <a:latin typeface="微软雅黑" panose="020B0503020204020204" pitchFamily="34" charset="-122"/>
                <a:ea typeface="微软雅黑" panose="020B0503020204020204" pitchFamily="34" charset="-122"/>
              </a:endParaRPr>
            </a:p>
          </p:txBody>
        </p:sp>
        <p:sp>
          <p:nvSpPr>
            <p:cNvPr id="10" name="Shape 1929"/>
            <p:cNvSpPr/>
            <p:nvPr/>
          </p:nvSpPr>
          <p:spPr>
            <a:xfrm>
              <a:off x="20139" y="2007399"/>
              <a:ext cx="2861592"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1"/>
                  </a:solidFill>
                  <a:latin typeface="微软雅黑" panose="020B0503020204020204" pitchFamily="34" charset="-122"/>
                  <a:ea typeface="微软雅黑" panose="020B0503020204020204" pitchFamily="34" charset="-122"/>
                </a:rPr>
                <a:t>单击编辑标题</a:t>
              </a:r>
              <a:endParaRPr lang="zh-CN" altLang="en-US" sz="1400" b="0" dirty="0">
                <a:solidFill>
                  <a:schemeClr val="accent1"/>
                </a:solidFill>
                <a:latin typeface="微软雅黑" panose="020B0503020204020204" pitchFamily="34" charset="-122"/>
                <a:ea typeface="微软雅黑" panose="020B0503020204020204" pitchFamily="34" charset="-122"/>
              </a:endParaRPr>
            </a:p>
          </p:txBody>
        </p:sp>
        <p:sp>
          <p:nvSpPr>
            <p:cNvPr id="11" name="Shape 1930"/>
            <p:cNvSpPr/>
            <p:nvPr/>
          </p:nvSpPr>
          <p:spPr>
            <a:xfrm>
              <a:off x="0"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a:t>
              </a: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2" name="Group 1936"/>
          <p:cNvGrpSpPr/>
          <p:nvPr/>
        </p:nvGrpSpPr>
        <p:grpSpPr>
          <a:xfrm>
            <a:off x="5131463" y="2678036"/>
            <a:ext cx="1078270" cy="1336475"/>
            <a:chOff x="0" y="0"/>
            <a:chExt cx="2875384" cy="3563932"/>
          </a:xfrm>
        </p:grpSpPr>
        <p:sp>
          <p:nvSpPr>
            <p:cNvPr id="13" name="Shape 1932"/>
            <p:cNvSpPr/>
            <p:nvPr/>
          </p:nvSpPr>
          <p:spPr>
            <a:xfrm>
              <a:off x="291544"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2"/>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14" name="Shape 1933"/>
            <p:cNvSpPr/>
            <p:nvPr/>
          </p:nvSpPr>
          <p:spPr>
            <a:xfrm>
              <a:off x="773767"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02</a:t>
              </a:r>
              <a:endParaRPr sz="1725">
                <a:solidFill>
                  <a:schemeClr val="tx2"/>
                </a:solidFill>
                <a:latin typeface="微软雅黑" panose="020B0503020204020204" pitchFamily="34" charset="-122"/>
                <a:ea typeface="微软雅黑" panose="020B0503020204020204" pitchFamily="34" charset="-122"/>
              </a:endParaRPr>
            </a:p>
          </p:txBody>
        </p:sp>
        <p:sp>
          <p:nvSpPr>
            <p:cNvPr id="15" name="Shape 1934"/>
            <p:cNvSpPr/>
            <p:nvPr/>
          </p:nvSpPr>
          <p:spPr>
            <a:xfrm>
              <a:off x="20139" y="2007399"/>
              <a:ext cx="2855245"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2"/>
                  </a:solidFill>
                  <a:latin typeface="微软雅黑" panose="020B0503020204020204" pitchFamily="34" charset="-122"/>
                  <a:ea typeface="微软雅黑" panose="020B0503020204020204" pitchFamily="34" charset="-122"/>
                </a:rPr>
                <a:t>单击编辑标题</a:t>
              </a:r>
              <a:endParaRPr lang="zh-CN" altLang="en-US" sz="1400" b="0" dirty="0">
                <a:solidFill>
                  <a:schemeClr val="accent2"/>
                </a:solidFill>
                <a:latin typeface="微软雅黑" panose="020B0503020204020204" pitchFamily="34" charset="-122"/>
                <a:ea typeface="微软雅黑" panose="020B0503020204020204" pitchFamily="34" charset="-122"/>
              </a:endParaRPr>
            </a:p>
          </p:txBody>
        </p:sp>
        <p:sp>
          <p:nvSpPr>
            <p:cNvPr id="16" name="Shape 1935"/>
            <p:cNvSpPr/>
            <p:nvPr/>
          </p:nvSpPr>
          <p:spPr>
            <a:xfrm>
              <a:off x="0"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a:t>
              </a: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17" name="Group 1941"/>
          <p:cNvGrpSpPr/>
          <p:nvPr/>
        </p:nvGrpSpPr>
        <p:grpSpPr>
          <a:xfrm>
            <a:off x="6232242" y="2678036"/>
            <a:ext cx="1125671" cy="1336475"/>
            <a:chOff x="-3" y="0"/>
            <a:chExt cx="3001787" cy="3563932"/>
          </a:xfrm>
        </p:grpSpPr>
        <p:sp>
          <p:nvSpPr>
            <p:cNvPr id="18" name="Shape 1937"/>
            <p:cNvSpPr/>
            <p:nvPr/>
          </p:nvSpPr>
          <p:spPr>
            <a:xfrm>
              <a:off x="357922"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3"/>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19" name="Shape 1938"/>
            <p:cNvSpPr/>
            <p:nvPr/>
          </p:nvSpPr>
          <p:spPr>
            <a:xfrm>
              <a:off x="840146"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03</a:t>
              </a:r>
              <a:endParaRPr sz="1725">
                <a:solidFill>
                  <a:schemeClr val="tx2"/>
                </a:solidFill>
                <a:latin typeface="微软雅黑" panose="020B0503020204020204" pitchFamily="34" charset="-122"/>
                <a:ea typeface="微软雅黑" panose="020B0503020204020204" pitchFamily="34" charset="-122"/>
              </a:endParaRPr>
            </a:p>
          </p:txBody>
        </p:sp>
        <p:sp>
          <p:nvSpPr>
            <p:cNvPr id="20" name="Shape 1939"/>
            <p:cNvSpPr/>
            <p:nvPr/>
          </p:nvSpPr>
          <p:spPr>
            <a:xfrm>
              <a:off x="-3" y="2007399"/>
              <a:ext cx="3001787"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3"/>
                  </a:solidFill>
                  <a:latin typeface="微软雅黑" panose="020B0503020204020204" pitchFamily="34" charset="-122"/>
                  <a:ea typeface="微软雅黑" panose="020B0503020204020204" pitchFamily="34" charset="-122"/>
                </a:rPr>
                <a:t>单击编辑标题</a:t>
              </a:r>
              <a:endParaRPr lang="zh-CN" altLang="en-US" sz="1400" b="0" dirty="0">
                <a:solidFill>
                  <a:schemeClr val="accent3"/>
                </a:solidFill>
                <a:latin typeface="微软雅黑" panose="020B0503020204020204" pitchFamily="34" charset="-122"/>
                <a:ea typeface="微软雅黑" panose="020B0503020204020204" pitchFamily="34" charset="-122"/>
              </a:endParaRPr>
            </a:p>
          </p:txBody>
        </p:sp>
        <p:sp>
          <p:nvSpPr>
            <p:cNvPr id="21" name="Shape 1940"/>
            <p:cNvSpPr/>
            <p:nvPr/>
          </p:nvSpPr>
          <p:spPr>
            <a:xfrm>
              <a:off x="60029"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a:t>
              </a: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2" name="Group 1946"/>
          <p:cNvGrpSpPr/>
          <p:nvPr/>
        </p:nvGrpSpPr>
        <p:grpSpPr>
          <a:xfrm>
            <a:off x="7357914" y="2678036"/>
            <a:ext cx="1105150" cy="1336475"/>
            <a:chOff x="0" y="0"/>
            <a:chExt cx="2947064" cy="3563932"/>
          </a:xfrm>
        </p:grpSpPr>
        <p:sp>
          <p:nvSpPr>
            <p:cNvPr id="23" name="Shape 1942"/>
            <p:cNvSpPr/>
            <p:nvPr/>
          </p:nvSpPr>
          <p:spPr>
            <a:xfrm>
              <a:off x="357922" y="0"/>
              <a:ext cx="1761166" cy="17546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50800" cap="flat">
              <a:solidFill>
                <a:schemeClr val="accent4"/>
              </a:solidFill>
              <a:prstDash val="solid"/>
              <a:miter lim="400000"/>
            </a:ln>
            <a:effectLst/>
          </p:spPr>
          <p:txBody>
            <a:bodyPr wrap="square" lIns="0" tIns="0" rIns="0" bIns="0" numCol="1" anchor="ctr">
              <a:noAutofit/>
            </a:bodyPr>
            <a:lstStyle/>
            <a:p>
              <a:pPr lvl="0">
                <a:defRPr sz="3200">
                  <a:solidFill>
                    <a:srgbClr val="FFFFFF"/>
                  </a:solidFill>
                </a:defRPr>
              </a:pPr>
              <a:endParaRPr sz="1200" dirty="0">
                <a:solidFill>
                  <a:schemeClr val="tx2"/>
                </a:solidFill>
                <a:latin typeface="微软雅黑" panose="020B0503020204020204" pitchFamily="34" charset="-122"/>
                <a:ea typeface="微软雅黑" panose="020B0503020204020204" pitchFamily="34" charset="-122"/>
              </a:endParaRPr>
            </a:p>
          </p:txBody>
        </p:sp>
        <p:sp>
          <p:nvSpPr>
            <p:cNvPr id="24" name="Shape 1943"/>
            <p:cNvSpPr/>
            <p:nvPr/>
          </p:nvSpPr>
          <p:spPr>
            <a:xfrm>
              <a:off x="827447" y="477280"/>
              <a:ext cx="809418" cy="707885"/>
            </a:xfrm>
            <a:prstGeom prst="rect">
              <a:avLst/>
            </a:prstGeom>
            <a:noFill/>
            <a:ln w="12700" cap="flat">
              <a:noFill/>
              <a:miter lim="400000"/>
            </a:ln>
            <a:effectLst/>
          </p:spPr>
          <p:txBody>
            <a:bodyPr wrap="square" lIns="0" tIns="0" rIns="0" bIns="0" numCol="1" anchor="t">
              <a:spAutoFit/>
            </a:bodyPr>
            <a:lstStyle>
              <a:lvl1pPr algn="l">
                <a:defRPr sz="4600" b="1">
                  <a:solidFill>
                    <a:srgbClr val="E6E4E8"/>
                  </a:solidFill>
                  <a:latin typeface="Lato"/>
                  <a:ea typeface="Lato"/>
                  <a:cs typeface="Lato"/>
                  <a:sym typeface="Lato"/>
                </a:defRPr>
              </a:lvl1pPr>
            </a:lstStyle>
            <a:p>
              <a:pPr lvl="0">
                <a:defRPr sz="1800" b="0">
                  <a:solidFill>
                    <a:srgbClr val="000000"/>
                  </a:solidFill>
                </a:defRPr>
              </a:pPr>
              <a:r>
                <a:rPr sz="1725">
                  <a:solidFill>
                    <a:schemeClr val="tx2"/>
                  </a:solidFill>
                  <a:latin typeface="微软雅黑" panose="020B0503020204020204" pitchFamily="34" charset="-122"/>
                  <a:ea typeface="微软雅黑" panose="020B0503020204020204" pitchFamily="34" charset="-122"/>
                </a:rPr>
                <a:t>04</a:t>
              </a:r>
              <a:endParaRPr sz="1725">
                <a:solidFill>
                  <a:schemeClr val="tx2"/>
                </a:solidFill>
                <a:latin typeface="微软雅黑" panose="020B0503020204020204" pitchFamily="34" charset="-122"/>
                <a:ea typeface="微软雅黑" panose="020B0503020204020204" pitchFamily="34" charset="-122"/>
              </a:endParaRPr>
            </a:p>
          </p:txBody>
        </p:sp>
        <p:sp>
          <p:nvSpPr>
            <p:cNvPr id="25" name="Shape 1944"/>
            <p:cNvSpPr/>
            <p:nvPr/>
          </p:nvSpPr>
          <p:spPr>
            <a:xfrm>
              <a:off x="0" y="2007399"/>
              <a:ext cx="2947064" cy="574517"/>
            </a:xfrm>
            <a:prstGeom prst="rect">
              <a:avLst/>
            </a:prstGeom>
            <a:noFill/>
            <a:ln w="12700" cap="flat">
              <a:noFill/>
              <a:miter lim="400000"/>
            </a:ln>
            <a:effectLst/>
          </p:spPr>
          <p:txBody>
            <a:bodyPr wrap="square" lIns="0" tIns="0" rIns="0" bIns="0" numCol="1" anchor="t">
              <a:spAutoFit/>
            </a:bodyPr>
            <a:lstStyle>
              <a:lvl1pPr algn="l">
                <a:defRPr sz="3600" b="1">
                  <a:solidFill>
                    <a:srgbClr val="E6E4E8"/>
                  </a:solidFill>
                  <a:latin typeface="Lato"/>
                  <a:ea typeface="Lato"/>
                  <a:cs typeface="Lato"/>
                  <a:sym typeface="Lato"/>
                </a:defRPr>
              </a:lvl1pPr>
            </a:lstStyle>
            <a:p>
              <a:pPr algn="ctr"/>
              <a:r>
                <a:rPr lang="zh-CN" altLang="en-US" sz="1400" b="0" dirty="0">
                  <a:solidFill>
                    <a:schemeClr val="accent4"/>
                  </a:solidFill>
                  <a:latin typeface="微软雅黑" panose="020B0503020204020204" pitchFamily="34" charset="-122"/>
                  <a:ea typeface="微软雅黑" panose="020B0503020204020204" pitchFamily="34" charset="-122"/>
                </a:rPr>
                <a:t>单击编辑标题</a:t>
              </a:r>
              <a:endParaRPr lang="zh-CN" altLang="en-US" sz="1400" b="0" dirty="0">
                <a:solidFill>
                  <a:schemeClr val="accent4"/>
                </a:solidFill>
                <a:latin typeface="微软雅黑" panose="020B0503020204020204" pitchFamily="34" charset="-122"/>
                <a:ea typeface="微软雅黑" panose="020B0503020204020204" pitchFamily="34" charset="-122"/>
              </a:endParaRPr>
            </a:p>
          </p:txBody>
        </p:sp>
        <p:sp>
          <p:nvSpPr>
            <p:cNvPr id="26" name="Shape 1945"/>
            <p:cNvSpPr/>
            <p:nvPr/>
          </p:nvSpPr>
          <p:spPr>
            <a:xfrm>
              <a:off x="53677" y="2579047"/>
              <a:ext cx="2356955" cy="984885"/>
            </a:xfrm>
            <a:prstGeom prst="rect">
              <a:avLst/>
            </a:prstGeom>
            <a:noFill/>
            <a:ln w="12700" cap="flat">
              <a:noFill/>
              <a:miter lim="400000"/>
            </a:ln>
            <a:effectLst/>
          </p:spPr>
          <p:txBody>
            <a:bodyPr wrap="square" lIns="0" tIns="0" rIns="0" bIns="0" numCol="1" anchor="ctr">
              <a:spAutoFit/>
            </a:bodyPr>
            <a:lstStyle>
              <a:lvl1pPr algn="l">
                <a:defRPr sz="24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a:t>
              </a: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内容</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7" name="Shape 1947"/>
          <p:cNvSpPr/>
          <p:nvPr/>
        </p:nvSpPr>
        <p:spPr>
          <a:xfrm>
            <a:off x="3969872" y="1671598"/>
            <a:ext cx="4410709" cy="369332"/>
          </a:xfrm>
          <a:prstGeom prst="rect">
            <a:avLst/>
          </a:prstGeom>
          <a:ln w="12700">
            <a:miter lim="400000"/>
          </a:ln>
        </p:spPr>
        <p:txBody>
          <a:bodyPr lIns="0" tIns="0" rIns="0" bIns="0">
            <a:spAutoFit/>
          </a:bodyPr>
          <a:lstStyle>
            <a:lvl1pPr algn="l">
              <a:defRPr sz="3000">
                <a:solidFill>
                  <a:srgbClr val="E6E4E8"/>
                </a:solidFill>
                <a:latin typeface="Lato"/>
                <a:ea typeface="Lato"/>
                <a:cs typeface="Lato"/>
                <a:sym typeface="Lato"/>
              </a:defRPr>
            </a:lvl1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Shape 1951"/>
          <p:cNvSpPr/>
          <p:nvPr/>
        </p:nvSpPr>
        <p:spPr>
          <a:xfrm>
            <a:off x="825500" y="1439225"/>
            <a:ext cx="2555372" cy="2667150"/>
          </a:xfrm>
          <a:prstGeom prst="rect">
            <a:avLst/>
          </a:prstGeom>
          <a:blipFill dpi="0" rotWithShape="1">
            <a:blip r:embed="rId2"/>
            <a:srcRect/>
            <a:stretch>
              <a:fillRect/>
            </a:stretch>
          </a:blipFill>
          <a:ln w="12700" cap="flat">
            <a:noFill/>
            <a:miter lim="400000"/>
          </a:ln>
          <a:effectLst/>
        </p:spPr>
        <p:txBody>
          <a:bodyPr wrap="square" lIns="0" tIns="0" rIns="0" bIns="0" numCol="1" anchor="ctr">
            <a:noAutofit/>
          </a:bodyPr>
          <a:lstStyle>
            <a:lvl1pPr>
              <a:defRPr sz="3200">
                <a:solidFill>
                  <a:srgbClr val="FFFFFF"/>
                </a:solidFill>
              </a:defRPr>
            </a:lvl1pPr>
          </a:lstStyle>
          <a:p>
            <a:pPr lvl="0">
              <a:defRPr sz="1800">
                <a:solidFill>
                  <a:srgbClr val="000000"/>
                </a:solidFill>
              </a:defRPr>
            </a:pPr>
            <a:endParaRPr sz="12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矩形 6"/>
          <p:cNvSpPr/>
          <p:nvPr/>
        </p:nvSpPr>
        <p:spPr>
          <a:xfrm>
            <a:off x="3239169" y="1794044"/>
            <a:ext cx="1640806" cy="151596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145875" y="1794044"/>
            <a:ext cx="1640806" cy="15159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052581" y="1794044"/>
            <a:ext cx="1640806" cy="15159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5577" y="1411386"/>
            <a:ext cx="2051968" cy="307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smtClean="0">
                <a:solidFill>
                  <a:schemeClr val="bg1"/>
                </a:solidFill>
                <a:latin typeface="微软雅黑" panose="020B0503020204020204" pitchFamily="34" charset="-122"/>
                <a:ea typeface="微软雅黑" panose="020B0503020204020204" pitchFamily="34" charset="-122"/>
              </a:rPr>
              <a:t> 增加</a:t>
            </a:r>
            <a:r>
              <a:rPr lang="zh-CN" altLang="en-US" sz="1400" dirty="0">
                <a:solidFill>
                  <a:schemeClr val="bg1"/>
                </a:solidFill>
                <a:latin typeface="微软雅黑" panose="020B0503020204020204" pitchFamily="34" charset="-122"/>
                <a:ea typeface="微软雅黑" panose="020B0503020204020204" pitchFamily="34" charset="-122"/>
              </a:rPr>
              <a:t>标题内容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755576" y="1833667"/>
            <a:ext cx="2339975" cy="954107"/>
          </a:xfrm>
          <a:prstGeom prst="rect">
            <a:avLst/>
          </a:prstGeom>
        </p:spPr>
        <p:txBody>
          <a:bodyPr>
            <a:spAutoFit/>
          </a:bodyPr>
          <a:lstStyle/>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smtClean="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smtClean="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a:t>
            </a:r>
            <a:r>
              <a:rPr lang="zh-CN" altLang="en-US" sz="1400" dirty="0" smtClean="0">
                <a:solidFill>
                  <a:schemeClr val="tx2"/>
                </a:solidFill>
                <a:latin typeface="微软雅黑" panose="020B0503020204020204" pitchFamily="34" charset="-122"/>
                <a:ea typeface="微软雅黑" panose="020B0503020204020204" pitchFamily="34" charset="-122"/>
              </a:rPr>
              <a:t>说明</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12" name="矩形 11"/>
          <p:cNvSpPr/>
          <p:nvPr/>
        </p:nvSpPr>
        <p:spPr>
          <a:xfrm>
            <a:off x="755577" y="3121124"/>
            <a:ext cx="2051968" cy="3079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1400" dirty="0" smtClean="0">
                <a:solidFill>
                  <a:schemeClr val="bg1"/>
                </a:solidFill>
                <a:latin typeface="微软雅黑" panose="020B0503020204020204" pitchFamily="34" charset="-122"/>
                <a:ea typeface="微软雅黑" panose="020B0503020204020204" pitchFamily="34" charset="-122"/>
              </a:rPr>
              <a:t> 增加</a:t>
            </a:r>
            <a:r>
              <a:rPr lang="zh-CN" altLang="en-US" sz="1400" dirty="0">
                <a:solidFill>
                  <a:schemeClr val="bg1"/>
                </a:solidFill>
                <a:latin typeface="微软雅黑" panose="020B0503020204020204" pitchFamily="34" charset="-122"/>
                <a:ea typeface="微软雅黑" panose="020B0503020204020204" pitchFamily="34" charset="-122"/>
              </a:rPr>
              <a:t>标题内容</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755576" y="3561859"/>
            <a:ext cx="2339975" cy="954107"/>
          </a:xfrm>
          <a:prstGeom prst="rect">
            <a:avLst/>
          </a:prstGeom>
        </p:spPr>
        <p:txBody>
          <a:bodyPr>
            <a:spAutoFit/>
          </a:bodyPr>
          <a:lstStyle/>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400" dirty="0">
              <a:solidFill>
                <a:schemeClr val="tx2"/>
              </a:solidFill>
              <a:latin typeface="微软雅黑" panose="020B0503020204020204" pitchFamily="34" charset="-122"/>
              <a:ea typeface="微软雅黑" panose="020B0503020204020204" pitchFamily="34" charset="-122"/>
            </a:endParaRPr>
          </a:p>
          <a:p>
            <a:pPr algn="just"/>
            <a:r>
              <a:rPr lang="zh-CN" altLang="en-US" sz="1400" dirty="0">
                <a:solidFill>
                  <a:schemeClr val="tx2"/>
                </a:solidFill>
                <a:latin typeface="微软雅黑" panose="020B0503020204020204" pitchFamily="34" charset="-122"/>
                <a:ea typeface="微软雅黑" panose="020B0503020204020204" pitchFamily="34" charset="-122"/>
              </a:rPr>
              <a:t>文字说明文字说明</a:t>
            </a:r>
            <a:endParaRPr lang="zh-CN" altLang="en-US" sz="1400" dirty="0">
              <a:solidFill>
                <a:schemeClr val="tx2"/>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951163" y="1411386"/>
            <a:ext cx="0" cy="30607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文本框 39"/>
          <p:cNvSpPr txBox="1"/>
          <p:nvPr/>
        </p:nvSpPr>
        <p:spPr>
          <a:xfrm>
            <a:off x="3158336" y="3660106"/>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6" name="文本框 39"/>
          <p:cNvSpPr txBox="1"/>
          <p:nvPr/>
        </p:nvSpPr>
        <p:spPr>
          <a:xfrm>
            <a:off x="5078293" y="3675420"/>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
        <p:nvSpPr>
          <p:cNvPr id="17" name="文本框 39"/>
          <p:cNvSpPr txBox="1"/>
          <p:nvPr/>
        </p:nvSpPr>
        <p:spPr>
          <a:xfrm>
            <a:off x="6990561" y="3675420"/>
            <a:ext cx="1721639" cy="535448"/>
          </a:xfrm>
          <a:prstGeom prst="rect">
            <a:avLst/>
          </a:prstGeom>
          <a:noFill/>
        </p:spPr>
        <p:txBody>
          <a:bodyPr wrap="square" lIns="73067" tIns="36535" rIns="73067" bIns="36535" rtlCol="0">
            <a:spAutoFit/>
          </a:bodyPr>
          <a:lstStyle/>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en-US" altLang="zh-CN" sz="1500" dirty="0">
              <a:solidFill>
                <a:schemeClr val="tx2"/>
              </a:solidFill>
              <a:latin typeface="微软雅黑" panose="020B0503020204020204" pitchFamily="34" charset="-122"/>
              <a:ea typeface="微软雅黑" panose="020B0503020204020204" pitchFamily="34" charset="-122"/>
            </a:endParaRPr>
          </a:p>
          <a:p>
            <a:pPr algn="just"/>
            <a:r>
              <a:rPr lang="zh-CN" altLang="en-US" sz="1500" dirty="0">
                <a:solidFill>
                  <a:schemeClr val="tx2"/>
                </a:solidFill>
                <a:latin typeface="微软雅黑" panose="020B0503020204020204" pitchFamily="34" charset="-122"/>
                <a:ea typeface="微软雅黑" panose="020B0503020204020204" pitchFamily="34" charset="-122"/>
              </a:rPr>
              <a:t>文字说明文字说明</a:t>
            </a:r>
            <a:endParaRPr lang="zh-CN" altLang="en-US" sz="15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等腰三角形 6"/>
          <p:cNvSpPr/>
          <p:nvPr/>
        </p:nvSpPr>
        <p:spPr>
          <a:xfrm rot="21075164">
            <a:off x="1541601" y="1604958"/>
            <a:ext cx="2350775" cy="2521634"/>
          </a:xfrm>
          <a:prstGeom prst="triangle">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8" name="等腰三角形 7"/>
          <p:cNvSpPr/>
          <p:nvPr/>
        </p:nvSpPr>
        <p:spPr>
          <a:xfrm rot="484372">
            <a:off x="2562144" y="2022766"/>
            <a:ext cx="1654046" cy="1774265"/>
          </a:xfrm>
          <a:prstGeom prst="triangle">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9" name="等腰三角形 8"/>
          <p:cNvSpPr/>
          <p:nvPr/>
        </p:nvSpPr>
        <p:spPr>
          <a:xfrm rot="2405841">
            <a:off x="3528258" y="2445860"/>
            <a:ext cx="1126580" cy="1208462"/>
          </a:xfrm>
          <a:prstGeom prst="triangle">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tx2"/>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0" name="文本框 4"/>
          <p:cNvSpPr txBox="1"/>
          <p:nvPr/>
        </p:nvSpPr>
        <p:spPr>
          <a:xfrm>
            <a:off x="4225630" y="1095965"/>
            <a:ext cx="3459707" cy="877163"/>
          </a:xfrm>
          <a:prstGeom prst="rect">
            <a:avLst/>
          </a:prstGeom>
          <a:noFill/>
        </p:spPr>
        <p:txBody>
          <a:bodyPr wrap="square" rtlCol="0">
            <a:spAutoFit/>
          </a:bodyPr>
          <a:lstStyle/>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50000"/>
              </a:lnSpc>
            </a:pPr>
            <a:r>
              <a:rPr lang="zh-CN" altLang="en-US" sz="1200" dirty="0" smtClean="0">
                <a:solidFill>
                  <a:schemeClr val="tx2"/>
                </a:solidFill>
                <a:latin typeface="微软雅黑" panose="020B0503020204020204" pitchFamily="34" charset="-122"/>
                <a:ea typeface="微软雅黑" panose="020B0503020204020204" pitchFamily="34" charset="-122"/>
              </a:rPr>
              <a:t>单击</a:t>
            </a:r>
            <a:r>
              <a:rPr lang="zh-CN" altLang="en-US" sz="1200" dirty="0">
                <a:solidFill>
                  <a:schemeClr val="tx2"/>
                </a:solidFill>
                <a:latin typeface="微软雅黑" panose="020B0503020204020204" pitchFamily="34" charset="-122"/>
                <a:ea typeface="微软雅黑" panose="020B0503020204020204" pitchFamily="34" charset="-122"/>
              </a:rPr>
              <a:t>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716989" y="1488065"/>
            <a:ext cx="1374559" cy="0"/>
          </a:xfrm>
          <a:prstGeom prst="line">
            <a:avLst/>
          </a:prstGeom>
          <a:ln>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777880" y="2397593"/>
            <a:ext cx="1374559" cy="0"/>
          </a:xfrm>
          <a:prstGeom prst="line">
            <a:avLst/>
          </a:prstGeom>
          <a:ln>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3" name="文本框 7"/>
          <p:cNvSpPr txBox="1"/>
          <p:nvPr/>
        </p:nvSpPr>
        <p:spPr>
          <a:xfrm>
            <a:off x="5158300" y="2098203"/>
            <a:ext cx="2759903" cy="877163"/>
          </a:xfrm>
          <a:prstGeom prst="rect">
            <a:avLst/>
          </a:prstGeom>
          <a:noFill/>
        </p:spPr>
        <p:txBody>
          <a:bodyPr wrap="square" rtlCol="0">
            <a:spAutoFit/>
          </a:bodyPr>
          <a:lstStyle/>
          <a:p>
            <a:pPr>
              <a:lnSpc>
                <a:spcPct val="150000"/>
              </a:lnSpc>
            </a:pPr>
            <a:r>
              <a:rPr lang="zh-CN" altLang="en-US"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50000"/>
              </a:lnSpc>
            </a:pPr>
            <a:r>
              <a:rPr lang="zh-CN" altLang="en-US" sz="1200" dirty="0" smtClean="0">
                <a:solidFill>
                  <a:schemeClr val="tx2"/>
                </a:solidFill>
                <a:latin typeface="微软雅黑" panose="020B0503020204020204" pitchFamily="34" charset="-122"/>
                <a:ea typeface="微软雅黑" panose="020B0503020204020204" pitchFamily="34" charset="-122"/>
              </a:rPr>
              <a:t>单击</a:t>
            </a:r>
            <a:r>
              <a:rPr lang="zh-CN" altLang="en-US" sz="1200" dirty="0">
                <a:solidFill>
                  <a:schemeClr val="tx2"/>
                </a:solidFill>
                <a:latin typeface="微软雅黑" panose="020B0503020204020204" pitchFamily="34" charset="-122"/>
                <a:ea typeface="微软雅黑" panose="020B0503020204020204" pitchFamily="34" charset="-122"/>
              </a:rPr>
              <a:t>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4346904" y="3780464"/>
            <a:ext cx="442838" cy="0"/>
          </a:xfrm>
          <a:prstGeom prst="line">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文本框 9"/>
          <p:cNvSpPr txBox="1"/>
          <p:nvPr/>
        </p:nvSpPr>
        <p:spPr>
          <a:xfrm>
            <a:off x="4804068" y="3333415"/>
            <a:ext cx="2759903" cy="877163"/>
          </a:xfrm>
          <a:prstGeom prst="rect">
            <a:avLst/>
          </a:prstGeom>
          <a:noFill/>
        </p:spPr>
        <p:txBody>
          <a:bodyPr wrap="square" rtlCol="0">
            <a:spAutoFit/>
          </a:bodyPr>
          <a:lstStyle/>
          <a:p>
            <a:pPr>
              <a:lnSpc>
                <a:spcPct val="150000"/>
              </a:lnSpc>
            </a:pPr>
            <a:r>
              <a:rPr lang="zh-CN" altLang="en-US"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a:p>
            <a:pPr>
              <a:lnSpc>
                <a:spcPct val="150000"/>
              </a:lnSpc>
            </a:pPr>
            <a:r>
              <a:rPr lang="zh-CN" altLang="en-US" sz="1200" dirty="0" smtClean="0">
                <a:solidFill>
                  <a:schemeClr val="tx2"/>
                </a:solidFill>
                <a:latin typeface="微软雅黑" panose="020B0503020204020204" pitchFamily="34" charset="-122"/>
                <a:ea typeface="微软雅黑" panose="020B0503020204020204" pitchFamily="34" charset="-122"/>
              </a:rPr>
              <a:t>单击</a:t>
            </a:r>
            <a:r>
              <a:rPr lang="zh-CN" altLang="en-US" sz="1200" dirty="0">
                <a:solidFill>
                  <a:schemeClr val="tx2"/>
                </a:solidFill>
                <a:latin typeface="微软雅黑" panose="020B0503020204020204" pitchFamily="34" charset="-122"/>
                <a:ea typeface="微软雅黑" panose="020B0503020204020204" pitchFamily="34" charset="-122"/>
              </a:rPr>
              <a:t>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750"/>
                                        <p:tgtEl>
                                          <p:spTgt spid="14"/>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1250"/>
                                        <p:tgtEl>
                                          <p:spTgt spid="15"/>
                                        </p:tgtEl>
                                      </p:cBhvr>
                                    </p:animEffect>
                                  </p:childTnLst>
                                </p:cTn>
                              </p:par>
                            </p:childTnLst>
                          </p:cTn>
                        </p:par>
                        <p:par>
                          <p:cTn id="19" fill="hold">
                            <p:stCondLst>
                              <p:cond delay="3500"/>
                            </p:stCondLst>
                            <p:childTnLst>
                              <p:par>
                                <p:cTn id="20" presetID="3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par>
                          <p:cTn id="26" fill="hold">
                            <p:stCondLst>
                              <p:cond delay="4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750"/>
                                        <p:tgtEl>
                                          <p:spTgt spid="12"/>
                                        </p:tgtEl>
                                      </p:cBhvr>
                                    </p:animEffect>
                                  </p:childTnLst>
                                </p:cTn>
                              </p:par>
                            </p:childTnLst>
                          </p:cTn>
                        </p:par>
                        <p:par>
                          <p:cTn id="30" fill="hold">
                            <p:stCondLst>
                              <p:cond delay="550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1250"/>
                                        <p:tgtEl>
                                          <p:spTgt spid="13"/>
                                        </p:tgtEl>
                                      </p:cBhvr>
                                    </p:animEffect>
                                  </p:childTnLst>
                                </p:cTn>
                              </p:par>
                            </p:childTnLst>
                          </p:cTn>
                        </p:par>
                        <p:par>
                          <p:cTn id="34" fill="hold">
                            <p:stCondLst>
                              <p:cond delay="7000"/>
                            </p:stCondLst>
                            <p:childTnLst>
                              <p:par>
                                <p:cTn id="35" presetID="31"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750"/>
                                        <p:tgtEl>
                                          <p:spTgt spid="11"/>
                                        </p:tgtEl>
                                      </p:cBhvr>
                                    </p:animEffect>
                                  </p:childTnLst>
                                </p:cTn>
                              </p:par>
                            </p:childTnLst>
                          </p:cTn>
                        </p:par>
                        <p:par>
                          <p:cTn id="45" fill="hold">
                            <p:stCondLst>
                              <p:cond delay="9000"/>
                            </p:stCondLst>
                            <p:childTnLst>
                              <p:par>
                                <p:cTn id="46" presetID="22" presetClass="entr" presetSubtype="1"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3"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五角星 6"/>
          <p:cNvSpPr/>
          <p:nvPr/>
        </p:nvSpPr>
        <p:spPr>
          <a:xfrm>
            <a:off x="3082529" y="1414464"/>
            <a:ext cx="3086100" cy="3086100"/>
          </a:xfrm>
          <a:prstGeom prst="star5">
            <a:avLst>
              <a:gd name="adj" fmla="val 23495"/>
              <a:gd name="hf" fmla="val 105146"/>
              <a:gd name="vf" fmla="val 110557"/>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0" bIns="432000" rtlCol="0" anchor="ctr"/>
          <a:lstStyle/>
          <a:p>
            <a:pPr algn="ctr" defTabSz="685800">
              <a:buNone/>
              <a:defRPr/>
            </a:pPr>
            <a:r>
              <a:rPr lang="zh-CN" altLang="en-US" sz="1800" dirty="0">
                <a:solidFill>
                  <a:schemeClr val="accent6"/>
                </a:solidFill>
                <a:latin typeface="微软雅黑" panose="020B0503020204020204" pitchFamily="34" charset="-122"/>
                <a:ea typeface="微软雅黑" panose="020B0503020204020204" pitchFamily="34" charset="-122"/>
              </a:rPr>
              <a:t>添加标题</a:t>
            </a:r>
            <a:endParaRPr lang="en-US" altLang="zh-CN" sz="1800" dirty="0">
              <a:solidFill>
                <a:schemeClr val="accent6"/>
              </a:solidFill>
              <a:latin typeface="微软雅黑" panose="020B0503020204020204" pitchFamily="34" charset="-122"/>
              <a:ea typeface="微软雅黑" panose="020B0503020204020204" pitchFamily="34" charset="-122"/>
            </a:endParaRPr>
          </a:p>
        </p:txBody>
      </p:sp>
      <p:sp>
        <p:nvSpPr>
          <p:cNvPr id="8" name="等腰三角形 7"/>
          <p:cNvSpPr/>
          <p:nvPr/>
        </p:nvSpPr>
        <p:spPr>
          <a:xfrm>
            <a:off x="4218385" y="1543048"/>
            <a:ext cx="825104" cy="99026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9" name="等腰三角形 8"/>
          <p:cNvSpPr/>
          <p:nvPr/>
        </p:nvSpPr>
        <p:spPr>
          <a:xfrm rot="12903180">
            <a:off x="3608704" y="3524339"/>
            <a:ext cx="825104" cy="99026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0" name="等腰三角形 9"/>
          <p:cNvSpPr/>
          <p:nvPr/>
        </p:nvSpPr>
        <p:spPr>
          <a:xfrm rot="8696820" flipH="1">
            <a:off x="4834534" y="3524339"/>
            <a:ext cx="825104" cy="9902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1" name="等腰三角形 10"/>
          <p:cNvSpPr/>
          <p:nvPr/>
        </p:nvSpPr>
        <p:spPr>
          <a:xfrm rot="17355558" flipH="1">
            <a:off x="3233392" y="2286430"/>
            <a:ext cx="825104" cy="99026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2" name="等腰三角形 11"/>
          <p:cNvSpPr/>
          <p:nvPr/>
        </p:nvSpPr>
        <p:spPr>
          <a:xfrm rot="4244442">
            <a:off x="5216874" y="2286430"/>
            <a:ext cx="825104" cy="9902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13" name="文本框 7"/>
          <p:cNvSpPr txBox="1"/>
          <p:nvPr/>
        </p:nvSpPr>
        <p:spPr>
          <a:xfrm>
            <a:off x="3235063" y="914847"/>
            <a:ext cx="2779859" cy="646331"/>
          </a:xfrm>
          <a:prstGeom prst="rect">
            <a:avLst/>
          </a:prstGeom>
          <a:noFill/>
        </p:spPr>
        <p:txBody>
          <a:bodyPr wrap="square" rtlCol="0">
            <a:spAutoFit/>
          </a:bodyPr>
          <a:lstStyle/>
          <a:p>
            <a:pPr algn="ct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4" name="文本框 8"/>
          <p:cNvSpPr txBox="1"/>
          <p:nvPr/>
        </p:nvSpPr>
        <p:spPr>
          <a:xfrm>
            <a:off x="6200998" y="2393667"/>
            <a:ext cx="1800002" cy="830997"/>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4788732" y="4500565"/>
            <a:ext cx="2759794" cy="646331"/>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6" name="文本框 10"/>
          <p:cNvSpPr txBox="1"/>
          <p:nvPr/>
        </p:nvSpPr>
        <p:spPr>
          <a:xfrm>
            <a:off x="1719816" y="4500565"/>
            <a:ext cx="2759794" cy="646331"/>
          </a:xfrm>
          <a:prstGeom prst="rect">
            <a:avLst/>
          </a:prstGeom>
          <a:noFill/>
        </p:spPr>
        <p:txBody>
          <a:bodyPr wrap="square" rtlCol="0">
            <a:spAutoFit/>
          </a:bodyPr>
          <a:lstStyle/>
          <a:p>
            <a:pPr algn="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
        <p:nvSpPr>
          <p:cNvPr id="17" name="文本框 11"/>
          <p:cNvSpPr txBox="1"/>
          <p:nvPr/>
        </p:nvSpPr>
        <p:spPr>
          <a:xfrm>
            <a:off x="1218009" y="2393667"/>
            <a:ext cx="1864519" cy="830997"/>
          </a:xfrm>
          <a:prstGeom prst="rect">
            <a:avLst/>
          </a:prstGeom>
          <a:noFill/>
        </p:spPr>
        <p:txBody>
          <a:bodyPr wrap="square" rtlCol="0">
            <a:spAutoFit/>
          </a:bodyPr>
          <a:lstStyle/>
          <a:p>
            <a:pPr algn="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35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50"/>
                                        <p:tgtEl>
                                          <p:spTgt spid="12"/>
                                        </p:tgtEl>
                                      </p:cBhvr>
                                    </p:animEffect>
                                  </p:childTnLst>
                                </p:cTn>
                              </p:par>
                            </p:childTnLst>
                          </p:cTn>
                        </p:par>
                        <p:par>
                          <p:cTn id="21" fill="hold">
                            <p:stCondLst>
                              <p:cond delay="3500"/>
                            </p:stCondLst>
                            <p:childTnLst>
                              <p:par>
                                <p:cTn id="22" presetID="22" presetClass="entr" presetSubtype="8"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childTnLst>
                                </p:cTn>
                              </p:par>
                            </p:childTnLst>
                          </p:cTn>
                        </p:par>
                        <p:par>
                          <p:cTn id="29" fill="hold">
                            <p:stCondLst>
                              <p:cond delay="5000"/>
                            </p:stCondLst>
                            <p:childTnLst>
                              <p:par>
                                <p:cTn id="30" presetID="22" presetClass="entr" presetSubtype="1"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par>
                          <p:cTn id="33" fill="hold">
                            <p:stCondLst>
                              <p:cond delay="5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750"/>
                                        <p:tgtEl>
                                          <p:spTgt spid="9"/>
                                        </p:tgtEl>
                                      </p:cBhvr>
                                    </p:animEffect>
                                  </p:childTnLst>
                                </p:cTn>
                              </p:par>
                            </p:childTnLst>
                          </p:cTn>
                        </p:par>
                        <p:par>
                          <p:cTn id="37" fill="hold">
                            <p:stCondLst>
                              <p:cond delay="6500"/>
                            </p:stCondLst>
                            <p:childTnLst>
                              <p:par>
                                <p:cTn id="38" presetID="22" presetClass="entr" presetSubtype="1"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cTn>
                              </p:par>
                            </p:childTnLst>
                          </p:cTn>
                        </p:par>
                        <p:par>
                          <p:cTn id="41" fill="hold">
                            <p:stCondLst>
                              <p:cond delay="7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750"/>
                                        <p:tgtEl>
                                          <p:spTgt spid="11"/>
                                        </p:tgtEl>
                                      </p:cBhvr>
                                    </p:animEffect>
                                  </p:childTnLst>
                                </p:cTn>
                              </p:par>
                            </p:childTnLst>
                          </p:cTn>
                        </p:par>
                        <p:par>
                          <p:cTn id="45" fill="hold">
                            <p:stCondLst>
                              <p:cond delay="8000"/>
                            </p:stCondLst>
                            <p:childTnLst>
                              <p:par>
                                <p:cTn id="46" presetID="22" presetClass="entr" presetSubtype="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Freeform 7"/>
          <p:cNvSpPr>
            <a:spLocks noEditPoints="1"/>
          </p:cNvSpPr>
          <p:nvPr/>
        </p:nvSpPr>
        <p:spPr bwMode="auto">
          <a:xfrm>
            <a:off x="2563490" y="2896725"/>
            <a:ext cx="1232148" cy="1234202"/>
          </a:xfrm>
          <a:custGeom>
            <a:avLst/>
            <a:gdLst>
              <a:gd name="T0" fmla="*/ 81 w 508"/>
              <a:gd name="T1" fmla="*/ 240 h 509"/>
              <a:gd name="T2" fmla="*/ 426 w 508"/>
              <a:gd name="T3" fmla="*/ 270 h 509"/>
              <a:gd name="T4" fmla="*/ 81 w 508"/>
              <a:gd name="T5" fmla="*/ 240 h 509"/>
              <a:gd name="T6" fmla="*/ 112 w 508"/>
              <a:gd name="T7" fmla="*/ 56 h 509"/>
              <a:gd name="T8" fmla="*/ 156 w 508"/>
              <a:gd name="T9" fmla="*/ 31 h 509"/>
              <a:gd name="T10" fmla="*/ 204 w 508"/>
              <a:gd name="T11" fmla="*/ 16 h 509"/>
              <a:gd name="T12" fmla="*/ 255 w 508"/>
              <a:gd name="T13" fmla="*/ 11 h 509"/>
              <a:gd name="T14" fmla="*/ 306 w 508"/>
              <a:gd name="T15" fmla="*/ 17 h 509"/>
              <a:gd name="T16" fmla="*/ 354 w 508"/>
              <a:gd name="T17" fmla="*/ 32 h 509"/>
              <a:gd name="T18" fmla="*/ 399 w 508"/>
              <a:gd name="T19" fmla="*/ 58 h 509"/>
              <a:gd name="T20" fmla="*/ 437 w 508"/>
              <a:gd name="T21" fmla="*/ 93 h 509"/>
              <a:gd name="T22" fmla="*/ 466 w 508"/>
              <a:gd name="T23" fmla="*/ 134 h 509"/>
              <a:gd name="T24" fmla="*/ 487 w 508"/>
              <a:gd name="T25" fmla="*/ 181 h 509"/>
              <a:gd name="T26" fmla="*/ 498 w 508"/>
              <a:gd name="T27" fmla="*/ 231 h 509"/>
              <a:gd name="T28" fmla="*/ 498 w 508"/>
              <a:gd name="T29" fmla="*/ 283 h 509"/>
              <a:gd name="T30" fmla="*/ 486 w 508"/>
              <a:gd name="T31" fmla="*/ 333 h 509"/>
              <a:gd name="T32" fmla="*/ 465 w 508"/>
              <a:gd name="T33" fmla="*/ 379 h 509"/>
              <a:gd name="T34" fmla="*/ 435 w 508"/>
              <a:gd name="T35" fmla="*/ 421 h 509"/>
              <a:gd name="T36" fmla="*/ 396 w 508"/>
              <a:gd name="T37" fmla="*/ 456 h 509"/>
              <a:gd name="T38" fmla="*/ 351 w 508"/>
              <a:gd name="T39" fmla="*/ 481 h 509"/>
              <a:gd name="T40" fmla="*/ 302 w 508"/>
              <a:gd name="T41" fmla="*/ 496 h 509"/>
              <a:gd name="T42" fmla="*/ 251 w 508"/>
              <a:gd name="T43" fmla="*/ 500 h 509"/>
              <a:gd name="T44" fmla="*/ 200 w 508"/>
              <a:gd name="T45" fmla="*/ 495 h 509"/>
              <a:gd name="T46" fmla="*/ 151 w 508"/>
              <a:gd name="T47" fmla="*/ 478 h 509"/>
              <a:gd name="T48" fmla="*/ 106 w 508"/>
              <a:gd name="T49" fmla="*/ 452 h 509"/>
              <a:gd name="T50" fmla="*/ 69 w 508"/>
              <a:gd name="T51" fmla="*/ 417 h 509"/>
              <a:gd name="T52" fmla="*/ 39 w 508"/>
              <a:gd name="T53" fmla="*/ 375 h 509"/>
              <a:gd name="T54" fmla="*/ 19 w 508"/>
              <a:gd name="T55" fmla="*/ 328 h 509"/>
              <a:gd name="T56" fmla="*/ 9 w 508"/>
              <a:gd name="T57" fmla="*/ 278 h 509"/>
              <a:gd name="T58" fmla="*/ 9 w 508"/>
              <a:gd name="T59" fmla="*/ 226 h 509"/>
              <a:gd name="T60" fmla="*/ 21 w 508"/>
              <a:gd name="T61" fmla="*/ 176 h 509"/>
              <a:gd name="T62" fmla="*/ 43 w 508"/>
              <a:gd name="T63" fmla="*/ 130 h 509"/>
              <a:gd name="T64" fmla="*/ 73 w 508"/>
              <a:gd name="T65" fmla="*/ 9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9">
                <a:moveTo>
                  <a:pt x="81" y="240"/>
                </a:moveTo>
                <a:cubicBezTo>
                  <a:pt x="81" y="240"/>
                  <a:pt x="81" y="240"/>
                  <a:pt x="81" y="240"/>
                </a:cubicBezTo>
                <a:cubicBezTo>
                  <a:pt x="73" y="335"/>
                  <a:pt x="144" y="420"/>
                  <a:pt x="239" y="428"/>
                </a:cubicBezTo>
                <a:cubicBezTo>
                  <a:pt x="334" y="436"/>
                  <a:pt x="418" y="365"/>
                  <a:pt x="426" y="270"/>
                </a:cubicBezTo>
                <a:cubicBezTo>
                  <a:pt x="435" y="174"/>
                  <a:pt x="364" y="90"/>
                  <a:pt x="269" y="82"/>
                </a:cubicBezTo>
                <a:cubicBezTo>
                  <a:pt x="173" y="74"/>
                  <a:pt x="89" y="144"/>
                  <a:pt x="81" y="240"/>
                </a:cubicBezTo>
                <a:close/>
                <a:moveTo>
                  <a:pt x="91" y="73"/>
                </a:moveTo>
                <a:cubicBezTo>
                  <a:pt x="103" y="74"/>
                  <a:pt x="110" y="68"/>
                  <a:pt x="112" y="56"/>
                </a:cubicBezTo>
                <a:cubicBezTo>
                  <a:pt x="113" y="42"/>
                  <a:pt x="119" y="39"/>
                  <a:pt x="132" y="43"/>
                </a:cubicBezTo>
                <a:cubicBezTo>
                  <a:pt x="143" y="47"/>
                  <a:pt x="152" y="42"/>
                  <a:pt x="156" y="31"/>
                </a:cubicBezTo>
                <a:cubicBezTo>
                  <a:pt x="161" y="18"/>
                  <a:pt x="167" y="15"/>
                  <a:pt x="179" y="22"/>
                </a:cubicBezTo>
                <a:cubicBezTo>
                  <a:pt x="189" y="28"/>
                  <a:pt x="198" y="26"/>
                  <a:pt x="204" y="16"/>
                </a:cubicBezTo>
                <a:cubicBezTo>
                  <a:pt x="212" y="3"/>
                  <a:pt x="218" y="2"/>
                  <a:pt x="229" y="12"/>
                </a:cubicBezTo>
                <a:cubicBezTo>
                  <a:pt x="238" y="19"/>
                  <a:pt x="247" y="19"/>
                  <a:pt x="255" y="11"/>
                </a:cubicBezTo>
                <a:cubicBezTo>
                  <a:pt x="266" y="0"/>
                  <a:pt x="271" y="0"/>
                  <a:pt x="280" y="13"/>
                </a:cubicBezTo>
                <a:cubicBezTo>
                  <a:pt x="287" y="21"/>
                  <a:pt x="296" y="23"/>
                  <a:pt x="306" y="17"/>
                </a:cubicBezTo>
                <a:cubicBezTo>
                  <a:pt x="318" y="8"/>
                  <a:pt x="323" y="9"/>
                  <a:pt x="330" y="23"/>
                </a:cubicBezTo>
                <a:cubicBezTo>
                  <a:pt x="335" y="33"/>
                  <a:pt x="344" y="37"/>
                  <a:pt x="354" y="32"/>
                </a:cubicBezTo>
                <a:cubicBezTo>
                  <a:pt x="368" y="27"/>
                  <a:pt x="373" y="29"/>
                  <a:pt x="376" y="44"/>
                </a:cubicBezTo>
                <a:cubicBezTo>
                  <a:pt x="379" y="55"/>
                  <a:pt x="387" y="60"/>
                  <a:pt x="399" y="58"/>
                </a:cubicBezTo>
                <a:cubicBezTo>
                  <a:pt x="412" y="55"/>
                  <a:pt x="417" y="60"/>
                  <a:pt x="418" y="73"/>
                </a:cubicBezTo>
                <a:cubicBezTo>
                  <a:pt x="418" y="85"/>
                  <a:pt x="424" y="92"/>
                  <a:pt x="437" y="93"/>
                </a:cubicBezTo>
                <a:cubicBezTo>
                  <a:pt x="451" y="93"/>
                  <a:pt x="455" y="98"/>
                  <a:pt x="452" y="112"/>
                </a:cubicBezTo>
                <a:cubicBezTo>
                  <a:pt x="449" y="123"/>
                  <a:pt x="455" y="131"/>
                  <a:pt x="466" y="134"/>
                </a:cubicBezTo>
                <a:cubicBezTo>
                  <a:pt x="480" y="137"/>
                  <a:pt x="483" y="143"/>
                  <a:pt x="477" y="156"/>
                </a:cubicBezTo>
                <a:cubicBezTo>
                  <a:pt x="472" y="167"/>
                  <a:pt x="476" y="176"/>
                  <a:pt x="487" y="181"/>
                </a:cubicBezTo>
                <a:cubicBezTo>
                  <a:pt x="499" y="187"/>
                  <a:pt x="501" y="193"/>
                  <a:pt x="493" y="204"/>
                </a:cubicBezTo>
                <a:cubicBezTo>
                  <a:pt x="486" y="215"/>
                  <a:pt x="487" y="223"/>
                  <a:pt x="498" y="231"/>
                </a:cubicBezTo>
                <a:cubicBezTo>
                  <a:pt x="508" y="239"/>
                  <a:pt x="508" y="246"/>
                  <a:pt x="499" y="255"/>
                </a:cubicBezTo>
                <a:cubicBezTo>
                  <a:pt x="489" y="264"/>
                  <a:pt x="488" y="273"/>
                  <a:pt x="498" y="283"/>
                </a:cubicBezTo>
                <a:cubicBezTo>
                  <a:pt x="505" y="292"/>
                  <a:pt x="504" y="300"/>
                  <a:pt x="494" y="306"/>
                </a:cubicBezTo>
                <a:cubicBezTo>
                  <a:pt x="482" y="313"/>
                  <a:pt x="480" y="321"/>
                  <a:pt x="486" y="333"/>
                </a:cubicBezTo>
                <a:cubicBezTo>
                  <a:pt x="492" y="344"/>
                  <a:pt x="490" y="350"/>
                  <a:pt x="478" y="355"/>
                </a:cubicBezTo>
                <a:cubicBezTo>
                  <a:pt x="465" y="359"/>
                  <a:pt x="461" y="367"/>
                  <a:pt x="465" y="379"/>
                </a:cubicBezTo>
                <a:cubicBezTo>
                  <a:pt x="468" y="392"/>
                  <a:pt x="465" y="397"/>
                  <a:pt x="452" y="399"/>
                </a:cubicBezTo>
                <a:cubicBezTo>
                  <a:pt x="438" y="401"/>
                  <a:pt x="433" y="407"/>
                  <a:pt x="435" y="421"/>
                </a:cubicBezTo>
                <a:cubicBezTo>
                  <a:pt x="436" y="433"/>
                  <a:pt x="430" y="438"/>
                  <a:pt x="419" y="437"/>
                </a:cubicBezTo>
                <a:cubicBezTo>
                  <a:pt x="404" y="436"/>
                  <a:pt x="398" y="441"/>
                  <a:pt x="396" y="456"/>
                </a:cubicBezTo>
                <a:cubicBezTo>
                  <a:pt x="394" y="467"/>
                  <a:pt x="388" y="471"/>
                  <a:pt x="377" y="468"/>
                </a:cubicBezTo>
                <a:cubicBezTo>
                  <a:pt x="363" y="463"/>
                  <a:pt x="356" y="467"/>
                  <a:pt x="351" y="481"/>
                </a:cubicBezTo>
                <a:cubicBezTo>
                  <a:pt x="347" y="492"/>
                  <a:pt x="340" y="494"/>
                  <a:pt x="330" y="488"/>
                </a:cubicBezTo>
                <a:cubicBezTo>
                  <a:pt x="317" y="481"/>
                  <a:pt x="310" y="483"/>
                  <a:pt x="302" y="496"/>
                </a:cubicBezTo>
                <a:cubicBezTo>
                  <a:pt x="296" y="506"/>
                  <a:pt x="289" y="507"/>
                  <a:pt x="280" y="499"/>
                </a:cubicBezTo>
                <a:cubicBezTo>
                  <a:pt x="269" y="490"/>
                  <a:pt x="261" y="490"/>
                  <a:pt x="251" y="500"/>
                </a:cubicBezTo>
                <a:cubicBezTo>
                  <a:pt x="243" y="509"/>
                  <a:pt x="236" y="509"/>
                  <a:pt x="228" y="499"/>
                </a:cubicBezTo>
                <a:cubicBezTo>
                  <a:pt x="220" y="488"/>
                  <a:pt x="212" y="486"/>
                  <a:pt x="200" y="495"/>
                </a:cubicBezTo>
                <a:cubicBezTo>
                  <a:pt x="190" y="501"/>
                  <a:pt x="183" y="499"/>
                  <a:pt x="178" y="489"/>
                </a:cubicBezTo>
                <a:cubicBezTo>
                  <a:pt x="172" y="475"/>
                  <a:pt x="165" y="473"/>
                  <a:pt x="151" y="478"/>
                </a:cubicBezTo>
                <a:cubicBezTo>
                  <a:pt x="141" y="483"/>
                  <a:pt x="134" y="479"/>
                  <a:pt x="132" y="468"/>
                </a:cubicBezTo>
                <a:cubicBezTo>
                  <a:pt x="128" y="453"/>
                  <a:pt x="122" y="450"/>
                  <a:pt x="106" y="452"/>
                </a:cubicBezTo>
                <a:cubicBezTo>
                  <a:pt x="96" y="454"/>
                  <a:pt x="90" y="449"/>
                  <a:pt x="90" y="438"/>
                </a:cubicBezTo>
                <a:cubicBezTo>
                  <a:pt x="90" y="423"/>
                  <a:pt x="84" y="418"/>
                  <a:pt x="69" y="417"/>
                </a:cubicBezTo>
                <a:cubicBezTo>
                  <a:pt x="58" y="417"/>
                  <a:pt x="53" y="411"/>
                  <a:pt x="55" y="400"/>
                </a:cubicBezTo>
                <a:cubicBezTo>
                  <a:pt x="58" y="385"/>
                  <a:pt x="54" y="379"/>
                  <a:pt x="39" y="375"/>
                </a:cubicBezTo>
                <a:cubicBezTo>
                  <a:pt x="29" y="373"/>
                  <a:pt x="25" y="366"/>
                  <a:pt x="29" y="356"/>
                </a:cubicBezTo>
                <a:cubicBezTo>
                  <a:pt x="35" y="341"/>
                  <a:pt x="33" y="335"/>
                  <a:pt x="19" y="328"/>
                </a:cubicBezTo>
                <a:cubicBezTo>
                  <a:pt x="9" y="323"/>
                  <a:pt x="7" y="316"/>
                  <a:pt x="14" y="306"/>
                </a:cubicBezTo>
                <a:cubicBezTo>
                  <a:pt x="22" y="295"/>
                  <a:pt x="21" y="287"/>
                  <a:pt x="9" y="278"/>
                </a:cubicBezTo>
                <a:cubicBezTo>
                  <a:pt x="0" y="271"/>
                  <a:pt x="0" y="263"/>
                  <a:pt x="8" y="255"/>
                </a:cubicBezTo>
                <a:cubicBezTo>
                  <a:pt x="19" y="245"/>
                  <a:pt x="19" y="238"/>
                  <a:pt x="9" y="226"/>
                </a:cubicBezTo>
                <a:cubicBezTo>
                  <a:pt x="2" y="218"/>
                  <a:pt x="3" y="210"/>
                  <a:pt x="13" y="205"/>
                </a:cubicBezTo>
                <a:cubicBezTo>
                  <a:pt x="26" y="197"/>
                  <a:pt x="28" y="189"/>
                  <a:pt x="21" y="176"/>
                </a:cubicBezTo>
                <a:cubicBezTo>
                  <a:pt x="15" y="166"/>
                  <a:pt x="18" y="159"/>
                  <a:pt x="29" y="155"/>
                </a:cubicBezTo>
                <a:cubicBezTo>
                  <a:pt x="43" y="151"/>
                  <a:pt x="47" y="143"/>
                  <a:pt x="43" y="130"/>
                </a:cubicBezTo>
                <a:cubicBezTo>
                  <a:pt x="39" y="118"/>
                  <a:pt x="43" y="112"/>
                  <a:pt x="56" y="111"/>
                </a:cubicBezTo>
                <a:cubicBezTo>
                  <a:pt x="68" y="110"/>
                  <a:pt x="74" y="102"/>
                  <a:pt x="73" y="90"/>
                </a:cubicBezTo>
                <a:cubicBezTo>
                  <a:pt x="72" y="76"/>
                  <a:pt x="77" y="72"/>
                  <a:pt x="91" y="73"/>
                </a:cubicBezTo>
                <a:close/>
              </a:path>
            </a:pathLst>
          </a:custGeom>
          <a:solidFill>
            <a:schemeClr val="accent3"/>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8" name="Freeform 8"/>
          <p:cNvSpPr>
            <a:spLocks noEditPoints="1"/>
          </p:cNvSpPr>
          <p:nvPr/>
        </p:nvSpPr>
        <p:spPr bwMode="auto">
          <a:xfrm>
            <a:off x="3218498" y="1799264"/>
            <a:ext cx="1234203" cy="1239336"/>
          </a:xfrm>
          <a:custGeom>
            <a:avLst/>
            <a:gdLst>
              <a:gd name="T0" fmla="*/ 81 w 509"/>
              <a:gd name="T1" fmla="*/ 255 h 511"/>
              <a:gd name="T2" fmla="*/ 428 w 509"/>
              <a:gd name="T3" fmla="*/ 256 h 511"/>
              <a:gd name="T4" fmla="*/ 81 w 509"/>
              <a:gd name="T5" fmla="*/ 255 h 511"/>
              <a:gd name="T6" fmla="*/ 95 w 509"/>
              <a:gd name="T7" fmla="*/ 69 h 511"/>
              <a:gd name="T8" fmla="*/ 137 w 509"/>
              <a:gd name="T9" fmla="*/ 41 h 511"/>
              <a:gd name="T10" fmla="*/ 185 w 509"/>
              <a:gd name="T11" fmla="*/ 21 h 511"/>
              <a:gd name="T12" fmla="*/ 235 w 509"/>
              <a:gd name="T13" fmla="*/ 12 h 511"/>
              <a:gd name="T14" fmla="*/ 285 w 509"/>
              <a:gd name="T15" fmla="*/ 14 h 511"/>
              <a:gd name="T16" fmla="*/ 335 w 509"/>
              <a:gd name="T17" fmla="*/ 25 h 511"/>
              <a:gd name="T18" fmla="*/ 382 w 509"/>
              <a:gd name="T19" fmla="*/ 47 h 511"/>
              <a:gd name="T20" fmla="*/ 423 w 509"/>
              <a:gd name="T21" fmla="*/ 78 h 511"/>
              <a:gd name="T22" fmla="*/ 456 w 509"/>
              <a:gd name="T23" fmla="*/ 117 h 511"/>
              <a:gd name="T24" fmla="*/ 481 w 509"/>
              <a:gd name="T25" fmla="*/ 162 h 511"/>
              <a:gd name="T26" fmla="*/ 496 w 509"/>
              <a:gd name="T27" fmla="*/ 211 h 511"/>
              <a:gd name="T28" fmla="*/ 500 w 509"/>
              <a:gd name="T29" fmla="*/ 263 h 511"/>
              <a:gd name="T30" fmla="*/ 493 w 509"/>
              <a:gd name="T31" fmla="*/ 314 h 511"/>
              <a:gd name="T32" fmla="*/ 476 w 509"/>
              <a:gd name="T33" fmla="*/ 362 h 511"/>
              <a:gd name="T34" fmla="*/ 449 w 509"/>
              <a:gd name="T35" fmla="*/ 407 h 511"/>
              <a:gd name="T36" fmla="*/ 413 w 509"/>
              <a:gd name="T37" fmla="*/ 444 h 511"/>
              <a:gd name="T38" fmla="*/ 371 w 509"/>
              <a:gd name="T39" fmla="*/ 473 h 511"/>
              <a:gd name="T40" fmla="*/ 323 w 509"/>
              <a:gd name="T41" fmla="*/ 492 h 511"/>
              <a:gd name="T42" fmla="*/ 273 w 509"/>
              <a:gd name="T43" fmla="*/ 501 h 511"/>
              <a:gd name="T44" fmla="*/ 221 w 509"/>
              <a:gd name="T45" fmla="*/ 500 h 511"/>
              <a:gd name="T46" fmla="*/ 171 w 509"/>
              <a:gd name="T47" fmla="*/ 488 h 511"/>
              <a:gd name="T48" fmla="*/ 124 w 509"/>
              <a:gd name="T49" fmla="*/ 466 h 511"/>
              <a:gd name="T50" fmla="*/ 84 w 509"/>
              <a:gd name="T51" fmla="*/ 434 h 511"/>
              <a:gd name="T52" fmla="*/ 50 w 509"/>
              <a:gd name="T53" fmla="*/ 394 h 511"/>
              <a:gd name="T54" fmla="*/ 26 w 509"/>
              <a:gd name="T55" fmla="*/ 349 h 511"/>
              <a:gd name="T56" fmla="*/ 12 w 509"/>
              <a:gd name="T57" fmla="*/ 300 h 511"/>
              <a:gd name="T58" fmla="*/ 8 w 509"/>
              <a:gd name="T59" fmla="*/ 248 h 511"/>
              <a:gd name="T60" fmla="*/ 15 w 509"/>
              <a:gd name="T61" fmla="*/ 197 h 511"/>
              <a:gd name="T62" fmla="*/ 33 w 509"/>
              <a:gd name="T63" fmla="*/ 149 h 511"/>
              <a:gd name="T64" fmla="*/ 60 w 509"/>
              <a:gd name="T65" fmla="*/ 10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11">
                <a:moveTo>
                  <a:pt x="81" y="255"/>
                </a:moveTo>
                <a:cubicBezTo>
                  <a:pt x="81" y="255"/>
                  <a:pt x="81" y="255"/>
                  <a:pt x="81" y="255"/>
                </a:cubicBezTo>
                <a:cubicBezTo>
                  <a:pt x="81" y="352"/>
                  <a:pt x="159" y="430"/>
                  <a:pt x="255" y="430"/>
                </a:cubicBezTo>
                <a:cubicBezTo>
                  <a:pt x="350" y="430"/>
                  <a:pt x="428" y="352"/>
                  <a:pt x="428" y="256"/>
                </a:cubicBezTo>
                <a:cubicBezTo>
                  <a:pt x="428" y="160"/>
                  <a:pt x="350" y="82"/>
                  <a:pt x="255" y="82"/>
                </a:cubicBezTo>
                <a:cubicBezTo>
                  <a:pt x="159" y="82"/>
                  <a:pt x="81" y="160"/>
                  <a:pt x="81" y="255"/>
                </a:cubicBezTo>
                <a:close/>
                <a:moveTo>
                  <a:pt x="76" y="88"/>
                </a:moveTo>
                <a:cubicBezTo>
                  <a:pt x="88" y="88"/>
                  <a:pt x="95" y="82"/>
                  <a:pt x="95" y="69"/>
                </a:cubicBezTo>
                <a:cubicBezTo>
                  <a:pt x="96" y="56"/>
                  <a:pt x="101" y="52"/>
                  <a:pt x="114" y="55"/>
                </a:cubicBezTo>
                <a:cubicBezTo>
                  <a:pt x="126" y="57"/>
                  <a:pt x="134" y="53"/>
                  <a:pt x="137" y="41"/>
                </a:cubicBezTo>
                <a:cubicBezTo>
                  <a:pt x="141" y="27"/>
                  <a:pt x="147" y="24"/>
                  <a:pt x="159" y="30"/>
                </a:cubicBezTo>
                <a:cubicBezTo>
                  <a:pt x="170" y="35"/>
                  <a:pt x="179" y="32"/>
                  <a:pt x="185" y="21"/>
                </a:cubicBezTo>
                <a:cubicBezTo>
                  <a:pt x="191" y="8"/>
                  <a:pt x="197" y="7"/>
                  <a:pt x="209" y="16"/>
                </a:cubicBezTo>
                <a:cubicBezTo>
                  <a:pt x="218" y="22"/>
                  <a:pt x="227" y="21"/>
                  <a:pt x="235" y="12"/>
                </a:cubicBezTo>
                <a:cubicBezTo>
                  <a:pt x="245" y="0"/>
                  <a:pt x="249" y="0"/>
                  <a:pt x="260" y="12"/>
                </a:cubicBezTo>
                <a:cubicBezTo>
                  <a:pt x="267" y="20"/>
                  <a:pt x="277" y="21"/>
                  <a:pt x="285" y="14"/>
                </a:cubicBezTo>
                <a:cubicBezTo>
                  <a:pt x="298" y="4"/>
                  <a:pt x="303" y="5"/>
                  <a:pt x="310" y="18"/>
                </a:cubicBezTo>
                <a:cubicBezTo>
                  <a:pt x="316" y="28"/>
                  <a:pt x="325" y="30"/>
                  <a:pt x="335" y="25"/>
                </a:cubicBezTo>
                <a:cubicBezTo>
                  <a:pt x="349" y="18"/>
                  <a:pt x="354" y="21"/>
                  <a:pt x="359" y="34"/>
                </a:cubicBezTo>
                <a:cubicBezTo>
                  <a:pt x="362" y="46"/>
                  <a:pt x="370" y="50"/>
                  <a:pt x="382" y="47"/>
                </a:cubicBezTo>
                <a:cubicBezTo>
                  <a:pt x="395" y="43"/>
                  <a:pt x="401" y="47"/>
                  <a:pt x="402" y="61"/>
                </a:cubicBezTo>
                <a:cubicBezTo>
                  <a:pt x="403" y="73"/>
                  <a:pt x="411" y="79"/>
                  <a:pt x="423" y="78"/>
                </a:cubicBezTo>
                <a:cubicBezTo>
                  <a:pt x="437" y="77"/>
                  <a:pt x="441" y="82"/>
                  <a:pt x="440" y="96"/>
                </a:cubicBezTo>
                <a:cubicBezTo>
                  <a:pt x="438" y="108"/>
                  <a:pt x="444" y="115"/>
                  <a:pt x="456" y="117"/>
                </a:cubicBezTo>
                <a:cubicBezTo>
                  <a:pt x="470" y="119"/>
                  <a:pt x="473" y="125"/>
                  <a:pt x="469" y="138"/>
                </a:cubicBezTo>
                <a:cubicBezTo>
                  <a:pt x="465" y="150"/>
                  <a:pt x="469" y="158"/>
                  <a:pt x="481" y="162"/>
                </a:cubicBezTo>
                <a:cubicBezTo>
                  <a:pt x="493" y="167"/>
                  <a:pt x="496" y="173"/>
                  <a:pt x="489" y="185"/>
                </a:cubicBezTo>
                <a:cubicBezTo>
                  <a:pt x="482" y="196"/>
                  <a:pt x="484" y="204"/>
                  <a:pt x="496" y="211"/>
                </a:cubicBezTo>
                <a:cubicBezTo>
                  <a:pt x="506" y="218"/>
                  <a:pt x="507" y="225"/>
                  <a:pt x="499" y="235"/>
                </a:cubicBezTo>
                <a:cubicBezTo>
                  <a:pt x="490" y="245"/>
                  <a:pt x="490" y="253"/>
                  <a:pt x="500" y="263"/>
                </a:cubicBezTo>
                <a:cubicBezTo>
                  <a:pt x="509" y="271"/>
                  <a:pt x="508" y="279"/>
                  <a:pt x="498" y="286"/>
                </a:cubicBezTo>
                <a:cubicBezTo>
                  <a:pt x="487" y="294"/>
                  <a:pt x="485" y="302"/>
                  <a:pt x="493" y="314"/>
                </a:cubicBezTo>
                <a:cubicBezTo>
                  <a:pt x="500" y="324"/>
                  <a:pt x="498" y="331"/>
                  <a:pt x="486" y="336"/>
                </a:cubicBezTo>
                <a:cubicBezTo>
                  <a:pt x="474" y="341"/>
                  <a:pt x="471" y="350"/>
                  <a:pt x="476" y="362"/>
                </a:cubicBezTo>
                <a:cubicBezTo>
                  <a:pt x="480" y="374"/>
                  <a:pt x="477" y="380"/>
                  <a:pt x="465" y="382"/>
                </a:cubicBezTo>
                <a:cubicBezTo>
                  <a:pt x="451" y="386"/>
                  <a:pt x="446" y="393"/>
                  <a:pt x="449" y="407"/>
                </a:cubicBezTo>
                <a:cubicBezTo>
                  <a:pt x="451" y="418"/>
                  <a:pt x="446" y="423"/>
                  <a:pt x="435" y="423"/>
                </a:cubicBezTo>
                <a:cubicBezTo>
                  <a:pt x="420" y="424"/>
                  <a:pt x="414" y="429"/>
                  <a:pt x="413" y="444"/>
                </a:cubicBezTo>
                <a:cubicBezTo>
                  <a:pt x="413" y="455"/>
                  <a:pt x="407" y="460"/>
                  <a:pt x="396" y="457"/>
                </a:cubicBezTo>
                <a:cubicBezTo>
                  <a:pt x="381" y="454"/>
                  <a:pt x="375" y="458"/>
                  <a:pt x="371" y="473"/>
                </a:cubicBezTo>
                <a:cubicBezTo>
                  <a:pt x="368" y="484"/>
                  <a:pt x="361" y="487"/>
                  <a:pt x="351" y="482"/>
                </a:cubicBezTo>
                <a:cubicBezTo>
                  <a:pt x="337" y="476"/>
                  <a:pt x="330" y="479"/>
                  <a:pt x="323" y="492"/>
                </a:cubicBezTo>
                <a:cubicBezTo>
                  <a:pt x="318" y="503"/>
                  <a:pt x="311" y="504"/>
                  <a:pt x="301" y="497"/>
                </a:cubicBezTo>
                <a:cubicBezTo>
                  <a:pt x="290" y="489"/>
                  <a:pt x="282" y="490"/>
                  <a:pt x="273" y="501"/>
                </a:cubicBezTo>
                <a:cubicBezTo>
                  <a:pt x="266" y="510"/>
                  <a:pt x="258" y="511"/>
                  <a:pt x="250" y="502"/>
                </a:cubicBezTo>
                <a:cubicBezTo>
                  <a:pt x="241" y="491"/>
                  <a:pt x="233" y="491"/>
                  <a:pt x="221" y="500"/>
                </a:cubicBezTo>
                <a:cubicBezTo>
                  <a:pt x="212" y="507"/>
                  <a:pt x="205" y="506"/>
                  <a:pt x="199" y="496"/>
                </a:cubicBezTo>
                <a:cubicBezTo>
                  <a:pt x="192" y="483"/>
                  <a:pt x="184" y="481"/>
                  <a:pt x="171" y="488"/>
                </a:cubicBezTo>
                <a:cubicBezTo>
                  <a:pt x="161" y="493"/>
                  <a:pt x="154" y="490"/>
                  <a:pt x="151" y="480"/>
                </a:cubicBezTo>
                <a:cubicBezTo>
                  <a:pt x="146" y="465"/>
                  <a:pt x="140" y="462"/>
                  <a:pt x="124" y="466"/>
                </a:cubicBezTo>
                <a:cubicBezTo>
                  <a:pt x="114" y="468"/>
                  <a:pt x="107" y="464"/>
                  <a:pt x="106" y="453"/>
                </a:cubicBezTo>
                <a:cubicBezTo>
                  <a:pt x="105" y="438"/>
                  <a:pt x="99" y="433"/>
                  <a:pt x="84" y="434"/>
                </a:cubicBezTo>
                <a:cubicBezTo>
                  <a:pt x="73" y="435"/>
                  <a:pt x="67" y="429"/>
                  <a:pt x="69" y="418"/>
                </a:cubicBezTo>
                <a:cubicBezTo>
                  <a:pt x="70" y="403"/>
                  <a:pt x="66" y="397"/>
                  <a:pt x="50" y="394"/>
                </a:cubicBezTo>
                <a:cubicBezTo>
                  <a:pt x="40" y="393"/>
                  <a:pt x="36" y="386"/>
                  <a:pt x="39" y="376"/>
                </a:cubicBezTo>
                <a:cubicBezTo>
                  <a:pt x="44" y="361"/>
                  <a:pt x="41" y="355"/>
                  <a:pt x="26" y="349"/>
                </a:cubicBezTo>
                <a:cubicBezTo>
                  <a:pt x="16" y="345"/>
                  <a:pt x="13" y="338"/>
                  <a:pt x="19" y="328"/>
                </a:cubicBezTo>
                <a:cubicBezTo>
                  <a:pt x="26" y="315"/>
                  <a:pt x="25" y="308"/>
                  <a:pt x="12" y="300"/>
                </a:cubicBezTo>
                <a:cubicBezTo>
                  <a:pt x="3" y="294"/>
                  <a:pt x="1" y="286"/>
                  <a:pt x="9" y="278"/>
                </a:cubicBezTo>
                <a:cubicBezTo>
                  <a:pt x="19" y="267"/>
                  <a:pt x="19" y="259"/>
                  <a:pt x="8" y="248"/>
                </a:cubicBezTo>
                <a:cubicBezTo>
                  <a:pt x="0" y="240"/>
                  <a:pt x="1" y="233"/>
                  <a:pt x="10" y="226"/>
                </a:cubicBezTo>
                <a:cubicBezTo>
                  <a:pt x="22" y="217"/>
                  <a:pt x="23" y="210"/>
                  <a:pt x="15" y="197"/>
                </a:cubicBezTo>
                <a:cubicBezTo>
                  <a:pt x="9" y="188"/>
                  <a:pt x="11" y="181"/>
                  <a:pt x="22" y="176"/>
                </a:cubicBezTo>
                <a:cubicBezTo>
                  <a:pt x="35" y="170"/>
                  <a:pt x="38" y="163"/>
                  <a:pt x="33" y="149"/>
                </a:cubicBezTo>
                <a:cubicBezTo>
                  <a:pt x="28" y="138"/>
                  <a:pt x="32" y="132"/>
                  <a:pt x="44" y="129"/>
                </a:cubicBezTo>
                <a:cubicBezTo>
                  <a:pt x="57" y="127"/>
                  <a:pt x="62" y="119"/>
                  <a:pt x="60" y="107"/>
                </a:cubicBezTo>
                <a:cubicBezTo>
                  <a:pt x="58" y="93"/>
                  <a:pt x="62" y="88"/>
                  <a:pt x="76" y="88"/>
                </a:cubicBezTo>
                <a:close/>
              </a:path>
            </a:pathLst>
          </a:custGeom>
          <a:solidFill>
            <a:schemeClr val="accent1"/>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9" name="Freeform 9"/>
          <p:cNvSpPr>
            <a:spLocks noEditPoints="1"/>
          </p:cNvSpPr>
          <p:nvPr/>
        </p:nvSpPr>
        <p:spPr bwMode="auto">
          <a:xfrm>
            <a:off x="4653201" y="1801318"/>
            <a:ext cx="1234203" cy="1235229"/>
          </a:xfrm>
          <a:custGeom>
            <a:avLst/>
            <a:gdLst>
              <a:gd name="T0" fmla="*/ 81 w 509"/>
              <a:gd name="T1" fmla="*/ 261 h 509"/>
              <a:gd name="T2" fmla="*/ 428 w 509"/>
              <a:gd name="T3" fmla="*/ 248 h 509"/>
              <a:gd name="T4" fmla="*/ 81 w 509"/>
              <a:gd name="T5" fmla="*/ 261 h 509"/>
              <a:gd name="T6" fmla="*/ 89 w 509"/>
              <a:gd name="T7" fmla="*/ 75 h 509"/>
              <a:gd name="T8" fmla="*/ 130 w 509"/>
              <a:gd name="T9" fmla="*/ 44 h 509"/>
              <a:gd name="T10" fmla="*/ 176 w 509"/>
              <a:gd name="T11" fmla="*/ 23 h 509"/>
              <a:gd name="T12" fmla="*/ 226 w 509"/>
              <a:gd name="T13" fmla="*/ 12 h 509"/>
              <a:gd name="T14" fmla="*/ 276 w 509"/>
              <a:gd name="T15" fmla="*/ 12 h 509"/>
              <a:gd name="T16" fmla="*/ 327 w 509"/>
              <a:gd name="T17" fmla="*/ 21 h 509"/>
              <a:gd name="T18" fmla="*/ 374 w 509"/>
              <a:gd name="T19" fmla="*/ 41 h 509"/>
              <a:gd name="T20" fmla="*/ 416 w 509"/>
              <a:gd name="T21" fmla="*/ 71 h 509"/>
              <a:gd name="T22" fmla="*/ 451 w 509"/>
              <a:gd name="T23" fmla="*/ 108 h 509"/>
              <a:gd name="T24" fmla="*/ 477 w 509"/>
              <a:gd name="T25" fmla="*/ 152 h 509"/>
              <a:gd name="T26" fmla="*/ 494 w 509"/>
              <a:gd name="T27" fmla="*/ 201 h 509"/>
              <a:gd name="T28" fmla="*/ 501 w 509"/>
              <a:gd name="T29" fmla="*/ 252 h 509"/>
              <a:gd name="T30" fmla="*/ 495 w 509"/>
              <a:gd name="T31" fmla="*/ 303 h 509"/>
              <a:gd name="T32" fmla="*/ 480 w 509"/>
              <a:gd name="T33" fmla="*/ 352 h 509"/>
              <a:gd name="T34" fmla="*/ 455 w 509"/>
              <a:gd name="T35" fmla="*/ 398 h 509"/>
              <a:gd name="T36" fmla="*/ 421 w 509"/>
              <a:gd name="T37" fmla="*/ 437 h 509"/>
              <a:gd name="T38" fmla="*/ 380 w 509"/>
              <a:gd name="T39" fmla="*/ 467 h 509"/>
              <a:gd name="T40" fmla="*/ 333 w 509"/>
              <a:gd name="T41" fmla="*/ 488 h 509"/>
              <a:gd name="T42" fmla="*/ 283 w 509"/>
              <a:gd name="T43" fmla="*/ 499 h 509"/>
              <a:gd name="T44" fmla="*/ 231 w 509"/>
              <a:gd name="T45" fmla="*/ 500 h 509"/>
              <a:gd name="T46" fmla="*/ 181 w 509"/>
              <a:gd name="T47" fmla="*/ 490 h 509"/>
              <a:gd name="T48" fmla="*/ 133 w 509"/>
              <a:gd name="T49" fmla="*/ 469 h 509"/>
              <a:gd name="T50" fmla="*/ 91 w 509"/>
              <a:gd name="T51" fmla="*/ 439 h 509"/>
              <a:gd name="T52" fmla="*/ 56 w 509"/>
              <a:gd name="T53" fmla="*/ 401 h 509"/>
              <a:gd name="T54" fmla="*/ 31 w 509"/>
              <a:gd name="T55" fmla="*/ 357 h 509"/>
              <a:gd name="T56" fmla="*/ 15 w 509"/>
              <a:gd name="T57" fmla="*/ 308 h 509"/>
              <a:gd name="T58" fmla="*/ 8 w 509"/>
              <a:gd name="T59" fmla="*/ 257 h 509"/>
              <a:gd name="T60" fmla="*/ 14 w 509"/>
              <a:gd name="T61" fmla="*/ 206 h 509"/>
              <a:gd name="T62" fmla="*/ 29 w 509"/>
              <a:gd name="T63" fmla="*/ 157 h 509"/>
              <a:gd name="T64" fmla="*/ 55 w 509"/>
              <a:gd name="T65" fmla="*/ 1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9" h="509">
                <a:moveTo>
                  <a:pt x="81" y="261"/>
                </a:moveTo>
                <a:cubicBezTo>
                  <a:pt x="81" y="261"/>
                  <a:pt x="81" y="261"/>
                  <a:pt x="81" y="261"/>
                </a:cubicBezTo>
                <a:cubicBezTo>
                  <a:pt x="85" y="357"/>
                  <a:pt x="166" y="432"/>
                  <a:pt x="262" y="429"/>
                </a:cubicBezTo>
                <a:cubicBezTo>
                  <a:pt x="357" y="425"/>
                  <a:pt x="432" y="344"/>
                  <a:pt x="428" y="248"/>
                </a:cubicBezTo>
                <a:cubicBezTo>
                  <a:pt x="425" y="152"/>
                  <a:pt x="344" y="78"/>
                  <a:pt x="248" y="81"/>
                </a:cubicBezTo>
                <a:cubicBezTo>
                  <a:pt x="152" y="85"/>
                  <a:pt x="78" y="165"/>
                  <a:pt x="81" y="261"/>
                </a:cubicBezTo>
                <a:close/>
                <a:moveTo>
                  <a:pt x="70" y="94"/>
                </a:moveTo>
                <a:cubicBezTo>
                  <a:pt x="82" y="94"/>
                  <a:pt x="89" y="87"/>
                  <a:pt x="89" y="75"/>
                </a:cubicBezTo>
                <a:cubicBezTo>
                  <a:pt x="89" y="61"/>
                  <a:pt x="94" y="57"/>
                  <a:pt x="107" y="59"/>
                </a:cubicBezTo>
                <a:cubicBezTo>
                  <a:pt x="119" y="62"/>
                  <a:pt x="127" y="56"/>
                  <a:pt x="130" y="44"/>
                </a:cubicBezTo>
                <a:cubicBezTo>
                  <a:pt x="133" y="31"/>
                  <a:pt x="138" y="28"/>
                  <a:pt x="151" y="33"/>
                </a:cubicBezTo>
                <a:cubicBezTo>
                  <a:pt x="162" y="37"/>
                  <a:pt x="171" y="34"/>
                  <a:pt x="176" y="23"/>
                </a:cubicBezTo>
                <a:cubicBezTo>
                  <a:pt x="182" y="10"/>
                  <a:pt x="188" y="8"/>
                  <a:pt x="200" y="17"/>
                </a:cubicBezTo>
                <a:cubicBezTo>
                  <a:pt x="210" y="23"/>
                  <a:pt x="218" y="21"/>
                  <a:pt x="226" y="12"/>
                </a:cubicBezTo>
                <a:cubicBezTo>
                  <a:pt x="236" y="0"/>
                  <a:pt x="240" y="0"/>
                  <a:pt x="251" y="11"/>
                </a:cubicBezTo>
                <a:cubicBezTo>
                  <a:pt x="259" y="18"/>
                  <a:pt x="268" y="19"/>
                  <a:pt x="276" y="12"/>
                </a:cubicBezTo>
                <a:cubicBezTo>
                  <a:pt x="288" y="1"/>
                  <a:pt x="293" y="2"/>
                  <a:pt x="302" y="15"/>
                </a:cubicBezTo>
                <a:cubicBezTo>
                  <a:pt x="308" y="25"/>
                  <a:pt x="317" y="27"/>
                  <a:pt x="327" y="21"/>
                </a:cubicBezTo>
                <a:cubicBezTo>
                  <a:pt x="340" y="14"/>
                  <a:pt x="345" y="16"/>
                  <a:pt x="350" y="30"/>
                </a:cubicBezTo>
                <a:cubicBezTo>
                  <a:pt x="354" y="41"/>
                  <a:pt x="363" y="45"/>
                  <a:pt x="374" y="41"/>
                </a:cubicBezTo>
                <a:cubicBezTo>
                  <a:pt x="387" y="37"/>
                  <a:pt x="393" y="40"/>
                  <a:pt x="395" y="54"/>
                </a:cubicBezTo>
                <a:cubicBezTo>
                  <a:pt x="397" y="66"/>
                  <a:pt x="404" y="72"/>
                  <a:pt x="416" y="71"/>
                </a:cubicBezTo>
                <a:cubicBezTo>
                  <a:pt x="430" y="70"/>
                  <a:pt x="435" y="74"/>
                  <a:pt x="434" y="88"/>
                </a:cubicBezTo>
                <a:cubicBezTo>
                  <a:pt x="433" y="100"/>
                  <a:pt x="439" y="107"/>
                  <a:pt x="451" y="108"/>
                </a:cubicBezTo>
                <a:cubicBezTo>
                  <a:pt x="465" y="110"/>
                  <a:pt x="468" y="115"/>
                  <a:pt x="465" y="129"/>
                </a:cubicBezTo>
                <a:cubicBezTo>
                  <a:pt x="461" y="140"/>
                  <a:pt x="466" y="149"/>
                  <a:pt x="477" y="152"/>
                </a:cubicBezTo>
                <a:cubicBezTo>
                  <a:pt x="490" y="157"/>
                  <a:pt x="493" y="163"/>
                  <a:pt x="486" y="175"/>
                </a:cubicBezTo>
                <a:cubicBezTo>
                  <a:pt x="480" y="186"/>
                  <a:pt x="483" y="194"/>
                  <a:pt x="494" y="201"/>
                </a:cubicBezTo>
                <a:cubicBezTo>
                  <a:pt x="505" y="208"/>
                  <a:pt x="506" y="215"/>
                  <a:pt x="498" y="224"/>
                </a:cubicBezTo>
                <a:cubicBezTo>
                  <a:pt x="490" y="235"/>
                  <a:pt x="490" y="243"/>
                  <a:pt x="501" y="252"/>
                </a:cubicBezTo>
                <a:cubicBezTo>
                  <a:pt x="509" y="260"/>
                  <a:pt x="509" y="268"/>
                  <a:pt x="500" y="275"/>
                </a:cubicBezTo>
                <a:cubicBezTo>
                  <a:pt x="489" y="284"/>
                  <a:pt x="487" y="292"/>
                  <a:pt x="495" y="303"/>
                </a:cubicBezTo>
                <a:cubicBezTo>
                  <a:pt x="503" y="314"/>
                  <a:pt x="501" y="320"/>
                  <a:pt x="490" y="326"/>
                </a:cubicBezTo>
                <a:cubicBezTo>
                  <a:pt x="478" y="332"/>
                  <a:pt x="475" y="340"/>
                  <a:pt x="480" y="352"/>
                </a:cubicBezTo>
                <a:cubicBezTo>
                  <a:pt x="485" y="364"/>
                  <a:pt x="482" y="370"/>
                  <a:pt x="470" y="373"/>
                </a:cubicBezTo>
                <a:cubicBezTo>
                  <a:pt x="456" y="377"/>
                  <a:pt x="452" y="384"/>
                  <a:pt x="455" y="398"/>
                </a:cubicBezTo>
                <a:cubicBezTo>
                  <a:pt x="458" y="409"/>
                  <a:pt x="453" y="415"/>
                  <a:pt x="442" y="415"/>
                </a:cubicBezTo>
                <a:cubicBezTo>
                  <a:pt x="426" y="416"/>
                  <a:pt x="421" y="422"/>
                  <a:pt x="421" y="437"/>
                </a:cubicBezTo>
                <a:cubicBezTo>
                  <a:pt x="421" y="448"/>
                  <a:pt x="415" y="453"/>
                  <a:pt x="404" y="451"/>
                </a:cubicBezTo>
                <a:cubicBezTo>
                  <a:pt x="389" y="448"/>
                  <a:pt x="383" y="452"/>
                  <a:pt x="380" y="467"/>
                </a:cubicBezTo>
                <a:cubicBezTo>
                  <a:pt x="377" y="479"/>
                  <a:pt x="371" y="482"/>
                  <a:pt x="360" y="477"/>
                </a:cubicBezTo>
                <a:cubicBezTo>
                  <a:pt x="346" y="472"/>
                  <a:pt x="339" y="475"/>
                  <a:pt x="333" y="488"/>
                </a:cubicBezTo>
                <a:cubicBezTo>
                  <a:pt x="328" y="499"/>
                  <a:pt x="321" y="501"/>
                  <a:pt x="311" y="494"/>
                </a:cubicBezTo>
                <a:cubicBezTo>
                  <a:pt x="299" y="486"/>
                  <a:pt x="291" y="488"/>
                  <a:pt x="283" y="499"/>
                </a:cubicBezTo>
                <a:cubicBezTo>
                  <a:pt x="276" y="509"/>
                  <a:pt x="268" y="509"/>
                  <a:pt x="260" y="501"/>
                </a:cubicBezTo>
                <a:cubicBezTo>
                  <a:pt x="250" y="490"/>
                  <a:pt x="242" y="490"/>
                  <a:pt x="231" y="500"/>
                </a:cubicBezTo>
                <a:cubicBezTo>
                  <a:pt x="223" y="508"/>
                  <a:pt x="215" y="507"/>
                  <a:pt x="209" y="497"/>
                </a:cubicBezTo>
                <a:cubicBezTo>
                  <a:pt x="201" y="484"/>
                  <a:pt x="194" y="482"/>
                  <a:pt x="181" y="490"/>
                </a:cubicBezTo>
                <a:cubicBezTo>
                  <a:pt x="171" y="495"/>
                  <a:pt x="164" y="493"/>
                  <a:pt x="160" y="482"/>
                </a:cubicBezTo>
                <a:cubicBezTo>
                  <a:pt x="154" y="468"/>
                  <a:pt x="148" y="465"/>
                  <a:pt x="133" y="469"/>
                </a:cubicBezTo>
                <a:cubicBezTo>
                  <a:pt x="123" y="473"/>
                  <a:pt x="116" y="468"/>
                  <a:pt x="115" y="457"/>
                </a:cubicBezTo>
                <a:cubicBezTo>
                  <a:pt x="113" y="443"/>
                  <a:pt x="106" y="438"/>
                  <a:pt x="91" y="439"/>
                </a:cubicBezTo>
                <a:cubicBezTo>
                  <a:pt x="81" y="441"/>
                  <a:pt x="75" y="435"/>
                  <a:pt x="75" y="424"/>
                </a:cubicBezTo>
                <a:cubicBezTo>
                  <a:pt x="77" y="409"/>
                  <a:pt x="72" y="403"/>
                  <a:pt x="56" y="401"/>
                </a:cubicBezTo>
                <a:cubicBezTo>
                  <a:pt x="46" y="400"/>
                  <a:pt x="42" y="394"/>
                  <a:pt x="44" y="384"/>
                </a:cubicBezTo>
                <a:cubicBezTo>
                  <a:pt x="48" y="368"/>
                  <a:pt x="45" y="362"/>
                  <a:pt x="31" y="357"/>
                </a:cubicBezTo>
                <a:cubicBezTo>
                  <a:pt x="20" y="353"/>
                  <a:pt x="17" y="346"/>
                  <a:pt x="23" y="336"/>
                </a:cubicBezTo>
                <a:cubicBezTo>
                  <a:pt x="29" y="323"/>
                  <a:pt x="27" y="315"/>
                  <a:pt x="15" y="308"/>
                </a:cubicBezTo>
                <a:cubicBezTo>
                  <a:pt x="5" y="302"/>
                  <a:pt x="3" y="295"/>
                  <a:pt x="11" y="286"/>
                </a:cubicBezTo>
                <a:cubicBezTo>
                  <a:pt x="20" y="275"/>
                  <a:pt x="20" y="267"/>
                  <a:pt x="8" y="257"/>
                </a:cubicBezTo>
                <a:cubicBezTo>
                  <a:pt x="0" y="249"/>
                  <a:pt x="0" y="242"/>
                  <a:pt x="9" y="235"/>
                </a:cubicBezTo>
                <a:cubicBezTo>
                  <a:pt x="21" y="225"/>
                  <a:pt x="22" y="218"/>
                  <a:pt x="14" y="206"/>
                </a:cubicBezTo>
                <a:cubicBezTo>
                  <a:pt x="7" y="196"/>
                  <a:pt x="9" y="189"/>
                  <a:pt x="19" y="184"/>
                </a:cubicBezTo>
                <a:cubicBezTo>
                  <a:pt x="32" y="178"/>
                  <a:pt x="35" y="170"/>
                  <a:pt x="29" y="157"/>
                </a:cubicBezTo>
                <a:cubicBezTo>
                  <a:pt x="24" y="145"/>
                  <a:pt x="27" y="139"/>
                  <a:pt x="40" y="136"/>
                </a:cubicBezTo>
                <a:cubicBezTo>
                  <a:pt x="52" y="134"/>
                  <a:pt x="57" y="125"/>
                  <a:pt x="55" y="113"/>
                </a:cubicBezTo>
                <a:cubicBezTo>
                  <a:pt x="52" y="100"/>
                  <a:pt x="56" y="95"/>
                  <a:pt x="70" y="94"/>
                </a:cubicBezTo>
                <a:close/>
              </a:path>
            </a:pathLst>
          </a:custGeom>
          <a:solidFill>
            <a:schemeClr val="accent2"/>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0" name="Freeform 10"/>
          <p:cNvSpPr>
            <a:spLocks noEditPoints="1"/>
          </p:cNvSpPr>
          <p:nvPr/>
        </p:nvSpPr>
        <p:spPr bwMode="auto">
          <a:xfrm>
            <a:off x="5282878" y="2915611"/>
            <a:ext cx="1232148" cy="1232148"/>
          </a:xfrm>
          <a:custGeom>
            <a:avLst/>
            <a:gdLst>
              <a:gd name="T0" fmla="*/ 82 w 508"/>
              <a:gd name="T1" fmla="*/ 233 h 508"/>
              <a:gd name="T2" fmla="*/ 426 w 508"/>
              <a:gd name="T3" fmla="*/ 276 h 508"/>
              <a:gd name="T4" fmla="*/ 82 w 508"/>
              <a:gd name="T5" fmla="*/ 233 h 508"/>
              <a:gd name="T6" fmla="*/ 119 w 508"/>
              <a:gd name="T7" fmla="*/ 50 h 508"/>
              <a:gd name="T8" fmla="*/ 164 w 508"/>
              <a:gd name="T9" fmla="*/ 27 h 508"/>
              <a:gd name="T10" fmla="*/ 214 w 508"/>
              <a:gd name="T11" fmla="*/ 13 h 508"/>
              <a:gd name="T12" fmla="*/ 264 w 508"/>
              <a:gd name="T13" fmla="*/ 11 h 508"/>
              <a:gd name="T14" fmla="*/ 314 w 508"/>
              <a:gd name="T15" fmla="*/ 18 h 508"/>
              <a:gd name="T16" fmla="*/ 363 w 508"/>
              <a:gd name="T17" fmla="*/ 36 h 508"/>
              <a:gd name="T18" fmla="*/ 406 w 508"/>
              <a:gd name="T19" fmla="*/ 63 h 508"/>
              <a:gd name="T20" fmla="*/ 443 w 508"/>
              <a:gd name="T21" fmla="*/ 99 h 508"/>
              <a:gd name="T22" fmla="*/ 471 w 508"/>
              <a:gd name="T23" fmla="*/ 142 h 508"/>
              <a:gd name="T24" fmla="*/ 490 w 508"/>
              <a:gd name="T25" fmla="*/ 189 h 508"/>
              <a:gd name="T26" fmla="*/ 498 w 508"/>
              <a:gd name="T27" fmla="*/ 240 h 508"/>
              <a:gd name="T28" fmla="*/ 496 w 508"/>
              <a:gd name="T29" fmla="*/ 292 h 508"/>
              <a:gd name="T30" fmla="*/ 483 w 508"/>
              <a:gd name="T31" fmla="*/ 341 h 508"/>
              <a:gd name="T32" fmla="*/ 460 w 508"/>
              <a:gd name="T33" fmla="*/ 386 h 508"/>
              <a:gd name="T34" fmla="*/ 428 w 508"/>
              <a:gd name="T35" fmla="*/ 428 h 508"/>
              <a:gd name="T36" fmla="*/ 388 w 508"/>
              <a:gd name="T37" fmla="*/ 460 h 508"/>
              <a:gd name="T38" fmla="*/ 343 w 508"/>
              <a:gd name="T39" fmla="*/ 484 h 508"/>
              <a:gd name="T40" fmla="*/ 293 w 508"/>
              <a:gd name="T41" fmla="*/ 497 h 508"/>
              <a:gd name="T42" fmla="*/ 242 w 508"/>
              <a:gd name="T43" fmla="*/ 499 h 508"/>
              <a:gd name="T44" fmla="*/ 191 w 508"/>
              <a:gd name="T45" fmla="*/ 492 h 508"/>
              <a:gd name="T46" fmla="*/ 143 w 508"/>
              <a:gd name="T47" fmla="*/ 474 h 508"/>
              <a:gd name="T48" fmla="*/ 99 w 508"/>
              <a:gd name="T49" fmla="*/ 446 h 508"/>
              <a:gd name="T50" fmla="*/ 63 w 508"/>
              <a:gd name="T51" fmla="*/ 410 h 508"/>
              <a:gd name="T52" fmla="*/ 35 w 508"/>
              <a:gd name="T53" fmla="*/ 367 h 508"/>
              <a:gd name="T54" fmla="*/ 16 w 508"/>
              <a:gd name="T55" fmla="*/ 319 h 508"/>
              <a:gd name="T56" fmla="*/ 9 w 508"/>
              <a:gd name="T57" fmla="*/ 268 h 508"/>
              <a:gd name="T58" fmla="*/ 11 w 508"/>
              <a:gd name="T59" fmla="*/ 216 h 508"/>
              <a:gd name="T60" fmla="*/ 24 w 508"/>
              <a:gd name="T61" fmla="*/ 167 h 508"/>
              <a:gd name="T62" fmla="*/ 47 w 508"/>
              <a:gd name="T63" fmla="*/ 122 h 508"/>
              <a:gd name="T64" fmla="*/ 80 w 508"/>
              <a:gd name="T65" fmla="*/ 8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8" h="508">
                <a:moveTo>
                  <a:pt x="82" y="233"/>
                </a:moveTo>
                <a:cubicBezTo>
                  <a:pt x="82" y="233"/>
                  <a:pt x="82" y="233"/>
                  <a:pt x="82" y="233"/>
                </a:cubicBezTo>
                <a:cubicBezTo>
                  <a:pt x="70" y="328"/>
                  <a:pt x="137" y="415"/>
                  <a:pt x="233" y="427"/>
                </a:cubicBezTo>
                <a:cubicBezTo>
                  <a:pt x="327" y="438"/>
                  <a:pt x="414" y="371"/>
                  <a:pt x="426" y="276"/>
                </a:cubicBezTo>
                <a:cubicBezTo>
                  <a:pt x="438" y="181"/>
                  <a:pt x="370" y="94"/>
                  <a:pt x="275" y="82"/>
                </a:cubicBezTo>
                <a:cubicBezTo>
                  <a:pt x="180" y="70"/>
                  <a:pt x="94" y="138"/>
                  <a:pt x="82" y="233"/>
                </a:cubicBezTo>
                <a:close/>
                <a:moveTo>
                  <a:pt x="98" y="66"/>
                </a:moveTo>
                <a:cubicBezTo>
                  <a:pt x="110" y="68"/>
                  <a:pt x="117" y="62"/>
                  <a:pt x="119" y="50"/>
                </a:cubicBezTo>
                <a:cubicBezTo>
                  <a:pt x="121" y="37"/>
                  <a:pt x="127" y="33"/>
                  <a:pt x="140" y="38"/>
                </a:cubicBezTo>
                <a:cubicBezTo>
                  <a:pt x="151" y="42"/>
                  <a:pt x="160" y="38"/>
                  <a:pt x="164" y="27"/>
                </a:cubicBezTo>
                <a:cubicBezTo>
                  <a:pt x="170" y="14"/>
                  <a:pt x="176" y="12"/>
                  <a:pt x="188" y="19"/>
                </a:cubicBezTo>
                <a:cubicBezTo>
                  <a:pt x="198" y="25"/>
                  <a:pt x="207" y="23"/>
                  <a:pt x="214" y="13"/>
                </a:cubicBezTo>
                <a:cubicBezTo>
                  <a:pt x="222" y="1"/>
                  <a:pt x="227" y="1"/>
                  <a:pt x="238" y="11"/>
                </a:cubicBezTo>
                <a:cubicBezTo>
                  <a:pt x="247" y="18"/>
                  <a:pt x="256" y="18"/>
                  <a:pt x="264" y="11"/>
                </a:cubicBezTo>
                <a:cubicBezTo>
                  <a:pt x="276" y="0"/>
                  <a:pt x="280" y="0"/>
                  <a:pt x="289" y="13"/>
                </a:cubicBezTo>
                <a:cubicBezTo>
                  <a:pt x="296" y="22"/>
                  <a:pt x="305" y="24"/>
                  <a:pt x="314" y="18"/>
                </a:cubicBezTo>
                <a:cubicBezTo>
                  <a:pt x="328" y="10"/>
                  <a:pt x="333" y="12"/>
                  <a:pt x="339" y="25"/>
                </a:cubicBezTo>
                <a:cubicBezTo>
                  <a:pt x="343" y="36"/>
                  <a:pt x="352" y="40"/>
                  <a:pt x="363" y="36"/>
                </a:cubicBezTo>
                <a:cubicBezTo>
                  <a:pt x="377" y="31"/>
                  <a:pt x="382" y="33"/>
                  <a:pt x="384" y="48"/>
                </a:cubicBezTo>
                <a:cubicBezTo>
                  <a:pt x="387" y="59"/>
                  <a:pt x="394" y="65"/>
                  <a:pt x="406" y="63"/>
                </a:cubicBezTo>
                <a:cubicBezTo>
                  <a:pt x="420" y="61"/>
                  <a:pt x="425" y="65"/>
                  <a:pt x="424" y="79"/>
                </a:cubicBezTo>
                <a:cubicBezTo>
                  <a:pt x="424" y="91"/>
                  <a:pt x="430" y="98"/>
                  <a:pt x="443" y="99"/>
                </a:cubicBezTo>
                <a:cubicBezTo>
                  <a:pt x="457" y="100"/>
                  <a:pt x="460" y="105"/>
                  <a:pt x="457" y="119"/>
                </a:cubicBezTo>
                <a:cubicBezTo>
                  <a:pt x="454" y="130"/>
                  <a:pt x="459" y="138"/>
                  <a:pt x="471" y="142"/>
                </a:cubicBezTo>
                <a:cubicBezTo>
                  <a:pt x="484" y="145"/>
                  <a:pt x="487" y="151"/>
                  <a:pt x="481" y="164"/>
                </a:cubicBezTo>
                <a:cubicBezTo>
                  <a:pt x="476" y="175"/>
                  <a:pt x="479" y="184"/>
                  <a:pt x="490" y="189"/>
                </a:cubicBezTo>
                <a:cubicBezTo>
                  <a:pt x="502" y="196"/>
                  <a:pt x="503" y="202"/>
                  <a:pt x="495" y="213"/>
                </a:cubicBezTo>
                <a:cubicBezTo>
                  <a:pt x="487" y="223"/>
                  <a:pt x="488" y="232"/>
                  <a:pt x="498" y="240"/>
                </a:cubicBezTo>
                <a:cubicBezTo>
                  <a:pt x="508" y="248"/>
                  <a:pt x="508" y="255"/>
                  <a:pt x="499" y="263"/>
                </a:cubicBezTo>
                <a:cubicBezTo>
                  <a:pt x="488" y="272"/>
                  <a:pt x="488" y="281"/>
                  <a:pt x="496" y="292"/>
                </a:cubicBezTo>
                <a:cubicBezTo>
                  <a:pt x="504" y="301"/>
                  <a:pt x="502" y="308"/>
                  <a:pt x="492" y="314"/>
                </a:cubicBezTo>
                <a:cubicBezTo>
                  <a:pt x="480" y="321"/>
                  <a:pt x="477" y="329"/>
                  <a:pt x="483" y="341"/>
                </a:cubicBezTo>
                <a:cubicBezTo>
                  <a:pt x="489" y="352"/>
                  <a:pt x="486" y="359"/>
                  <a:pt x="474" y="362"/>
                </a:cubicBezTo>
                <a:cubicBezTo>
                  <a:pt x="461" y="366"/>
                  <a:pt x="457" y="374"/>
                  <a:pt x="460" y="386"/>
                </a:cubicBezTo>
                <a:cubicBezTo>
                  <a:pt x="463" y="399"/>
                  <a:pt x="460" y="404"/>
                  <a:pt x="447" y="406"/>
                </a:cubicBezTo>
                <a:cubicBezTo>
                  <a:pt x="433" y="407"/>
                  <a:pt x="427" y="413"/>
                  <a:pt x="428" y="428"/>
                </a:cubicBezTo>
                <a:cubicBezTo>
                  <a:pt x="429" y="439"/>
                  <a:pt x="423" y="444"/>
                  <a:pt x="412" y="443"/>
                </a:cubicBezTo>
                <a:cubicBezTo>
                  <a:pt x="397" y="441"/>
                  <a:pt x="391" y="446"/>
                  <a:pt x="388" y="460"/>
                </a:cubicBezTo>
                <a:cubicBezTo>
                  <a:pt x="386" y="472"/>
                  <a:pt x="380" y="475"/>
                  <a:pt x="369" y="471"/>
                </a:cubicBezTo>
                <a:cubicBezTo>
                  <a:pt x="355" y="467"/>
                  <a:pt x="348" y="470"/>
                  <a:pt x="343" y="484"/>
                </a:cubicBezTo>
                <a:cubicBezTo>
                  <a:pt x="338" y="494"/>
                  <a:pt x="331" y="497"/>
                  <a:pt x="321" y="491"/>
                </a:cubicBezTo>
                <a:cubicBezTo>
                  <a:pt x="309" y="483"/>
                  <a:pt x="301" y="485"/>
                  <a:pt x="293" y="497"/>
                </a:cubicBezTo>
                <a:cubicBezTo>
                  <a:pt x="287" y="507"/>
                  <a:pt x="279" y="507"/>
                  <a:pt x="270" y="499"/>
                </a:cubicBezTo>
                <a:cubicBezTo>
                  <a:pt x="260" y="490"/>
                  <a:pt x="252" y="490"/>
                  <a:pt x="242" y="499"/>
                </a:cubicBezTo>
                <a:cubicBezTo>
                  <a:pt x="234" y="508"/>
                  <a:pt x="226" y="507"/>
                  <a:pt x="219" y="497"/>
                </a:cubicBezTo>
                <a:cubicBezTo>
                  <a:pt x="211" y="486"/>
                  <a:pt x="203" y="484"/>
                  <a:pt x="191" y="492"/>
                </a:cubicBezTo>
                <a:cubicBezTo>
                  <a:pt x="181" y="498"/>
                  <a:pt x="174" y="496"/>
                  <a:pt x="170" y="485"/>
                </a:cubicBezTo>
                <a:cubicBezTo>
                  <a:pt x="164" y="472"/>
                  <a:pt x="157" y="469"/>
                  <a:pt x="143" y="474"/>
                </a:cubicBezTo>
                <a:cubicBezTo>
                  <a:pt x="132" y="478"/>
                  <a:pt x="126" y="474"/>
                  <a:pt x="124" y="463"/>
                </a:cubicBezTo>
                <a:cubicBezTo>
                  <a:pt x="120" y="448"/>
                  <a:pt x="115" y="444"/>
                  <a:pt x="99" y="446"/>
                </a:cubicBezTo>
                <a:cubicBezTo>
                  <a:pt x="88" y="447"/>
                  <a:pt x="83" y="442"/>
                  <a:pt x="83" y="431"/>
                </a:cubicBezTo>
                <a:cubicBezTo>
                  <a:pt x="84" y="417"/>
                  <a:pt x="78" y="410"/>
                  <a:pt x="63" y="410"/>
                </a:cubicBezTo>
                <a:cubicBezTo>
                  <a:pt x="52" y="409"/>
                  <a:pt x="47" y="402"/>
                  <a:pt x="50" y="392"/>
                </a:cubicBezTo>
                <a:cubicBezTo>
                  <a:pt x="54" y="377"/>
                  <a:pt x="49" y="370"/>
                  <a:pt x="35" y="367"/>
                </a:cubicBezTo>
                <a:cubicBezTo>
                  <a:pt x="25" y="364"/>
                  <a:pt x="21" y="357"/>
                  <a:pt x="26" y="347"/>
                </a:cubicBezTo>
                <a:cubicBezTo>
                  <a:pt x="32" y="332"/>
                  <a:pt x="30" y="326"/>
                  <a:pt x="16" y="319"/>
                </a:cubicBezTo>
                <a:cubicBezTo>
                  <a:pt x="6" y="313"/>
                  <a:pt x="5" y="306"/>
                  <a:pt x="12" y="297"/>
                </a:cubicBezTo>
                <a:cubicBezTo>
                  <a:pt x="21" y="285"/>
                  <a:pt x="20" y="277"/>
                  <a:pt x="9" y="268"/>
                </a:cubicBezTo>
                <a:cubicBezTo>
                  <a:pt x="0" y="261"/>
                  <a:pt x="0" y="253"/>
                  <a:pt x="8" y="246"/>
                </a:cubicBezTo>
                <a:cubicBezTo>
                  <a:pt x="19" y="236"/>
                  <a:pt x="20" y="228"/>
                  <a:pt x="11" y="216"/>
                </a:cubicBezTo>
                <a:cubicBezTo>
                  <a:pt x="4" y="208"/>
                  <a:pt x="5" y="200"/>
                  <a:pt x="15" y="195"/>
                </a:cubicBezTo>
                <a:cubicBezTo>
                  <a:pt x="28" y="188"/>
                  <a:pt x="31" y="180"/>
                  <a:pt x="24" y="167"/>
                </a:cubicBezTo>
                <a:cubicBezTo>
                  <a:pt x="19" y="157"/>
                  <a:pt x="22" y="150"/>
                  <a:pt x="33" y="146"/>
                </a:cubicBezTo>
                <a:cubicBezTo>
                  <a:pt x="47" y="142"/>
                  <a:pt x="51" y="135"/>
                  <a:pt x="47" y="122"/>
                </a:cubicBezTo>
                <a:cubicBezTo>
                  <a:pt x="44" y="109"/>
                  <a:pt x="48" y="104"/>
                  <a:pt x="61" y="103"/>
                </a:cubicBezTo>
                <a:cubicBezTo>
                  <a:pt x="74" y="102"/>
                  <a:pt x="80" y="95"/>
                  <a:pt x="80" y="83"/>
                </a:cubicBezTo>
                <a:cubicBezTo>
                  <a:pt x="79" y="69"/>
                  <a:pt x="84" y="64"/>
                  <a:pt x="98" y="66"/>
                </a:cubicBezTo>
                <a:close/>
              </a:path>
            </a:pathLst>
          </a:custGeom>
          <a:solidFill>
            <a:schemeClr val="accent4"/>
          </a:solidFill>
          <a:ln>
            <a:noFill/>
          </a:ln>
        </p:spPr>
        <p:txBody>
          <a:bodyPr vert="horz" wrap="square" lIns="68580" tIns="34290" rIns="68580" bIns="34290" numCol="1" anchor="ctr" anchorCtr="0" compatLnSpc="1"/>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1" name="TextBox 24"/>
          <p:cNvSpPr txBox="1"/>
          <p:nvPr/>
        </p:nvSpPr>
        <p:spPr>
          <a:xfrm>
            <a:off x="2764066" y="3389721"/>
            <a:ext cx="704039" cy="248209"/>
          </a:xfrm>
          <a:prstGeom prst="rect">
            <a:avLst/>
          </a:prstGeom>
          <a:noFill/>
        </p:spPr>
        <p:txBody>
          <a:bodyPr wrap="none" rtlCol="0" anchor="ctr">
            <a:spAutoFit/>
          </a:bodyPr>
          <a:lstStyle/>
          <a:p>
            <a:r>
              <a:rPr lang="zh-CN" altLang="en-US" sz="1015" dirty="0">
                <a:solidFill>
                  <a:schemeClr val="accent3"/>
                </a:solidFill>
                <a:latin typeface="微软雅黑" panose="020B0503020204020204" pitchFamily="34" charset="-122"/>
                <a:ea typeface="微软雅黑" panose="020B0503020204020204" pitchFamily="34" charset="-122"/>
              </a:rPr>
              <a:t>添加标题</a:t>
            </a:r>
            <a:endParaRPr lang="zh-CN" altLang="en-US" sz="1015" dirty="0">
              <a:solidFill>
                <a:schemeClr val="accent3"/>
              </a:solidFill>
              <a:latin typeface="微软雅黑" panose="020B0503020204020204" pitchFamily="34" charset="-122"/>
              <a:ea typeface="微软雅黑" panose="020B0503020204020204" pitchFamily="34" charset="-122"/>
            </a:endParaRPr>
          </a:p>
        </p:txBody>
      </p:sp>
      <p:sp>
        <p:nvSpPr>
          <p:cNvPr id="12" name="TextBox 25"/>
          <p:cNvSpPr txBox="1"/>
          <p:nvPr/>
        </p:nvSpPr>
        <p:spPr>
          <a:xfrm>
            <a:off x="3420100" y="2294827"/>
            <a:ext cx="704039" cy="248209"/>
          </a:xfrm>
          <a:prstGeom prst="rect">
            <a:avLst/>
          </a:prstGeom>
          <a:noFill/>
        </p:spPr>
        <p:txBody>
          <a:bodyPr wrap="none" rtlCol="0" anchor="ctr">
            <a:spAutoFit/>
          </a:bodyPr>
          <a:lstStyle/>
          <a:p>
            <a:r>
              <a:rPr lang="zh-CN" altLang="en-US" sz="1015" dirty="0">
                <a:solidFill>
                  <a:schemeClr val="accent1"/>
                </a:solidFill>
                <a:latin typeface="微软雅黑" panose="020B0503020204020204" pitchFamily="34" charset="-122"/>
                <a:ea typeface="微软雅黑" panose="020B0503020204020204" pitchFamily="34" charset="-122"/>
              </a:rPr>
              <a:t>添加标题</a:t>
            </a:r>
            <a:endParaRPr lang="zh-CN" altLang="en-US" sz="1015" dirty="0">
              <a:solidFill>
                <a:schemeClr val="accent1"/>
              </a:solidFill>
              <a:latin typeface="微软雅黑" panose="020B0503020204020204" pitchFamily="34" charset="-122"/>
              <a:ea typeface="微软雅黑" panose="020B0503020204020204" pitchFamily="34" charset="-122"/>
            </a:endParaRPr>
          </a:p>
        </p:txBody>
      </p:sp>
      <p:sp>
        <p:nvSpPr>
          <p:cNvPr id="13" name="TextBox 26"/>
          <p:cNvSpPr txBox="1"/>
          <p:nvPr/>
        </p:nvSpPr>
        <p:spPr>
          <a:xfrm>
            <a:off x="4854804" y="2294827"/>
            <a:ext cx="704039" cy="248209"/>
          </a:xfrm>
          <a:prstGeom prst="rect">
            <a:avLst/>
          </a:prstGeom>
          <a:noFill/>
        </p:spPr>
        <p:txBody>
          <a:bodyPr wrap="none" rtlCol="0" anchor="ctr">
            <a:spAutoFit/>
          </a:bodyPr>
          <a:lstStyle/>
          <a:p>
            <a:r>
              <a:rPr lang="zh-CN" altLang="en-US" sz="1015" dirty="0">
                <a:solidFill>
                  <a:schemeClr val="accent2"/>
                </a:solidFill>
                <a:latin typeface="微软雅黑" panose="020B0503020204020204" pitchFamily="34" charset="-122"/>
                <a:ea typeface="微软雅黑" panose="020B0503020204020204" pitchFamily="34" charset="-122"/>
              </a:rPr>
              <a:t>添加标题</a:t>
            </a:r>
            <a:endParaRPr lang="zh-CN" altLang="en-US" sz="1015" dirty="0">
              <a:solidFill>
                <a:schemeClr val="accent2"/>
              </a:solidFill>
              <a:latin typeface="微软雅黑" panose="020B0503020204020204" pitchFamily="34" charset="-122"/>
              <a:ea typeface="微软雅黑" panose="020B0503020204020204" pitchFamily="34" charset="-122"/>
            </a:endParaRPr>
          </a:p>
        </p:txBody>
      </p:sp>
      <p:sp>
        <p:nvSpPr>
          <p:cNvPr id="14" name="TextBox 27"/>
          <p:cNvSpPr txBox="1"/>
          <p:nvPr/>
        </p:nvSpPr>
        <p:spPr>
          <a:xfrm>
            <a:off x="5483454" y="3407581"/>
            <a:ext cx="704039" cy="248209"/>
          </a:xfrm>
          <a:prstGeom prst="rect">
            <a:avLst/>
          </a:prstGeom>
          <a:noFill/>
        </p:spPr>
        <p:txBody>
          <a:bodyPr wrap="none" rtlCol="0" anchor="ctr">
            <a:spAutoFit/>
          </a:bodyPr>
          <a:lstStyle/>
          <a:p>
            <a:r>
              <a:rPr lang="zh-CN" altLang="en-US" sz="1015" dirty="0">
                <a:solidFill>
                  <a:schemeClr val="accent4"/>
                </a:solidFill>
                <a:latin typeface="微软雅黑" panose="020B0503020204020204" pitchFamily="34" charset="-122"/>
                <a:ea typeface="微软雅黑" panose="020B0503020204020204" pitchFamily="34" charset="-122"/>
              </a:rPr>
              <a:t>添加标题</a:t>
            </a:r>
            <a:endParaRPr lang="zh-CN" altLang="en-US" sz="1015" dirty="0">
              <a:solidFill>
                <a:schemeClr val="accent4"/>
              </a:solidFill>
              <a:latin typeface="微软雅黑" panose="020B0503020204020204" pitchFamily="34" charset="-122"/>
              <a:ea typeface="微软雅黑" panose="020B0503020204020204" pitchFamily="34" charset="-122"/>
            </a:endParaRPr>
          </a:p>
        </p:txBody>
      </p:sp>
      <p:sp>
        <p:nvSpPr>
          <p:cNvPr id="15" name="TextBox 30"/>
          <p:cNvSpPr txBox="1"/>
          <p:nvPr/>
        </p:nvSpPr>
        <p:spPr>
          <a:xfrm>
            <a:off x="1027672" y="3136962"/>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16" name="TextBox 31"/>
          <p:cNvSpPr txBox="1"/>
          <p:nvPr/>
        </p:nvSpPr>
        <p:spPr>
          <a:xfrm>
            <a:off x="1743587" y="2024208"/>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17" name="TextBox 32"/>
          <p:cNvSpPr txBox="1"/>
          <p:nvPr/>
        </p:nvSpPr>
        <p:spPr>
          <a:xfrm>
            <a:off x="6582583" y="3136962"/>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endParaRPr lang="zh-CN" altLang="en-US" sz="900">
              <a:solidFill>
                <a:schemeClr val="tx2"/>
              </a:solidFill>
              <a:latin typeface="微软雅黑" panose="020B0503020204020204" pitchFamily="34" charset="-122"/>
              <a:ea typeface="微软雅黑" panose="020B0503020204020204" pitchFamily="34" charset="-122"/>
            </a:endParaRPr>
          </a:p>
        </p:txBody>
      </p:sp>
      <p:sp>
        <p:nvSpPr>
          <p:cNvPr id="18" name="TextBox 33"/>
          <p:cNvSpPr txBox="1"/>
          <p:nvPr/>
        </p:nvSpPr>
        <p:spPr>
          <a:xfrm>
            <a:off x="5974966" y="2024208"/>
            <a:ext cx="1477073" cy="812530"/>
          </a:xfrm>
          <a:prstGeom prst="rect">
            <a:avLst/>
          </a:prstGeom>
          <a:noFill/>
        </p:spPr>
        <p:txBody>
          <a:bodyPr wrap="square" rtlCol="0">
            <a:spAutoFit/>
          </a:bodyPr>
          <a:lstStyle/>
          <a:p>
            <a:pPr>
              <a:lnSpc>
                <a:spcPct val="130000"/>
              </a:lnSpc>
            </a:pPr>
            <a:r>
              <a:rPr lang="zh-CN" altLang="en-US" sz="9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a:t>
            </a:r>
            <a:r>
              <a:rPr lang="zh-CN" altLang="en-US" sz="900">
                <a:solidFill>
                  <a:schemeClr val="tx2"/>
                </a:solidFill>
                <a:latin typeface="微软雅黑" panose="020B0503020204020204" pitchFamily="34" charset="-122"/>
                <a:ea typeface="微软雅黑" panose="020B0503020204020204" pitchFamily="34" charset="-122"/>
              </a:rPr>
              <a:t>文字。</a:t>
            </a:r>
            <a:endParaRPr lang="zh-CN" altLang="en-US" sz="9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8" presetClass="emph" presetSubtype="0" repeatCount="indefinite" fill="hold" grpId="1" nodeType="withEffect">
                                  <p:stCondLst>
                                    <p:cond delay="0"/>
                                  </p:stCondLst>
                                  <p:childTnLst>
                                    <p:animRot by="86400000">
                                      <p:cBhvr>
                                        <p:cTn id="12" dur="8000" fill="hold"/>
                                        <p:tgtEl>
                                          <p:spTgt spid="7"/>
                                        </p:tgtEl>
                                        <p:attrNameLst>
                                          <p:attrName>r</p:attrName>
                                        </p:attrNameLst>
                                      </p:cBhvr>
                                    </p:animRot>
                                  </p:childTnLst>
                                </p:cTn>
                              </p:par>
                              <p:par>
                                <p:cTn id="13" presetID="10" presetClass="entr" presetSubtype="0" fill="hold" grpId="0" nodeType="withEffect">
                                  <p:stCondLst>
                                    <p:cond delay="8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8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8" presetClass="emph" presetSubtype="0" repeatCount="indefinite" fill="hold" grpId="1" nodeType="withEffect">
                                  <p:stCondLst>
                                    <p:cond delay="0"/>
                                  </p:stCondLst>
                                  <p:childTnLst>
                                    <p:animRot by="86400000">
                                      <p:cBhvr>
                                        <p:cTn id="20" dur="8000" fill="hold"/>
                                        <p:tgtEl>
                                          <p:spTgt spid="8"/>
                                        </p:tgtEl>
                                        <p:attrNameLst>
                                          <p:attrName>r</p:attrName>
                                        </p:attrNameLst>
                                      </p:cBhvr>
                                    </p:animRot>
                                  </p:childTnLst>
                                </p:cTn>
                              </p:par>
                              <p:par>
                                <p:cTn id="21" presetID="10" presetClass="entr" presetSubtype="0" fill="hold" grpId="0" nodeType="withEffect">
                                  <p:stCondLst>
                                    <p:cond delay="12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12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8" presetClass="emph" presetSubtype="0" repeatCount="indefinite" fill="hold" grpId="1" nodeType="withEffect">
                                  <p:stCondLst>
                                    <p:cond delay="0"/>
                                  </p:stCondLst>
                                  <p:childTnLst>
                                    <p:animRot by="86400000">
                                      <p:cBhvr>
                                        <p:cTn id="28" dur="8000" fill="hold"/>
                                        <p:tgtEl>
                                          <p:spTgt spid="9"/>
                                        </p:tgtEl>
                                        <p:attrNameLst>
                                          <p:attrName>r</p:attrName>
                                        </p:attrNameLst>
                                      </p:cBhvr>
                                    </p:animRot>
                                  </p:childTnLst>
                                </p:cTn>
                              </p:par>
                              <p:par>
                                <p:cTn id="29" presetID="10" presetClass="entr" presetSubtype="0" fill="hold" grpId="0" nodeType="withEffect">
                                  <p:stCondLst>
                                    <p:cond delay="16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8" presetClass="emph" presetSubtype="0" repeatCount="indefinite" fill="hold" grpId="1" nodeType="withEffect">
                                  <p:stCondLst>
                                    <p:cond delay="0"/>
                                  </p:stCondLst>
                                  <p:childTnLst>
                                    <p:animRot by="86400000">
                                      <p:cBhvr>
                                        <p:cTn id="36" dur="8000" fill="hold"/>
                                        <p:tgtEl>
                                          <p:spTgt spid="10"/>
                                        </p:tgtEl>
                                        <p:attrNameLst>
                                          <p:attrName>r</p:attrName>
                                        </p:attrNameLst>
                                      </p:cBhvr>
                                    </p:animRot>
                                  </p:childTnLst>
                                </p:cTn>
                              </p:par>
                              <p:par>
                                <p:cTn id="37" presetID="12" presetClass="entr" presetSubtype="2" fill="hold" grpId="0" nodeType="withEffect">
                                  <p:stCondLst>
                                    <p:cond delay="280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p:tgtEl>
                                          <p:spTgt spid="15"/>
                                        </p:tgtEl>
                                        <p:attrNameLst>
                                          <p:attrName>ppt_x</p:attrName>
                                        </p:attrNameLst>
                                      </p:cBhvr>
                                      <p:tavLst>
                                        <p:tav tm="0">
                                          <p:val>
                                            <p:strVal val="#ppt_x+#ppt_w*1.125000"/>
                                          </p:val>
                                        </p:tav>
                                        <p:tav tm="100000">
                                          <p:val>
                                            <p:strVal val="#ppt_x"/>
                                          </p:val>
                                        </p:tav>
                                      </p:tavLst>
                                    </p:anim>
                                    <p:animEffect transition="in" filter="wipe(left)">
                                      <p:cBhvr>
                                        <p:cTn id="40" dur="500"/>
                                        <p:tgtEl>
                                          <p:spTgt spid="15"/>
                                        </p:tgtEl>
                                      </p:cBhvr>
                                    </p:animEffect>
                                  </p:childTnLst>
                                </p:cTn>
                              </p:par>
                              <p:par>
                                <p:cTn id="41" presetID="12" presetClass="entr" presetSubtype="2" fill="hold" grpId="0" nodeType="withEffect">
                                  <p:stCondLst>
                                    <p:cond delay="280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left)">
                                      <p:cBhvr>
                                        <p:cTn id="44" dur="500"/>
                                        <p:tgtEl>
                                          <p:spTgt spid="16"/>
                                        </p:tgtEl>
                                      </p:cBhvr>
                                    </p:animEffect>
                                  </p:childTnLst>
                                </p:cTn>
                              </p:par>
                              <p:par>
                                <p:cTn id="45" presetID="12" presetClass="entr" presetSubtype="8" fill="hold" grpId="0" nodeType="withEffect">
                                  <p:stCondLst>
                                    <p:cond delay="280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p:tgtEl>
                                          <p:spTgt spid="17"/>
                                        </p:tgtEl>
                                        <p:attrNameLst>
                                          <p:attrName>ppt_x</p:attrName>
                                        </p:attrNameLst>
                                      </p:cBhvr>
                                      <p:tavLst>
                                        <p:tav tm="0">
                                          <p:val>
                                            <p:strVal val="#ppt_x-#ppt_w*1.125000"/>
                                          </p:val>
                                        </p:tav>
                                        <p:tav tm="100000">
                                          <p:val>
                                            <p:strVal val="#ppt_x"/>
                                          </p:val>
                                        </p:tav>
                                      </p:tavLst>
                                    </p:anim>
                                    <p:animEffect transition="in" filter="wipe(right)">
                                      <p:cBhvr>
                                        <p:cTn id="48" dur="500"/>
                                        <p:tgtEl>
                                          <p:spTgt spid="17"/>
                                        </p:tgtEl>
                                      </p:cBhvr>
                                    </p:animEffect>
                                  </p:childTnLst>
                                </p:cTn>
                              </p:par>
                              <p:par>
                                <p:cTn id="49" presetID="12" presetClass="entr" presetSubtype="8" fill="hold" grpId="0" nodeType="withEffect">
                                  <p:stCondLst>
                                    <p:cond delay="280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p:tgtEl>
                                          <p:spTgt spid="18"/>
                                        </p:tgtEl>
                                        <p:attrNameLst>
                                          <p:attrName>ppt_x</p:attrName>
                                        </p:attrNameLst>
                                      </p:cBhvr>
                                      <p:tavLst>
                                        <p:tav tm="0">
                                          <p:val>
                                            <p:strVal val="#ppt_x-#ppt_w*1.125000"/>
                                          </p:val>
                                        </p:tav>
                                        <p:tav tm="100000">
                                          <p:val>
                                            <p:strVal val="#ppt_x"/>
                                          </p:val>
                                        </p:tav>
                                      </p:tavLst>
                                    </p:anim>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p:bldP spid="12" grpId="0"/>
      <p:bldP spid="13" grpId="0"/>
      <p:bldP spid="14"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40" name="组合 39"/>
          <p:cNvGrpSpPr/>
          <p:nvPr/>
        </p:nvGrpSpPr>
        <p:grpSpPr bwMode="auto">
          <a:xfrm>
            <a:off x="1514475" y="1226344"/>
            <a:ext cx="6115050" cy="2040731"/>
            <a:chOff x="2019300" y="1635125"/>
            <a:chExt cx="8153400" cy="2720975"/>
          </a:xfrm>
        </p:grpSpPr>
        <p:sp>
          <p:nvSpPr>
            <p:cNvPr id="41" name="MH_SubTitle_3"/>
            <p:cNvSpPr/>
            <p:nvPr>
              <p:custDataLst>
                <p:tags r:id="rId2"/>
              </p:custDataLst>
            </p:nvPr>
          </p:nvSpPr>
          <p:spPr>
            <a:xfrm>
              <a:off x="7908925" y="2076450"/>
              <a:ext cx="1844675" cy="1846263"/>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3"/>
            </a:solidFill>
            <a:ln>
              <a:noFill/>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spc="225" dirty="0">
                  <a:solidFill>
                    <a:schemeClr val="bg1"/>
                  </a:solidFill>
                  <a:latin typeface="微软雅黑" panose="020B0503020204020204" pitchFamily="34" charset="-122"/>
                  <a:ea typeface="微软雅黑" panose="020B0503020204020204" pitchFamily="34" charset="-122"/>
                </a:rPr>
                <a:t>关键字</a:t>
              </a:r>
              <a:endParaRPr lang="zh-CN" altLang="en-US" b="1" spc="225" dirty="0">
                <a:solidFill>
                  <a:schemeClr val="bg1"/>
                </a:solidFill>
                <a:latin typeface="微软雅黑" panose="020B0503020204020204" pitchFamily="34" charset="-122"/>
                <a:ea typeface="微软雅黑" panose="020B0503020204020204" pitchFamily="34" charset="-122"/>
              </a:endParaRPr>
            </a:p>
          </p:txBody>
        </p:sp>
        <p:sp>
          <p:nvSpPr>
            <p:cNvPr id="42" name="MH_SubTitle_2"/>
            <p:cNvSpPr/>
            <p:nvPr>
              <p:custDataLst>
                <p:tags r:id="rId3"/>
              </p:custDataLst>
            </p:nvPr>
          </p:nvSpPr>
          <p:spPr>
            <a:xfrm>
              <a:off x="5164138" y="2076450"/>
              <a:ext cx="1847850" cy="1846263"/>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2"/>
            </a:solidFill>
            <a:ln>
              <a:noFill/>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spc="225" dirty="0">
                  <a:solidFill>
                    <a:schemeClr val="bg1"/>
                  </a:solidFill>
                  <a:latin typeface="微软雅黑" panose="020B0503020204020204" pitchFamily="34" charset="-122"/>
                  <a:ea typeface="微软雅黑" panose="020B0503020204020204" pitchFamily="34" charset="-122"/>
                </a:rPr>
                <a:t>关键字</a:t>
              </a:r>
              <a:r>
                <a:rPr lang="en-US" altLang="zh-CN" b="1" spc="225" dirty="0">
                  <a:solidFill>
                    <a:schemeClr val="bg1"/>
                  </a:solidFill>
                  <a:latin typeface="微软雅黑" panose="020B0503020204020204" pitchFamily="34" charset="-122"/>
                  <a:ea typeface="微软雅黑" panose="020B0503020204020204" pitchFamily="34" charset="-122"/>
                </a:rPr>
                <a:t> </a:t>
              </a:r>
              <a:endParaRPr lang="zh-CN" altLang="en-US" b="1" spc="225" dirty="0">
                <a:solidFill>
                  <a:schemeClr val="bg1"/>
                </a:solidFill>
                <a:latin typeface="微软雅黑" panose="020B0503020204020204" pitchFamily="34" charset="-122"/>
                <a:ea typeface="微软雅黑" panose="020B0503020204020204" pitchFamily="34" charset="-122"/>
              </a:endParaRPr>
            </a:p>
          </p:txBody>
        </p:sp>
        <p:sp>
          <p:nvSpPr>
            <p:cNvPr id="43" name="MH_SubTitle_1"/>
            <p:cNvSpPr/>
            <p:nvPr>
              <p:custDataLst>
                <p:tags r:id="rId4"/>
              </p:custDataLst>
            </p:nvPr>
          </p:nvSpPr>
          <p:spPr>
            <a:xfrm>
              <a:off x="2400300" y="2076450"/>
              <a:ext cx="1847850" cy="1846263"/>
            </a:xfrm>
            <a:custGeom>
              <a:avLst/>
              <a:gdLst>
                <a:gd name="connsiteX0" fmla="*/ 692680 w 1385360"/>
                <a:gd name="connsiteY0" fmla="*/ 0 h 1385360"/>
                <a:gd name="connsiteX1" fmla="*/ 1385360 w 1385360"/>
                <a:gd name="connsiteY1" fmla="*/ 692679 h 1385360"/>
                <a:gd name="connsiteX2" fmla="*/ 692680 w 1385360"/>
                <a:gd name="connsiteY2" fmla="*/ 1385360 h 1385360"/>
                <a:gd name="connsiteX3" fmla="*/ 0 w 1385360"/>
                <a:gd name="connsiteY3" fmla="*/ 692680 h 1385360"/>
              </a:gdLst>
              <a:ahLst/>
              <a:cxnLst>
                <a:cxn ang="0">
                  <a:pos x="connsiteX0" y="connsiteY0"/>
                </a:cxn>
                <a:cxn ang="0">
                  <a:pos x="connsiteX1" y="connsiteY1"/>
                </a:cxn>
                <a:cxn ang="0">
                  <a:pos x="connsiteX2" y="connsiteY2"/>
                </a:cxn>
                <a:cxn ang="0">
                  <a:pos x="connsiteX3" y="connsiteY3"/>
                </a:cxn>
              </a:cxnLst>
              <a:rect l="l" t="t" r="r" b="b"/>
              <a:pathLst>
                <a:path w="1385360" h="1385360">
                  <a:moveTo>
                    <a:pt x="692680" y="0"/>
                  </a:moveTo>
                  <a:lnTo>
                    <a:pt x="1385360" y="692679"/>
                  </a:lnTo>
                  <a:lnTo>
                    <a:pt x="692680" y="1385360"/>
                  </a:lnTo>
                  <a:lnTo>
                    <a:pt x="0" y="692680"/>
                  </a:lnTo>
                  <a:close/>
                </a:path>
              </a:pathLst>
            </a:custGeom>
            <a:solidFill>
              <a:schemeClr val="accent1"/>
            </a:solidFill>
            <a:ln>
              <a:noFill/>
            </a:ln>
            <a:effectLst>
              <a:outerShdw blurRad="63500" sx="103000" sy="103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b="1" spc="225" dirty="0">
                  <a:solidFill>
                    <a:schemeClr val="bg1"/>
                  </a:solidFill>
                  <a:latin typeface="微软雅黑" panose="020B0503020204020204" pitchFamily="34" charset="-122"/>
                  <a:ea typeface="微软雅黑" panose="020B0503020204020204" pitchFamily="34" charset="-122"/>
                </a:rPr>
                <a:t>关键字</a:t>
              </a:r>
              <a:endParaRPr lang="zh-CN" altLang="en-US" b="1" spc="225" dirty="0">
                <a:solidFill>
                  <a:schemeClr val="bg1"/>
                </a:solidFill>
                <a:latin typeface="微软雅黑" panose="020B0503020204020204" pitchFamily="34" charset="-122"/>
                <a:ea typeface="微软雅黑" panose="020B0503020204020204" pitchFamily="34" charset="-122"/>
              </a:endParaRPr>
            </a:p>
          </p:txBody>
        </p:sp>
        <p:sp>
          <p:nvSpPr>
            <p:cNvPr id="44" name="MH_Other_1"/>
            <p:cNvSpPr/>
            <p:nvPr>
              <p:custDataLst>
                <p:tags r:id="rId5"/>
              </p:custDataLst>
            </p:nvPr>
          </p:nvSpPr>
          <p:spPr bwMode="auto">
            <a:xfrm>
              <a:off x="2019300" y="1635125"/>
              <a:ext cx="5213350" cy="2720975"/>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defRPr/>
              </a:pPr>
              <a:endParaRPr lang="zh-CN" altLang="en-US" sz="730">
                <a:latin typeface="微软雅黑" panose="020B0503020204020204" pitchFamily="34" charset="-122"/>
                <a:ea typeface="微软雅黑" panose="020B0503020204020204" pitchFamily="34" charset="-122"/>
              </a:endParaRPr>
            </a:p>
          </p:txBody>
        </p:sp>
        <p:sp>
          <p:nvSpPr>
            <p:cNvPr id="45" name="MH_Other_2"/>
            <p:cNvSpPr/>
            <p:nvPr>
              <p:custDataLst>
                <p:tags r:id="rId6"/>
              </p:custDataLst>
            </p:nvPr>
          </p:nvSpPr>
          <p:spPr bwMode="auto">
            <a:xfrm flipH="1" flipV="1">
              <a:off x="4959350" y="1635125"/>
              <a:ext cx="5213350" cy="2720975"/>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defRPr/>
              </a:pPr>
              <a:endParaRPr lang="zh-CN" altLang="en-US" sz="730">
                <a:latin typeface="微软雅黑" panose="020B0503020204020204" pitchFamily="34" charset="-122"/>
                <a:ea typeface="微软雅黑" panose="020B0503020204020204" pitchFamily="34" charset="-122"/>
              </a:endParaRPr>
            </a:p>
          </p:txBody>
        </p:sp>
        <p:sp>
          <p:nvSpPr>
            <p:cNvPr id="46" name="MH_Other_3"/>
            <p:cNvSpPr/>
            <p:nvPr>
              <p:custDataLst>
                <p:tags r:id="rId7"/>
              </p:custDataLst>
            </p:nvPr>
          </p:nvSpPr>
          <p:spPr>
            <a:xfrm>
              <a:off x="3151188" y="2222500"/>
              <a:ext cx="347662" cy="346075"/>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 name="MH_Other_4"/>
            <p:cNvSpPr/>
            <p:nvPr>
              <p:custDataLst>
                <p:tags r:id="rId8"/>
              </p:custDataLst>
            </p:nvPr>
          </p:nvSpPr>
          <p:spPr>
            <a:xfrm>
              <a:off x="5916613" y="2222500"/>
              <a:ext cx="346075" cy="346075"/>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MH_Other_5"/>
            <p:cNvSpPr/>
            <p:nvPr>
              <p:custDataLst>
                <p:tags r:id="rId9"/>
              </p:custDataLst>
            </p:nvPr>
          </p:nvSpPr>
          <p:spPr>
            <a:xfrm>
              <a:off x="8648700" y="2222500"/>
              <a:ext cx="347663" cy="346075"/>
            </a:xfrm>
            <a:custGeom>
              <a:avLst/>
              <a:gdLst>
                <a:gd name="connsiteX0" fmla="*/ 130460 w 260920"/>
                <a:gd name="connsiteY0" fmla="*/ 0 h 260921"/>
                <a:gd name="connsiteX1" fmla="*/ 260920 w 260920"/>
                <a:gd name="connsiteY1" fmla="*/ 130461 h 260921"/>
                <a:gd name="connsiteX2" fmla="*/ 130460 w 260920"/>
                <a:gd name="connsiteY2" fmla="*/ 260921 h 260921"/>
                <a:gd name="connsiteX3" fmla="*/ 0 w 260920"/>
                <a:gd name="connsiteY3" fmla="*/ 130460 h 260921"/>
              </a:gdLst>
              <a:ahLst/>
              <a:cxnLst>
                <a:cxn ang="0">
                  <a:pos x="connsiteX0" y="connsiteY0"/>
                </a:cxn>
                <a:cxn ang="0">
                  <a:pos x="connsiteX1" y="connsiteY1"/>
                </a:cxn>
                <a:cxn ang="0">
                  <a:pos x="connsiteX2" y="connsiteY2"/>
                </a:cxn>
                <a:cxn ang="0">
                  <a:pos x="connsiteX3" y="connsiteY3"/>
                </a:cxn>
              </a:cxnLst>
              <a:rect l="l" t="t" r="r" b="b"/>
              <a:pathLst>
                <a:path w="260920" h="260921">
                  <a:moveTo>
                    <a:pt x="130460" y="0"/>
                  </a:moveTo>
                  <a:lnTo>
                    <a:pt x="260920" y="130461"/>
                  </a:lnTo>
                  <a:lnTo>
                    <a:pt x="130460" y="260921"/>
                  </a:lnTo>
                  <a:lnTo>
                    <a:pt x="0" y="13046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1050" dirty="0">
                <a:solidFill>
                  <a:srgbClr val="737373"/>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9" name="组合 48"/>
          <p:cNvGrpSpPr/>
          <p:nvPr/>
        </p:nvGrpSpPr>
        <p:grpSpPr bwMode="auto">
          <a:xfrm>
            <a:off x="1565672" y="3345656"/>
            <a:ext cx="5986463" cy="1039416"/>
            <a:chOff x="2087563" y="4460875"/>
            <a:chExt cx="7981950" cy="1385888"/>
          </a:xfrm>
        </p:grpSpPr>
        <p:sp>
          <p:nvSpPr>
            <p:cNvPr id="50" name="矩形 49"/>
            <p:cNvSpPr/>
            <p:nvPr/>
          </p:nvSpPr>
          <p:spPr>
            <a:xfrm>
              <a:off x="2087563" y="4460875"/>
              <a:ext cx="2474912" cy="1187590"/>
            </a:xfrm>
            <a:prstGeom prst="rect">
              <a:avLst/>
            </a:prstGeom>
            <a:noFill/>
            <a:ln>
              <a:noFill/>
            </a:ln>
          </p:spPr>
          <p:txBody>
            <a:bodyPr>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4840288" y="4460875"/>
              <a:ext cx="2474912" cy="1187590"/>
            </a:xfrm>
            <a:prstGeom prst="rect">
              <a:avLst/>
            </a:prstGeom>
            <a:noFill/>
            <a:ln>
              <a:noFill/>
            </a:ln>
          </p:spPr>
          <p:txBody>
            <a:bodyPr>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7593013" y="4460875"/>
              <a:ext cx="2476500" cy="1187591"/>
            </a:xfrm>
            <a:prstGeom prst="rect">
              <a:avLst/>
            </a:prstGeom>
            <a:noFill/>
            <a:ln>
              <a:noFill/>
            </a:ln>
          </p:spPr>
          <p:txBody>
            <a:bodyPr>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53" name="直接连接符 52"/>
            <p:cNvCxnSpPr/>
            <p:nvPr/>
          </p:nvCxnSpPr>
          <p:spPr>
            <a:xfrm>
              <a:off x="4702175" y="4505325"/>
              <a:ext cx="0" cy="1341438"/>
            </a:xfrm>
            <a:prstGeom prst="line">
              <a:avLst/>
            </a:prstGeom>
            <a:ln>
              <a:solidFill>
                <a:srgbClr val="A3A948"/>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454900" y="4505325"/>
              <a:ext cx="0" cy="1341438"/>
            </a:xfrm>
            <a:prstGeom prst="line">
              <a:avLst/>
            </a:prstGeom>
            <a:ln>
              <a:solidFill>
                <a:srgbClr val="009989"/>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smtClean="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Rectangle 11"/>
          <p:cNvSpPr/>
          <p:nvPr/>
        </p:nvSpPr>
        <p:spPr>
          <a:xfrm>
            <a:off x="5465135" y="881743"/>
            <a:ext cx="2916865" cy="3988385"/>
          </a:xfrm>
          <a:prstGeom prst="rect">
            <a:avLst/>
          </a:prstGeom>
          <a:blipFill dpi="0" rotWithShape="1">
            <a:blip r:embed="rId2"/>
            <a:srcRect/>
            <a:stretch>
              <a:fillRect l="-2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15" dirty="0">
              <a:solidFill>
                <a:schemeClr val="tx2"/>
              </a:solidFill>
              <a:latin typeface="微软雅黑" panose="020B0503020204020204" pitchFamily="34" charset="-122"/>
            </a:endParaRPr>
          </a:p>
        </p:txBody>
      </p:sp>
      <p:sp>
        <p:nvSpPr>
          <p:cNvPr id="8" name="TextBox 9"/>
          <p:cNvSpPr txBox="1"/>
          <p:nvPr/>
        </p:nvSpPr>
        <p:spPr>
          <a:xfrm>
            <a:off x="921029" y="1580526"/>
            <a:ext cx="4185544" cy="307777"/>
          </a:xfrm>
          <a:prstGeom prst="rect">
            <a:avLst/>
          </a:prstGeom>
          <a:noFill/>
        </p:spPr>
        <p:txBody>
          <a:bodyPr wrap="square" rtlCol="0">
            <a:spAutoFit/>
          </a:bodyPr>
          <a:lstStyle/>
          <a:p>
            <a:pPr algn="ctr"/>
            <a:r>
              <a:rPr lang="zh-CN" altLang="en-US" dirty="0">
                <a:solidFill>
                  <a:schemeClr val="accent1"/>
                </a:solidFill>
                <a:latin typeface="微软雅黑" panose="020B0503020204020204" pitchFamily="34" charset="-122"/>
                <a:ea typeface="微软雅黑" panose="020B0503020204020204" pitchFamily="34" charset="-122"/>
              </a:rPr>
              <a:t>单击编辑标题</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9" name="Content Placeholder 2"/>
          <p:cNvSpPr txBox="1"/>
          <p:nvPr/>
        </p:nvSpPr>
        <p:spPr>
          <a:xfrm>
            <a:off x="921029" y="2433761"/>
            <a:ext cx="4185544" cy="1065627"/>
          </a:xfrm>
          <a:prstGeom prst="rect">
            <a:avLst/>
          </a:prstGeom>
        </p:spPr>
        <p:txBody>
          <a:bodyPr vert="horz" lIns="68580" tIns="34290" rIns="68580" bIns="3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20000"/>
              </a:lnSpc>
            </a:pP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25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750"/>
                                        <p:tgtEl>
                                          <p:spTgt spid="9"/>
                                        </p:tgtEl>
                                      </p:cBhvr>
                                    </p:animEffect>
                                  </p:childTnLst>
                                </p:cTn>
                              </p:par>
                              <p:par>
                                <p:cTn id="11" presetID="42" presetClass="entr" presetSubtype="0" fill="hold" grpId="0" nodeType="withEffect">
                                  <p:stCondLst>
                                    <p:cond delay="32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23" name="矩形 22"/>
          <p:cNvSpPr/>
          <p:nvPr/>
        </p:nvSpPr>
        <p:spPr>
          <a:xfrm>
            <a:off x="2479717" y="1498207"/>
            <a:ext cx="2014918" cy="14229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4" name="矩形 23"/>
          <p:cNvSpPr/>
          <p:nvPr/>
        </p:nvSpPr>
        <p:spPr>
          <a:xfrm>
            <a:off x="4640774" y="1498207"/>
            <a:ext cx="2015372" cy="142964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5" name="矩形 24"/>
          <p:cNvSpPr/>
          <p:nvPr/>
        </p:nvSpPr>
        <p:spPr>
          <a:xfrm>
            <a:off x="2479717" y="3071339"/>
            <a:ext cx="2014913" cy="142964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6" name="矩形 25"/>
          <p:cNvSpPr/>
          <p:nvPr/>
        </p:nvSpPr>
        <p:spPr>
          <a:xfrm>
            <a:off x="4640774" y="3071339"/>
            <a:ext cx="2015372" cy="1429641"/>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方正兰亭纤黑简体" panose="03000509000000000000" pitchFamily="65" charset="-122"/>
            </a:endParaRPr>
          </a:p>
        </p:txBody>
      </p:sp>
      <p:sp>
        <p:nvSpPr>
          <p:cNvPr id="27" name="Isosceles Triangle 3"/>
          <p:cNvSpPr/>
          <p:nvPr/>
        </p:nvSpPr>
        <p:spPr>
          <a:xfrm rot="16200000">
            <a:off x="2327031" y="2150544"/>
            <a:ext cx="157212" cy="19035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28" name="Isosceles Triangle 9"/>
          <p:cNvSpPr/>
          <p:nvPr/>
        </p:nvSpPr>
        <p:spPr>
          <a:xfrm rot="16200000">
            <a:off x="2320218" y="3690668"/>
            <a:ext cx="157212" cy="19035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29" name="Isosceles Triangle 13"/>
          <p:cNvSpPr/>
          <p:nvPr/>
        </p:nvSpPr>
        <p:spPr>
          <a:xfrm rot="5400000">
            <a:off x="6651615" y="2133757"/>
            <a:ext cx="157212" cy="1903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30" name="Isosceles Triangle 29"/>
          <p:cNvSpPr/>
          <p:nvPr/>
        </p:nvSpPr>
        <p:spPr>
          <a:xfrm rot="5400000">
            <a:off x="6651615" y="3707214"/>
            <a:ext cx="157212" cy="19035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050">
              <a:solidFill>
                <a:schemeClr val="tx2"/>
              </a:solidFill>
              <a:latin typeface="+mn-ea"/>
            </a:endParaRPr>
          </a:p>
        </p:txBody>
      </p:sp>
      <p:sp>
        <p:nvSpPr>
          <p:cNvPr id="31" name="Title 13"/>
          <p:cNvSpPr txBox="1"/>
          <p:nvPr/>
        </p:nvSpPr>
        <p:spPr bwMode="auto">
          <a:xfrm>
            <a:off x="6825853" y="1821852"/>
            <a:ext cx="1603771" cy="78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eaLnBrk="1" hangingPunct="1">
              <a:defRPr/>
            </a:pPr>
            <a:r>
              <a:rPr lang="zh-CN" altLang="en-US" sz="1400" b="1" dirty="0" smtClean="0">
                <a:solidFill>
                  <a:schemeClr val="accent2"/>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2"/>
              </a:solidFill>
              <a:latin typeface="方正兰亭纤黑简体" panose="03000509000000000000" pitchFamily="65" charset="-122"/>
              <a:ea typeface="方正兰亭纤黑简体" panose="03000509000000000000" pitchFamily="65" charset="-122"/>
            </a:endParaRPr>
          </a:p>
          <a:p>
            <a:pPr eaLnBrk="1" hangingPunct="1">
              <a:defRPr/>
            </a:pPr>
            <a:r>
              <a:rPr lang="zh-CN" altLang="en-US" sz="1050" dirty="0">
                <a:solidFill>
                  <a:schemeClr val="tx2"/>
                </a:solidFill>
                <a:latin typeface="方正兰亭纤黑简体" panose="03000509000000000000" pitchFamily="65" charset="-122"/>
                <a:ea typeface="方正兰亭纤黑简体" panose="03000509000000000000" pitchFamily="65" charset="-122"/>
              </a:rPr>
              <a:t>具此处添加详细文本描述，建议与标题相关并符合整体语言风格，语言描述尽量简洁生动。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
        <p:nvSpPr>
          <p:cNvPr id="32" name="Title 13"/>
          <p:cNvSpPr txBox="1"/>
          <p:nvPr/>
        </p:nvSpPr>
        <p:spPr bwMode="auto">
          <a:xfrm>
            <a:off x="6825854" y="3395448"/>
            <a:ext cx="1603770" cy="78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a:defRPr/>
            </a:pPr>
            <a:r>
              <a:rPr lang="zh-CN" altLang="en-US" sz="1400" b="1" dirty="0">
                <a:solidFill>
                  <a:schemeClr val="accent4"/>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4"/>
              </a:solidFill>
              <a:latin typeface="方正兰亭纤黑简体" panose="03000509000000000000" pitchFamily="65" charset="-122"/>
              <a:ea typeface="方正兰亭纤黑简体" panose="03000509000000000000" pitchFamily="65" charset="-122"/>
            </a:endParaRPr>
          </a:p>
          <a:p>
            <a:pPr eaLnBrk="1" hangingPunct="1">
              <a:defRPr/>
            </a:pPr>
            <a:r>
              <a:rPr lang="zh-CN" altLang="en-US" sz="1050" dirty="0" smtClean="0">
                <a:solidFill>
                  <a:schemeClr val="tx2"/>
                </a:solidFill>
                <a:latin typeface="方正兰亭纤黑简体" panose="03000509000000000000" pitchFamily="65" charset="-122"/>
                <a:ea typeface="方正兰亭纤黑简体" panose="03000509000000000000" pitchFamily="65" charset="-122"/>
              </a:rPr>
              <a:t>具</a:t>
            </a:r>
            <a:r>
              <a:rPr lang="zh-CN" altLang="en-US" sz="1050" dirty="0">
                <a:solidFill>
                  <a:schemeClr val="tx2"/>
                </a:solidFill>
                <a:latin typeface="方正兰亭纤黑简体" panose="03000509000000000000" pitchFamily="65" charset="-122"/>
                <a:ea typeface="方正兰亭纤黑简体" panose="03000509000000000000" pitchFamily="65" charset="-122"/>
              </a:rPr>
              <a:t>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
        <p:nvSpPr>
          <p:cNvPr id="33" name="Title 13"/>
          <p:cNvSpPr txBox="1"/>
          <p:nvPr/>
        </p:nvSpPr>
        <p:spPr bwMode="auto">
          <a:xfrm>
            <a:off x="628650" y="1707552"/>
            <a:ext cx="1666876" cy="110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algn="r" eaLnBrk="1" hangingPunct="1">
              <a:defRPr/>
            </a:pPr>
            <a:r>
              <a:rPr lang="zh-CN" altLang="en-US" sz="1400" b="1" dirty="0" smtClean="0">
                <a:solidFill>
                  <a:schemeClr val="accent1"/>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1"/>
              </a:solidFill>
              <a:latin typeface="方正兰亭纤黑简体" panose="03000509000000000000" pitchFamily="65" charset="-122"/>
              <a:ea typeface="方正兰亭纤黑简体" panose="03000509000000000000" pitchFamily="65" charset="-122"/>
            </a:endParaRPr>
          </a:p>
          <a:p>
            <a:pPr algn="r" eaLnBrk="1" hangingPunct="1">
              <a:defRPr/>
            </a:pPr>
            <a:r>
              <a:rPr lang="zh-CN" altLang="en-US" sz="1050" dirty="0">
                <a:solidFill>
                  <a:schemeClr val="tx2"/>
                </a:solidFill>
                <a:latin typeface="方正兰亭纤黑简体" panose="03000509000000000000" pitchFamily="65" charset="-122"/>
                <a:ea typeface="方正兰亭纤黑简体" panose="03000509000000000000" pitchFamily="65" charset="-122"/>
              </a:rPr>
              <a:t>具此处添加详细文本描述，建议与标题相关并符合整体语言风格，语言描述尽量简洁生动。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
        <p:nvSpPr>
          <p:cNvPr id="52" name="Title 13"/>
          <p:cNvSpPr txBox="1"/>
          <p:nvPr/>
        </p:nvSpPr>
        <p:spPr bwMode="auto">
          <a:xfrm>
            <a:off x="628651" y="3395448"/>
            <a:ext cx="1666876" cy="78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方正兰亭细黑_GBK" pitchFamily="2" charset="-122"/>
              </a:defRPr>
            </a:lvl1pPr>
            <a:lvl2pPr marL="742950" indent="-285750">
              <a:defRPr>
                <a:solidFill>
                  <a:schemeClr val="tx1"/>
                </a:solidFill>
                <a:latin typeface="Calibri" panose="020F0502020204030204" pitchFamily="34" charset="0"/>
                <a:ea typeface="方正兰亭细黑_GBK" pitchFamily="2" charset="-122"/>
              </a:defRPr>
            </a:lvl2pPr>
            <a:lvl3pPr marL="1143000" indent="-228600">
              <a:defRPr>
                <a:solidFill>
                  <a:schemeClr val="tx1"/>
                </a:solidFill>
                <a:latin typeface="Calibri" panose="020F0502020204030204" pitchFamily="34" charset="0"/>
                <a:ea typeface="方正兰亭细黑_GBK" pitchFamily="2" charset="-122"/>
              </a:defRPr>
            </a:lvl3pPr>
            <a:lvl4pPr marL="1600200" indent="-228600">
              <a:defRPr>
                <a:solidFill>
                  <a:schemeClr val="tx1"/>
                </a:solidFill>
                <a:latin typeface="Calibri" panose="020F0502020204030204" pitchFamily="34" charset="0"/>
                <a:ea typeface="方正兰亭细黑_GBK" pitchFamily="2" charset="-122"/>
              </a:defRPr>
            </a:lvl4pPr>
            <a:lvl5pPr marL="2057400" indent="-228600">
              <a:defRPr>
                <a:solidFill>
                  <a:schemeClr val="tx1"/>
                </a:solidFill>
                <a:latin typeface="Calibri" panose="020F0502020204030204" pitchFamily="34" charset="0"/>
                <a:ea typeface="方正兰亭细黑_GBK"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方正兰亭细黑_GBK" pitchFamily="2" charset="-122"/>
              </a:defRPr>
            </a:lvl9pPr>
          </a:lstStyle>
          <a:p>
            <a:pPr algn="r">
              <a:defRPr/>
            </a:pPr>
            <a:r>
              <a:rPr lang="zh-CN" altLang="en-US" sz="1400" b="1" dirty="0">
                <a:solidFill>
                  <a:schemeClr val="accent3"/>
                </a:solidFill>
                <a:latin typeface="方正兰亭纤黑简体" panose="03000509000000000000" pitchFamily="65" charset="-122"/>
                <a:ea typeface="方正兰亭纤黑简体" panose="03000509000000000000" pitchFamily="65" charset="-122"/>
              </a:rPr>
              <a:t>标题描述</a:t>
            </a:r>
            <a:endParaRPr lang="id-ID" altLang="zh-CN" sz="1400" b="1" dirty="0">
              <a:solidFill>
                <a:schemeClr val="accent3"/>
              </a:solidFill>
              <a:latin typeface="方正兰亭纤黑简体" panose="03000509000000000000" pitchFamily="65" charset="-122"/>
              <a:ea typeface="方正兰亭纤黑简体" panose="03000509000000000000" pitchFamily="65" charset="-122"/>
            </a:endParaRPr>
          </a:p>
          <a:p>
            <a:pPr algn="r" eaLnBrk="1" hangingPunct="1">
              <a:defRPr/>
            </a:pPr>
            <a:r>
              <a:rPr lang="zh-CN" altLang="en-US" sz="1050" dirty="0" smtClean="0">
                <a:solidFill>
                  <a:schemeClr val="tx2"/>
                </a:solidFill>
                <a:latin typeface="方正兰亭纤黑简体" panose="03000509000000000000" pitchFamily="65" charset="-122"/>
                <a:ea typeface="方正兰亭纤黑简体" panose="03000509000000000000" pitchFamily="65" charset="-122"/>
              </a:rPr>
              <a:t>具</a:t>
            </a:r>
            <a:r>
              <a:rPr lang="zh-CN" altLang="en-US" sz="1050" dirty="0">
                <a:solidFill>
                  <a:schemeClr val="tx2"/>
                </a:solidFill>
                <a:latin typeface="方正兰亭纤黑简体" panose="03000509000000000000" pitchFamily="65" charset="-122"/>
                <a:ea typeface="方正兰亭纤黑简体" panose="03000509000000000000" pitchFamily="65" charset="-122"/>
              </a:rPr>
              <a:t>此处添加详细文本描述，建议与标题相关并符合整体语言风格，语言描述尽量简洁生动。</a:t>
            </a:r>
            <a:endParaRPr lang="en-US" altLang="zh-CN" sz="1050" dirty="0">
              <a:solidFill>
                <a:schemeClr val="tx2"/>
              </a:solidFill>
              <a:latin typeface="方正兰亭纤黑简体" panose="03000509000000000000" pitchFamily="65" charset="-122"/>
              <a:ea typeface="方正兰亭纤黑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additive="base">
                                        <p:cTn id="41" dur="500" fill="hold"/>
                                        <p:tgtEl>
                                          <p:spTgt spid="52"/>
                                        </p:tgtEl>
                                        <p:attrNameLst>
                                          <p:attrName>ppt_x</p:attrName>
                                        </p:attrNameLst>
                                      </p:cBhvr>
                                      <p:tavLst>
                                        <p:tav tm="0">
                                          <p:val>
                                            <p:strVal val="#ppt_x"/>
                                          </p:val>
                                        </p:tav>
                                        <p:tav tm="100000">
                                          <p:val>
                                            <p:strVal val="#ppt_x"/>
                                          </p:val>
                                        </p:tav>
                                      </p:tavLst>
                                    </p:anim>
                                    <p:anim calcmode="lin" valueType="num">
                                      <p:cBhvr additive="base">
                                        <p:cTn id="4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nvSpPr>
        <p:spPr>
          <a:xfrm>
            <a:off x="4211587" y="1694055"/>
            <a:ext cx="394692" cy="3946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椭圆 30"/>
          <p:cNvSpPr/>
          <p:nvPr/>
        </p:nvSpPr>
        <p:spPr>
          <a:xfrm>
            <a:off x="4608983" y="2340730"/>
            <a:ext cx="394692" cy="394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椭圆 31"/>
          <p:cNvSpPr/>
          <p:nvPr/>
        </p:nvSpPr>
        <p:spPr>
          <a:xfrm>
            <a:off x="4608983" y="3100961"/>
            <a:ext cx="394692" cy="394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3</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椭圆 32"/>
          <p:cNvSpPr/>
          <p:nvPr/>
        </p:nvSpPr>
        <p:spPr>
          <a:xfrm>
            <a:off x="4211587" y="3747635"/>
            <a:ext cx="394692" cy="394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4</a:t>
            </a:r>
            <a:endParaRPr lang="zh-CN" altLang="en-US" sz="2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38"/>
          <p:cNvSpPr txBox="1"/>
          <p:nvPr/>
        </p:nvSpPr>
        <p:spPr>
          <a:xfrm>
            <a:off x="4643635" y="1684763"/>
            <a:ext cx="3528392" cy="307777"/>
          </a:xfrm>
          <a:prstGeom prst="rect">
            <a:avLst/>
          </a:prstGeom>
          <a:noFill/>
        </p:spPr>
        <p:txBody>
          <a:bodyPr wrap="square" rtlCol="0">
            <a:spAutoFit/>
          </a:bodyPr>
          <a:lstStyle/>
          <a:p>
            <a:r>
              <a:rPr lang="zh-CN" altLang="en-US" dirty="0" smtClean="0">
                <a:solidFill>
                  <a:schemeClr val="accent1"/>
                </a:solidFill>
                <a:latin typeface="微软雅黑" panose="020B0503020204020204" pitchFamily="34" charset="-122"/>
                <a:ea typeface="微软雅黑" panose="020B0503020204020204" pitchFamily="34" charset="-122"/>
              </a:rPr>
              <a:t>标题内容：</a:t>
            </a:r>
            <a:r>
              <a:rPr lang="zh-CN" altLang="en-US" sz="1200" dirty="0" smtClean="0">
                <a:solidFill>
                  <a:schemeClr val="tx2"/>
                </a:solidFill>
                <a:latin typeface="微软雅黑" panose="020B0503020204020204" pitchFamily="34" charset="-122"/>
                <a:ea typeface="微软雅黑" panose="020B0503020204020204" pitchFamily="34" charset="-122"/>
              </a:rPr>
              <a:t>此处添加标题项目</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5" name="TextBox 39"/>
          <p:cNvSpPr txBox="1"/>
          <p:nvPr/>
        </p:nvSpPr>
        <p:spPr>
          <a:xfrm>
            <a:off x="5068983" y="2332835"/>
            <a:ext cx="3528392" cy="307777"/>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标题</a:t>
            </a:r>
            <a:r>
              <a:rPr lang="zh-CN" altLang="en-US" dirty="0" smtClean="0">
                <a:solidFill>
                  <a:schemeClr val="accent2"/>
                </a:solidFill>
                <a:latin typeface="微软雅黑" panose="020B0503020204020204" pitchFamily="34" charset="-122"/>
                <a:ea typeface="微软雅黑" panose="020B0503020204020204" pitchFamily="34" charset="-122"/>
              </a:rPr>
              <a:t>内容：</a:t>
            </a:r>
            <a:r>
              <a:rPr lang="zh-CN" altLang="en-US" sz="1200" dirty="0">
                <a:solidFill>
                  <a:schemeClr val="tx2"/>
                </a:solidFill>
                <a:latin typeface="微软雅黑" panose="020B0503020204020204" pitchFamily="34" charset="-122"/>
                <a:ea typeface="微软雅黑" panose="020B0503020204020204" pitchFamily="34" charset="-122"/>
              </a:rPr>
              <a:t>此处添加标题项目</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6" name="TextBox 40"/>
          <p:cNvSpPr txBox="1"/>
          <p:nvPr/>
        </p:nvSpPr>
        <p:spPr>
          <a:xfrm>
            <a:off x="5088375" y="3126321"/>
            <a:ext cx="3528392" cy="307777"/>
          </a:xfrm>
          <a:prstGeom prst="rect">
            <a:avLst/>
          </a:prstGeom>
          <a:noFill/>
        </p:spPr>
        <p:txBody>
          <a:bodyPr wrap="square" rtlCol="0">
            <a:spAutoFit/>
          </a:bodyPr>
          <a:lstStyle/>
          <a:p>
            <a:r>
              <a:rPr lang="zh-CN" altLang="en-US" dirty="0">
                <a:solidFill>
                  <a:schemeClr val="accent3"/>
                </a:solidFill>
                <a:latin typeface="微软雅黑" panose="020B0503020204020204" pitchFamily="34" charset="-122"/>
                <a:ea typeface="微软雅黑" panose="020B0503020204020204" pitchFamily="34" charset="-122"/>
              </a:rPr>
              <a:t>标题</a:t>
            </a:r>
            <a:r>
              <a:rPr lang="zh-CN" altLang="en-US" dirty="0" smtClean="0">
                <a:solidFill>
                  <a:schemeClr val="accent3"/>
                </a:solidFill>
                <a:latin typeface="微软雅黑" panose="020B0503020204020204" pitchFamily="34" charset="-122"/>
                <a:ea typeface="微软雅黑" panose="020B0503020204020204" pitchFamily="34" charset="-122"/>
              </a:rPr>
              <a:t>内容：</a:t>
            </a:r>
            <a:r>
              <a:rPr lang="zh-CN" altLang="en-US" sz="1200" dirty="0">
                <a:solidFill>
                  <a:schemeClr val="tx2"/>
                </a:solidFill>
                <a:latin typeface="微软雅黑" panose="020B0503020204020204" pitchFamily="34" charset="-122"/>
                <a:ea typeface="微软雅黑" panose="020B0503020204020204" pitchFamily="34" charset="-122"/>
              </a:rPr>
              <a:t>此处添加标题项目</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7" name="TextBox 41"/>
          <p:cNvSpPr txBox="1"/>
          <p:nvPr/>
        </p:nvSpPr>
        <p:spPr>
          <a:xfrm>
            <a:off x="4715643" y="3771947"/>
            <a:ext cx="3528392" cy="307777"/>
          </a:xfrm>
          <a:prstGeom prst="rect">
            <a:avLst/>
          </a:prstGeom>
          <a:noFill/>
        </p:spPr>
        <p:txBody>
          <a:bodyPr wrap="squar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标题内容</a:t>
            </a:r>
            <a:r>
              <a:rPr lang="en-US" altLang="zh-CN" dirty="0" smtClean="0">
                <a:solidFill>
                  <a:schemeClr val="accent4"/>
                </a:solidFill>
                <a:latin typeface="微软雅黑" panose="020B0503020204020204" pitchFamily="34" charset="-122"/>
                <a:ea typeface="微软雅黑" panose="020B0503020204020204" pitchFamily="34" charset="-122"/>
              </a:rPr>
              <a:t>1</a:t>
            </a:r>
            <a:r>
              <a:rPr lang="zh-CN" altLang="en-US" sz="1200" dirty="0" smtClean="0">
                <a:solidFill>
                  <a:schemeClr val="tx2"/>
                </a:solidFill>
                <a:latin typeface="微软雅黑" panose="020B0503020204020204" pitchFamily="34" charset="-122"/>
                <a:ea typeface="微软雅黑" panose="020B0503020204020204" pitchFamily="34" charset="-122"/>
              </a:rPr>
              <a:t>此处</a:t>
            </a:r>
            <a:r>
              <a:rPr lang="zh-CN" altLang="en-US" sz="1200" dirty="0">
                <a:solidFill>
                  <a:schemeClr val="tx2"/>
                </a:solidFill>
                <a:latin typeface="微软雅黑" panose="020B0503020204020204" pitchFamily="34" charset="-122"/>
                <a:ea typeface="微软雅黑" panose="020B0503020204020204" pitchFamily="34" charset="-122"/>
              </a:rPr>
              <a:t>添加标题项目</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41" name="弧形 40"/>
          <p:cNvSpPr/>
          <p:nvPr/>
        </p:nvSpPr>
        <p:spPr>
          <a:xfrm rot="2700000">
            <a:off x="544020" y="1151462"/>
            <a:ext cx="3573400" cy="3573400"/>
          </a:xfrm>
          <a:prstGeom prst="arc">
            <a:avLst/>
          </a:prstGeom>
          <a:ln>
            <a:solidFill>
              <a:srgbClr val="394C5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1"/>
              </a:solidFill>
            </a:endParaRPr>
          </a:p>
        </p:txBody>
      </p:sp>
      <p:sp>
        <p:nvSpPr>
          <p:cNvPr id="15" name="Title 2"/>
          <p:cNvSpPr txBox="1"/>
          <p:nvPr/>
        </p:nvSpPr>
        <p:spPr>
          <a:xfrm>
            <a:off x="899592" y="605880"/>
            <a:ext cx="2727868" cy="457049"/>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r>
              <a:rPr lang="zh-CN" altLang="en-US" dirty="0" smtClean="0">
                <a:solidFill>
                  <a:schemeClr val="tx2"/>
                </a:solidFill>
              </a:rPr>
              <a:t>目录 </a:t>
            </a:r>
            <a:r>
              <a:rPr lang="en-US" altLang="zh-CN" dirty="0" smtClean="0">
                <a:solidFill>
                  <a:schemeClr val="tx2"/>
                </a:solidFill>
              </a:rPr>
              <a:t>CONTENTS</a:t>
            </a:r>
            <a:endParaRPr lang="en-US" dirty="0">
              <a:solidFill>
                <a:schemeClr val="tx2"/>
              </a:solidFill>
            </a:endParaRPr>
          </a:p>
        </p:txBody>
      </p:sp>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70435" t="71852" b="1994"/>
          <a:stretch>
            <a:fillRect/>
          </a:stretch>
        </p:blipFill>
        <p:spPr>
          <a:xfrm>
            <a:off x="965371" y="2486723"/>
            <a:ext cx="2482185" cy="1115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subTnLst>
                                    <p:audio>
                                      <p:cMediaNode>
                                        <p:cTn display="0" masterRel="sameClick">
                                          <p:stCondLst>
                                            <p:cond evt="begin" delay="0">
                                              <p:tn val="15"/>
                                            </p:cond>
                                          </p:stCondLst>
                                          <p:endCondLst>
                                            <p:cond evt="onStopAudio" delay="0">
                                              <p:tgtEl>
                                                <p:sldTgt/>
                                              </p:tgtEl>
                                            </p:cond>
                                          </p:endCondLst>
                                        </p:cTn>
                                        <p:tgtEl>
                                          <p:sndTgt r:embed="rId2" name="翻书.wav"/>
                                        </p:tgtEl>
                                      </p:cMediaNode>
                                    </p:audio>
                                  </p:subTnLst>
                                </p:cTn>
                              </p:par>
                              <p:par>
                                <p:cTn id="20" presetID="53" presetClass="entr" presetSubtype="16"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42" presetClass="path" presetSubtype="0" accel="50000" decel="50000" fill="hold" grpId="1" nodeType="withEffect">
                                  <p:stCondLst>
                                    <p:cond delay="0"/>
                                  </p:stCondLst>
                                  <p:childTnLst>
                                    <p:animMotion origin="layout" path="M -0.18108 0.20062 L 0.00208 -0.01018 " pathEditMode="relative" rAng="0" ptsTypes="AA">
                                      <p:cBhvr>
                                        <p:cTn id="36" dur="1000" fill="hold"/>
                                        <p:tgtEl>
                                          <p:spTgt spid="30"/>
                                        </p:tgtEl>
                                        <p:attrNameLst>
                                          <p:attrName>ppt_x</p:attrName>
                                          <p:attrName>ppt_y</p:attrName>
                                        </p:attrNameLst>
                                      </p:cBhvr>
                                      <p:rCtr x="9149" y="-10556"/>
                                    </p:animMotion>
                                  </p:childTnLst>
                                </p:cTn>
                              </p:par>
                              <p:par>
                                <p:cTn id="37" presetID="42" presetClass="path" presetSubtype="0" accel="50000" decel="50000" fill="hold" grpId="1" nodeType="withEffect">
                                  <p:stCondLst>
                                    <p:cond delay="0"/>
                                  </p:stCondLst>
                                  <p:childTnLst>
                                    <p:animMotion origin="layout" path="M -0.22448 0.075 L 0.0007 -0.0034 " pathEditMode="relative" rAng="0" ptsTypes="AA">
                                      <p:cBhvr>
                                        <p:cTn id="38" dur="1000" fill="hold"/>
                                        <p:tgtEl>
                                          <p:spTgt spid="31"/>
                                        </p:tgtEl>
                                        <p:attrNameLst>
                                          <p:attrName>ppt_x</p:attrName>
                                          <p:attrName>ppt_y</p:attrName>
                                        </p:attrNameLst>
                                      </p:cBhvr>
                                      <p:rCtr x="11250" y="-3920"/>
                                    </p:animMotion>
                                  </p:childTnLst>
                                </p:cTn>
                              </p:par>
                              <p:par>
                                <p:cTn id="39" presetID="42" presetClass="path" presetSubtype="0" accel="50000" decel="50000" fill="hold" grpId="1" nodeType="withEffect">
                                  <p:stCondLst>
                                    <p:cond delay="0"/>
                                  </p:stCondLst>
                                  <p:childTnLst>
                                    <p:animMotion origin="layout" path="M -0.22448 -0.07284 L 0.0007 -0.00031 " pathEditMode="relative" rAng="0" ptsTypes="AA">
                                      <p:cBhvr>
                                        <p:cTn id="40" dur="1000" fill="hold"/>
                                        <p:tgtEl>
                                          <p:spTgt spid="32"/>
                                        </p:tgtEl>
                                        <p:attrNameLst>
                                          <p:attrName>ppt_x</p:attrName>
                                          <p:attrName>ppt_y</p:attrName>
                                        </p:attrNameLst>
                                      </p:cBhvr>
                                      <p:rCtr x="11250" y="3611"/>
                                    </p:animMotion>
                                  </p:childTnLst>
                                </p:cTn>
                              </p:par>
                              <p:par>
                                <p:cTn id="41" presetID="42" presetClass="path" presetSubtype="0" accel="50000" decel="50000" fill="hold" grpId="1" nodeType="withEffect">
                                  <p:stCondLst>
                                    <p:cond delay="0"/>
                                  </p:stCondLst>
                                  <p:childTnLst>
                                    <p:animMotion origin="layout" path="M -0.18108 -0.19877 L -0.00087 -0.00155 " pathEditMode="relative" rAng="0" ptsTypes="AA">
                                      <p:cBhvr>
                                        <p:cTn id="42" dur="1000" fill="hold"/>
                                        <p:tgtEl>
                                          <p:spTgt spid="33"/>
                                        </p:tgtEl>
                                        <p:attrNameLst>
                                          <p:attrName>ppt_x</p:attrName>
                                          <p:attrName>ppt_y</p:attrName>
                                        </p:attrNameLst>
                                      </p:cBhvr>
                                      <p:rCtr x="9010" y="9846"/>
                                    </p:animMotion>
                                  </p:childTnLst>
                                </p:cTn>
                              </p:par>
                              <p:par>
                                <p:cTn id="43" presetID="10" presetClass="entr" presetSubtype="0" fill="hold" grpId="0" nodeType="withEffect">
                                  <p:stCondLst>
                                    <p:cond delay="100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childTnLst>
                                </p:cTn>
                              </p:par>
                              <p:par>
                                <p:cTn id="52" presetID="10" presetClass="entr" presetSubtype="0" fill="hold" grpId="0" nodeType="withEffect">
                                  <p:stCondLst>
                                    <p:cond delay="100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childTnLst>
                                </p:cTn>
                              </p:par>
                              <p:par>
                                <p:cTn id="55" presetID="22" presetClass="entr" presetSubtype="1" fill="hold" grpId="0" nodeType="withEffect">
                                  <p:stCondLst>
                                    <p:cond delay="100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26" presetClass="emph" presetSubtype="0" fill="hold" grpId="2" nodeType="withEffect">
                                  <p:stCondLst>
                                    <p:cond delay="2000"/>
                                  </p:stCondLst>
                                  <p:childTnLst>
                                    <p:animEffect transition="out" filter="fade">
                                      <p:cBhvr>
                                        <p:cTn id="59" dur="500" tmFilter="0, 0; .2, .5; .8, .5; 1, 0"/>
                                        <p:tgtEl>
                                          <p:spTgt spid="30"/>
                                        </p:tgtEl>
                                      </p:cBhvr>
                                    </p:animEffect>
                                    <p:animScale>
                                      <p:cBhvr>
                                        <p:cTn id="60" dur="250" autoRev="1" fill="hold"/>
                                        <p:tgtEl>
                                          <p:spTgt spid="30"/>
                                        </p:tgtEl>
                                      </p:cBhvr>
                                      <p:by x="105000" y="105000"/>
                                    </p:animScale>
                                  </p:childTnLst>
                                </p:cTn>
                              </p:par>
                              <p:par>
                                <p:cTn id="61" presetID="26" presetClass="emph" presetSubtype="0" fill="hold" grpId="1" nodeType="withEffect">
                                  <p:stCondLst>
                                    <p:cond delay="2000"/>
                                  </p:stCondLst>
                                  <p:childTnLst>
                                    <p:animEffect transition="out" filter="fade">
                                      <p:cBhvr>
                                        <p:cTn id="62" dur="500" tmFilter="0, 0; .2, .5; .8, .5; 1, 0"/>
                                        <p:tgtEl>
                                          <p:spTgt spid="34"/>
                                        </p:tgtEl>
                                      </p:cBhvr>
                                    </p:animEffect>
                                    <p:animScale>
                                      <p:cBhvr>
                                        <p:cTn id="63" dur="250" autoRev="1" fill="hold"/>
                                        <p:tgtEl>
                                          <p:spTgt spid="34"/>
                                        </p:tgtEl>
                                      </p:cBhvr>
                                      <p:by x="105000" y="105000"/>
                                    </p:animScale>
                                  </p:childTnLst>
                                </p:cTn>
                              </p:par>
                              <p:par>
                                <p:cTn id="64" presetID="26" presetClass="emph" presetSubtype="0" fill="hold" grpId="2" nodeType="withEffect">
                                  <p:stCondLst>
                                    <p:cond delay="2500"/>
                                  </p:stCondLst>
                                  <p:childTnLst>
                                    <p:animEffect transition="out" filter="fade">
                                      <p:cBhvr>
                                        <p:cTn id="65" dur="500" tmFilter="0, 0; .2, .5; .8, .5; 1, 0"/>
                                        <p:tgtEl>
                                          <p:spTgt spid="31"/>
                                        </p:tgtEl>
                                      </p:cBhvr>
                                    </p:animEffect>
                                    <p:animScale>
                                      <p:cBhvr>
                                        <p:cTn id="66" dur="250" autoRev="1" fill="hold"/>
                                        <p:tgtEl>
                                          <p:spTgt spid="31"/>
                                        </p:tgtEl>
                                      </p:cBhvr>
                                      <p:by x="105000" y="105000"/>
                                    </p:animScale>
                                  </p:childTnLst>
                                </p:cTn>
                              </p:par>
                              <p:par>
                                <p:cTn id="67" presetID="26" presetClass="emph" presetSubtype="0" fill="hold" grpId="1" nodeType="withEffect">
                                  <p:stCondLst>
                                    <p:cond delay="2500"/>
                                  </p:stCondLst>
                                  <p:childTnLst>
                                    <p:animEffect transition="out" filter="fade">
                                      <p:cBhvr>
                                        <p:cTn id="68" dur="500" tmFilter="0, 0; .2, .5; .8, .5; 1, 0"/>
                                        <p:tgtEl>
                                          <p:spTgt spid="35"/>
                                        </p:tgtEl>
                                      </p:cBhvr>
                                    </p:animEffect>
                                    <p:animScale>
                                      <p:cBhvr>
                                        <p:cTn id="69" dur="250" autoRev="1" fill="hold"/>
                                        <p:tgtEl>
                                          <p:spTgt spid="35"/>
                                        </p:tgtEl>
                                      </p:cBhvr>
                                      <p:by x="105000" y="105000"/>
                                    </p:animScale>
                                  </p:childTnLst>
                                </p:cTn>
                              </p:par>
                              <p:par>
                                <p:cTn id="70" presetID="26" presetClass="emph" presetSubtype="0" fill="hold" grpId="2" nodeType="withEffect">
                                  <p:stCondLst>
                                    <p:cond delay="3000"/>
                                  </p:stCondLst>
                                  <p:childTnLst>
                                    <p:animEffect transition="out" filter="fade">
                                      <p:cBhvr>
                                        <p:cTn id="71" dur="500" tmFilter="0, 0; .2, .5; .8, .5; 1, 0"/>
                                        <p:tgtEl>
                                          <p:spTgt spid="32"/>
                                        </p:tgtEl>
                                      </p:cBhvr>
                                    </p:animEffect>
                                    <p:animScale>
                                      <p:cBhvr>
                                        <p:cTn id="72" dur="250" autoRev="1" fill="hold"/>
                                        <p:tgtEl>
                                          <p:spTgt spid="32"/>
                                        </p:tgtEl>
                                      </p:cBhvr>
                                      <p:by x="105000" y="105000"/>
                                    </p:animScale>
                                  </p:childTnLst>
                                </p:cTn>
                              </p:par>
                              <p:par>
                                <p:cTn id="73" presetID="26" presetClass="emph" presetSubtype="0" fill="hold" grpId="1" nodeType="withEffect">
                                  <p:stCondLst>
                                    <p:cond delay="3000"/>
                                  </p:stCondLst>
                                  <p:childTnLst>
                                    <p:animEffect transition="out" filter="fade">
                                      <p:cBhvr>
                                        <p:cTn id="74" dur="500" tmFilter="0, 0; .2, .5; .8, .5; 1, 0"/>
                                        <p:tgtEl>
                                          <p:spTgt spid="36"/>
                                        </p:tgtEl>
                                      </p:cBhvr>
                                    </p:animEffect>
                                    <p:animScale>
                                      <p:cBhvr>
                                        <p:cTn id="75" dur="250" autoRev="1" fill="hold"/>
                                        <p:tgtEl>
                                          <p:spTgt spid="36"/>
                                        </p:tgtEl>
                                      </p:cBhvr>
                                      <p:by x="105000" y="105000"/>
                                    </p:animScale>
                                  </p:childTnLst>
                                </p:cTn>
                              </p:par>
                              <p:par>
                                <p:cTn id="76" presetID="26" presetClass="emph" presetSubtype="0" fill="hold" grpId="2" nodeType="withEffect">
                                  <p:stCondLst>
                                    <p:cond delay="3500"/>
                                  </p:stCondLst>
                                  <p:childTnLst>
                                    <p:animEffect transition="out" filter="fade">
                                      <p:cBhvr>
                                        <p:cTn id="77" dur="500" tmFilter="0, 0; .2, .5; .8, .5; 1, 0"/>
                                        <p:tgtEl>
                                          <p:spTgt spid="33"/>
                                        </p:tgtEl>
                                      </p:cBhvr>
                                    </p:animEffect>
                                    <p:animScale>
                                      <p:cBhvr>
                                        <p:cTn id="78" dur="250" autoRev="1" fill="hold"/>
                                        <p:tgtEl>
                                          <p:spTgt spid="33"/>
                                        </p:tgtEl>
                                      </p:cBhvr>
                                      <p:by x="105000" y="105000"/>
                                    </p:animScale>
                                  </p:childTnLst>
                                </p:cTn>
                              </p:par>
                              <p:par>
                                <p:cTn id="79" presetID="26" presetClass="emph" presetSubtype="0" fill="hold" grpId="1" nodeType="withEffect">
                                  <p:stCondLst>
                                    <p:cond delay="3500"/>
                                  </p:stCondLst>
                                  <p:childTnLst>
                                    <p:animEffect transition="out" filter="fade">
                                      <p:cBhvr>
                                        <p:cTn id="80" dur="500" tmFilter="0, 0; .2, .5; .8, .5; 1, 0"/>
                                        <p:tgtEl>
                                          <p:spTgt spid="37"/>
                                        </p:tgtEl>
                                      </p:cBhvr>
                                    </p:animEffect>
                                    <p:animScale>
                                      <p:cBhvr>
                                        <p:cTn id="81"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P spid="34" grpId="0"/>
      <p:bldP spid="34" grpId="1"/>
      <p:bldP spid="35" grpId="0"/>
      <p:bldP spid="35" grpId="1"/>
      <p:bldP spid="36" grpId="0"/>
      <p:bldP spid="36" grpId="1"/>
      <p:bldP spid="37" grpId="0"/>
      <p:bldP spid="37" grpId="1"/>
      <p:bldP spid="41"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组合 6"/>
          <p:cNvGrpSpPr/>
          <p:nvPr/>
        </p:nvGrpSpPr>
        <p:grpSpPr>
          <a:xfrm>
            <a:off x="1887637" y="1932639"/>
            <a:ext cx="487016" cy="487014"/>
            <a:chOff x="854087" y="2686245"/>
            <a:chExt cx="1367655" cy="1367650"/>
          </a:xfrm>
        </p:grpSpPr>
        <p:sp>
          <p:nvSpPr>
            <p:cNvPr id="8" name="椭圆 7"/>
            <p:cNvSpPr/>
            <p:nvPr/>
          </p:nvSpPr>
          <p:spPr>
            <a:xfrm>
              <a:off x="854087" y="2686245"/>
              <a:ext cx="1367655" cy="1367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9" name="椭圆 8"/>
            <p:cNvSpPr/>
            <p:nvPr/>
          </p:nvSpPr>
          <p:spPr>
            <a:xfrm>
              <a:off x="1035163" y="2867321"/>
              <a:ext cx="1005502" cy="100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10" name="椭圆 9"/>
            <p:cNvSpPr/>
            <p:nvPr/>
          </p:nvSpPr>
          <p:spPr>
            <a:xfrm>
              <a:off x="1355145" y="3187303"/>
              <a:ext cx="365536" cy="3655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grpSp>
      <p:sp>
        <p:nvSpPr>
          <p:cNvPr id="11" name="任意多边形 10"/>
          <p:cNvSpPr/>
          <p:nvPr/>
        </p:nvSpPr>
        <p:spPr>
          <a:xfrm>
            <a:off x="1160923" y="1719911"/>
            <a:ext cx="4964930" cy="2016146"/>
          </a:xfrm>
          <a:custGeom>
            <a:avLst/>
            <a:gdLst>
              <a:gd name="connsiteX0" fmla="*/ 4754880 w 4754880"/>
              <a:gd name="connsiteY0" fmla="*/ 0 h 1933302"/>
              <a:gd name="connsiteX1" fmla="*/ 744582 w 4754880"/>
              <a:gd name="connsiteY1" fmla="*/ 1175657 h 1933302"/>
              <a:gd name="connsiteX2" fmla="*/ 757645 w 4754880"/>
              <a:gd name="connsiteY2" fmla="*/ 705394 h 1933302"/>
              <a:gd name="connsiteX3" fmla="*/ 0 w 4754880"/>
              <a:gd name="connsiteY3" fmla="*/ 1802674 h 1933302"/>
              <a:gd name="connsiteX4" fmla="*/ 1397725 w 4754880"/>
              <a:gd name="connsiteY4" fmla="*/ 1933302 h 1933302"/>
              <a:gd name="connsiteX5" fmla="*/ 1058091 w 4754880"/>
              <a:gd name="connsiteY5" fmla="*/ 1724297 h 1933302"/>
              <a:gd name="connsiteX6" fmla="*/ 4754880 w 4754880"/>
              <a:gd name="connsiteY6" fmla="*/ 0 h 1933302"/>
              <a:gd name="connsiteX0-1" fmla="*/ 4846320 w 4846320"/>
              <a:gd name="connsiteY0-2" fmla="*/ 0 h 1933303"/>
              <a:gd name="connsiteX1-3" fmla="*/ 836022 w 4846320"/>
              <a:gd name="connsiteY1-4" fmla="*/ 1175657 h 1933303"/>
              <a:gd name="connsiteX2-5" fmla="*/ 849085 w 4846320"/>
              <a:gd name="connsiteY2-6" fmla="*/ 705394 h 1933303"/>
              <a:gd name="connsiteX3-7" fmla="*/ 0 w 4846320"/>
              <a:gd name="connsiteY3-8" fmla="*/ 1933303 h 1933303"/>
              <a:gd name="connsiteX4-9" fmla="*/ 1489165 w 4846320"/>
              <a:gd name="connsiteY4-10" fmla="*/ 1933302 h 1933303"/>
              <a:gd name="connsiteX5-11" fmla="*/ 1149531 w 4846320"/>
              <a:gd name="connsiteY5-12" fmla="*/ 1724297 h 1933303"/>
              <a:gd name="connsiteX6-13" fmla="*/ 4846320 w 4846320"/>
              <a:gd name="connsiteY6-14" fmla="*/ 0 h 1933303"/>
              <a:gd name="connsiteX0-15" fmla="*/ 4807132 w 4807132"/>
              <a:gd name="connsiteY0-16" fmla="*/ 0 h 2103120"/>
              <a:gd name="connsiteX1-17" fmla="*/ 796834 w 4807132"/>
              <a:gd name="connsiteY1-18" fmla="*/ 1175657 h 2103120"/>
              <a:gd name="connsiteX2-19" fmla="*/ 809897 w 4807132"/>
              <a:gd name="connsiteY2-20" fmla="*/ 705394 h 2103120"/>
              <a:gd name="connsiteX3-21" fmla="*/ 0 w 4807132"/>
              <a:gd name="connsiteY3-22" fmla="*/ 2103120 h 2103120"/>
              <a:gd name="connsiteX4-23" fmla="*/ 1449977 w 4807132"/>
              <a:gd name="connsiteY4-24" fmla="*/ 1933302 h 2103120"/>
              <a:gd name="connsiteX5-25" fmla="*/ 1110343 w 4807132"/>
              <a:gd name="connsiteY5-26" fmla="*/ 1724297 h 2103120"/>
              <a:gd name="connsiteX6-27" fmla="*/ 4807132 w 4807132"/>
              <a:gd name="connsiteY6-28" fmla="*/ 0 h 2103120"/>
              <a:gd name="connsiteX0-29" fmla="*/ 4807132 w 4807132"/>
              <a:gd name="connsiteY0-30" fmla="*/ 0 h 2103120"/>
              <a:gd name="connsiteX1-31" fmla="*/ 796834 w 4807132"/>
              <a:gd name="connsiteY1-32" fmla="*/ 1175657 h 2103120"/>
              <a:gd name="connsiteX2-33" fmla="*/ 809897 w 4807132"/>
              <a:gd name="connsiteY2-34" fmla="*/ 705394 h 2103120"/>
              <a:gd name="connsiteX3-35" fmla="*/ 0 w 4807132"/>
              <a:gd name="connsiteY3-36" fmla="*/ 2103120 h 2103120"/>
              <a:gd name="connsiteX4-37" fmla="*/ 1658983 w 4807132"/>
              <a:gd name="connsiteY4-38" fmla="*/ 1985553 h 2103120"/>
              <a:gd name="connsiteX5-39" fmla="*/ 1110343 w 4807132"/>
              <a:gd name="connsiteY5-40" fmla="*/ 1724297 h 2103120"/>
              <a:gd name="connsiteX6-41" fmla="*/ 4807132 w 4807132"/>
              <a:gd name="connsiteY6-42" fmla="*/ 0 h 2103120"/>
              <a:gd name="connsiteX0-43" fmla="*/ 4754881 w 4754881"/>
              <a:gd name="connsiteY0-44" fmla="*/ 0 h 1985553"/>
              <a:gd name="connsiteX1-45" fmla="*/ 744583 w 4754881"/>
              <a:gd name="connsiteY1-46" fmla="*/ 1175657 h 1985553"/>
              <a:gd name="connsiteX2-47" fmla="*/ 757646 w 4754881"/>
              <a:gd name="connsiteY2-48" fmla="*/ 705394 h 1985553"/>
              <a:gd name="connsiteX3-49" fmla="*/ 0 w 4754881"/>
              <a:gd name="connsiteY3-50" fmla="*/ 1841863 h 1985553"/>
              <a:gd name="connsiteX4-51" fmla="*/ 1606732 w 4754881"/>
              <a:gd name="connsiteY4-52" fmla="*/ 1985553 h 1985553"/>
              <a:gd name="connsiteX5-53" fmla="*/ 1058092 w 4754881"/>
              <a:gd name="connsiteY5-54" fmla="*/ 1724297 h 1985553"/>
              <a:gd name="connsiteX6-55" fmla="*/ 4754881 w 4754881"/>
              <a:gd name="connsiteY6-56" fmla="*/ 0 h 1985553"/>
              <a:gd name="connsiteX0-57" fmla="*/ 4794069 w 4794069"/>
              <a:gd name="connsiteY0-58" fmla="*/ 0 h 1985553"/>
              <a:gd name="connsiteX1-59" fmla="*/ 783771 w 4794069"/>
              <a:gd name="connsiteY1-60" fmla="*/ 1175657 h 1985553"/>
              <a:gd name="connsiteX2-61" fmla="*/ 796834 w 4794069"/>
              <a:gd name="connsiteY2-62" fmla="*/ 705394 h 1985553"/>
              <a:gd name="connsiteX3-63" fmla="*/ 0 w 4794069"/>
              <a:gd name="connsiteY3-64" fmla="*/ 1854926 h 1985553"/>
              <a:gd name="connsiteX4-65" fmla="*/ 1645920 w 4794069"/>
              <a:gd name="connsiteY4-66" fmla="*/ 1985553 h 1985553"/>
              <a:gd name="connsiteX5-67" fmla="*/ 1097280 w 4794069"/>
              <a:gd name="connsiteY5-68" fmla="*/ 1724297 h 1985553"/>
              <a:gd name="connsiteX6-69" fmla="*/ 4794069 w 4794069"/>
              <a:gd name="connsiteY6-70" fmla="*/ 0 h 1985553"/>
              <a:gd name="connsiteX0-71" fmla="*/ 4794069 w 4794069"/>
              <a:gd name="connsiteY0-72" fmla="*/ 0 h 1985553"/>
              <a:gd name="connsiteX1-73" fmla="*/ 783771 w 4794069"/>
              <a:gd name="connsiteY1-74" fmla="*/ 1175657 h 1985553"/>
              <a:gd name="connsiteX2-75" fmla="*/ 770708 w 4794069"/>
              <a:gd name="connsiteY2-76" fmla="*/ 888274 h 1985553"/>
              <a:gd name="connsiteX3-77" fmla="*/ 0 w 4794069"/>
              <a:gd name="connsiteY3-78" fmla="*/ 1854926 h 1985553"/>
              <a:gd name="connsiteX4-79" fmla="*/ 1645920 w 4794069"/>
              <a:gd name="connsiteY4-80" fmla="*/ 1985553 h 1985553"/>
              <a:gd name="connsiteX5-81" fmla="*/ 1097280 w 4794069"/>
              <a:gd name="connsiteY5-82" fmla="*/ 1724297 h 1985553"/>
              <a:gd name="connsiteX6-83" fmla="*/ 4794069 w 4794069"/>
              <a:gd name="connsiteY6-84" fmla="*/ 0 h 1985553"/>
              <a:gd name="connsiteX0-85" fmla="*/ 4794069 w 4794069"/>
              <a:gd name="connsiteY0-86" fmla="*/ 0 h 1854926"/>
              <a:gd name="connsiteX1-87" fmla="*/ 783771 w 4794069"/>
              <a:gd name="connsiteY1-88" fmla="*/ 1175657 h 1854926"/>
              <a:gd name="connsiteX2-89" fmla="*/ 770708 w 4794069"/>
              <a:gd name="connsiteY2-90" fmla="*/ 888274 h 1854926"/>
              <a:gd name="connsiteX3-91" fmla="*/ 0 w 4794069"/>
              <a:gd name="connsiteY3-92" fmla="*/ 1854926 h 1854926"/>
              <a:gd name="connsiteX4-93" fmla="*/ 1358537 w 4794069"/>
              <a:gd name="connsiteY4-94" fmla="*/ 1854924 h 1854926"/>
              <a:gd name="connsiteX5-95" fmla="*/ 1097280 w 4794069"/>
              <a:gd name="connsiteY5-96" fmla="*/ 1724297 h 1854926"/>
              <a:gd name="connsiteX6-97" fmla="*/ 4794069 w 4794069"/>
              <a:gd name="connsiteY6-98" fmla="*/ 0 h 1854926"/>
              <a:gd name="connsiteX0-99" fmla="*/ 4728755 w 4728755"/>
              <a:gd name="connsiteY0-100" fmla="*/ 0 h 1920240"/>
              <a:gd name="connsiteX1-101" fmla="*/ 718457 w 4728755"/>
              <a:gd name="connsiteY1-102" fmla="*/ 1175657 h 1920240"/>
              <a:gd name="connsiteX2-103" fmla="*/ 705394 w 4728755"/>
              <a:gd name="connsiteY2-104" fmla="*/ 888274 h 1920240"/>
              <a:gd name="connsiteX3-105" fmla="*/ 0 w 4728755"/>
              <a:gd name="connsiteY3-106" fmla="*/ 1920240 h 1920240"/>
              <a:gd name="connsiteX4-107" fmla="*/ 1293223 w 4728755"/>
              <a:gd name="connsiteY4-108" fmla="*/ 1854924 h 1920240"/>
              <a:gd name="connsiteX5-109" fmla="*/ 1031966 w 4728755"/>
              <a:gd name="connsiteY5-110" fmla="*/ 1724297 h 1920240"/>
              <a:gd name="connsiteX6-111" fmla="*/ 4728755 w 4728755"/>
              <a:gd name="connsiteY6-112" fmla="*/ 0 h 19202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728755" h="1920240">
                <a:moveTo>
                  <a:pt x="4728755" y="0"/>
                </a:moveTo>
                <a:lnTo>
                  <a:pt x="718457" y="1175657"/>
                </a:lnTo>
                <a:lnTo>
                  <a:pt x="705394" y="888274"/>
                </a:lnTo>
                <a:lnTo>
                  <a:pt x="0" y="1920240"/>
                </a:lnTo>
                <a:lnTo>
                  <a:pt x="1293223" y="1854924"/>
                </a:lnTo>
                <a:lnTo>
                  <a:pt x="1031966" y="1724297"/>
                </a:lnTo>
                <a:lnTo>
                  <a:pt x="4728755"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026981" y="1897515"/>
            <a:ext cx="200768" cy="200768"/>
            <a:chOff x="691820" y="2523976"/>
            <a:chExt cx="1692188" cy="1692188"/>
          </a:xfrm>
        </p:grpSpPr>
        <p:sp>
          <p:nvSpPr>
            <p:cNvPr id="13" name="椭圆 12"/>
            <p:cNvSpPr/>
            <p:nvPr/>
          </p:nvSpPr>
          <p:spPr>
            <a:xfrm>
              <a:off x="691820" y="2523976"/>
              <a:ext cx="1692188" cy="16921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4" name="椭圆 13"/>
            <p:cNvSpPr/>
            <p:nvPr/>
          </p:nvSpPr>
          <p:spPr>
            <a:xfrm>
              <a:off x="774614" y="2606772"/>
              <a:ext cx="1526600" cy="1526596"/>
            </a:xfrm>
            <a:prstGeom prst="ellipse">
              <a:avLst/>
            </a:prstGeom>
            <a:solidFill>
              <a:srgbClr val="553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15" name="椭圆 14"/>
            <p:cNvSpPr/>
            <p:nvPr/>
          </p:nvSpPr>
          <p:spPr>
            <a:xfrm>
              <a:off x="922111" y="2754269"/>
              <a:ext cx="1231606" cy="12316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16" name="椭圆 15"/>
            <p:cNvSpPr/>
            <p:nvPr/>
          </p:nvSpPr>
          <p:spPr>
            <a:xfrm>
              <a:off x="1081702" y="2913861"/>
              <a:ext cx="912423" cy="91241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643027" y="1426372"/>
            <a:ext cx="651711" cy="651711"/>
            <a:chOff x="691820" y="2523976"/>
            <a:chExt cx="1692188" cy="1692188"/>
          </a:xfrm>
        </p:grpSpPr>
        <p:sp>
          <p:nvSpPr>
            <p:cNvPr id="18" name="椭圆 17"/>
            <p:cNvSpPr/>
            <p:nvPr/>
          </p:nvSpPr>
          <p:spPr>
            <a:xfrm>
              <a:off x="691820" y="2523976"/>
              <a:ext cx="1692188" cy="16921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19" name="椭圆 18"/>
            <p:cNvSpPr/>
            <p:nvPr/>
          </p:nvSpPr>
          <p:spPr>
            <a:xfrm>
              <a:off x="854087" y="2686245"/>
              <a:ext cx="1367655" cy="13676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0" name="椭圆 19"/>
            <p:cNvSpPr/>
            <p:nvPr/>
          </p:nvSpPr>
          <p:spPr>
            <a:xfrm>
              <a:off x="1035163" y="2867321"/>
              <a:ext cx="1005502" cy="1005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chemeClr val="tx2"/>
                  </a:solidFill>
                  <a:latin typeface="微软雅黑" panose="020B0503020204020204" pitchFamily="34" charset="-122"/>
                  <a:ea typeface="微软雅黑" panose="020B0503020204020204" pitchFamily="34" charset="-122"/>
                </a:rPr>
                <a:t>1</a:t>
              </a:r>
              <a:endParaRPr lang="zh-CN" altLang="en-US" sz="1015" dirty="0">
                <a:solidFill>
                  <a:schemeClr val="tx2"/>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272062" y="2191538"/>
            <a:ext cx="1247425" cy="1247425"/>
            <a:chOff x="691820" y="2523976"/>
            <a:chExt cx="1692188" cy="1692188"/>
          </a:xfrm>
        </p:grpSpPr>
        <p:sp>
          <p:nvSpPr>
            <p:cNvPr id="22" name="椭圆 21"/>
            <p:cNvSpPr/>
            <p:nvPr/>
          </p:nvSpPr>
          <p:spPr>
            <a:xfrm>
              <a:off x="691820" y="2523976"/>
              <a:ext cx="1692188" cy="16921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3" name="椭圆 22"/>
            <p:cNvSpPr/>
            <p:nvPr/>
          </p:nvSpPr>
          <p:spPr>
            <a:xfrm>
              <a:off x="854087" y="2686245"/>
              <a:ext cx="1367655" cy="1367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4" name="椭圆 23"/>
            <p:cNvSpPr/>
            <p:nvPr/>
          </p:nvSpPr>
          <p:spPr>
            <a:xfrm>
              <a:off x="1035163" y="2867321"/>
              <a:ext cx="1005502" cy="1005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2"/>
                  </a:solidFill>
                  <a:latin typeface="微软雅黑" panose="020B0503020204020204" pitchFamily="34" charset="-122"/>
                  <a:ea typeface="微软雅黑" panose="020B0503020204020204" pitchFamily="34" charset="-122"/>
                </a:rPr>
                <a:t>2</a:t>
              </a:r>
              <a:endParaRPr lang="zh-CN" altLang="en-US" sz="2400" dirty="0">
                <a:solidFill>
                  <a:schemeClr val="tx2"/>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156989" y="1448477"/>
            <a:ext cx="144224" cy="144224"/>
            <a:chOff x="691820" y="2523976"/>
            <a:chExt cx="1692188" cy="1692188"/>
          </a:xfrm>
          <a:solidFill>
            <a:schemeClr val="accent6"/>
          </a:solidFill>
        </p:grpSpPr>
        <p:sp>
          <p:nvSpPr>
            <p:cNvPr id="26" name="椭圆 25"/>
            <p:cNvSpPr/>
            <p:nvPr/>
          </p:nvSpPr>
          <p:spPr>
            <a:xfrm>
              <a:off x="691820" y="2523976"/>
              <a:ext cx="1692188" cy="169218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27" name="椭圆 26"/>
            <p:cNvSpPr/>
            <p:nvPr/>
          </p:nvSpPr>
          <p:spPr>
            <a:xfrm>
              <a:off x="854087" y="2686245"/>
              <a:ext cx="1367655" cy="13676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28" name="椭圆 27"/>
            <p:cNvSpPr/>
            <p:nvPr/>
          </p:nvSpPr>
          <p:spPr>
            <a:xfrm>
              <a:off x="1035163" y="2867321"/>
              <a:ext cx="1005502" cy="1005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093776" y="1534908"/>
            <a:ext cx="284995" cy="284993"/>
            <a:chOff x="691820" y="2523976"/>
            <a:chExt cx="1692188" cy="1692188"/>
          </a:xfrm>
        </p:grpSpPr>
        <p:sp>
          <p:nvSpPr>
            <p:cNvPr id="30" name="椭圆 29"/>
            <p:cNvSpPr/>
            <p:nvPr/>
          </p:nvSpPr>
          <p:spPr>
            <a:xfrm>
              <a:off x="691820" y="2523976"/>
              <a:ext cx="1692188" cy="16921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1" name="椭圆 30"/>
            <p:cNvSpPr/>
            <p:nvPr/>
          </p:nvSpPr>
          <p:spPr>
            <a:xfrm>
              <a:off x="774614" y="2606772"/>
              <a:ext cx="1526600" cy="15265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32" name="椭圆 31"/>
            <p:cNvSpPr/>
            <p:nvPr/>
          </p:nvSpPr>
          <p:spPr>
            <a:xfrm>
              <a:off x="1053492" y="2885650"/>
              <a:ext cx="968844" cy="968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3" name="椭圆 32"/>
            <p:cNvSpPr/>
            <p:nvPr/>
          </p:nvSpPr>
          <p:spPr>
            <a:xfrm>
              <a:off x="1220821" y="3052979"/>
              <a:ext cx="634186" cy="6341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378177" y="1924837"/>
            <a:ext cx="146965" cy="146965"/>
            <a:chOff x="691820" y="2523976"/>
            <a:chExt cx="1692188" cy="1692188"/>
          </a:xfrm>
        </p:grpSpPr>
        <p:sp>
          <p:nvSpPr>
            <p:cNvPr id="35" name="椭圆 34"/>
            <p:cNvSpPr/>
            <p:nvPr/>
          </p:nvSpPr>
          <p:spPr>
            <a:xfrm>
              <a:off x="691820" y="2523976"/>
              <a:ext cx="1692188" cy="16921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sp>
          <p:nvSpPr>
            <p:cNvPr id="36" name="椭圆 35"/>
            <p:cNvSpPr/>
            <p:nvPr/>
          </p:nvSpPr>
          <p:spPr>
            <a:xfrm>
              <a:off x="854087" y="2686245"/>
              <a:ext cx="1367655" cy="13676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7" name="椭圆 36"/>
            <p:cNvSpPr/>
            <p:nvPr/>
          </p:nvSpPr>
          <p:spPr>
            <a:xfrm>
              <a:off x="1035163" y="2867321"/>
              <a:ext cx="1005502" cy="1005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2"/>
                </a:solidFill>
                <a:latin typeface="微软雅黑" panose="020B0503020204020204" pitchFamily="34" charset="-122"/>
                <a:ea typeface="微软雅黑" panose="020B0503020204020204" pitchFamily="34" charset="-122"/>
              </a:endParaRPr>
            </a:p>
          </p:txBody>
        </p:sp>
      </p:grpSp>
      <p:sp>
        <p:nvSpPr>
          <p:cNvPr id="38" name="TextBox 134"/>
          <p:cNvSpPr txBox="1"/>
          <p:nvPr/>
        </p:nvSpPr>
        <p:spPr>
          <a:xfrm>
            <a:off x="6589188" y="1426372"/>
            <a:ext cx="1040671" cy="248209"/>
          </a:xfrm>
          <a:prstGeom prst="rect">
            <a:avLst/>
          </a:prstGeom>
          <a:noFill/>
        </p:spPr>
        <p:txBody>
          <a:bodyPr wrap="none" rtlCol="0">
            <a:spAutoFit/>
          </a:bodyPr>
          <a:lstStyle/>
          <a:p>
            <a:pPr algn="ctr"/>
            <a:r>
              <a:rPr lang="zh-CN" altLang="en-US" sz="1015" dirty="0">
                <a:solidFill>
                  <a:schemeClr val="accent1"/>
                </a:solidFill>
                <a:latin typeface="微软雅黑" panose="020B0503020204020204" pitchFamily="34" charset="-122"/>
                <a:ea typeface="微软雅黑" panose="020B0503020204020204" pitchFamily="34" charset="-122"/>
              </a:rPr>
              <a:t>在此输入标题</a:t>
            </a:r>
            <a:r>
              <a:rPr lang="en-US" altLang="zh-CN" sz="1015" dirty="0">
                <a:solidFill>
                  <a:schemeClr val="accent1"/>
                </a:solidFill>
                <a:latin typeface="微软雅黑" panose="020B0503020204020204" pitchFamily="34" charset="-122"/>
                <a:ea typeface="微软雅黑" panose="020B0503020204020204" pitchFamily="34" charset="-122"/>
              </a:rPr>
              <a:t>1</a:t>
            </a:r>
            <a:endParaRPr lang="zh-CN" altLang="en-US" sz="1015" dirty="0">
              <a:solidFill>
                <a:schemeClr val="accent1"/>
              </a:solidFill>
              <a:latin typeface="微软雅黑" panose="020B0503020204020204" pitchFamily="34" charset="-122"/>
              <a:ea typeface="微软雅黑" panose="020B0503020204020204" pitchFamily="34" charset="-122"/>
            </a:endParaRPr>
          </a:p>
        </p:txBody>
      </p:sp>
      <p:sp>
        <p:nvSpPr>
          <p:cNvPr id="39" name="TextBox 135"/>
          <p:cNvSpPr txBox="1"/>
          <p:nvPr/>
        </p:nvSpPr>
        <p:spPr>
          <a:xfrm>
            <a:off x="6461220" y="1733138"/>
            <a:ext cx="1470595" cy="674031"/>
          </a:xfrm>
          <a:prstGeom prst="rect">
            <a:avLst/>
          </a:prstGeom>
          <a:noFill/>
        </p:spPr>
        <p:txBody>
          <a:bodyPr wrap="none" rtlCol="0">
            <a:spAutoFit/>
          </a:bodyPr>
          <a:lstStyle/>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1</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1</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1</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p:txBody>
      </p:sp>
      <p:sp>
        <p:nvSpPr>
          <p:cNvPr id="40" name="TextBox 134"/>
          <p:cNvSpPr txBox="1"/>
          <p:nvPr/>
        </p:nvSpPr>
        <p:spPr>
          <a:xfrm>
            <a:off x="3771752" y="3018349"/>
            <a:ext cx="1040671" cy="248209"/>
          </a:xfrm>
          <a:prstGeom prst="rect">
            <a:avLst/>
          </a:prstGeom>
          <a:noFill/>
        </p:spPr>
        <p:txBody>
          <a:bodyPr wrap="none" rtlCol="0">
            <a:spAutoFit/>
          </a:bodyPr>
          <a:lstStyle/>
          <a:p>
            <a:pPr algn="ctr"/>
            <a:r>
              <a:rPr lang="zh-CN" altLang="en-US" sz="1015" dirty="0">
                <a:solidFill>
                  <a:schemeClr val="accent5"/>
                </a:solidFill>
                <a:latin typeface="微软雅黑" panose="020B0503020204020204" pitchFamily="34" charset="-122"/>
                <a:ea typeface="微软雅黑" panose="020B0503020204020204" pitchFamily="34" charset="-122"/>
              </a:rPr>
              <a:t>在此输入标题</a:t>
            </a:r>
            <a:r>
              <a:rPr lang="en-US" altLang="zh-CN" sz="1015" dirty="0">
                <a:solidFill>
                  <a:schemeClr val="accent5"/>
                </a:solidFill>
                <a:latin typeface="微软雅黑" panose="020B0503020204020204" pitchFamily="34" charset="-122"/>
                <a:ea typeface="微软雅黑" panose="020B0503020204020204" pitchFamily="34" charset="-122"/>
              </a:rPr>
              <a:t>2</a:t>
            </a:r>
            <a:endParaRPr lang="zh-CN" altLang="en-US" sz="1015" dirty="0">
              <a:solidFill>
                <a:schemeClr val="accent5"/>
              </a:solidFill>
              <a:latin typeface="微软雅黑" panose="020B0503020204020204" pitchFamily="34" charset="-122"/>
              <a:ea typeface="微软雅黑" panose="020B0503020204020204" pitchFamily="34" charset="-122"/>
            </a:endParaRPr>
          </a:p>
        </p:txBody>
      </p:sp>
      <p:sp>
        <p:nvSpPr>
          <p:cNvPr id="41" name="TextBox 135"/>
          <p:cNvSpPr txBox="1"/>
          <p:nvPr/>
        </p:nvSpPr>
        <p:spPr>
          <a:xfrm>
            <a:off x="3643784" y="3325115"/>
            <a:ext cx="1470595" cy="674031"/>
          </a:xfrm>
          <a:prstGeom prst="rect">
            <a:avLst/>
          </a:prstGeom>
          <a:noFill/>
        </p:spPr>
        <p:txBody>
          <a:bodyPr wrap="none" rtlCol="0">
            <a:spAutoFit/>
          </a:bodyPr>
          <a:lstStyle/>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2</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2</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a:p>
            <a:pPr marL="128905" indent="-128905" algn="ctr">
              <a:lnSpc>
                <a:spcPct val="120000"/>
              </a:lnSpc>
              <a:spcBef>
                <a:spcPct val="0"/>
              </a:spcBef>
              <a:buFont typeface="Arial" panose="020B0604020202020204" pitchFamily="34" charset="0"/>
              <a:buChar char="•"/>
            </a:pPr>
            <a:r>
              <a:rPr lang="zh-CN" altLang="en-US" sz="1050" dirty="0">
                <a:solidFill>
                  <a:schemeClr val="tx2"/>
                </a:solidFill>
                <a:latin typeface="微软雅黑" panose="020B0503020204020204" pitchFamily="34" charset="-122"/>
                <a:ea typeface="微软雅黑" panose="020B0503020204020204" pitchFamily="34" charset="-122"/>
              </a:rPr>
              <a:t>在此输入标题</a:t>
            </a:r>
            <a:r>
              <a:rPr lang="en-US" altLang="zh-CN" sz="1050" dirty="0">
                <a:solidFill>
                  <a:schemeClr val="tx2"/>
                </a:solidFill>
                <a:latin typeface="微软雅黑" panose="020B0503020204020204" pitchFamily="34" charset="-122"/>
                <a:ea typeface="微软雅黑" panose="020B0503020204020204" pitchFamily="34" charset="-122"/>
              </a:rPr>
              <a:t>2</a:t>
            </a:r>
            <a:r>
              <a:rPr lang="zh-CN" altLang="en-US" sz="1050" dirty="0">
                <a:solidFill>
                  <a:schemeClr val="tx2"/>
                </a:solidFill>
                <a:latin typeface="微软雅黑" panose="020B0503020204020204" pitchFamily="34" charset="-122"/>
                <a:ea typeface="微软雅黑" panose="020B0503020204020204" pitchFamily="34" charset="-122"/>
              </a:rPr>
              <a:t>文字</a:t>
            </a:r>
            <a:endParaRPr lang="en-US" altLang="zh-CN" sz="105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1+#ppt_w/2"/>
                                          </p:val>
                                        </p:tav>
                                        <p:tav tm="100000">
                                          <p:val>
                                            <p:strVal val="#ppt_x"/>
                                          </p:val>
                                        </p:tav>
                                      </p:tavLst>
                                    </p:anim>
                                    <p:anim calcmode="lin" valueType="num">
                                      <p:cBhvr additive="base">
                                        <p:cTn id="28" dur="500" fill="hold"/>
                                        <p:tgtEl>
                                          <p:spTgt spid="25"/>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0-#ppt_h/2"/>
                                          </p:val>
                                        </p:tav>
                                        <p:tav tm="100000">
                                          <p:val>
                                            <p:strVal val="#ppt_y"/>
                                          </p:val>
                                        </p:tav>
                                      </p:tavLst>
                                    </p:anim>
                                  </p:childTnLst>
                                </p:cTn>
                              </p:par>
                              <p:par>
                                <p:cTn id="33" presetID="2" presetClass="entr" presetSubtype="3"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ppt_x"/>
                                          </p:val>
                                        </p:tav>
                                        <p:tav tm="100000">
                                          <p:val>
                                            <p:strVal val="#ppt_x"/>
                                          </p:val>
                                        </p:tav>
                                      </p:tavLst>
                                    </p:anim>
                                    <p:anim calcmode="lin" valueType="num">
                                      <p:cBhvr additive="base">
                                        <p:cTn id="52" dur="500" fill="hold"/>
                                        <p:tgtEl>
                                          <p:spTgt spid="4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ppt_x"/>
                                          </p:val>
                                        </p:tav>
                                        <p:tav tm="100000">
                                          <p:val>
                                            <p:strVal val="#ppt_x"/>
                                          </p:val>
                                        </p:tav>
                                      </p:tavLst>
                                    </p:anim>
                                    <p:anim calcmode="lin" valueType="num">
                                      <p:cBhvr additive="base">
                                        <p:cTn id="5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文本框 4"/>
          <p:cNvSpPr txBox="1">
            <a:spLocks noChangeArrowheads="1"/>
          </p:cNvSpPr>
          <p:nvPr/>
        </p:nvSpPr>
        <p:spPr bwMode="auto">
          <a:xfrm>
            <a:off x="3540125" y="1206500"/>
            <a:ext cx="2025650" cy="446088"/>
          </a:xfrm>
          <a:prstGeom prst="rect">
            <a:avLst/>
          </a:prstGeom>
          <a:solidFill>
            <a:schemeClr val="accent1"/>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a:solidFill>
                  <a:schemeClr val="bg1"/>
                </a:solidFill>
                <a:latin typeface="微软雅黑" panose="020B0503020204020204" pitchFamily="34" charset="-122"/>
                <a:ea typeface="微软雅黑" panose="020B0503020204020204" pitchFamily="34" charset="-122"/>
              </a:rPr>
              <a:t>点击此处添加标题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2376488" y="1328738"/>
            <a:ext cx="728662" cy="728662"/>
          </a:xfrm>
          <a:prstGeom prst="ellipse">
            <a:avLst/>
          </a:prstGeom>
          <a:noFill/>
          <a:ln w="25400">
            <a:solidFill>
              <a:schemeClr val="accent1"/>
            </a:solidFill>
            <a:miter lim="800000"/>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zh-CN" altLang="en-US" kern="0">
              <a:solidFill>
                <a:schemeClr val="tx2"/>
              </a:solidFill>
              <a:latin typeface="宋体" panose="02010600030101010101" pitchFamily="2" charset="-122"/>
              <a:ea typeface="+mn-ea"/>
            </a:endParaRPr>
          </a:p>
        </p:txBody>
      </p:sp>
      <p:sp>
        <p:nvSpPr>
          <p:cNvPr id="9" name="椭圆 8"/>
          <p:cNvSpPr/>
          <p:nvPr/>
        </p:nvSpPr>
        <p:spPr>
          <a:xfrm flipV="1">
            <a:off x="3057525" y="1250950"/>
            <a:ext cx="157163" cy="1571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sp>
        <p:nvSpPr>
          <p:cNvPr id="10" name="椭圆 9"/>
          <p:cNvSpPr/>
          <p:nvPr/>
        </p:nvSpPr>
        <p:spPr>
          <a:xfrm>
            <a:off x="2376488" y="2446338"/>
            <a:ext cx="728662" cy="728662"/>
          </a:xfrm>
          <a:prstGeom prst="ellipse">
            <a:avLst/>
          </a:prstGeom>
          <a:noFill/>
          <a:ln w="25400">
            <a:solidFill>
              <a:schemeClr val="accent2"/>
            </a:solidFill>
            <a:miter lim="800000"/>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zh-CN" altLang="en-US" kern="0">
              <a:solidFill>
                <a:schemeClr val="tx2"/>
              </a:solidFill>
              <a:latin typeface="宋体" panose="02010600030101010101" pitchFamily="2" charset="-122"/>
              <a:ea typeface="+mn-ea"/>
            </a:endParaRPr>
          </a:p>
        </p:txBody>
      </p:sp>
      <p:sp>
        <p:nvSpPr>
          <p:cNvPr id="11" name="椭圆 10"/>
          <p:cNvSpPr/>
          <p:nvPr/>
        </p:nvSpPr>
        <p:spPr>
          <a:xfrm flipV="1">
            <a:off x="3057525" y="2368550"/>
            <a:ext cx="157163" cy="1571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sp>
        <p:nvSpPr>
          <p:cNvPr id="12" name="椭圆 11"/>
          <p:cNvSpPr/>
          <p:nvPr/>
        </p:nvSpPr>
        <p:spPr>
          <a:xfrm>
            <a:off x="2376488" y="3563938"/>
            <a:ext cx="728662" cy="728662"/>
          </a:xfrm>
          <a:prstGeom prst="ellipse">
            <a:avLst/>
          </a:prstGeom>
          <a:noFill/>
          <a:ln w="25400">
            <a:solidFill>
              <a:schemeClr val="accent3"/>
            </a:solidFill>
            <a:miter lim="800000"/>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zh-CN" altLang="en-US" kern="0">
              <a:solidFill>
                <a:schemeClr val="tx2"/>
              </a:solidFill>
              <a:latin typeface="宋体" panose="02010600030101010101" pitchFamily="2" charset="-122"/>
              <a:ea typeface="+mn-ea"/>
            </a:endParaRPr>
          </a:p>
        </p:txBody>
      </p:sp>
      <p:sp>
        <p:nvSpPr>
          <p:cNvPr id="13" name="椭圆 12"/>
          <p:cNvSpPr/>
          <p:nvPr/>
        </p:nvSpPr>
        <p:spPr>
          <a:xfrm flipV="1">
            <a:off x="3057525" y="3486150"/>
            <a:ext cx="157163" cy="157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2"/>
              </a:solidFill>
            </a:endParaRPr>
          </a:p>
        </p:txBody>
      </p:sp>
      <p:sp>
        <p:nvSpPr>
          <p:cNvPr id="14" name="KSO_Shape"/>
          <p:cNvSpPr>
            <a:spLocks noChangeAspect="1"/>
          </p:cNvSpPr>
          <p:nvPr/>
        </p:nvSpPr>
        <p:spPr bwMode="auto">
          <a:xfrm>
            <a:off x="2517775" y="2598738"/>
            <a:ext cx="447675" cy="422275"/>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accent2"/>
          </a:solidFill>
          <a:ln>
            <a:noFill/>
          </a:ln>
        </p:spPr>
        <p:txBody>
          <a:bodyPr lIns="68571" tIns="34286" rIns="68571" bIns="34286"/>
          <a:lstStyle/>
          <a:p>
            <a:pPr fontAlgn="auto">
              <a:spcBef>
                <a:spcPts val="0"/>
              </a:spcBef>
              <a:spcAft>
                <a:spcPts val="0"/>
              </a:spcAft>
              <a:defRPr/>
            </a:pPr>
            <a:endParaRPr lang="zh-CN" altLang="en-US" kern="0">
              <a:solidFill>
                <a:schemeClr val="tx2"/>
              </a:solidFill>
              <a:latin typeface="+mn-lt"/>
              <a:ea typeface="+mn-ea"/>
            </a:endParaRPr>
          </a:p>
        </p:txBody>
      </p:sp>
      <p:sp>
        <p:nvSpPr>
          <p:cNvPr id="15" name="KSO_Shape"/>
          <p:cNvSpPr/>
          <p:nvPr/>
        </p:nvSpPr>
        <p:spPr bwMode="auto">
          <a:xfrm>
            <a:off x="2530475" y="1477963"/>
            <a:ext cx="422275" cy="430212"/>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chemeClr val="accent1"/>
          </a:solidFill>
          <a:ln>
            <a:noFill/>
          </a:ln>
        </p:spPr>
        <p:txBody>
          <a:bodyPr lIns="68571" tIns="34286" rIns="68571" bIns="34286"/>
          <a:lstStyle/>
          <a:p>
            <a:pPr fontAlgn="auto">
              <a:spcBef>
                <a:spcPts val="0"/>
              </a:spcBef>
              <a:spcAft>
                <a:spcPts val="0"/>
              </a:spcAft>
              <a:defRPr/>
            </a:pPr>
            <a:endParaRPr lang="zh-CN" altLang="en-US" kern="0">
              <a:solidFill>
                <a:schemeClr val="tx2"/>
              </a:solidFill>
              <a:latin typeface="+mn-lt"/>
              <a:ea typeface="+mn-ea"/>
            </a:endParaRPr>
          </a:p>
        </p:txBody>
      </p:sp>
      <p:sp>
        <p:nvSpPr>
          <p:cNvPr id="16" name="KSO_Shape"/>
          <p:cNvSpPr>
            <a:spLocks noChangeAspect="1"/>
          </p:cNvSpPr>
          <p:nvPr/>
        </p:nvSpPr>
        <p:spPr bwMode="auto">
          <a:xfrm>
            <a:off x="2570163" y="3692525"/>
            <a:ext cx="447675" cy="404813"/>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accent3"/>
          </a:solidFill>
          <a:ln>
            <a:noFill/>
          </a:ln>
        </p:spPr>
        <p:txBody>
          <a:bodyPr lIns="68571" tIns="34286" rIns="68571" bIns="34286"/>
          <a:lstStyle/>
          <a:p>
            <a:pPr fontAlgn="auto">
              <a:spcBef>
                <a:spcPts val="0"/>
              </a:spcBef>
              <a:spcAft>
                <a:spcPts val="0"/>
              </a:spcAft>
              <a:defRPr/>
            </a:pPr>
            <a:endParaRPr lang="zh-CN" altLang="en-US" kern="0">
              <a:solidFill>
                <a:schemeClr val="tx2"/>
              </a:solidFill>
              <a:latin typeface="+mn-lt"/>
              <a:ea typeface="+mn-ea"/>
            </a:endParaRPr>
          </a:p>
        </p:txBody>
      </p:sp>
      <p:sp>
        <p:nvSpPr>
          <p:cNvPr id="17" name="文本框 23"/>
          <p:cNvSpPr txBox="1">
            <a:spLocks noChangeArrowheads="1"/>
          </p:cNvSpPr>
          <p:nvPr/>
        </p:nvSpPr>
        <p:spPr bwMode="auto">
          <a:xfrm>
            <a:off x="3540125" y="2324100"/>
            <a:ext cx="2025650" cy="446088"/>
          </a:xfrm>
          <a:prstGeom prst="rect">
            <a:avLst/>
          </a:prstGeom>
          <a:solidFill>
            <a:schemeClr val="accent2"/>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a:solidFill>
                  <a:schemeClr val="bg1"/>
                </a:solidFill>
                <a:latin typeface="微软雅黑" panose="020B0503020204020204" pitchFamily="34" charset="-122"/>
                <a:ea typeface="微软雅黑" panose="020B0503020204020204" pitchFamily="34" charset="-122"/>
              </a:rPr>
              <a:t>点击此处添加标题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8" name="文本框 24"/>
          <p:cNvSpPr txBox="1">
            <a:spLocks noChangeArrowheads="1"/>
          </p:cNvSpPr>
          <p:nvPr/>
        </p:nvSpPr>
        <p:spPr bwMode="auto">
          <a:xfrm>
            <a:off x="3540125" y="3429000"/>
            <a:ext cx="2025650" cy="446088"/>
          </a:xfrm>
          <a:prstGeom prst="rect">
            <a:avLst/>
          </a:prstGeom>
          <a:solidFill>
            <a:schemeClr val="accent3"/>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40000"/>
              </a:lnSpc>
            </a:pPr>
            <a:r>
              <a:rPr lang="zh-CN" altLang="en-US" b="1">
                <a:solidFill>
                  <a:schemeClr val="bg1"/>
                </a:solidFill>
                <a:latin typeface="微软雅黑" panose="020B0503020204020204" pitchFamily="34" charset="-122"/>
                <a:ea typeface="微软雅黑" panose="020B0503020204020204" pitchFamily="34" charset="-122"/>
              </a:rPr>
              <a:t>点击此处添加标题</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9" name="TextBox 15"/>
          <p:cNvSpPr txBox="1">
            <a:spLocks noChangeArrowheads="1"/>
          </p:cNvSpPr>
          <p:nvPr/>
        </p:nvSpPr>
        <p:spPr bwMode="auto">
          <a:xfrm>
            <a:off x="3460750" y="1639888"/>
            <a:ext cx="4308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这里输入简单的文字概述这里输入简单的文字概述这里输入</a:t>
            </a:r>
            <a:endParaRPr lang="en-US" altLang="zh-CN" sz="1200">
              <a:solidFill>
                <a:schemeClr val="tx2"/>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简单的文字概述这里输入简单字概述</a:t>
            </a:r>
            <a:endParaRPr lang="zh-CN" altLang="en-US" sz="1200">
              <a:solidFill>
                <a:schemeClr val="tx2"/>
              </a:solidFill>
              <a:latin typeface="微软雅黑" panose="020B0503020204020204" pitchFamily="34" charset="-122"/>
              <a:ea typeface="微软雅黑" panose="020B0503020204020204" pitchFamily="34" charset="-122"/>
            </a:endParaRPr>
          </a:p>
        </p:txBody>
      </p:sp>
      <p:sp>
        <p:nvSpPr>
          <p:cNvPr id="20" name="TextBox 15"/>
          <p:cNvSpPr txBox="1">
            <a:spLocks noChangeArrowheads="1"/>
          </p:cNvSpPr>
          <p:nvPr/>
        </p:nvSpPr>
        <p:spPr bwMode="auto">
          <a:xfrm>
            <a:off x="3460750" y="2762250"/>
            <a:ext cx="430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这里输入简单的文字概述这里输入简单的文字概述这里输入</a:t>
            </a:r>
            <a:endParaRPr lang="en-US" altLang="zh-CN" sz="1200">
              <a:solidFill>
                <a:schemeClr val="tx2"/>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简单的文字概述这里输入简单字概述</a:t>
            </a:r>
            <a:endParaRPr lang="zh-CN" altLang="en-US" sz="1200">
              <a:solidFill>
                <a:schemeClr val="tx2"/>
              </a:solidFill>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3460750" y="3883025"/>
            <a:ext cx="4308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这里输入简单的文字概述这里输入简单的文字概述这里输入</a:t>
            </a:r>
            <a:endParaRPr lang="en-US" altLang="zh-CN" sz="1200">
              <a:solidFill>
                <a:schemeClr val="tx2"/>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1200">
                <a:solidFill>
                  <a:schemeClr val="tx2"/>
                </a:solidFill>
                <a:latin typeface="微软雅黑" panose="020B0503020204020204" pitchFamily="34" charset="-122"/>
                <a:ea typeface="微软雅黑" panose="020B0503020204020204" pitchFamily="34" charset="-122"/>
              </a:rPr>
              <a:t>简单的文字概述这里输入简单字概述</a:t>
            </a:r>
            <a:endParaRPr lang="zh-CN" altLang="en-US" sz="12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1+#ppt_w/2"/>
                                          </p:val>
                                        </p:tav>
                                        <p:tav tm="100000">
                                          <p:val>
                                            <p:strVal val="#ppt_x"/>
                                          </p:val>
                                        </p:tav>
                                      </p:tavLst>
                                    </p:anim>
                                    <p:anim calcmode="lin" valueType="num">
                                      <p:cBhvr additive="base">
                                        <p:cTn id="4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1+#ppt_w/2"/>
                                          </p:val>
                                        </p:tav>
                                        <p:tav tm="100000">
                                          <p:val>
                                            <p:strVal val="#ppt_x"/>
                                          </p:val>
                                        </p:tav>
                                      </p:tavLst>
                                    </p:anim>
                                    <p:anim calcmode="lin" valueType="num">
                                      <p:cBhvr additive="base">
                                        <p:cTn id="64" dur="500" fill="hold"/>
                                        <p:tgtEl>
                                          <p:spTgt spid="1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六边形 6"/>
          <p:cNvSpPr/>
          <p:nvPr/>
        </p:nvSpPr>
        <p:spPr>
          <a:xfrm>
            <a:off x="4015598" y="1988141"/>
            <a:ext cx="1023964" cy="918831"/>
          </a:xfrm>
          <a:prstGeom prst="hexagon">
            <a:avLst>
              <a:gd name="adj" fmla="val 26114"/>
              <a:gd name="vf" fmla="val 115470"/>
            </a:avLst>
          </a:pr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六边形 7"/>
          <p:cNvSpPr/>
          <p:nvPr/>
        </p:nvSpPr>
        <p:spPr>
          <a:xfrm>
            <a:off x="4015598" y="2927444"/>
            <a:ext cx="1023964" cy="918831"/>
          </a:xfrm>
          <a:prstGeom prst="hexagon">
            <a:avLst>
              <a:gd name="adj" fmla="val 26114"/>
              <a:gd name="vf" fmla="val 11547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六边形 8"/>
          <p:cNvSpPr/>
          <p:nvPr/>
        </p:nvSpPr>
        <p:spPr>
          <a:xfrm>
            <a:off x="4830796" y="2457793"/>
            <a:ext cx="1023964" cy="918831"/>
          </a:xfrm>
          <a:prstGeom prst="hexagon">
            <a:avLst>
              <a:gd name="adj" fmla="val 26114"/>
              <a:gd name="vf" fmla="val 11547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六边形 9"/>
          <p:cNvSpPr/>
          <p:nvPr/>
        </p:nvSpPr>
        <p:spPr>
          <a:xfrm>
            <a:off x="3200400" y="2457793"/>
            <a:ext cx="1023964" cy="918831"/>
          </a:xfrm>
          <a:prstGeom prst="hexagon">
            <a:avLst>
              <a:gd name="adj" fmla="val 26114"/>
              <a:gd name="vf" fmla="val 115470"/>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平行四边形 10"/>
          <p:cNvSpPr/>
          <p:nvPr/>
        </p:nvSpPr>
        <p:spPr>
          <a:xfrm flipH="1">
            <a:off x="4861504" y="1998377"/>
            <a:ext cx="2078639" cy="442800"/>
          </a:xfrm>
          <a:prstGeom prst="parallelogram">
            <a:avLst>
              <a:gd name="adj" fmla="val 5378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1"/>
                </a:solidFill>
                <a:latin typeface="微软雅黑" panose="020B0503020204020204" pitchFamily="34" charset="-122"/>
                <a:ea typeface="微软雅黑" panose="020B0503020204020204" pitchFamily="34" charset="-122"/>
              </a:rPr>
              <a:t>添加标题</a:t>
            </a:r>
            <a:endParaRPr lang="en-US" altLang="zh-CN" sz="1200" dirty="0">
              <a:solidFill>
                <a:schemeClr val="accent1"/>
              </a:solidFill>
              <a:latin typeface="微软雅黑" panose="020B0503020204020204" pitchFamily="34" charset="-122"/>
              <a:ea typeface="微软雅黑" panose="020B0503020204020204" pitchFamily="34" charset="-122"/>
            </a:endParaRPr>
          </a:p>
        </p:txBody>
      </p:sp>
      <p:sp>
        <p:nvSpPr>
          <p:cNvPr id="12" name="平行四边形 11"/>
          <p:cNvSpPr/>
          <p:nvPr/>
        </p:nvSpPr>
        <p:spPr>
          <a:xfrm flipH="1">
            <a:off x="5645993" y="2473080"/>
            <a:ext cx="2078639" cy="442800"/>
          </a:xfrm>
          <a:prstGeom prst="parallelogram">
            <a:avLst>
              <a:gd name="adj" fmla="val 53782"/>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4"/>
                </a:solidFill>
                <a:latin typeface="微软雅黑" panose="020B0503020204020204" pitchFamily="34" charset="-122"/>
                <a:ea typeface="微软雅黑" panose="020B0503020204020204" pitchFamily="34" charset="-122"/>
              </a:rPr>
              <a:t>添加标题</a:t>
            </a:r>
            <a:endParaRPr lang="en-US" altLang="zh-CN" sz="1200" dirty="0">
              <a:solidFill>
                <a:schemeClr val="accent4"/>
              </a:solidFill>
              <a:latin typeface="微软雅黑" panose="020B0503020204020204" pitchFamily="34" charset="-122"/>
              <a:ea typeface="微软雅黑" panose="020B0503020204020204" pitchFamily="34" charset="-122"/>
            </a:endParaRPr>
          </a:p>
        </p:txBody>
      </p:sp>
      <p:sp>
        <p:nvSpPr>
          <p:cNvPr id="13" name="平行四边形 12"/>
          <p:cNvSpPr/>
          <p:nvPr/>
        </p:nvSpPr>
        <p:spPr>
          <a:xfrm flipH="1">
            <a:off x="2131244" y="3407332"/>
            <a:ext cx="2078639" cy="442800"/>
          </a:xfrm>
          <a:prstGeom prst="parallelogram">
            <a:avLst>
              <a:gd name="adj" fmla="val 53782"/>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3"/>
                </a:solidFill>
                <a:latin typeface="微软雅黑" panose="020B0503020204020204" pitchFamily="34" charset="-122"/>
                <a:ea typeface="微软雅黑" panose="020B0503020204020204" pitchFamily="34" charset="-122"/>
              </a:rPr>
              <a:t>添加标题</a:t>
            </a:r>
            <a:endParaRPr lang="en-US" altLang="zh-CN" sz="1200" dirty="0">
              <a:solidFill>
                <a:schemeClr val="accent3"/>
              </a:solidFill>
              <a:latin typeface="微软雅黑" panose="020B0503020204020204" pitchFamily="34" charset="-122"/>
              <a:ea typeface="微软雅黑" panose="020B0503020204020204" pitchFamily="34" charset="-122"/>
            </a:endParaRPr>
          </a:p>
        </p:txBody>
      </p:sp>
      <p:sp>
        <p:nvSpPr>
          <p:cNvPr id="14" name="平行四边形 13"/>
          <p:cNvSpPr/>
          <p:nvPr/>
        </p:nvSpPr>
        <p:spPr>
          <a:xfrm flipH="1">
            <a:off x="1305811" y="2927444"/>
            <a:ext cx="2078639" cy="442800"/>
          </a:xfrm>
          <a:prstGeom prst="parallelogram">
            <a:avLst>
              <a:gd name="adj" fmla="val 53782"/>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None/>
              <a:defRPr/>
            </a:pPr>
            <a:r>
              <a:rPr lang="zh-CN" altLang="en-US" sz="1200" dirty="0">
                <a:solidFill>
                  <a:schemeClr val="accent2"/>
                </a:solidFill>
                <a:latin typeface="微软雅黑" panose="020B0503020204020204" pitchFamily="34" charset="-122"/>
                <a:ea typeface="微软雅黑" panose="020B0503020204020204" pitchFamily="34" charset="-122"/>
              </a:rPr>
              <a:t>添加标题</a:t>
            </a:r>
            <a:endParaRPr lang="en-US" altLang="zh-CN" sz="1200" dirty="0">
              <a:solidFill>
                <a:schemeClr val="accent2"/>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4315337" y="2284004"/>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01</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文本框 10"/>
          <p:cNvSpPr txBox="1"/>
          <p:nvPr/>
        </p:nvSpPr>
        <p:spPr>
          <a:xfrm>
            <a:off x="4315337" y="3213735"/>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04</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7" name="文本框 11"/>
          <p:cNvSpPr txBox="1"/>
          <p:nvPr/>
        </p:nvSpPr>
        <p:spPr>
          <a:xfrm>
            <a:off x="5124347" y="2750463"/>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02</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文本框 12"/>
          <p:cNvSpPr txBox="1"/>
          <p:nvPr/>
        </p:nvSpPr>
        <p:spPr>
          <a:xfrm>
            <a:off x="3497045" y="2750463"/>
            <a:ext cx="430673" cy="307777"/>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03</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文本框 13"/>
          <p:cNvSpPr txBox="1"/>
          <p:nvPr/>
        </p:nvSpPr>
        <p:spPr>
          <a:xfrm>
            <a:off x="3297733" y="1543181"/>
            <a:ext cx="3483656" cy="461665"/>
          </a:xfrm>
          <a:prstGeom prst="rect">
            <a:avLst/>
          </a:prstGeom>
          <a:noFill/>
        </p:spPr>
        <p:txBody>
          <a:bodyPr wrap="square" rtlCol="0">
            <a:spAutoFit/>
          </a:bodyPr>
          <a:lstStyle/>
          <a:p>
            <a:pPr algn="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20" name="文本框 14"/>
          <p:cNvSpPr txBox="1"/>
          <p:nvPr/>
        </p:nvSpPr>
        <p:spPr>
          <a:xfrm>
            <a:off x="5848571" y="2915881"/>
            <a:ext cx="2026692" cy="830997"/>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21" name="文本框 15"/>
          <p:cNvSpPr txBox="1"/>
          <p:nvPr/>
        </p:nvSpPr>
        <p:spPr>
          <a:xfrm>
            <a:off x="2371103" y="3846275"/>
            <a:ext cx="3477468" cy="461665"/>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22" name="文本框 16"/>
          <p:cNvSpPr txBox="1"/>
          <p:nvPr/>
        </p:nvSpPr>
        <p:spPr>
          <a:xfrm>
            <a:off x="1226719" y="2099414"/>
            <a:ext cx="2026692" cy="830997"/>
          </a:xfrm>
          <a:prstGeom prst="rect">
            <a:avLst/>
          </a:prstGeom>
          <a:noFill/>
        </p:spPr>
        <p:txBody>
          <a:bodyPr wrap="square" rtlCol="0">
            <a:spAutoFit/>
          </a:bodyPr>
          <a:lstStyle/>
          <a:p>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par>
                          <p:cTn id="41" fill="hold">
                            <p:stCondLst>
                              <p:cond delay="6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childTnLst>
                                </p:cTn>
                              </p:par>
                            </p:childTnLst>
                          </p:cTn>
                        </p:par>
                        <p:par>
                          <p:cTn id="48" fill="hold">
                            <p:stCondLst>
                              <p:cond delay="7000"/>
                            </p:stCondLst>
                            <p:childTnLst>
                              <p:par>
                                <p:cTn id="49" presetID="2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right)">
                                      <p:cBhvr>
                                        <p:cTn id="51" dur="500"/>
                                        <p:tgtEl>
                                          <p:spTgt spid="14"/>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right)">
                                      <p:cBhvr>
                                        <p:cTn id="59" dur="500"/>
                                        <p:tgtEl>
                                          <p:spTgt spid="13"/>
                                        </p:tgtEl>
                                      </p:cBhvr>
                                    </p:animEffect>
                                  </p:childTnLst>
                                </p:cTn>
                              </p:par>
                            </p:childTnLst>
                          </p:cTn>
                        </p:par>
                        <p:par>
                          <p:cTn id="60" fill="hold">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Group 6"/>
          <p:cNvGrpSpPr/>
          <p:nvPr/>
        </p:nvGrpSpPr>
        <p:grpSpPr bwMode="auto">
          <a:xfrm>
            <a:off x="3370064" y="1479947"/>
            <a:ext cx="2490788" cy="2906315"/>
            <a:chOff x="6" y="0"/>
            <a:chExt cx="4184" cy="4881"/>
          </a:xfrm>
        </p:grpSpPr>
        <p:grpSp>
          <p:nvGrpSpPr>
            <p:cNvPr id="8" name="Group 7"/>
            <p:cNvGrpSpPr/>
            <p:nvPr/>
          </p:nvGrpSpPr>
          <p:grpSpPr bwMode="auto">
            <a:xfrm>
              <a:off x="6" y="0"/>
              <a:ext cx="4184" cy="4881"/>
              <a:chOff x="6" y="0"/>
              <a:chExt cx="4184" cy="4881"/>
            </a:xfrm>
          </p:grpSpPr>
          <p:sp>
            <p:nvSpPr>
              <p:cNvPr id="12" name="AutoShape 8"/>
              <p:cNvSpPr/>
              <p:nvPr/>
            </p:nvSpPr>
            <p:spPr bwMode="auto">
              <a:xfrm>
                <a:off x="6" y="0"/>
                <a:ext cx="4184" cy="2499"/>
              </a:xfrm>
              <a:custGeom>
                <a:avLst/>
                <a:gdLst>
                  <a:gd name="T0" fmla="*/ 0 w 21600"/>
                  <a:gd name="T1" fmla="*/ 289 h 21600"/>
                  <a:gd name="T2" fmla="*/ 0 w 21600"/>
                  <a:gd name="T3" fmla="*/ 156 h 21600"/>
                  <a:gd name="T4" fmla="*/ 407 w 21600"/>
                  <a:gd name="T5" fmla="*/ 0 h 21600"/>
                  <a:gd name="T6" fmla="*/ 810 w 21600"/>
                  <a:gd name="T7" fmla="*/ 157 h 21600"/>
                  <a:gd name="T8" fmla="*/ 810 w 21600"/>
                  <a:gd name="T9" fmla="*/ 289 h 21600"/>
                  <a:gd name="T10" fmla="*/ 408 w 21600"/>
                  <a:gd name="T11" fmla="*/ 136 h 21600"/>
                  <a:gd name="T12" fmla="*/ 0 w 21600"/>
                  <a:gd name="T13" fmla="*/ 289 h 21600"/>
                  <a:gd name="T14" fmla="*/ 0 w 21600"/>
                  <a:gd name="T15" fmla="*/ 289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3" name="AutoShape 10"/>
              <p:cNvSpPr/>
              <p:nvPr/>
            </p:nvSpPr>
            <p:spPr bwMode="auto">
              <a:xfrm>
                <a:off x="261" y="1537"/>
                <a:ext cx="3656" cy="2184"/>
              </a:xfrm>
              <a:custGeom>
                <a:avLst/>
                <a:gdLst>
                  <a:gd name="T0" fmla="*/ 0 w 21600"/>
                  <a:gd name="T1" fmla="*/ 221 h 21600"/>
                  <a:gd name="T2" fmla="*/ 0 w 21600"/>
                  <a:gd name="T3" fmla="*/ 119 h 21600"/>
                  <a:gd name="T4" fmla="*/ 311 w 21600"/>
                  <a:gd name="T5" fmla="*/ 0 h 21600"/>
                  <a:gd name="T6" fmla="*/ 619 w 21600"/>
                  <a:gd name="T7" fmla="*/ 120 h 21600"/>
                  <a:gd name="T8" fmla="*/ 619 w 21600"/>
                  <a:gd name="T9" fmla="*/ 221 h 21600"/>
                  <a:gd name="T10" fmla="*/ 311 w 21600"/>
                  <a:gd name="T11" fmla="*/ 104 h 21600"/>
                  <a:gd name="T12" fmla="*/ 0 w 21600"/>
                  <a:gd name="T13" fmla="*/ 221 h 21600"/>
                  <a:gd name="T14" fmla="*/ 0 w 21600"/>
                  <a:gd name="T15" fmla="*/ 22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2"/>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4" name="AutoShape 12"/>
              <p:cNvSpPr/>
              <p:nvPr/>
            </p:nvSpPr>
            <p:spPr bwMode="auto">
              <a:xfrm>
                <a:off x="486" y="2956"/>
                <a:ext cx="3222" cy="1925"/>
              </a:xfrm>
              <a:custGeom>
                <a:avLst/>
                <a:gdLst>
                  <a:gd name="T0" fmla="*/ 0 w 21600"/>
                  <a:gd name="T1" fmla="*/ 171 h 21600"/>
                  <a:gd name="T2" fmla="*/ 0 w 21600"/>
                  <a:gd name="T3" fmla="*/ 93 h 21600"/>
                  <a:gd name="T4" fmla="*/ 241 w 21600"/>
                  <a:gd name="T5" fmla="*/ 0 h 21600"/>
                  <a:gd name="T6" fmla="*/ 481 w 21600"/>
                  <a:gd name="T7" fmla="*/ 93 h 21600"/>
                  <a:gd name="T8" fmla="*/ 481 w 21600"/>
                  <a:gd name="T9" fmla="*/ 172 h 21600"/>
                  <a:gd name="T10" fmla="*/ 242 w 21600"/>
                  <a:gd name="T11" fmla="*/ 81 h 21600"/>
                  <a:gd name="T12" fmla="*/ 0 w 21600"/>
                  <a:gd name="T13" fmla="*/ 171 h 21600"/>
                  <a:gd name="T14" fmla="*/ 0 w 21600"/>
                  <a:gd name="T15" fmla="*/ 171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21579"/>
                    </a:moveTo>
                    <a:lnTo>
                      <a:pt x="0" y="11652"/>
                    </a:lnTo>
                    <a:lnTo>
                      <a:pt x="10849" y="0"/>
                    </a:lnTo>
                    <a:lnTo>
                      <a:pt x="21600" y="11744"/>
                    </a:lnTo>
                    <a:lnTo>
                      <a:pt x="21600" y="21600"/>
                    </a:lnTo>
                    <a:lnTo>
                      <a:pt x="10872" y="10163"/>
                    </a:lnTo>
                    <a:lnTo>
                      <a:pt x="0" y="21579"/>
                    </a:lnTo>
                    <a:close/>
                    <a:moveTo>
                      <a:pt x="0" y="21579"/>
                    </a:moveTo>
                  </a:path>
                </a:pathLst>
              </a:custGeom>
              <a:solidFill>
                <a:schemeClr val="accent3"/>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grpSp>
        <p:sp>
          <p:nvSpPr>
            <p:cNvPr id="9" name="AutoShape 14"/>
            <p:cNvSpPr/>
            <p:nvPr/>
          </p:nvSpPr>
          <p:spPr bwMode="auto">
            <a:xfrm>
              <a:off x="1841" y="1839"/>
              <a:ext cx="560" cy="560"/>
            </a:xfrm>
            <a:custGeom>
              <a:avLst/>
              <a:gdLst>
                <a:gd name="T0" fmla="*/ 12 w 21600"/>
                <a:gd name="T1" fmla="*/ 5 h 21588"/>
                <a:gd name="T2" fmla="*/ 11 w 21600"/>
                <a:gd name="T3" fmla="*/ 7 h 21588"/>
                <a:gd name="T4" fmla="*/ 10 w 21600"/>
                <a:gd name="T5" fmla="*/ 9 h 21588"/>
                <a:gd name="T6" fmla="*/ 8 w 21600"/>
                <a:gd name="T7" fmla="*/ 10 h 21588"/>
                <a:gd name="T8" fmla="*/ 6 w 21600"/>
                <a:gd name="T9" fmla="*/ 10 h 21588"/>
                <a:gd name="T10" fmla="*/ 5 w 21600"/>
                <a:gd name="T11" fmla="*/ 10 h 21588"/>
                <a:gd name="T12" fmla="*/ 5 w 21600"/>
                <a:gd name="T13" fmla="*/ 10 h 21588"/>
                <a:gd name="T14" fmla="*/ 2 w 21600"/>
                <a:gd name="T15" fmla="*/ 12 h 21588"/>
                <a:gd name="T16" fmla="*/ 2 w 21600"/>
                <a:gd name="T17" fmla="*/ 12 h 21588"/>
                <a:gd name="T18" fmla="*/ 2 w 21600"/>
                <a:gd name="T19" fmla="*/ 12 h 21588"/>
                <a:gd name="T20" fmla="*/ 1 w 21600"/>
                <a:gd name="T21" fmla="*/ 12 h 21588"/>
                <a:gd name="T22" fmla="*/ 1 w 21600"/>
                <a:gd name="T23" fmla="*/ 12 h 21588"/>
                <a:gd name="T24" fmla="*/ 1 w 21600"/>
                <a:gd name="T25" fmla="*/ 12 h 21588"/>
                <a:gd name="T26" fmla="*/ 1 w 21600"/>
                <a:gd name="T27" fmla="*/ 11 h 21588"/>
                <a:gd name="T28" fmla="*/ 2 w 21600"/>
                <a:gd name="T29" fmla="*/ 11 h 21588"/>
                <a:gd name="T30" fmla="*/ 2 w 21600"/>
                <a:gd name="T31" fmla="*/ 11 h 21588"/>
                <a:gd name="T32" fmla="*/ 2 w 21600"/>
                <a:gd name="T33" fmla="*/ 11 h 21588"/>
                <a:gd name="T34" fmla="*/ 2 w 21600"/>
                <a:gd name="T35" fmla="*/ 10 h 21588"/>
                <a:gd name="T36" fmla="*/ 2 w 21600"/>
                <a:gd name="T37" fmla="*/ 9 h 21588"/>
                <a:gd name="T38" fmla="*/ 1 w 21600"/>
                <a:gd name="T39" fmla="*/ 8 h 21588"/>
                <a:gd name="T40" fmla="*/ 0 w 21600"/>
                <a:gd name="T41" fmla="*/ 5 h 21588"/>
                <a:gd name="T42" fmla="*/ 0 w 21600"/>
                <a:gd name="T43" fmla="*/ 3 h 21588"/>
                <a:gd name="T44" fmla="*/ 2 w 21600"/>
                <a:gd name="T45" fmla="*/ 2 h 21588"/>
                <a:gd name="T46" fmla="*/ 4 w 21600"/>
                <a:gd name="T47" fmla="*/ 0 h 21588"/>
                <a:gd name="T48" fmla="*/ 6 w 21600"/>
                <a:gd name="T49" fmla="*/ 0 h 21588"/>
                <a:gd name="T50" fmla="*/ 8 w 21600"/>
                <a:gd name="T51" fmla="*/ 0 h 21588"/>
                <a:gd name="T52" fmla="*/ 10 w 21600"/>
                <a:gd name="T53" fmla="*/ 2 h 21588"/>
                <a:gd name="T54" fmla="*/ 11 w 21600"/>
                <a:gd name="T55" fmla="*/ 3 h 21588"/>
                <a:gd name="T56" fmla="*/ 12 w 21600"/>
                <a:gd name="T57" fmla="*/ 5 h 21588"/>
                <a:gd name="T58" fmla="*/ 15 w 21600"/>
                <a:gd name="T59" fmla="*/ 8 h 21588"/>
                <a:gd name="T60" fmla="*/ 14 w 21600"/>
                <a:gd name="T61" fmla="*/ 10 h 21588"/>
                <a:gd name="T62" fmla="*/ 12 w 21600"/>
                <a:gd name="T63" fmla="*/ 12 h 21588"/>
                <a:gd name="T64" fmla="*/ 12 w 21600"/>
                <a:gd name="T65" fmla="*/ 13 h 21588"/>
                <a:gd name="T66" fmla="*/ 13 w 21600"/>
                <a:gd name="T67" fmla="*/ 13 h 21588"/>
                <a:gd name="T68" fmla="*/ 13 w 21600"/>
                <a:gd name="T69" fmla="*/ 14 h 21588"/>
                <a:gd name="T70" fmla="*/ 13 w 21600"/>
                <a:gd name="T71" fmla="*/ 14 h 21588"/>
                <a:gd name="T72" fmla="*/ 13 w 21600"/>
                <a:gd name="T73" fmla="*/ 14 h 21588"/>
                <a:gd name="T74" fmla="*/ 13 w 21600"/>
                <a:gd name="T75" fmla="*/ 14 h 21588"/>
                <a:gd name="T76" fmla="*/ 13 w 21600"/>
                <a:gd name="T77" fmla="*/ 14 h 21588"/>
                <a:gd name="T78" fmla="*/ 13 w 21600"/>
                <a:gd name="T79" fmla="*/ 14 h 21588"/>
                <a:gd name="T80" fmla="*/ 13 w 21600"/>
                <a:gd name="T81" fmla="*/ 15 h 21588"/>
                <a:gd name="T82" fmla="*/ 13 w 21600"/>
                <a:gd name="T83" fmla="*/ 14 h 21588"/>
                <a:gd name="T84" fmla="*/ 12 w 21600"/>
                <a:gd name="T85" fmla="*/ 14 h 21588"/>
                <a:gd name="T86" fmla="*/ 11 w 21600"/>
                <a:gd name="T87" fmla="*/ 14 h 21588"/>
                <a:gd name="T88" fmla="*/ 10 w 21600"/>
                <a:gd name="T89" fmla="*/ 13 h 21588"/>
                <a:gd name="T90" fmla="*/ 9 w 21600"/>
                <a:gd name="T91" fmla="*/ 13 h 21588"/>
                <a:gd name="T92" fmla="*/ 9 w 21600"/>
                <a:gd name="T93" fmla="*/ 13 h 21588"/>
                <a:gd name="T94" fmla="*/ 7 w 21600"/>
                <a:gd name="T95" fmla="*/ 13 h 21588"/>
                <a:gd name="T96" fmla="*/ 5 w 21600"/>
                <a:gd name="T97" fmla="*/ 12 h 21588"/>
                <a:gd name="T98" fmla="*/ 5 w 21600"/>
                <a:gd name="T99" fmla="*/ 12 h 21588"/>
                <a:gd name="T100" fmla="*/ 5 w 21600"/>
                <a:gd name="T101" fmla="*/ 12 h 21588"/>
                <a:gd name="T102" fmla="*/ 6 w 21600"/>
                <a:gd name="T103" fmla="*/ 12 h 21588"/>
                <a:gd name="T104" fmla="*/ 9 w 21600"/>
                <a:gd name="T105" fmla="*/ 11 h 21588"/>
                <a:gd name="T106" fmla="*/ 11 w 21600"/>
                <a:gd name="T107" fmla="*/ 10 h 21588"/>
                <a:gd name="T108" fmla="*/ 12 w 21600"/>
                <a:gd name="T109" fmla="*/ 8 h 21588"/>
                <a:gd name="T110" fmla="*/ 13 w 21600"/>
                <a:gd name="T111" fmla="*/ 5 h 21588"/>
                <a:gd name="T112" fmla="*/ 13 w 21600"/>
                <a:gd name="T113" fmla="*/ 4 h 21588"/>
                <a:gd name="T114" fmla="*/ 14 w 21600"/>
                <a:gd name="T115" fmla="*/ 6 h 21588"/>
                <a:gd name="T116" fmla="*/ 15 w 21600"/>
                <a:gd name="T117" fmla="*/ 8 h 215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588">
                  <a:moveTo>
                    <a:pt x="17530" y="7696"/>
                  </a:moveTo>
                  <a:cubicBezTo>
                    <a:pt x="17530" y="8752"/>
                    <a:pt x="17302" y="9748"/>
                    <a:pt x="16843" y="10684"/>
                  </a:cubicBezTo>
                  <a:cubicBezTo>
                    <a:pt x="16387" y="11621"/>
                    <a:pt x="15760" y="12436"/>
                    <a:pt x="14970" y="13128"/>
                  </a:cubicBezTo>
                  <a:cubicBezTo>
                    <a:pt x="14176" y="13822"/>
                    <a:pt x="13249" y="14372"/>
                    <a:pt x="12185" y="14775"/>
                  </a:cubicBezTo>
                  <a:cubicBezTo>
                    <a:pt x="11121" y="15181"/>
                    <a:pt x="9982" y="15385"/>
                    <a:pt x="8765" y="15385"/>
                  </a:cubicBezTo>
                  <a:cubicBezTo>
                    <a:pt x="8487" y="15385"/>
                    <a:pt x="8212" y="15371"/>
                    <a:pt x="7937" y="15342"/>
                  </a:cubicBezTo>
                  <a:cubicBezTo>
                    <a:pt x="7664" y="15317"/>
                    <a:pt x="7395" y="15283"/>
                    <a:pt x="7132" y="15249"/>
                  </a:cubicBezTo>
                  <a:cubicBezTo>
                    <a:pt x="6028" y="16265"/>
                    <a:pt x="4766" y="16967"/>
                    <a:pt x="3347" y="17340"/>
                  </a:cubicBezTo>
                  <a:cubicBezTo>
                    <a:pt x="3196" y="17379"/>
                    <a:pt x="3043" y="17413"/>
                    <a:pt x="2890" y="17444"/>
                  </a:cubicBezTo>
                  <a:cubicBezTo>
                    <a:pt x="2735" y="17475"/>
                    <a:pt x="2573" y="17509"/>
                    <a:pt x="2398" y="17546"/>
                  </a:cubicBezTo>
                  <a:cubicBezTo>
                    <a:pt x="2309" y="17563"/>
                    <a:pt x="2229" y="17534"/>
                    <a:pt x="2156" y="17456"/>
                  </a:cubicBezTo>
                  <a:cubicBezTo>
                    <a:pt x="2085" y="17379"/>
                    <a:pt x="2034" y="17297"/>
                    <a:pt x="2005" y="17207"/>
                  </a:cubicBezTo>
                  <a:lnTo>
                    <a:pt x="2005" y="17182"/>
                  </a:lnTo>
                  <a:cubicBezTo>
                    <a:pt x="1975" y="17072"/>
                    <a:pt x="1987" y="16984"/>
                    <a:pt x="2038" y="16917"/>
                  </a:cubicBezTo>
                  <a:cubicBezTo>
                    <a:pt x="2090" y="16852"/>
                    <a:pt x="2158" y="16770"/>
                    <a:pt x="2241" y="16680"/>
                  </a:cubicBezTo>
                  <a:cubicBezTo>
                    <a:pt x="2377" y="16519"/>
                    <a:pt x="2507" y="16355"/>
                    <a:pt x="2629" y="16189"/>
                  </a:cubicBezTo>
                  <a:cubicBezTo>
                    <a:pt x="2754" y="16022"/>
                    <a:pt x="2864" y="15830"/>
                    <a:pt x="2963" y="15622"/>
                  </a:cubicBezTo>
                  <a:cubicBezTo>
                    <a:pt x="3060" y="15410"/>
                    <a:pt x="3152" y="15159"/>
                    <a:pt x="3239" y="14871"/>
                  </a:cubicBezTo>
                  <a:cubicBezTo>
                    <a:pt x="3326" y="14581"/>
                    <a:pt x="3399" y="14225"/>
                    <a:pt x="3458" y="13802"/>
                  </a:cubicBezTo>
                  <a:cubicBezTo>
                    <a:pt x="2398" y="13102"/>
                    <a:pt x="1558" y="12222"/>
                    <a:pt x="934" y="11164"/>
                  </a:cubicBezTo>
                  <a:cubicBezTo>
                    <a:pt x="311" y="10106"/>
                    <a:pt x="0" y="8952"/>
                    <a:pt x="0" y="7697"/>
                  </a:cubicBezTo>
                  <a:cubicBezTo>
                    <a:pt x="0" y="6627"/>
                    <a:pt x="231" y="5626"/>
                    <a:pt x="692" y="4695"/>
                  </a:cubicBezTo>
                  <a:cubicBezTo>
                    <a:pt x="1153" y="3764"/>
                    <a:pt x="1782" y="2948"/>
                    <a:pt x="2575" y="2257"/>
                  </a:cubicBezTo>
                  <a:cubicBezTo>
                    <a:pt x="3366" y="1566"/>
                    <a:pt x="4291" y="1013"/>
                    <a:pt x="5352" y="609"/>
                  </a:cubicBezTo>
                  <a:cubicBezTo>
                    <a:pt x="6409" y="203"/>
                    <a:pt x="7548" y="0"/>
                    <a:pt x="8765" y="0"/>
                  </a:cubicBezTo>
                  <a:cubicBezTo>
                    <a:pt x="9982" y="0"/>
                    <a:pt x="11121" y="203"/>
                    <a:pt x="12185" y="609"/>
                  </a:cubicBezTo>
                  <a:cubicBezTo>
                    <a:pt x="13249" y="1013"/>
                    <a:pt x="14176" y="1566"/>
                    <a:pt x="14970" y="2257"/>
                  </a:cubicBezTo>
                  <a:cubicBezTo>
                    <a:pt x="15760" y="2948"/>
                    <a:pt x="16387" y="3764"/>
                    <a:pt x="16843" y="4695"/>
                  </a:cubicBezTo>
                  <a:cubicBezTo>
                    <a:pt x="17302" y="5626"/>
                    <a:pt x="17530" y="6627"/>
                    <a:pt x="17530" y="7696"/>
                  </a:cubicBezTo>
                  <a:moveTo>
                    <a:pt x="21600" y="11737"/>
                  </a:moveTo>
                  <a:cubicBezTo>
                    <a:pt x="21600" y="12986"/>
                    <a:pt x="21287" y="14146"/>
                    <a:pt x="20666" y="15204"/>
                  </a:cubicBezTo>
                  <a:cubicBezTo>
                    <a:pt x="20040" y="16262"/>
                    <a:pt x="19199" y="17139"/>
                    <a:pt x="18140" y="17842"/>
                  </a:cubicBezTo>
                  <a:cubicBezTo>
                    <a:pt x="18201" y="18265"/>
                    <a:pt x="18272" y="18621"/>
                    <a:pt x="18354" y="18908"/>
                  </a:cubicBezTo>
                  <a:cubicBezTo>
                    <a:pt x="18437" y="19199"/>
                    <a:pt x="18533" y="19444"/>
                    <a:pt x="18641" y="19662"/>
                  </a:cubicBezTo>
                  <a:cubicBezTo>
                    <a:pt x="18752" y="19870"/>
                    <a:pt x="18863" y="20060"/>
                    <a:pt x="18980" y="20226"/>
                  </a:cubicBezTo>
                  <a:cubicBezTo>
                    <a:pt x="19096" y="20393"/>
                    <a:pt x="19223" y="20556"/>
                    <a:pt x="19357" y="20720"/>
                  </a:cubicBezTo>
                  <a:cubicBezTo>
                    <a:pt x="19432" y="20810"/>
                    <a:pt x="19498" y="20892"/>
                    <a:pt x="19555" y="20968"/>
                  </a:cubicBezTo>
                  <a:cubicBezTo>
                    <a:pt x="19611" y="21047"/>
                    <a:pt x="19623" y="21129"/>
                    <a:pt x="19592" y="21219"/>
                  </a:cubicBezTo>
                  <a:lnTo>
                    <a:pt x="19592" y="21247"/>
                  </a:lnTo>
                  <a:cubicBezTo>
                    <a:pt x="19578" y="21352"/>
                    <a:pt x="19533" y="21439"/>
                    <a:pt x="19453" y="21510"/>
                  </a:cubicBezTo>
                  <a:cubicBezTo>
                    <a:pt x="19373" y="21577"/>
                    <a:pt x="19291" y="21600"/>
                    <a:pt x="19199" y="21583"/>
                  </a:cubicBezTo>
                  <a:cubicBezTo>
                    <a:pt x="19027" y="21549"/>
                    <a:pt x="18863" y="21513"/>
                    <a:pt x="18710" y="21482"/>
                  </a:cubicBezTo>
                  <a:cubicBezTo>
                    <a:pt x="18557" y="21451"/>
                    <a:pt x="18404" y="21420"/>
                    <a:pt x="18253" y="21380"/>
                  </a:cubicBezTo>
                  <a:cubicBezTo>
                    <a:pt x="17530" y="21199"/>
                    <a:pt x="16855" y="20931"/>
                    <a:pt x="16224" y="20570"/>
                  </a:cubicBezTo>
                  <a:cubicBezTo>
                    <a:pt x="15593" y="20212"/>
                    <a:pt x="15007" y="19783"/>
                    <a:pt x="14468" y="19286"/>
                  </a:cubicBezTo>
                  <a:cubicBezTo>
                    <a:pt x="14205" y="19323"/>
                    <a:pt x="13936" y="19354"/>
                    <a:pt x="13661" y="19382"/>
                  </a:cubicBezTo>
                  <a:cubicBezTo>
                    <a:pt x="13388" y="19408"/>
                    <a:pt x="13113" y="19425"/>
                    <a:pt x="12832" y="19425"/>
                  </a:cubicBezTo>
                  <a:cubicBezTo>
                    <a:pt x="11773" y="19425"/>
                    <a:pt x="10778" y="19264"/>
                    <a:pt x="9848" y="18951"/>
                  </a:cubicBezTo>
                  <a:cubicBezTo>
                    <a:pt x="8916" y="18635"/>
                    <a:pt x="8071" y="18211"/>
                    <a:pt x="7313" y="17678"/>
                  </a:cubicBezTo>
                  <a:cubicBezTo>
                    <a:pt x="7358" y="17644"/>
                    <a:pt x="7407" y="17608"/>
                    <a:pt x="7464" y="17571"/>
                  </a:cubicBezTo>
                  <a:cubicBezTo>
                    <a:pt x="7520" y="17537"/>
                    <a:pt x="7572" y="17500"/>
                    <a:pt x="7617" y="17464"/>
                  </a:cubicBezTo>
                  <a:cubicBezTo>
                    <a:pt x="8000" y="17517"/>
                    <a:pt x="8382" y="17546"/>
                    <a:pt x="8765" y="17546"/>
                  </a:cubicBezTo>
                  <a:cubicBezTo>
                    <a:pt x="10246" y="17546"/>
                    <a:pt x="11632" y="17292"/>
                    <a:pt x="12922" y="16781"/>
                  </a:cubicBezTo>
                  <a:cubicBezTo>
                    <a:pt x="14214" y="16270"/>
                    <a:pt x="15334" y="15576"/>
                    <a:pt x="16281" y="14690"/>
                  </a:cubicBezTo>
                  <a:cubicBezTo>
                    <a:pt x="17229" y="13802"/>
                    <a:pt x="17973" y="12758"/>
                    <a:pt x="18517" y="11559"/>
                  </a:cubicBezTo>
                  <a:cubicBezTo>
                    <a:pt x="19063" y="10365"/>
                    <a:pt x="19336" y="9076"/>
                    <a:pt x="19336" y="7696"/>
                  </a:cubicBezTo>
                  <a:cubicBezTo>
                    <a:pt x="19336" y="7327"/>
                    <a:pt x="19312" y="6954"/>
                    <a:pt x="19267" y="6565"/>
                  </a:cubicBezTo>
                  <a:cubicBezTo>
                    <a:pt x="19988" y="7268"/>
                    <a:pt x="20557" y="8055"/>
                    <a:pt x="20974" y="8926"/>
                  </a:cubicBezTo>
                  <a:cubicBezTo>
                    <a:pt x="21393" y="9801"/>
                    <a:pt x="21600" y="10738"/>
                    <a:pt x="21600" y="11737"/>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0" name="AutoShape 15"/>
            <p:cNvSpPr/>
            <p:nvPr/>
          </p:nvSpPr>
          <p:spPr bwMode="auto">
            <a:xfrm>
              <a:off x="1869" y="3281"/>
              <a:ext cx="490" cy="490"/>
            </a:xfrm>
            <a:custGeom>
              <a:avLst/>
              <a:gdLst>
                <a:gd name="T0" fmla="*/ 11 w 21376"/>
                <a:gd name="T1" fmla="*/ 10 h 21600"/>
                <a:gd name="T2" fmla="*/ 11 w 21376"/>
                <a:gd name="T3" fmla="*/ 11 h 21600"/>
                <a:gd name="T4" fmla="*/ 11 w 21376"/>
                <a:gd name="T5" fmla="*/ 11 h 21600"/>
                <a:gd name="T6" fmla="*/ 10 w 21376"/>
                <a:gd name="T7" fmla="*/ 11 h 21600"/>
                <a:gd name="T8" fmla="*/ 1 w 21376"/>
                <a:gd name="T9" fmla="*/ 11 h 21600"/>
                <a:gd name="T10" fmla="*/ 1 w 21376"/>
                <a:gd name="T11" fmla="*/ 11 h 21600"/>
                <a:gd name="T12" fmla="*/ 0 w 21376"/>
                <a:gd name="T13" fmla="*/ 11 h 21600"/>
                <a:gd name="T14" fmla="*/ 0 w 21376"/>
                <a:gd name="T15" fmla="*/ 10 h 21600"/>
                <a:gd name="T16" fmla="*/ 4 w 21376"/>
                <a:gd name="T17" fmla="*/ 4 h 21600"/>
                <a:gd name="T18" fmla="*/ 4 w 21376"/>
                <a:gd name="T19" fmla="*/ 1 h 21600"/>
                <a:gd name="T20" fmla="*/ 3 w 21376"/>
                <a:gd name="T21" fmla="*/ 1 h 21600"/>
                <a:gd name="T22" fmla="*/ 3 w 21376"/>
                <a:gd name="T23" fmla="*/ 1 h 21600"/>
                <a:gd name="T24" fmla="*/ 3 w 21376"/>
                <a:gd name="T25" fmla="*/ 1 h 21600"/>
                <a:gd name="T26" fmla="*/ 3 w 21376"/>
                <a:gd name="T27" fmla="*/ 0 h 21600"/>
                <a:gd name="T28" fmla="*/ 3 w 21376"/>
                <a:gd name="T29" fmla="*/ 0 h 21600"/>
                <a:gd name="T30" fmla="*/ 8 w 21376"/>
                <a:gd name="T31" fmla="*/ 0 h 21600"/>
                <a:gd name="T32" fmla="*/ 8 w 21376"/>
                <a:gd name="T33" fmla="*/ 0 h 21600"/>
                <a:gd name="T34" fmla="*/ 8 w 21376"/>
                <a:gd name="T35" fmla="*/ 1 h 21600"/>
                <a:gd name="T36" fmla="*/ 8 w 21376"/>
                <a:gd name="T37" fmla="*/ 1 h 21600"/>
                <a:gd name="T38" fmla="*/ 8 w 21376"/>
                <a:gd name="T39" fmla="*/ 1 h 21600"/>
                <a:gd name="T40" fmla="*/ 7 w 21376"/>
                <a:gd name="T41" fmla="*/ 1 h 21600"/>
                <a:gd name="T42" fmla="*/ 7 w 21376"/>
                <a:gd name="T43" fmla="*/ 4 h 21600"/>
                <a:gd name="T44" fmla="*/ 11 w 21376"/>
                <a:gd name="T45" fmla="*/ 10 h 21600"/>
                <a:gd name="T46" fmla="*/ 3 w 21376"/>
                <a:gd name="T47" fmla="*/ 8 h 21600"/>
                <a:gd name="T48" fmla="*/ 8 w 21376"/>
                <a:gd name="T49" fmla="*/ 8 h 21600"/>
                <a:gd name="T50" fmla="*/ 6 w 21376"/>
                <a:gd name="T51" fmla="*/ 4 h 21600"/>
                <a:gd name="T52" fmla="*/ 6 w 21376"/>
                <a:gd name="T53" fmla="*/ 1 h 21600"/>
                <a:gd name="T54" fmla="*/ 5 w 21376"/>
                <a:gd name="T55" fmla="*/ 1 h 21600"/>
                <a:gd name="T56" fmla="*/ 5 w 21376"/>
                <a:gd name="T57" fmla="*/ 4 h 21600"/>
                <a:gd name="T58" fmla="*/ 3 w 21376"/>
                <a:gd name="T59" fmla="*/ 8 h 21600"/>
                <a:gd name="T60" fmla="*/ 3 w 21376"/>
                <a:gd name="T61" fmla="*/ 8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7" y="2168"/>
                  </a:lnTo>
                  <a:cubicBezTo>
                    <a:pt x="6123" y="2168"/>
                    <a:pt x="5871" y="2062"/>
                    <a:pt x="5670" y="1850"/>
                  </a:cubicBezTo>
                  <a:cubicBezTo>
                    <a:pt x="5473" y="1639"/>
                    <a:pt x="5372" y="1380"/>
                    <a:pt x="5372" y="1072"/>
                  </a:cubicBezTo>
                  <a:cubicBezTo>
                    <a:pt x="5372" y="778"/>
                    <a:pt x="5473" y="529"/>
                    <a:pt x="5670" y="320"/>
                  </a:cubicBezTo>
                  <a:cubicBezTo>
                    <a:pt x="5871" y="109"/>
                    <a:pt x="6123" y="0"/>
                    <a:pt x="6427"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sp>
          <p:nvSpPr>
            <p:cNvPr id="11" name="AutoShape 16"/>
            <p:cNvSpPr/>
            <p:nvPr/>
          </p:nvSpPr>
          <p:spPr bwMode="auto">
            <a:xfrm>
              <a:off x="1859" y="468"/>
              <a:ext cx="490" cy="428"/>
            </a:xfrm>
            <a:custGeom>
              <a:avLst/>
              <a:gdLst>
                <a:gd name="T0" fmla="*/ 11 w 21600"/>
                <a:gd name="T1" fmla="*/ 0 h 21600"/>
                <a:gd name="T2" fmla="*/ 11 w 21600"/>
                <a:gd name="T3" fmla="*/ 8 h 21600"/>
                <a:gd name="T4" fmla="*/ 10 w 21600"/>
                <a:gd name="T5" fmla="*/ 8 h 21600"/>
                <a:gd name="T6" fmla="*/ 0 w 21600"/>
                <a:gd name="T7" fmla="*/ 8 h 21600"/>
                <a:gd name="T8" fmla="*/ 0 w 21600"/>
                <a:gd name="T9" fmla="*/ 1 h 21600"/>
                <a:gd name="T10" fmla="*/ 1 w 21600"/>
                <a:gd name="T11" fmla="*/ 0 h 21600"/>
                <a:gd name="T12" fmla="*/ 10 w 21600"/>
                <a:gd name="T13" fmla="*/ 1 h 21600"/>
                <a:gd name="T14" fmla="*/ 4 w 21600"/>
                <a:gd name="T15" fmla="*/ 1 h 21600"/>
                <a:gd name="T16" fmla="*/ 1 w 21600"/>
                <a:gd name="T17" fmla="*/ 2 h 21600"/>
                <a:gd name="T18" fmla="*/ 10 w 21600"/>
                <a:gd name="T19" fmla="*/ 1 h 21600"/>
                <a:gd name="T20" fmla="*/ 1 w 21600"/>
                <a:gd name="T21" fmla="*/ 7 h 21600"/>
                <a:gd name="T22" fmla="*/ 10 w 21600"/>
                <a:gd name="T23" fmla="*/ 8 h 21600"/>
                <a:gd name="T24" fmla="*/ 2 w 21600"/>
                <a:gd name="T25" fmla="*/ 1 h 21600"/>
                <a:gd name="T26" fmla="*/ 4 w 21600"/>
                <a:gd name="T27" fmla="*/ 1 h 21600"/>
                <a:gd name="T28" fmla="*/ 2 w 21600"/>
                <a:gd name="T29" fmla="*/ 1 h 21600"/>
                <a:gd name="T30" fmla="*/ 4 w 21600"/>
                <a:gd name="T31" fmla="*/ 5 h 21600"/>
                <a:gd name="T32" fmla="*/ 5 w 21600"/>
                <a:gd name="T33" fmla="*/ 6 h 21600"/>
                <a:gd name="T34" fmla="*/ 6 w 21600"/>
                <a:gd name="T35" fmla="*/ 6 h 21600"/>
                <a:gd name="T36" fmla="*/ 8 w 21600"/>
                <a:gd name="T37" fmla="*/ 5 h 21600"/>
                <a:gd name="T38" fmla="*/ 8 w 21600"/>
                <a:gd name="T39" fmla="*/ 4 h 21600"/>
                <a:gd name="T40" fmla="*/ 6 w 21600"/>
                <a:gd name="T41" fmla="*/ 3 h 21600"/>
                <a:gd name="T42" fmla="*/ 5 w 21600"/>
                <a:gd name="T43" fmla="*/ 3 h 21600"/>
                <a:gd name="T44" fmla="*/ 4 w 21600"/>
                <a:gd name="T45" fmla="*/ 4 h 21600"/>
                <a:gd name="T46" fmla="*/ 7 w 21600"/>
                <a:gd name="T47" fmla="*/ 5 h 21600"/>
                <a:gd name="T48" fmla="*/ 7 w 21600"/>
                <a:gd name="T49" fmla="*/ 6 h 21600"/>
                <a:gd name="T50" fmla="*/ 6 w 21600"/>
                <a:gd name="T51" fmla="*/ 6 h 21600"/>
                <a:gd name="T52" fmla="*/ 4 w 21600"/>
                <a:gd name="T53" fmla="*/ 6 h 21600"/>
                <a:gd name="T54" fmla="*/ 4 w 21600"/>
                <a:gd name="T55" fmla="*/ 5 h 21600"/>
                <a:gd name="T56" fmla="*/ 4 w 21600"/>
                <a:gd name="T57" fmla="*/ 4 h 21600"/>
                <a:gd name="T58" fmla="*/ 6 w 21600"/>
                <a:gd name="T59" fmla="*/ 3 h 21600"/>
                <a:gd name="T60" fmla="*/ 7 w 21600"/>
                <a:gd name="T61" fmla="*/ 4 h 21600"/>
                <a:gd name="T62" fmla="*/ 7 w 21600"/>
                <a:gd name="T63" fmla="*/ 5 h 21600"/>
                <a:gd name="T64" fmla="*/ 5 w 21600"/>
                <a:gd name="T65" fmla="*/ 4 h 21600"/>
                <a:gd name="T66" fmla="*/ 6 w 21600"/>
                <a:gd name="T67" fmla="*/ 4 h 21600"/>
                <a:gd name="T68" fmla="*/ 6 w 21600"/>
                <a:gd name="T69" fmla="*/ 4 h 21600"/>
                <a:gd name="T70" fmla="*/ 6 w 21600"/>
                <a:gd name="T71" fmla="*/ 4 h 21600"/>
                <a:gd name="T72" fmla="*/ 4 w 21600"/>
                <a:gd name="T73" fmla="*/ 5 h 21600"/>
                <a:gd name="T74" fmla="*/ 5 w 21600"/>
                <a:gd name="T75" fmla="*/ 5 h 21600"/>
                <a:gd name="T76" fmla="*/ 5 w 21600"/>
                <a:gd name="T77" fmla="*/ 5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0263" y="0"/>
                  </a:moveTo>
                  <a:cubicBezTo>
                    <a:pt x="20631" y="0"/>
                    <a:pt x="20946" y="162"/>
                    <a:pt x="21208" y="482"/>
                  </a:cubicBezTo>
                  <a:cubicBezTo>
                    <a:pt x="21470" y="799"/>
                    <a:pt x="21600" y="1178"/>
                    <a:pt x="21600" y="1618"/>
                  </a:cubicBezTo>
                  <a:lnTo>
                    <a:pt x="21600" y="19982"/>
                  </a:lnTo>
                  <a:cubicBezTo>
                    <a:pt x="21600" y="20422"/>
                    <a:pt x="21470" y="20801"/>
                    <a:pt x="21208" y="21121"/>
                  </a:cubicBezTo>
                  <a:cubicBezTo>
                    <a:pt x="20946" y="21441"/>
                    <a:pt x="20631" y="21600"/>
                    <a:pt x="20263" y="21600"/>
                  </a:cubicBezTo>
                  <a:lnTo>
                    <a:pt x="1346" y="21600"/>
                  </a:lnTo>
                  <a:cubicBezTo>
                    <a:pt x="979" y="21600"/>
                    <a:pt x="663" y="21441"/>
                    <a:pt x="399" y="21121"/>
                  </a:cubicBezTo>
                  <a:cubicBezTo>
                    <a:pt x="132" y="20801"/>
                    <a:pt x="0" y="20422"/>
                    <a:pt x="0" y="19982"/>
                  </a:cubicBezTo>
                  <a:lnTo>
                    <a:pt x="0" y="1618"/>
                  </a:lnTo>
                  <a:cubicBezTo>
                    <a:pt x="0" y="1178"/>
                    <a:pt x="132" y="799"/>
                    <a:pt x="399" y="482"/>
                  </a:cubicBezTo>
                  <a:cubicBezTo>
                    <a:pt x="663" y="162"/>
                    <a:pt x="979" y="0"/>
                    <a:pt x="1346" y="0"/>
                  </a:cubicBezTo>
                  <a:lnTo>
                    <a:pt x="20263" y="0"/>
                  </a:lnTo>
                  <a:close/>
                  <a:moveTo>
                    <a:pt x="19806" y="2253"/>
                  </a:moveTo>
                  <a:lnTo>
                    <a:pt x="8591" y="2253"/>
                  </a:lnTo>
                  <a:lnTo>
                    <a:pt x="8427" y="3545"/>
                  </a:lnTo>
                  <a:lnTo>
                    <a:pt x="1804" y="3545"/>
                  </a:lnTo>
                  <a:lnTo>
                    <a:pt x="1804" y="5501"/>
                  </a:lnTo>
                  <a:lnTo>
                    <a:pt x="19806" y="5501"/>
                  </a:lnTo>
                  <a:lnTo>
                    <a:pt x="19806" y="2253"/>
                  </a:lnTo>
                  <a:close/>
                  <a:moveTo>
                    <a:pt x="19806" y="17746"/>
                  </a:moveTo>
                  <a:lnTo>
                    <a:pt x="1804" y="17746"/>
                  </a:lnTo>
                  <a:lnTo>
                    <a:pt x="1804" y="19350"/>
                  </a:lnTo>
                  <a:lnTo>
                    <a:pt x="19806" y="19350"/>
                  </a:lnTo>
                  <a:lnTo>
                    <a:pt x="19806" y="17746"/>
                  </a:lnTo>
                  <a:close/>
                  <a:moveTo>
                    <a:pt x="3116" y="2743"/>
                  </a:moveTo>
                  <a:lnTo>
                    <a:pt x="6821" y="2743"/>
                  </a:lnTo>
                  <a:lnTo>
                    <a:pt x="6821" y="1436"/>
                  </a:lnTo>
                  <a:lnTo>
                    <a:pt x="3116" y="1436"/>
                  </a:lnTo>
                  <a:lnTo>
                    <a:pt x="3116" y="2743"/>
                  </a:lnTo>
                  <a:close/>
                  <a:moveTo>
                    <a:pt x="6529" y="11631"/>
                  </a:moveTo>
                  <a:cubicBezTo>
                    <a:pt x="6529" y="12342"/>
                    <a:pt x="6639" y="13012"/>
                    <a:pt x="6862" y="13634"/>
                  </a:cubicBezTo>
                  <a:cubicBezTo>
                    <a:pt x="7085" y="14257"/>
                    <a:pt x="7389" y="14800"/>
                    <a:pt x="7775" y="15264"/>
                  </a:cubicBezTo>
                  <a:cubicBezTo>
                    <a:pt x="8162" y="15731"/>
                    <a:pt x="8617" y="16096"/>
                    <a:pt x="9134" y="16360"/>
                  </a:cubicBezTo>
                  <a:cubicBezTo>
                    <a:pt x="9655" y="16630"/>
                    <a:pt x="10211" y="16762"/>
                    <a:pt x="10806" y="16762"/>
                  </a:cubicBezTo>
                  <a:cubicBezTo>
                    <a:pt x="11399" y="16762"/>
                    <a:pt x="11954" y="16630"/>
                    <a:pt x="12471" y="16360"/>
                  </a:cubicBezTo>
                  <a:cubicBezTo>
                    <a:pt x="12985" y="16096"/>
                    <a:pt x="13435" y="15731"/>
                    <a:pt x="13825" y="15264"/>
                  </a:cubicBezTo>
                  <a:cubicBezTo>
                    <a:pt x="14211" y="14800"/>
                    <a:pt x="14515" y="14257"/>
                    <a:pt x="14738" y="13634"/>
                  </a:cubicBezTo>
                  <a:cubicBezTo>
                    <a:pt x="14961" y="13012"/>
                    <a:pt x="15071" y="12342"/>
                    <a:pt x="15071" y="11631"/>
                  </a:cubicBezTo>
                  <a:cubicBezTo>
                    <a:pt x="15071" y="10917"/>
                    <a:pt x="14961" y="10251"/>
                    <a:pt x="14738" y="9625"/>
                  </a:cubicBezTo>
                  <a:cubicBezTo>
                    <a:pt x="14515" y="9002"/>
                    <a:pt x="14211" y="8462"/>
                    <a:pt x="13825" y="8004"/>
                  </a:cubicBezTo>
                  <a:cubicBezTo>
                    <a:pt x="13435" y="7543"/>
                    <a:pt x="12983" y="7178"/>
                    <a:pt x="12464" y="6914"/>
                  </a:cubicBezTo>
                  <a:cubicBezTo>
                    <a:pt x="11945" y="6647"/>
                    <a:pt x="11391" y="6512"/>
                    <a:pt x="10806" y="6512"/>
                  </a:cubicBezTo>
                  <a:cubicBezTo>
                    <a:pt x="10211" y="6512"/>
                    <a:pt x="9655" y="6647"/>
                    <a:pt x="9134" y="6914"/>
                  </a:cubicBezTo>
                  <a:cubicBezTo>
                    <a:pt x="8617" y="7178"/>
                    <a:pt x="8162" y="7543"/>
                    <a:pt x="7775" y="8004"/>
                  </a:cubicBezTo>
                  <a:cubicBezTo>
                    <a:pt x="7389" y="8462"/>
                    <a:pt x="7085" y="9002"/>
                    <a:pt x="6862" y="9625"/>
                  </a:cubicBezTo>
                  <a:cubicBezTo>
                    <a:pt x="6639" y="10251"/>
                    <a:pt x="6529" y="10918"/>
                    <a:pt x="6529" y="11631"/>
                  </a:cubicBezTo>
                  <a:moveTo>
                    <a:pt x="13724" y="11631"/>
                  </a:moveTo>
                  <a:cubicBezTo>
                    <a:pt x="13724" y="12110"/>
                    <a:pt x="13648" y="12565"/>
                    <a:pt x="13502" y="13000"/>
                  </a:cubicBezTo>
                  <a:cubicBezTo>
                    <a:pt x="13352" y="13435"/>
                    <a:pt x="13147" y="13814"/>
                    <a:pt x="12880" y="14128"/>
                  </a:cubicBezTo>
                  <a:cubicBezTo>
                    <a:pt x="12613" y="14439"/>
                    <a:pt x="12302" y="14689"/>
                    <a:pt x="11942" y="14871"/>
                  </a:cubicBezTo>
                  <a:cubicBezTo>
                    <a:pt x="11582" y="15053"/>
                    <a:pt x="11205" y="15144"/>
                    <a:pt x="10806" y="15144"/>
                  </a:cubicBezTo>
                  <a:cubicBezTo>
                    <a:pt x="10407" y="15144"/>
                    <a:pt x="10025" y="15053"/>
                    <a:pt x="9663" y="14871"/>
                  </a:cubicBezTo>
                  <a:cubicBezTo>
                    <a:pt x="9301" y="14689"/>
                    <a:pt x="8987" y="14439"/>
                    <a:pt x="8725" y="14128"/>
                  </a:cubicBezTo>
                  <a:cubicBezTo>
                    <a:pt x="8463" y="13814"/>
                    <a:pt x="8258" y="13440"/>
                    <a:pt x="8103" y="13009"/>
                  </a:cubicBezTo>
                  <a:cubicBezTo>
                    <a:pt x="7952" y="12580"/>
                    <a:pt x="7876" y="12119"/>
                    <a:pt x="7876" y="11631"/>
                  </a:cubicBezTo>
                  <a:cubicBezTo>
                    <a:pt x="7876" y="11152"/>
                    <a:pt x="7952" y="10700"/>
                    <a:pt x="8103" y="10265"/>
                  </a:cubicBezTo>
                  <a:cubicBezTo>
                    <a:pt x="8258" y="9837"/>
                    <a:pt x="8463" y="9461"/>
                    <a:pt x="8725" y="9140"/>
                  </a:cubicBezTo>
                  <a:cubicBezTo>
                    <a:pt x="8987" y="8823"/>
                    <a:pt x="9298" y="8577"/>
                    <a:pt x="9658" y="8394"/>
                  </a:cubicBezTo>
                  <a:cubicBezTo>
                    <a:pt x="10015" y="8218"/>
                    <a:pt x="10400" y="8130"/>
                    <a:pt x="10806" y="8130"/>
                  </a:cubicBezTo>
                  <a:cubicBezTo>
                    <a:pt x="11205" y="8130"/>
                    <a:pt x="11582" y="8218"/>
                    <a:pt x="11942" y="8394"/>
                  </a:cubicBezTo>
                  <a:cubicBezTo>
                    <a:pt x="12302" y="8577"/>
                    <a:pt x="12613" y="8823"/>
                    <a:pt x="12880" y="9140"/>
                  </a:cubicBezTo>
                  <a:cubicBezTo>
                    <a:pt x="13147" y="9461"/>
                    <a:pt x="13352" y="9837"/>
                    <a:pt x="13502" y="10265"/>
                  </a:cubicBezTo>
                  <a:cubicBezTo>
                    <a:pt x="13648" y="10700"/>
                    <a:pt x="13724" y="11152"/>
                    <a:pt x="13724" y="11631"/>
                  </a:cubicBezTo>
                  <a:moveTo>
                    <a:pt x="9692" y="11631"/>
                  </a:moveTo>
                  <a:cubicBezTo>
                    <a:pt x="9692" y="11246"/>
                    <a:pt x="9800" y="10929"/>
                    <a:pt x="10020" y="10682"/>
                  </a:cubicBezTo>
                  <a:cubicBezTo>
                    <a:pt x="10238" y="10433"/>
                    <a:pt x="10500" y="10309"/>
                    <a:pt x="10806" y="10309"/>
                  </a:cubicBezTo>
                  <a:lnTo>
                    <a:pt x="10806" y="10280"/>
                  </a:lnTo>
                  <a:cubicBezTo>
                    <a:pt x="10946" y="10280"/>
                    <a:pt x="11066" y="10224"/>
                    <a:pt x="11164" y="10110"/>
                  </a:cubicBezTo>
                  <a:cubicBezTo>
                    <a:pt x="11261" y="9998"/>
                    <a:pt x="11310" y="9863"/>
                    <a:pt x="11310" y="9704"/>
                  </a:cubicBezTo>
                  <a:cubicBezTo>
                    <a:pt x="11310" y="9534"/>
                    <a:pt x="11261" y="9393"/>
                    <a:pt x="11164" y="9275"/>
                  </a:cubicBezTo>
                  <a:cubicBezTo>
                    <a:pt x="11066" y="9158"/>
                    <a:pt x="10946" y="9096"/>
                    <a:pt x="10806" y="9096"/>
                  </a:cubicBezTo>
                  <a:cubicBezTo>
                    <a:pt x="10228" y="9096"/>
                    <a:pt x="9734" y="9349"/>
                    <a:pt x="9323" y="9848"/>
                  </a:cubicBezTo>
                  <a:cubicBezTo>
                    <a:pt x="8914" y="10350"/>
                    <a:pt x="8708" y="10944"/>
                    <a:pt x="8708" y="11628"/>
                  </a:cubicBezTo>
                  <a:cubicBezTo>
                    <a:pt x="8708" y="11778"/>
                    <a:pt x="8757" y="11913"/>
                    <a:pt x="8855" y="12028"/>
                  </a:cubicBezTo>
                  <a:cubicBezTo>
                    <a:pt x="8953" y="12148"/>
                    <a:pt x="9063" y="12207"/>
                    <a:pt x="9188" y="12207"/>
                  </a:cubicBezTo>
                  <a:cubicBezTo>
                    <a:pt x="9330" y="12207"/>
                    <a:pt x="9447" y="12148"/>
                    <a:pt x="9545" y="12028"/>
                  </a:cubicBezTo>
                  <a:cubicBezTo>
                    <a:pt x="9643" y="11916"/>
                    <a:pt x="9692" y="11781"/>
                    <a:pt x="9692" y="11631"/>
                  </a:cubicBezTo>
                </a:path>
              </a:pathLst>
            </a:custGeom>
            <a:solidFill>
              <a:schemeClr val="bg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705">
                <a:solidFill>
                  <a:schemeClr val="tx2"/>
                </a:solidFill>
                <a:latin typeface="微软雅黑" panose="020B0503020204020204" pitchFamily="34" charset="-122"/>
                <a:ea typeface="微软雅黑" panose="020B0503020204020204" pitchFamily="34" charset="-122"/>
              </a:endParaRPr>
            </a:p>
          </p:txBody>
        </p:sp>
      </p:grpSp>
      <p:grpSp>
        <p:nvGrpSpPr>
          <p:cNvPr id="15" name="Group 17"/>
          <p:cNvGrpSpPr/>
          <p:nvPr/>
        </p:nvGrpSpPr>
        <p:grpSpPr bwMode="auto">
          <a:xfrm>
            <a:off x="905471" y="2327077"/>
            <a:ext cx="7408664" cy="2256830"/>
            <a:chOff x="0" y="0"/>
            <a:chExt cx="12445" cy="3791"/>
          </a:xfrm>
        </p:grpSpPr>
        <p:sp>
          <p:nvSpPr>
            <p:cNvPr id="16" name="Rectangle 18"/>
            <p:cNvSpPr/>
            <p:nvPr/>
          </p:nvSpPr>
          <p:spPr bwMode="auto">
            <a:xfrm>
              <a:off x="8781" y="0"/>
              <a:ext cx="873"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02</a:t>
              </a:r>
              <a:endParaRPr lang="en-US" altLang="zh-CN" sz="2325">
                <a:solidFill>
                  <a:schemeClr val="tx2"/>
                </a:solidFill>
                <a:latin typeface="微软雅黑" panose="020B0503020204020204" pitchFamily="34" charset="-122"/>
                <a:ea typeface="微软雅黑" panose="020B0503020204020204" pitchFamily="34" charset="-122"/>
                <a:sym typeface="Lato Light" charset="0"/>
              </a:endParaRPr>
            </a:p>
          </p:txBody>
        </p:sp>
        <p:sp>
          <p:nvSpPr>
            <p:cNvPr id="17" name="Rectangle 19"/>
            <p:cNvSpPr/>
            <p:nvPr/>
          </p:nvSpPr>
          <p:spPr bwMode="auto">
            <a:xfrm>
              <a:off x="9807" y="512"/>
              <a:ext cx="2638"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Rectangle 20"/>
            <p:cNvSpPr/>
            <p:nvPr/>
          </p:nvSpPr>
          <p:spPr bwMode="auto">
            <a:xfrm>
              <a:off x="9797" y="224"/>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4"/>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9" name="Rectangle 21"/>
            <p:cNvSpPr/>
            <p:nvPr/>
          </p:nvSpPr>
          <p:spPr bwMode="auto">
            <a:xfrm>
              <a:off x="8782" y="1370"/>
              <a:ext cx="87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04</a:t>
              </a:r>
              <a:endParaRPr lang="en-US" altLang="zh-CN" sz="2325">
                <a:solidFill>
                  <a:schemeClr val="tx2"/>
                </a:solidFill>
                <a:latin typeface="微软雅黑" panose="020B0503020204020204" pitchFamily="34" charset="-122"/>
                <a:ea typeface="微软雅黑" panose="020B0503020204020204" pitchFamily="34" charset="-122"/>
                <a:sym typeface="Lato Light" charset="0"/>
              </a:endParaRPr>
            </a:p>
          </p:txBody>
        </p:sp>
        <p:sp>
          <p:nvSpPr>
            <p:cNvPr id="20" name="Rectangle 22"/>
            <p:cNvSpPr/>
            <p:nvPr/>
          </p:nvSpPr>
          <p:spPr bwMode="auto">
            <a:xfrm>
              <a:off x="9807" y="1882"/>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Rectangle 23"/>
            <p:cNvSpPr/>
            <p:nvPr/>
          </p:nvSpPr>
          <p:spPr bwMode="auto">
            <a:xfrm>
              <a:off x="9797" y="1595"/>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5"/>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5"/>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5"/>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2" name="Rectangle 24"/>
            <p:cNvSpPr/>
            <p:nvPr/>
          </p:nvSpPr>
          <p:spPr bwMode="auto">
            <a:xfrm>
              <a:off x="8770" y="2789"/>
              <a:ext cx="87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06</a:t>
              </a:r>
              <a:endParaRPr lang="en-US" altLang="zh-CN" sz="2325">
                <a:solidFill>
                  <a:schemeClr val="tx2"/>
                </a:solidFill>
                <a:latin typeface="微软雅黑" panose="020B0503020204020204" pitchFamily="34" charset="-122"/>
                <a:ea typeface="微软雅黑" panose="020B0503020204020204" pitchFamily="34" charset="-122"/>
                <a:sym typeface="Lato Light" charset="0"/>
              </a:endParaRPr>
            </a:p>
          </p:txBody>
        </p:sp>
        <p:sp>
          <p:nvSpPr>
            <p:cNvPr id="23" name="Rectangle 25"/>
            <p:cNvSpPr/>
            <p:nvPr/>
          </p:nvSpPr>
          <p:spPr bwMode="auto">
            <a:xfrm>
              <a:off x="9807" y="3301"/>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Rectangle 26"/>
            <p:cNvSpPr/>
            <p:nvPr/>
          </p:nvSpPr>
          <p:spPr bwMode="auto">
            <a:xfrm>
              <a:off x="9797" y="3014"/>
              <a:ext cx="209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6"/>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5" name="Rectangle 27"/>
            <p:cNvSpPr/>
            <p:nvPr/>
          </p:nvSpPr>
          <p:spPr bwMode="auto">
            <a:xfrm>
              <a:off x="2784" y="0"/>
              <a:ext cx="873"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01</a:t>
              </a:r>
              <a:endParaRPr lang="en-US" altLang="zh-CN" sz="2325">
                <a:solidFill>
                  <a:schemeClr val="tx2"/>
                </a:solidFill>
                <a:latin typeface="微软雅黑" panose="020B0503020204020204" pitchFamily="34" charset="-122"/>
                <a:ea typeface="微软雅黑" panose="020B0503020204020204" pitchFamily="34" charset="-122"/>
                <a:sym typeface="Lato Light" charset="0"/>
              </a:endParaRPr>
            </a:p>
          </p:txBody>
        </p:sp>
        <p:sp>
          <p:nvSpPr>
            <p:cNvPr id="26" name="Rectangle 28"/>
            <p:cNvSpPr/>
            <p:nvPr/>
          </p:nvSpPr>
          <p:spPr bwMode="auto">
            <a:xfrm>
              <a:off x="2784" y="1370"/>
              <a:ext cx="873"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03</a:t>
              </a:r>
              <a:endParaRPr lang="en-US" altLang="zh-CN" sz="2325">
                <a:solidFill>
                  <a:schemeClr val="tx2"/>
                </a:solidFill>
                <a:latin typeface="微软雅黑" panose="020B0503020204020204" pitchFamily="34" charset="-122"/>
                <a:ea typeface="微软雅黑" panose="020B0503020204020204" pitchFamily="34" charset="-122"/>
                <a:sym typeface="Lato Light" charset="0"/>
              </a:endParaRPr>
            </a:p>
          </p:txBody>
        </p:sp>
        <p:sp>
          <p:nvSpPr>
            <p:cNvPr id="27" name="Rectangle 29"/>
            <p:cNvSpPr/>
            <p:nvPr/>
          </p:nvSpPr>
          <p:spPr bwMode="auto">
            <a:xfrm>
              <a:off x="2774" y="2789"/>
              <a:ext cx="872"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eaLnBrk="1" hangingPunct="1"/>
              <a:r>
                <a:rPr lang="en-US" altLang="zh-CN" sz="2325">
                  <a:solidFill>
                    <a:schemeClr val="tx2"/>
                  </a:solidFill>
                  <a:latin typeface="微软雅黑" panose="020B0503020204020204" pitchFamily="34" charset="-122"/>
                  <a:ea typeface="微软雅黑" panose="020B0503020204020204" pitchFamily="34" charset="-122"/>
                  <a:sym typeface="Lato Light" charset="0"/>
                </a:rPr>
                <a:t>05</a:t>
              </a:r>
              <a:endParaRPr lang="en-US" altLang="zh-CN" sz="2325">
                <a:solidFill>
                  <a:schemeClr val="tx2"/>
                </a:solidFill>
                <a:latin typeface="微软雅黑" panose="020B0503020204020204" pitchFamily="34" charset="-122"/>
                <a:ea typeface="微软雅黑" panose="020B0503020204020204" pitchFamily="34" charset="-122"/>
                <a:sym typeface="Lato Light" charset="0"/>
              </a:endParaRPr>
            </a:p>
          </p:txBody>
        </p:sp>
        <p:sp>
          <p:nvSpPr>
            <p:cNvPr id="28" name="Rectangle 30"/>
            <p:cNvSpPr/>
            <p:nvPr/>
          </p:nvSpPr>
          <p:spPr bwMode="auto">
            <a:xfrm>
              <a:off x="0" y="512"/>
              <a:ext cx="2638" cy="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Rectangle 31"/>
            <p:cNvSpPr/>
            <p:nvPr/>
          </p:nvSpPr>
          <p:spPr bwMode="auto">
            <a:xfrm>
              <a:off x="559" y="224"/>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Rectangle 32"/>
            <p:cNvSpPr/>
            <p:nvPr/>
          </p:nvSpPr>
          <p:spPr bwMode="auto">
            <a:xfrm>
              <a:off x="0" y="1858"/>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Rectangle 33"/>
            <p:cNvSpPr/>
            <p:nvPr/>
          </p:nvSpPr>
          <p:spPr bwMode="auto">
            <a:xfrm>
              <a:off x="559" y="1571"/>
              <a:ext cx="209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Rectangle 34"/>
            <p:cNvSpPr/>
            <p:nvPr/>
          </p:nvSpPr>
          <p:spPr bwMode="auto">
            <a:xfrm>
              <a:off x="0" y="3223"/>
              <a:ext cx="2638"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800" dirty="0">
                  <a:solidFill>
                    <a:schemeClr val="tx2"/>
                  </a:solidFill>
                  <a:latin typeface="微软雅黑" panose="020B0503020204020204" pitchFamily="34" charset="-122"/>
                  <a:ea typeface="微软雅黑" panose="020B0503020204020204" pitchFamily="34" charset="-122"/>
                </a:rPr>
                <a:t>单击此处添加文本单击此处添加文本单击此处添加文本</a:t>
              </a:r>
              <a:endPar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Rectangle 35"/>
            <p:cNvSpPr/>
            <p:nvPr/>
          </p:nvSpPr>
          <p:spPr bwMode="auto">
            <a:xfrm>
              <a:off x="559" y="2936"/>
              <a:ext cx="2099"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lgn="ctr">
                <a:defRPr sz="4400">
                  <a:solidFill>
                    <a:schemeClr val="tx1"/>
                  </a:solidFill>
                  <a:latin typeface="Helvetica Light" charset="0"/>
                  <a:ea typeface="ヒラギノ角ゴ ProN W3" charset="-128"/>
                  <a:sym typeface="Helvetica Light" charset="0"/>
                </a:defRPr>
              </a:lvl1pPr>
              <a:lvl2pPr marL="742950" indent="-285750" algn="ctr">
                <a:defRPr sz="4400">
                  <a:solidFill>
                    <a:schemeClr val="tx1"/>
                  </a:solidFill>
                  <a:latin typeface="Helvetica Light" charset="0"/>
                  <a:ea typeface="ヒラギノ角ゴ ProN W3" charset="-128"/>
                  <a:sym typeface="Helvetica Light" charset="0"/>
                </a:defRPr>
              </a:lvl2pPr>
              <a:lvl3pPr marL="1143000" indent="-228600" algn="ctr">
                <a:defRPr sz="4400">
                  <a:solidFill>
                    <a:schemeClr val="tx1"/>
                  </a:solidFill>
                  <a:latin typeface="Helvetica Light" charset="0"/>
                  <a:ea typeface="ヒラギノ角ゴ ProN W3" charset="-128"/>
                  <a:sym typeface="Helvetica Light" charset="0"/>
                </a:defRPr>
              </a:lvl3pPr>
              <a:lvl4pPr marL="1600200" indent="-228600" algn="ctr">
                <a:defRPr sz="4400">
                  <a:solidFill>
                    <a:schemeClr val="tx1"/>
                  </a:solidFill>
                  <a:latin typeface="Helvetica Light" charset="0"/>
                  <a:ea typeface="ヒラギノ角ゴ ProN W3" charset="-128"/>
                  <a:sym typeface="Helvetica Light" charset="0"/>
                </a:defRPr>
              </a:lvl4pPr>
              <a:lvl5pPr marL="2057400" indent="-228600" algn="ctr">
                <a:defRPr sz="4400">
                  <a:solidFill>
                    <a:schemeClr val="tx1"/>
                  </a:solidFill>
                  <a:latin typeface="Helvetica Light" charset="0"/>
                  <a:ea typeface="ヒラギノ角ゴ ProN W3" charset="-128"/>
                  <a:sym typeface="Helvetica Light" charset="0"/>
                </a:defRPr>
              </a:lvl5pPr>
              <a:lvl6pPr marL="25146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6pPr>
              <a:lvl7pPr marL="29718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7pPr>
              <a:lvl8pPr marL="34290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8pPr>
              <a:lvl9pPr marL="3886200" indent="-228600" algn="ctr" eaLnBrk="0" fontAlgn="base" hangingPunct="0">
                <a:spcBef>
                  <a:spcPct val="0"/>
                </a:spcBef>
                <a:spcAft>
                  <a:spcPct val="0"/>
                </a:spcAft>
                <a:defRPr sz="4400">
                  <a:solidFill>
                    <a:schemeClr val="tx1"/>
                  </a:solidFill>
                  <a:latin typeface="Helvetica Light" charset="0"/>
                  <a:ea typeface="ヒラギノ角ゴ ProN W3" charset="-128"/>
                  <a:sym typeface="Helvetica Light" charset="0"/>
                </a:defRPr>
              </a:lvl9pPr>
            </a:lstStyle>
            <a:p>
              <a:pPr>
                <a:lnSpc>
                  <a:spcPct val="150000"/>
                </a:lnSpc>
              </a:pPr>
              <a:r>
                <a:rPr lang="zh-CN" altLang="en-US"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sz="1000"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smtClean="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29" name="Oval 140"/>
          <p:cNvSpPr/>
          <p:nvPr/>
        </p:nvSpPr>
        <p:spPr>
          <a:xfrm>
            <a:off x="569158" y="1347052"/>
            <a:ext cx="3498787" cy="3168352"/>
          </a:xfrm>
          <a:prstGeom prst="ellipse">
            <a:avLst/>
          </a:prstGeom>
          <a:blipFill dpi="0" rotWithShape="1">
            <a:blip r:embed="rId2"/>
            <a:srcRect/>
            <a:stretch>
              <a:fillRect l="-16000" r="-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2"/>
              </a:solidFill>
              <a:latin typeface="微软雅黑" panose="020B0503020204020204" pitchFamily="34" charset="-122"/>
              <a:ea typeface="微软雅黑" panose="020B0503020204020204" pitchFamily="34" charset="-122"/>
            </a:endParaRPr>
          </a:p>
        </p:txBody>
      </p:sp>
      <p:sp>
        <p:nvSpPr>
          <p:cNvPr id="30" name="Dikdörtgen 141"/>
          <p:cNvSpPr/>
          <p:nvPr/>
        </p:nvSpPr>
        <p:spPr>
          <a:xfrm>
            <a:off x="5049784" y="2139073"/>
            <a:ext cx="3150096" cy="646331"/>
          </a:xfrm>
          <a:prstGeom prst="rect">
            <a:avLst/>
          </a:prstGeom>
        </p:spPr>
        <p:txBody>
          <a:bodyPr wrap="square">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Dikdörtgen 144"/>
          <p:cNvSpPr/>
          <p:nvPr/>
        </p:nvSpPr>
        <p:spPr>
          <a:xfrm>
            <a:off x="5049557" y="3291201"/>
            <a:ext cx="3150096" cy="646331"/>
          </a:xfrm>
          <a:prstGeom prst="rect">
            <a:avLst/>
          </a:prstGeom>
        </p:spPr>
        <p:txBody>
          <a:bodyPr wrap="square">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Metin kutusu 142"/>
          <p:cNvSpPr txBox="1"/>
          <p:nvPr/>
        </p:nvSpPr>
        <p:spPr>
          <a:xfrm>
            <a:off x="5017807" y="3043239"/>
            <a:ext cx="1261884" cy="307777"/>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单击编辑标题</a:t>
            </a:r>
            <a:endParaRPr lang="tr-TR" sz="1400" b="1" dirty="0">
              <a:solidFill>
                <a:schemeClr val="accent2"/>
              </a:solidFill>
              <a:latin typeface="微软雅黑" panose="020B0503020204020204" pitchFamily="34" charset="-122"/>
              <a:ea typeface="微软雅黑" panose="020B0503020204020204" pitchFamily="34" charset="-122"/>
              <a:cs typeface="Arial Unicode MS" panose="020B0604020202020204" pitchFamily="34" charset="-128"/>
            </a:endParaRPr>
          </a:p>
        </p:txBody>
      </p:sp>
      <p:sp>
        <p:nvSpPr>
          <p:cNvPr id="33" name="Metin kutusu 146"/>
          <p:cNvSpPr txBox="1"/>
          <p:nvPr/>
        </p:nvSpPr>
        <p:spPr>
          <a:xfrm>
            <a:off x="5017809" y="1891111"/>
            <a:ext cx="1261884" cy="307777"/>
          </a:xfrm>
          <a:prstGeom prst="rect">
            <a:avLst/>
          </a:prstGeom>
          <a:noFill/>
        </p:spPr>
        <p:txBody>
          <a:bodyPr wrap="non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单击编辑标题</a:t>
            </a:r>
            <a:endParaRPr lang="tr-TR" sz="1400" b="1" dirty="0">
              <a:solidFill>
                <a:schemeClr val="tx2"/>
              </a:solidFill>
              <a:latin typeface="微软雅黑" panose="020B0503020204020204" pitchFamily="34" charset="-122"/>
              <a:ea typeface="微软雅黑" panose="020B0503020204020204" pitchFamily="34" charset="-122"/>
              <a:cs typeface="Arial Unicode MS" panose="020B060402020202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1000" fill="hold"/>
                                        <p:tgtEl>
                                          <p:spTgt spid="30"/>
                                        </p:tgtEl>
                                        <p:attrNameLst>
                                          <p:attrName>ppt_w</p:attrName>
                                        </p:attrNameLst>
                                      </p:cBhvr>
                                      <p:tavLst>
                                        <p:tav tm="0">
                                          <p:val>
                                            <p:fltVal val="0"/>
                                          </p:val>
                                        </p:tav>
                                        <p:tav tm="100000">
                                          <p:val>
                                            <p:strVal val="#ppt_w"/>
                                          </p:val>
                                        </p:tav>
                                      </p:tavLst>
                                    </p:anim>
                                    <p:anim calcmode="lin" valueType="num">
                                      <p:cBhvr>
                                        <p:cTn id="11" dur="1000" fill="hold"/>
                                        <p:tgtEl>
                                          <p:spTgt spid="30"/>
                                        </p:tgtEl>
                                        <p:attrNameLst>
                                          <p:attrName>ppt_h</p:attrName>
                                        </p:attrNameLst>
                                      </p:cBhvr>
                                      <p:tavLst>
                                        <p:tav tm="0">
                                          <p:val>
                                            <p:fltVal val="0"/>
                                          </p:val>
                                        </p:tav>
                                        <p:tav tm="100000">
                                          <p:val>
                                            <p:strVal val="#ppt_h"/>
                                          </p:val>
                                        </p:tav>
                                      </p:tavLst>
                                    </p:anim>
                                    <p:anim calcmode="lin" valueType="num">
                                      <p:cBhvr>
                                        <p:cTn id="12" dur="1000" fill="hold"/>
                                        <p:tgtEl>
                                          <p:spTgt spid="30"/>
                                        </p:tgtEl>
                                        <p:attrNameLst>
                                          <p:attrName>style.rotation</p:attrName>
                                        </p:attrNameLst>
                                      </p:cBhvr>
                                      <p:tavLst>
                                        <p:tav tm="0">
                                          <p:val>
                                            <p:fltVal val="90"/>
                                          </p:val>
                                        </p:tav>
                                        <p:tav tm="100000">
                                          <p:val>
                                            <p:fltVal val="0"/>
                                          </p:val>
                                        </p:tav>
                                      </p:tavLst>
                                    </p:anim>
                                    <p:animEffect transition="in" filter="fade">
                                      <p:cBhvr>
                                        <p:cTn id="13" dur="1000"/>
                                        <p:tgtEl>
                                          <p:spTgt spid="30"/>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000" fill="hold"/>
                                        <p:tgtEl>
                                          <p:spTgt spid="32"/>
                                        </p:tgtEl>
                                        <p:attrNameLst>
                                          <p:attrName>ppt_w</p:attrName>
                                        </p:attrNameLst>
                                      </p:cBhvr>
                                      <p:tavLst>
                                        <p:tav tm="0">
                                          <p:val>
                                            <p:fltVal val="0"/>
                                          </p:val>
                                        </p:tav>
                                        <p:tav tm="100000">
                                          <p:val>
                                            <p:strVal val="#ppt_w"/>
                                          </p:val>
                                        </p:tav>
                                      </p:tavLst>
                                    </p:anim>
                                    <p:anim calcmode="lin" valueType="num">
                                      <p:cBhvr>
                                        <p:cTn id="23" dur="1000" fill="hold"/>
                                        <p:tgtEl>
                                          <p:spTgt spid="32"/>
                                        </p:tgtEl>
                                        <p:attrNameLst>
                                          <p:attrName>ppt_h</p:attrName>
                                        </p:attrNameLst>
                                      </p:cBhvr>
                                      <p:tavLst>
                                        <p:tav tm="0">
                                          <p:val>
                                            <p:fltVal val="0"/>
                                          </p:val>
                                        </p:tav>
                                        <p:tav tm="100000">
                                          <p:val>
                                            <p:strVal val="#ppt_h"/>
                                          </p:val>
                                        </p:tav>
                                      </p:tavLst>
                                    </p:anim>
                                    <p:anim calcmode="lin" valueType="num">
                                      <p:cBhvr>
                                        <p:cTn id="24" dur="1000" fill="hold"/>
                                        <p:tgtEl>
                                          <p:spTgt spid="32"/>
                                        </p:tgtEl>
                                        <p:attrNameLst>
                                          <p:attrName>style.rotation</p:attrName>
                                        </p:attrNameLst>
                                      </p:cBhvr>
                                      <p:tavLst>
                                        <p:tav tm="0">
                                          <p:val>
                                            <p:fltVal val="90"/>
                                          </p:val>
                                        </p:tav>
                                        <p:tav tm="100000">
                                          <p:val>
                                            <p:fltVal val="0"/>
                                          </p:val>
                                        </p:tav>
                                      </p:tavLst>
                                    </p:anim>
                                    <p:animEffect transition="in" filter="fade">
                                      <p:cBhvr>
                                        <p:cTn id="25" dur="1000"/>
                                        <p:tgtEl>
                                          <p:spTgt spid="3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Rectangle 2"/>
          <p:cNvSpPr>
            <a:spLocks noChangeArrowheads="1"/>
          </p:cNvSpPr>
          <p:nvPr/>
        </p:nvSpPr>
        <p:spPr bwMode="gray">
          <a:xfrm>
            <a:off x="5585346" y="1288306"/>
            <a:ext cx="2659062" cy="1555750"/>
          </a:xfrm>
          <a:prstGeom prst="rect">
            <a:avLst/>
          </a:prstGeom>
          <a:blipFill>
            <a:blip r:embed="rId2"/>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 name="Rectangle 3"/>
          <p:cNvSpPr>
            <a:spLocks noChangeArrowheads="1"/>
          </p:cNvSpPr>
          <p:nvPr/>
        </p:nvSpPr>
        <p:spPr bwMode="gray">
          <a:xfrm>
            <a:off x="2703264" y="1288306"/>
            <a:ext cx="2659062" cy="1555750"/>
          </a:xfrm>
          <a:prstGeom prst="rect">
            <a:avLst/>
          </a:prstGeom>
          <a:blipFill>
            <a:blip r:embed="rId3"/>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9" name="Rectangle 6"/>
          <p:cNvSpPr>
            <a:spLocks noChangeArrowheads="1"/>
          </p:cNvSpPr>
          <p:nvPr/>
        </p:nvSpPr>
        <p:spPr bwMode="gray">
          <a:xfrm>
            <a:off x="5585346" y="3080594"/>
            <a:ext cx="2659062" cy="1555750"/>
          </a:xfrm>
          <a:prstGeom prst="rect">
            <a:avLst/>
          </a:prstGeom>
          <a:blipFill>
            <a:blip r:embed="rId4"/>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gray">
          <a:xfrm>
            <a:off x="2703264" y="3080594"/>
            <a:ext cx="2659062" cy="1555750"/>
          </a:xfrm>
          <a:prstGeom prst="rect">
            <a:avLst/>
          </a:prstGeom>
          <a:blipFill>
            <a:blip r:embed="rId5"/>
            <a:stretch>
              <a:fillRect/>
            </a:stretch>
          </a:blipFill>
          <a:ln w="1905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11" name="AutoShape 11"/>
          <p:cNvSpPr>
            <a:spLocks noChangeArrowheads="1"/>
          </p:cNvSpPr>
          <p:nvPr/>
        </p:nvSpPr>
        <p:spPr bwMode="gray">
          <a:xfrm>
            <a:off x="804614" y="1757945"/>
            <a:ext cx="1827212" cy="616471"/>
          </a:xfrm>
          <a:prstGeom prst="homePlate">
            <a:avLst>
              <a:gd name="adj" fmla="val 26172"/>
            </a:avLst>
          </a:prstGeom>
          <a:solidFill>
            <a:schemeClr val="accent1"/>
          </a:solidFill>
          <a:ln w="3175" cap="flat" cmpd="sng" algn="ctr">
            <a:noFill/>
            <a:prstDash val="solid"/>
          </a:ln>
          <a:effectLst/>
        </p:spPr>
        <p:txBody>
          <a:bodyPr anchor="ct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AutoShape 11"/>
          <p:cNvSpPr>
            <a:spLocks noChangeArrowheads="1"/>
          </p:cNvSpPr>
          <p:nvPr/>
        </p:nvSpPr>
        <p:spPr bwMode="gray">
          <a:xfrm>
            <a:off x="804614" y="3550233"/>
            <a:ext cx="1827212" cy="616471"/>
          </a:xfrm>
          <a:prstGeom prst="homePlate">
            <a:avLst>
              <a:gd name="adj" fmla="val 26172"/>
            </a:avLst>
          </a:prstGeom>
          <a:solidFill>
            <a:schemeClr val="accent3"/>
          </a:solidFill>
          <a:ln w="3175" cap="flat" cmpd="sng" algn="ctr">
            <a:noFill/>
            <a:prstDash val="solid"/>
          </a:ln>
          <a:effectLst/>
        </p:spPr>
        <p:txBody>
          <a:bodyPr anchor="ct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标题内容</a:t>
            </a:r>
            <a:r>
              <a:rPr lang="id-ID"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endParaRPr lang="en-US" altLang="zh-CN"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3" name="矩形 12"/>
          <p:cNvSpPr/>
          <p:nvPr/>
        </p:nvSpPr>
        <p:spPr>
          <a:xfrm>
            <a:off x="8892480" y="1288306"/>
            <a:ext cx="251520" cy="3855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46000">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14:bounceEnd="46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46000">
                                          <p:cBhvr additive="base">
                                            <p:cTn id="8"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嘀2.wav"/>
                                            </p:tgtEl>
                                          </p:cMediaNode>
                                        </p:audio>
                                      </p:subTnLst>
                                    </p:cTn>
                                  </p:par>
                                  <p:par>
                                    <p:cTn id="9" presetID="2" presetClass="entr" presetSubtype="2" fill="hold" grpId="0" nodeType="withEffect" p14:presetBounceEnd="46000">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14:bounceEnd="46000">
                                          <p:cBhvr additive="base">
                                            <p:cTn id="11" dur="500" fill="hold"/>
                                            <p:tgtEl>
                                              <p:spTgt spid="8"/>
                                            </p:tgtEl>
                                            <p:attrNameLst>
                                              <p:attrName>ppt_x</p:attrName>
                                            </p:attrNameLst>
                                          </p:cBhvr>
                                          <p:tavLst>
                                            <p:tav tm="0">
                                              <p:val>
                                                <p:strVal val="1+#ppt_w/2"/>
                                              </p:val>
                                            </p:tav>
                                            <p:tav tm="100000">
                                              <p:val>
                                                <p:strVal val="#ppt_x"/>
                                              </p:val>
                                            </p:tav>
                                          </p:tavLst>
                                        </p:anim>
                                        <p:anim calcmode="lin" valueType="num" p14:bounceEnd="46000">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6000">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14:bounceEnd="46000">
                                          <p:cBhvr additive="base">
                                            <p:cTn id="15" dur="500" fill="hold"/>
                                            <p:tgtEl>
                                              <p:spTgt spid="7"/>
                                            </p:tgtEl>
                                            <p:attrNameLst>
                                              <p:attrName>ppt_x</p:attrName>
                                            </p:attrNameLst>
                                          </p:cBhvr>
                                          <p:tavLst>
                                            <p:tav tm="0">
                                              <p:val>
                                                <p:strVal val="1+#ppt_w/2"/>
                                              </p:val>
                                            </p:tav>
                                            <p:tav tm="100000">
                                              <p:val>
                                                <p:strVal val="#ppt_x"/>
                                              </p:val>
                                            </p:tav>
                                          </p:tavLst>
                                        </p:anim>
                                        <p:anim calcmode="lin" valueType="num" p14:bounceEnd="46000">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6000">
                                      <p:stCondLst>
                                        <p:cond delay="2000"/>
                                      </p:stCondLst>
                                      <p:childTnLst>
                                        <p:set>
                                          <p:cBhvr>
                                            <p:cTn id="18" dur="1" fill="hold">
                                              <p:stCondLst>
                                                <p:cond delay="0"/>
                                              </p:stCondLst>
                                            </p:cTn>
                                            <p:tgtEl>
                                              <p:spTgt spid="12"/>
                                            </p:tgtEl>
                                            <p:attrNameLst>
                                              <p:attrName>style.visibility</p:attrName>
                                            </p:attrNameLst>
                                          </p:cBhvr>
                                          <p:to>
                                            <p:strVal val="visible"/>
                                          </p:to>
                                        </p:set>
                                        <p:anim calcmode="lin" valueType="num" p14:bounceEnd="46000">
                                          <p:cBhvr additive="base">
                                            <p:cTn id="19" dur="500" fill="hold"/>
                                            <p:tgtEl>
                                              <p:spTgt spid="12"/>
                                            </p:tgtEl>
                                            <p:attrNameLst>
                                              <p:attrName>ppt_x</p:attrName>
                                            </p:attrNameLst>
                                          </p:cBhvr>
                                          <p:tavLst>
                                            <p:tav tm="0">
                                              <p:val>
                                                <p:strVal val="0-#ppt_w/2"/>
                                              </p:val>
                                            </p:tav>
                                            <p:tav tm="100000">
                                              <p:val>
                                                <p:strVal val="#ppt_x"/>
                                              </p:val>
                                            </p:tav>
                                          </p:tavLst>
                                        </p:anim>
                                        <p:anim calcmode="lin" valueType="num" p14:bounceEnd="46000">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6" name="嘀2.wav"/>
                                            </p:tgtEl>
                                          </p:cMediaNode>
                                        </p:audio>
                                      </p:subTnLst>
                                    </p:cTn>
                                  </p:par>
                                  <p:par>
                                    <p:cTn id="21" presetID="2" presetClass="entr" presetSubtype="2" fill="hold" grpId="0" nodeType="withEffect" p14:presetBounceEnd="46000">
                                      <p:stCondLst>
                                        <p:cond delay="2500"/>
                                      </p:stCondLst>
                                      <p:childTnLst>
                                        <p:set>
                                          <p:cBhvr>
                                            <p:cTn id="22" dur="1" fill="hold">
                                              <p:stCondLst>
                                                <p:cond delay="0"/>
                                              </p:stCondLst>
                                            </p:cTn>
                                            <p:tgtEl>
                                              <p:spTgt spid="10"/>
                                            </p:tgtEl>
                                            <p:attrNameLst>
                                              <p:attrName>style.visibility</p:attrName>
                                            </p:attrNameLst>
                                          </p:cBhvr>
                                          <p:to>
                                            <p:strVal val="visible"/>
                                          </p:to>
                                        </p:set>
                                        <p:anim calcmode="lin" valueType="num" p14:bounceEnd="46000">
                                          <p:cBhvr additive="base">
                                            <p:cTn id="23" dur="500" fill="hold"/>
                                            <p:tgtEl>
                                              <p:spTgt spid="10"/>
                                            </p:tgtEl>
                                            <p:attrNameLst>
                                              <p:attrName>ppt_x</p:attrName>
                                            </p:attrNameLst>
                                          </p:cBhvr>
                                          <p:tavLst>
                                            <p:tav tm="0">
                                              <p:val>
                                                <p:strVal val="1+#ppt_w/2"/>
                                              </p:val>
                                            </p:tav>
                                            <p:tav tm="100000">
                                              <p:val>
                                                <p:strVal val="#ppt_x"/>
                                              </p:val>
                                            </p:tav>
                                          </p:tavLst>
                                        </p:anim>
                                        <p:anim calcmode="lin" valueType="num" p14:bounceEnd="46000">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6000">
                                      <p:stCondLst>
                                        <p:cond delay="3000"/>
                                      </p:stCondLst>
                                      <p:childTnLst>
                                        <p:set>
                                          <p:cBhvr>
                                            <p:cTn id="26" dur="1" fill="hold">
                                              <p:stCondLst>
                                                <p:cond delay="0"/>
                                              </p:stCondLst>
                                            </p:cTn>
                                            <p:tgtEl>
                                              <p:spTgt spid="9"/>
                                            </p:tgtEl>
                                            <p:attrNameLst>
                                              <p:attrName>style.visibility</p:attrName>
                                            </p:attrNameLst>
                                          </p:cBhvr>
                                          <p:to>
                                            <p:strVal val="visible"/>
                                          </p:to>
                                        </p:set>
                                        <p:anim calcmode="lin" valueType="num" p14:bounceEnd="46000">
                                          <p:cBhvr additive="base">
                                            <p:cTn id="27" dur="500" fill="hold"/>
                                            <p:tgtEl>
                                              <p:spTgt spid="9"/>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3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嘀2.wav"/>
                                            </p:tgtEl>
                                          </p:cMediaNode>
                                        </p:audio>
                                      </p:subTnLst>
                                    </p:cTn>
                                  </p:par>
                                  <p:par>
                                    <p:cTn id="9" presetID="2" presetClass="entr" presetSubtype="2"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20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6" name="嘀2.wav"/>
                                            </p:tgtEl>
                                          </p:cMediaNode>
                                        </p:audio>
                                      </p:subTnLst>
                                    </p:cTn>
                                  </p:par>
                                  <p:par>
                                    <p:cTn id="21" presetID="2" presetClass="entr" presetSubtype="2" fill="hold" grpId="0" nodeType="withEffect">
                                      <p:stCondLst>
                                        <p:cond delay="2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30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3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Group 17"/>
          <p:cNvGrpSpPr/>
          <p:nvPr/>
        </p:nvGrpSpPr>
        <p:grpSpPr bwMode="auto">
          <a:xfrm>
            <a:off x="2554288" y="2011363"/>
            <a:ext cx="1271587" cy="3132137"/>
            <a:chOff x="6200230" y="2780928"/>
            <a:chExt cx="1695970" cy="4176464"/>
          </a:xfrm>
        </p:grpSpPr>
        <p:sp>
          <p:nvSpPr>
            <p:cNvPr id="8" name="Freeform 11"/>
            <p:cNvSpPr>
              <a:spLocks noEditPoints="1"/>
            </p:cNvSpPr>
            <p:nvPr/>
          </p:nvSpPr>
          <p:spPr bwMode="auto">
            <a:xfrm>
              <a:off x="6200230" y="2956623"/>
              <a:ext cx="1475769" cy="3027037"/>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8"/>
                    <a:pt x="728" y="60"/>
                    <a:pt x="775" y="60"/>
                  </a:cubicBezTo>
                  <a:cubicBezTo>
                    <a:pt x="823" y="60"/>
                    <a:pt x="861" y="98"/>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2"/>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9" name="Freeform 21"/>
            <p:cNvSpPr/>
            <p:nvPr/>
          </p:nvSpPr>
          <p:spPr bwMode="auto">
            <a:xfrm>
              <a:off x="6210816" y="5983660"/>
              <a:ext cx="950676" cy="421246"/>
            </a:xfrm>
            <a:custGeom>
              <a:avLst/>
              <a:gdLst>
                <a:gd name="T0" fmla="*/ 0 w 598"/>
                <a:gd name="T1" fmla="*/ 0 h 266"/>
                <a:gd name="T2" fmla="*/ 294 w 598"/>
                <a:gd name="T3" fmla="*/ 266 h 266"/>
                <a:gd name="T4" fmla="*/ 598 w 598"/>
                <a:gd name="T5" fmla="*/ 266 h 266"/>
                <a:gd name="T6" fmla="*/ 50 w 598"/>
                <a:gd name="T7" fmla="*/ 0 h 266"/>
                <a:gd name="T8" fmla="*/ 0 w 598"/>
                <a:gd name="T9" fmla="*/ 0 h 266"/>
              </a:gdLst>
              <a:ahLst/>
              <a:cxnLst>
                <a:cxn ang="0">
                  <a:pos x="T0" y="T1"/>
                </a:cxn>
                <a:cxn ang="0">
                  <a:pos x="T2" y="T3"/>
                </a:cxn>
                <a:cxn ang="0">
                  <a:pos x="T4" y="T5"/>
                </a:cxn>
                <a:cxn ang="0">
                  <a:pos x="T6" y="T7"/>
                </a:cxn>
                <a:cxn ang="0">
                  <a:pos x="T8" y="T9"/>
                </a:cxn>
              </a:cxnLst>
              <a:rect l="0" t="0" r="r" b="b"/>
              <a:pathLst>
                <a:path w="598" h="266">
                  <a:moveTo>
                    <a:pt x="0" y="0"/>
                  </a:moveTo>
                  <a:lnTo>
                    <a:pt x="294" y="266"/>
                  </a:lnTo>
                  <a:lnTo>
                    <a:pt x="598" y="266"/>
                  </a:lnTo>
                  <a:lnTo>
                    <a:pt x="50" y="0"/>
                  </a:lnTo>
                  <a:lnTo>
                    <a:pt x="0" y="0"/>
                  </a:lnTo>
                  <a:close/>
                </a:path>
              </a:pathLst>
            </a:custGeom>
            <a:solidFill>
              <a:schemeClr val="accent2"/>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0" name="Rectangle 31"/>
            <p:cNvSpPr>
              <a:spLocks noChangeArrowheads="1"/>
            </p:cNvSpPr>
            <p:nvPr/>
          </p:nvSpPr>
          <p:spPr bwMode="auto">
            <a:xfrm>
              <a:off x="6674892" y="6398592"/>
              <a:ext cx="479425" cy="558800"/>
            </a:xfrm>
            <a:prstGeom prst="rect">
              <a:avLst/>
            </a:prstGeom>
            <a:solidFill>
              <a:schemeClr val="accent2"/>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4</a:t>
              </a:r>
              <a:endParaRPr lang="en-AU" sz="1055" dirty="0">
                <a:solidFill>
                  <a:schemeClr val="bg1"/>
                </a:solidFill>
                <a:latin typeface="微软雅黑" panose="020B0503020204020204" pitchFamily="34" charset="-122"/>
                <a:ea typeface="微软雅黑" panose="020B0503020204020204" pitchFamily="34" charset="-122"/>
                <a:cs typeface="Roboto Bold"/>
              </a:endParaRPr>
            </a:p>
          </p:txBody>
        </p:sp>
        <p:sp>
          <p:nvSpPr>
            <p:cNvPr id="11" name="Oval 131"/>
            <p:cNvSpPr/>
            <p:nvPr/>
          </p:nvSpPr>
          <p:spPr>
            <a:xfrm>
              <a:off x="7176312" y="2780928"/>
              <a:ext cx="719888" cy="71971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12" name="Group 144"/>
            <p:cNvGrpSpPr/>
            <p:nvPr/>
          </p:nvGrpSpPr>
          <p:grpSpPr>
            <a:xfrm>
              <a:off x="7392144" y="2996952"/>
              <a:ext cx="287335" cy="288419"/>
              <a:chOff x="2700338" y="2224088"/>
              <a:chExt cx="420688" cy="422275"/>
            </a:xfrm>
            <a:solidFill>
              <a:schemeClr val="bg2"/>
            </a:solidFill>
          </p:grpSpPr>
          <p:sp>
            <p:nvSpPr>
              <p:cNvPr id="13" name="Freeform 12"/>
              <p:cNvSpPr>
                <a:spLocks noEditPoints="1"/>
              </p:cNvSpPr>
              <p:nvPr/>
            </p:nvSpPr>
            <p:spPr bwMode="auto">
              <a:xfrm>
                <a:off x="2830513" y="2352675"/>
                <a:ext cx="161925" cy="163513"/>
              </a:xfrm>
              <a:custGeom>
                <a:avLst/>
                <a:gdLst>
                  <a:gd name="T0" fmla="*/ 38 w 77"/>
                  <a:gd name="T1" fmla="*/ 0 h 77"/>
                  <a:gd name="T2" fmla="*/ 9 w 77"/>
                  <a:gd name="T3" fmla="*/ 13 h 77"/>
                  <a:gd name="T4" fmla="*/ 0 w 77"/>
                  <a:gd name="T5" fmla="*/ 39 h 77"/>
                  <a:gd name="T6" fmla="*/ 38 w 77"/>
                  <a:gd name="T7" fmla="*/ 77 h 77"/>
                  <a:gd name="T8" fmla="*/ 64 w 77"/>
                  <a:gd name="T9" fmla="*/ 67 h 77"/>
                  <a:gd name="T10" fmla="*/ 77 w 77"/>
                  <a:gd name="T11" fmla="*/ 42 h 77"/>
                  <a:gd name="T12" fmla="*/ 77 w 77"/>
                  <a:gd name="T13" fmla="*/ 39 h 77"/>
                  <a:gd name="T14" fmla="*/ 38 w 77"/>
                  <a:gd name="T15" fmla="*/ 0 h 77"/>
                  <a:gd name="T16" fmla="*/ 66 w 77"/>
                  <a:gd name="T17" fmla="*/ 41 h 77"/>
                  <a:gd name="T18" fmla="*/ 38 w 77"/>
                  <a:gd name="T19" fmla="*/ 67 h 77"/>
                  <a:gd name="T20" fmla="*/ 10 w 77"/>
                  <a:gd name="T21" fmla="*/ 39 h 77"/>
                  <a:gd name="T22" fmla="*/ 17 w 77"/>
                  <a:gd name="T23" fmla="*/ 20 h 77"/>
                  <a:gd name="T24" fmla="*/ 38 w 77"/>
                  <a:gd name="T25" fmla="*/ 10 h 77"/>
                  <a:gd name="T26" fmla="*/ 67 w 77"/>
                  <a:gd name="T27" fmla="*/ 39 h 77"/>
                  <a:gd name="T28" fmla="*/ 66 w 77"/>
                  <a:gd name="T29"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7">
                    <a:moveTo>
                      <a:pt x="38" y="0"/>
                    </a:moveTo>
                    <a:cubicBezTo>
                      <a:pt x="27" y="0"/>
                      <a:pt x="17" y="5"/>
                      <a:pt x="9" y="13"/>
                    </a:cubicBezTo>
                    <a:cubicBezTo>
                      <a:pt x="3" y="20"/>
                      <a:pt x="0" y="29"/>
                      <a:pt x="0" y="39"/>
                    </a:cubicBezTo>
                    <a:cubicBezTo>
                      <a:pt x="0" y="60"/>
                      <a:pt x="17" y="77"/>
                      <a:pt x="38" y="77"/>
                    </a:cubicBezTo>
                    <a:cubicBezTo>
                      <a:pt x="48" y="77"/>
                      <a:pt x="57" y="74"/>
                      <a:pt x="64" y="67"/>
                    </a:cubicBezTo>
                    <a:cubicBezTo>
                      <a:pt x="72" y="60"/>
                      <a:pt x="76" y="51"/>
                      <a:pt x="77" y="42"/>
                    </a:cubicBezTo>
                    <a:cubicBezTo>
                      <a:pt x="77" y="41"/>
                      <a:pt x="77" y="40"/>
                      <a:pt x="77" y="39"/>
                    </a:cubicBezTo>
                    <a:cubicBezTo>
                      <a:pt x="77" y="17"/>
                      <a:pt x="59" y="0"/>
                      <a:pt x="38" y="0"/>
                    </a:cubicBezTo>
                    <a:close/>
                    <a:moveTo>
                      <a:pt x="66" y="41"/>
                    </a:moveTo>
                    <a:cubicBezTo>
                      <a:pt x="65" y="56"/>
                      <a:pt x="53" y="67"/>
                      <a:pt x="38" y="67"/>
                    </a:cubicBezTo>
                    <a:cubicBezTo>
                      <a:pt x="23" y="67"/>
                      <a:pt x="10" y="54"/>
                      <a:pt x="10" y="39"/>
                    </a:cubicBezTo>
                    <a:cubicBezTo>
                      <a:pt x="10" y="32"/>
                      <a:pt x="12" y="25"/>
                      <a:pt x="17" y="20"/>
                    </a:cubicBezTo>
                    <a:cubicBezTo>
                      <a:pt x="22" y="14"/>
                      <a:pt x="30" y="10"/>
                      <a:pt x="38" y="10"/>
                    </a:cubicBezTo>
                    <a:cubicBezTo>
                      <a:pt x="54" y="10"/>
                      <a:pt x="67" y="23"/>
                      <a:pt x="67" y="39"/>
                    </a:cubicBezTo>
                    <a:cubicBezTo>
                      <a:pt x="67" y="40"/>
                      <a:pt x="67" y="41"/>
                      <a:pt x="6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4" name="Freeform 13"/>
              <p:cNvSpPr>
                <a:spLocks noEditPoints="1"/>
              </p:cNvSpPr>
              <p:nvPr/>
            </p:nvSpPr>
            <p:spPr bwMode="auto">
              <a:xfrm>
                <a:off x="2700338" y="2224088"/>
                <a:ext cx="420688" cy="422275"/>
              </a:xfrm>
              <a:custGeom>
                <a:avLst/>
                <a:gdLst>
                  <a:gd name="T0" fmla="*/ 178 w 198"/>
                  <a:gd name="T1" fmla="*/ 90 h 199"/>
                  <a:gd name="T2" fmla="*/ 110 w 198"/>
                  <a:gd name="T3" fmla="*/ 22 h 199"/>
                  <a:gd name="T4" fmla="*/ 108 w 198"/>
                  <a:gd name="T5" fmla="*/ 5 h 199"/>
                  <a:gd name="T6" fmla="*/ 95 w 198"/>
                  <a:gd name="T7" fmla="*/ 0 h 199"/>
                  <a:gd name="T8" fmla="*/ 90 w 198"/>
                  <a:gd name="T9" fmla="*/ 20 h 199"/>
                  <a:gd name="T10" fmla="*/ 40 w 198"/>
                  <a:gd name="T11" fmla="*/ 47 h 199"/>
                  <a:gd name="T12" fmla="*/ 20 w 198"/>
                  <a:gd name="T13" fmla="*/ 90 h 199"/>
                  <a:gd name="T14" fmla="*/ 0 w 198"/>
                  <a:gd name="T15" fmla="*/ 95 h 199"/>
                  <a:gd name="T16" fmla="*/ 5 w 198"/>
                  <a:gd name="T17" fmla="*/ 109 h 199"/>
                  <a:gd name="T18" fmla="*/ 21 w 198"/>
                  <a:gd name="T19" fmla="*/ 109 h 199"/>
                  <a:gd name="T20" fmla="*/ 90 w 198"/>
                  <a:gd name="T21" fmla="*/ 179 h 199"/>
                  <a:gd name="T22" fmla="*/ 95 w 198"/>
                  <a:gd name="T23" fmla="*/ 199 h 199"/>
                  <a:gd name="T24" fmla="*/ 108 w 198"/>
                  <a:gd name="T25" fmla="*/ 194 h 199"/>
                  <a:gd name="T26" fmla="*/ 109 w 198"/>
                  <a:gd name="T27" fmla="*/ 178 h 199"/>
                  <a:gd name="T28" fmla="*/ 178 w 198"/>
                  <a:gd name="T29" fmla="*/ 109 h 199"/>
                  <a:gd name="T30" fmla="*/ 198 w 198"/>
                  <a:gd name="T31" fmla="*/ 104 h 199"/>
                  <a:gd name="T32" fmla="*/ 194 w 198"/>
                  <a:gd name="T33" fmla="*/ 90 h 199"/>
                  <a:gd name="T34" fmla="*/ 108 w 198"/>
                  <a:gd name="T35" fmla="*/ 160 h 199"/>
                  <a:gd name="T36" fmla="*/ 95 w 198"/>
                  <a:gd name="T37" fmla="*/ 155 h 199"/>
                  <a:gd name="T38" fmla="*/ 90 w 198"/>
                  <a:gd name="T39" fmla="*/ 162 h 199"/>
                  <a:gd name="T40" fmla="*/ 36 w 198"/>
                  <a:gd name="T41" fmla="*/ 109 h 199"/>
                  <a:gd name="T42" fmla="*/ 39 w 198"/>
                  <a:gd name="T43" fmla="*/ 109 h 199"/>
                  <a:gd name="T44" fmla="*/ 44 w 198"/>
                  <a:gd name="T45" fmla="*/ 95 h 199"/>
                  <a:gd name="T46" fmla="*/ 36 w 198"/>
                  <a:gd name="T47" fmla="*/ 90 h 199"/>
                  <a:gd name="T48" fmla="*/ 52 w 198"/>
                  <a:gd name="T49" fmla="*/ 57 h 199"/>
                  <a:gd name="T50" fmla="*/ 90 w 198"/>
                  <a:gd name="T51" fmla="*/ 37 h 199"/>
                  <a:gd name="T52" fmla="*/ 95 w 198"/>
                  <a:gd name="T53" fmla="*/ 44 h 199"/>
                  <a:gd name="T54" fmla="*/ 108 w 198"/>
                  <a:gd name="T55" fmla="*/ 39 h 199"/>
                  <a:gd name="T56" fmla="*/ 110 w 198"/>
                  <a:gd name="T57" fmla="*/ 37 h 199"/>
                  <a:gd name="T58" fmla="*/ 162 w 198"/>
                  <a:gd name="T59" fmla="*/ 90 h 199"/>
                  <a:gd name="T60" fmla="*/ 155 w 198"/>
                  <a:gd name="T61" fmla="*/ 95 h 199"/>
                  <a:gd name="T62" fmla="*/ 160 w 198"/>
                  <a:gd name="T63" fmla="*/ 109 h 199"/>
                  <a:gd name="T64" fmla="*/ 162 w 198"/>
                  <a:gd name="T65" fmla="*/ 110 h 199"/>
                  <a:gd name="T66" fmla="*/ 108 w 198"/>
                  <a:gd name="T67" fmla="*/ 16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8" h="199">
                    <a:moveTo>
                      <a:pt x="194" y="90"/>
                    </a:moveTo>
                    <a:cubicBezTo>
                      <a:pt x="194" y="90"/>
                      <a:pt x="182" y="90"/>
                      <a:pt x="178" y="90"/>
                    </a:cubicBezTo>
                    <a:cubicBezTo>
                      <a:pt x="177" y="90"/>
                      <a:pt x="177" y="90"/>
                      <a:pt x="177" y="89"/>
                    </a:cubicBezTo>
                    <a:cubicBezTo>
                      <a:pt x="173" y="54"/>
                      <a:pt x="145" y="26"/>
                      <a:pt x="110" y="22"/>
                    </a:cubicBezTo>
                    <a:cubicBezTo>
                      <a:pt x="109" y="22"/>
                      <a:pt x="108" y="21"/>
                      <a:pt x="108" y="20"/>
                    </a:cubicBezTo>
                    <a:cubicBezTo>
                      <a:pt x="108" y="17"/>
                      <a:pt x="108" y="5"/>
                      <a:pt x="108" y="5"/>
                    </a:cubicBezTo>
                    <a:cubicBezTo>
                      <a:pt x="108" y="2"/>
                      <a:pt x="106" y="0"/>
                      <a:pt x="104" y="0"/>
                    </a:cubicBezTo>
                    <a:cubicBezTo>
                      <a:pt x="95" y="0"/>
                      <a:pt x="95" y="0"/>
                      <a:pt x="95" y="0"/>
                    </a:cubicBezTo>
                    <a:cubicBezTo>
                      <a:pt x="92" y="0"/>
                      <a:pt x="90" y="2"/>
                      <a:pt x="90" y="5"/>
                    </a:cubicBezTo>
                    <a:cubicBezTo>
                      <a:pt x="90" y="5"/>
                      <a:pt x="90" y="17"/>
                      <a:pt x="90" y="20"/>
                    </a:cubicBezTo>
                    <a:cubicBezTo>
                      <a:pt x="90" y="21"/>
                      <a:pt x="89" y="22"/>
                      <a:pt x="89" y="22"/>
                    </a:cubicBezTo>
                    <a:cubicBezTo>
                      <a:pt x="70" y="24"/>
                      <a:pt x="53" y="34"/>
                      <a:pt x="40" y="47"/>
                    </a:cubicBezTo>
                    <a:cubicBezTo>
                      <a:pt x="30" y="59"/>
                      <a:pt x="23" y="73"/>
                      <a:pt x="21" y="89"/>
                    </a:cubicBezTo>
                    <a:cubicBezTo>
                      <a:pt x="21" y="90"/>
                      <a:pt x="21" y="90"/>
                      <a:pt x="20" y="90"/>
                    </a:cubicBezTo>
                    <a:cubicBezTo>
                      <a:pt x="16" y="90"/>
                      <a:pt x="5" y="90"/>
                      <a:pt x="5" y="90"/>
                    </a:cubicBezTo>
                    <a:cubicBezTo>
                      <a:pt x="2" y="90"/>
                      <a:pt x="0" y="92"/>
                      <a:pt x="0" y="95"/>
                    </a:cubicBezTo>
                    <a:cubicBezTo>
                      <a:pt x="0" y="104"/>
                      <a:pt x="0" y="104"/>
                      <a:pt x="0" y="104"/>
                    </a:cubicBezTo>
                    <a:cubicBezTo>
                      <a:pt x="0" y="106"/>
                      <a:pt x="2" y="109"/>
                      <a:pt x="5" y="109"/>
                    </a:cubicBezTo>
                    <a:cubicBezTo>
                      <a:pt x="5" y="109"/>
                      <a:pt x="16" y="109"/>
                      <a:pt x="20" y="109"/>
                    </a:cubicBezTo>
                    <a:cubicBezTo>
                      <a:pt x="21" y="109"/>
                      <a:pt x="21" y="109"/>
                      <a:pt x="21" y="109"/>
                    </a:cubicBezTo>
                    <a:cubicBezTo>
                      <a:pt x="25" y="145"/>
                      <a:pt x="54" y="173"/>
                      <a:pt x="89" y="178"/>
                    </a:cubicBezTo>
                    <a:cubicBezTo>
                      <a:pt x="89" y="178"/>
                      <a:pt x="90" y="178"/>
                      <a:pt x="90" y="179"/>
                    </a:cubicBezTo>
                    <a:cubicBezTo>
                      <a:pt x="90" y="182"/>
                      <a:pt x="90" y="194"/>
                      <a:pt x="90" y="194"/>
                    </a:cubicBezTo>
                    <a:cubicBezTo>
                      <a:pt x="90" y="196"/>
                      <a:pt x="92" y="199"/>
                      <a:pt x="95" y="199"/>
                    </a:cubicBezTo>
                    <a:cubicBezTo>
                      <a:pt x="104" y="199"/>
                      <a:pt x="104" y="199"/>
                      <a:pt x="104" y="199"/>
                    </a:cubicBezTo>
                    <a:cubicBezTo>
                      <a:pt x="106" y="199"/>
                      <a:pt x="108" y="196"/>
                      <a:pt x="108" y="194"/>
                    </a:cubicBezTo>
                    <a:cubicBezTo>
                      <a:pt x="108" y="194"/>
                      <a:pt x="108" y="182"/>
                      <a:pt x="108" y="179"/>
                    </a:cubicBezTo>
                    <a:cubicBezTo>
                      <a:pt x="108" y="178"/>
                      <a:pt x="109" y="178"/>
                      <a:pt x="109" y="178"/>
                    </a:cubicBezTo>
                    <a:cubicBezTo>
                      <a:pt x="145" y="173"/>
                      <a:pt x="173" y="145"/>
                      <a:pt x="178" y="109"/>
                    </a:cubicBezTo>
                    <a:cubicBezTo>
                      <a:pt x="178" y="109"/>
                      <a:pt x="178" y="109"/>
                      <a:pt x="178" y="109"/>
                    </a:cubicBezTo>
                    <a:cubicBezTo>
                      <a:pt x="182" y="109"/>
                      <a:pt x="194" y="109"/>
                      <a:pt x="194" y="109"/>
                    </a:cubicBezTo>
                    <a:cubicBezTo>
                      <a:pt x="196" y="109"/>
                      <a:pt x="198" y="106"/>
                      <a:pt x="198" y="104"/>
                    </a:cubicBezTo>
                    <a:cubicBezTo>
                      <a:pt x="198" y="95"/>
                      <a:pt x="198" y="95"/>
                      <a:pt x="198" y="95"/>
                    </a:cubicBezTo>
                    <a:cubicBezTo>
                      <a:pt x="198" y="92"/>
                      <a:pt x="196" y="90"/>
                      <a:pt x="194" y="90"/>
                    </a:cubicBezTo>
                    <a:close/>
                    <a:moveTo>
                      <a:pt x="108" y="162"/>
                    </a:moveTo>
                    <a:cubicBezTo>
                      <a:pt x="108" y="162"/>
                      <a:pt x="108" y="160"/>
                      <a:pt x="108" y="160"/>
                    </a:cubicBezTo>
                    <a:cubicBezTo>
                      <a:pt x="108" y="157"/>
                      <a:pt x="106" y="155"/>
                      <a:pt x="104" y="155"/>
                    </a:cubicBezTo>
                    <a:cubicBezTo>
                      <a:pt x="95" y="155"/>
                      <a:pt x="95" y="155"/>
                      <a:pt x="95" y="155"/>
                    </a:cubicBezTo>
                    <a:cubicBezTo>
                      <a:pt x="92" y="155"/>
                      <a:pt x="90" y="157"/>
                      <a:pt x="90" y="160"/>
                    </a:cubicBezTo>
                    <a:cubicBezTo>
                      <a:pt x="90" y="160"/>
                      <a:pt x="90" y="162"/>
                      <a:pt x="90" y="162"/>
                    </a:cubicBezTo>
                    <a:cubicBezTo>
                      <a:pt x="90" y="163"/>
                      <a:pt x="89" y="163"/>
                      <a:pt x="89" y="163"/>
                    </a:cubicBezTo>
                    <a:cubicBezTo>
                      <a:pt x="61" y="158"/>
                      <a:pt x="40" y="137"/>
                      <a:pt x="36" y="109"/>
                    </a:cubicBezTo>
                    <a:cubicBezTo>
                      <a:pt x="36" y="109"/>
                      <a:pt x="36" y="109"/>
                      <a:pt x="36" y="109"/>
                    </a:cubicBezTo>
                    <a:cubicBezTo>
                      <a:pt x="39" y="109"/>
                      <a:pt x="39" y="109"/>
                      <a:pt x="39" y="109"/>
                    </a:cubicBezTo>
                    <a:cubicBezTo>
                      <a:pt x="41" y="109"/>
                      <a:pt x="44" y="106"/>
                      <a:pt x="44" y="104"/>
                    </a:cubicBezTo>
                    <a:cubicBezTo>
                      <a:pt x="44" y="95"/>
                      <a:pt x="44" y="95"/>
                      <a:pt x="44" y="95"/>
                    </a:cubicBezTo>
                    <a:cubicBezTo>
                      <a:pt x="44" y="92"/>
                      <a:pt x="41" y="90"/>
                      <a:pt x="39" y="90"/>
                    </a:cubicBezTo>
                    <a:cubicBezTo>
                      <a:pt x="36" y="90"/>
                      <a:pt x="36" y="90"/>
                      <a:pt x="36" y="90"/>
                    </a:cubicBezTo>
                    <a:cubicBezTo>
                      <a:pt x="36" y="90"/>
                      <a:pt x="36" y="90"/>
                      <a:pt x="36" y="90"/>
                    </a:cubicBezTo>
                    <a:cubicBezTo>
                      <a:pt x="38" y="77"/>
                      <a:pt x="44" y="66"/>
                      <a:pt x="52" y="57"/>
                    </a:cubicBezTo>
                    <a:cubicBezTo>
                      <a:pt x="61" y="46"/>
                      <a:pt x="74" y="39"/>
                      <a:pt x="89" y="37"/>
                    </a:cubicBezTo>
                    <a:cubicBezTo>
                      <a:pt x="89" y="37"/>
                      <a:pt x="90" y="36"/>
                      <a:pt x="90" y="37"/>
                    </a:cubicBezTo>
                    <a:cubicBezTo>
                      <a:pt x="90" y="37"/>
                      <a:pt x="90" y="39"/>
                      <a:pt x="90" y="39"/>
                    </a:cubicBezTo>
                    <a:cubicBezTo>
                      <a:pt x="90" y="42"/>
                      <a:pt x="92" y="44"/>
                      <a:pt x="95" y="44"/>
                    </a:cubicBezTo>
                    <a:cubicBezTo>
                      <a:pt x="104" y="44"/>
                      <a:pt x="104" y="44"/>
                      <a:pt x="104" y="44"/>
                    </a:cubicBezTo>
                    <a:cubicBezTo>
                      <a:pt x="106" y="44"/>
                      <a:pt x="108" y="42"/>
                      <a:pt x="108" y="39"/>
                    </a:cubicBezTo>
                    <a:cubicBezTo>
                      <a:pt x="108" y="39"/>
                      <a:pt x="108" y="37"/>
                      <a:pt x="108" y="37"/>
                    </a:cubicBezTo>
                    <a:cubicBezTo>
                      <a:pt x="108" y="36"/>
                      <a:pt x="109" y="37"/>
                      <a:pt x="110" y="37"/>
                    </a:cubicBezTo>
                    <a:cubicBezTo>
                      <a:pt x="137" y="41"/>
                      <a:pt x="158" y="62"/>
                      <a:pt x="162" y="89"/>
                    </a:cubicBezTo>
                    <a:cubicBezTo>
                      <a:pt x="162" y="89"/>
                      <a:pt x="162" y="90"/>
                      <a:pt x="162" y="90"/>
                    </a:cubicBezTo>
                    <a:cubicBezTo>
                      <a:pt x="161" y="90"/>
                      <a:pt x="160" y="90"/>
                      <a:pt x="160" y="90"/>
                    </a:cubicBezTo>
                    <a:cubicBezTo>
                      <a:pt x="157" y="90"/>
                      <a:pt x="155" y="92"/>
                      <a:pt x="155" y="95"/>
                    </a:cubicBezTo>
                    <a:cubicBezTo>
                      <a:pt x="155" y="104"/>
                      <a:pt x="155" y="104"/>
                      <a:pt x="155" y="104"/>
                    </a:cubicBezTo>
                    <a:cubicBezTo>
                      <a:pt x="155" y="106"/>
                      <a:pt x="157" y="109"/>
                      <a:pt x="160" y="109"/>
                    </a:cubicBezTo>
                    <a:cubicBezTo>
                      <a:pt x="160" y="109"/>
                      <a:pt x="161" y="109"/>
                      <a:pt x="162" y="109"/>
                    </a:cubicBezTo>
                    <a:cubicBezTo>
                      <a:pt x="163" y="109"/>
                      <a:pt x="162" y="109"/>
                      <a:pt x="162" y="110"/>
                    </a:cubicBezTo>
                    <a:cubicBezTo>
                      <a:pt x="158" y="137"/>
                      <a:pt x="137" y="158"/>
                      <a:pt x="110" y="163"/>
                    </a:cubicBezTo>
                    <a:cubicBezTo>
                      <a:pt x="109" y="163"/>
                      <a:pt x="108" y="163"/>
                      <a:pt x="108" y="16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15" name="Group 19"/>
          <p:cNvGrpSpPr/>
          <p:nvPr/>
        </p:nvGrpSpPr>
        <p:grpSpPr bwMode="auto">
          <a:xfrm>
            <a:off x="2667000" y="2930525"/>
            <a:ext cx="1223963" cy="2212975"/>
            <a:chOff x="6349455" y="4005064"/>
            <a:chExt cx="1631950" cy="2952328"/>
          </a:xfrm>
        </p:grpSpPr>
        <p:sp>
          <p:nvSpPr>
            <p:cNvPr id="16" name="Freeform 13"/>
            <p:cNvSpPr>
              <a:spLocks noEditPoints="1"/>
            </p:cNvSpPr>
            <p:nvPr/>
          </p:nvSpPr>
          <p:spPr bwMode="auto">
            <a:xfrm>
              <a:off x="6349455" y="4159670"/>
              <a:ext cx="1318683" cy="1819260"/>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1"/>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7" name="Freeform 23"/>
            <p:cNvSpPr/>
            <p:nvPr/>
          </p:nvSpPr>
          <p:spPr bwMode="auto">
            <a:xfrm>
              <a:off x="6349455" y="5978930"/>
              <a:ext cx="1629833" cy="429931"/>
            </a:xfrm>
            <a:custGeom>
              <a:avLst/>
              <a:gdLst>
                <a:gd name="T0" fmla="*/ 0 w 1026"/>
                <a:gd name="T1" fmla="*/ 0 h 271"/>
                <a:gd name="T2" fmla="*/ 719 w 1026"/>
                <a:gd name="T3" fmla="*/ 271 h 271"/>
                <a:gd name="T4" fmla="*/ 1026 w 1026"/>
                <a:gd name="T5" fmla="*/ 271 h 271"/>
                <a:gd name="T6" fmla="*/ 50 w 1026"/>
                <a:gd name="T7" fmla="*/ 0 h 271"/>
                <a:gd name="T8" fmla="*/ 0 w 1026"/>
                <a:gd name="T9" fmla="*/ 0 h 271"/>
              </a:gdLst>
              <a:ahLst/>
              <a:cxnLst>
                <a:cxn ang="0">
                  <a:pos x="T0" y="T1"/>
                </a:cxn>
                <a:cxn ang="0">
                  <a:pos x="T2" y="T3"/>
                </a:cxn>
                <a:cxn ang="0">
                  <a:pos x="T4" y="T5"/>
                </a:cxn>
                <a:cxn ang="0">
                  <a:pos x="T6" y="T7"/>
                </a:cxn>
                <a:cxn ang="0">
                  <a:pos x="T8" y="T9"/>
                </a:cxn>
              </a:cxnLst>
              <a:rect l="0" t="0" r="r" b="b"/>
              <a:pathLst>
                <a:path w="1026" h="271">
                  <a:moveTo>
                    <a:pt x="0" y="0"/>
                  </a:moveTo>
                  <a:lnTo>
                    <a:pt x="719" y="271"/>
                  </a:lnTo>
                  <a:lnTo>
                    <a:pt x="1026" y="271"/>
                  </a:lnTo>
                  <a:lnTo>
                    <a:pt x="50" y="0"/>
                  </a:lnTo>
                  <a:lnTo>
                    <a:pt x="0" y="0"/>
                  </a:lnTo>
                  <a:close/>
                </a:path>
              </a:pathLst>
            </a:custGeom>
            <a:solidFill>
              <a:schemeClr val="accent1"/>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18" name="Rectangle 33"/>
            <p:cNvSpPr>
              <a:spLocks noChangeArrowheads="1"/>
            </p:cNvSpPr>
            <p:nvPr/>
          </p:nvSpPr>
          <p:spPr bwMode="auto">
            <a:xfrm>
              <a:off x="7490867" y="6408117"/>
              <a:ext cx="490538" cy="549275"/>
            </a:xfrm>
            <a:prstGeom prst="rect">
              <a:avLst/>
            </a:prstGeom>
            <a:solidFill>
              <a:schemeClr val="accent1"/>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5</a:t>
              </a:r>
              <a:endParaRPr lang="en-AU" sz="1055" dirty="0">
                <a:solidFill>
                  <a:schemeClr val="bg1"/>
                </a:solidFill>
                <a:latin typeface="微软雅黑" panose="020B0503020204020204" pitchFamily="34" charset="-122"/>
                <a:ea typeface="微软雅黑" panose="020B0503020204020204" pitchFamily="34" charset="-122"/>
                <a:cs typeface="Roboto Bold"/>
              </a:endParaRPr>
            </a:p>
          </p:txBody>
        </p:sp>
        <p:sp>
          <p:nvSpPr>
            <p:cNvPr id="19" name="Oval 130"/>
            <p:cNvSpPr/>
            <p:nvPr/>
          </p:nvSpPr>
          <p:spPr>
            <a:xfrm>
              <a:off x="7177072" y="4005064"/>
              <a:ext cx="719666" cy="72008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20" name="Group 147"/>
            <p:cNvGrpSpPr/>
            <p:nvPr/>
          </p:nvGrpSpPr>
          <p:grpSpPr>
            <a:xfrm>
              <a:off x="7392144" y="4221088"/>
              <a:ext cx="323116" cy="324202"/>
              <a:chOff x="4906963" y="2173288"/>
              <a:chExt cx="473075" cy="474663"/>
            </a:xfrm>
            <a:solidFill>
              <a:schemeClr val="bg2"/>
            </a:solidFill>
          </p:grpSpPr>
          <p:sp>
            <p:nvSpPr>
              <p:cNvPr id="21" name="Freeform 16"/>
              <p:cNvSpPr/>
              <p:nvPr/>
            </p:nvSpPr>
            <p:spPr bwMode="auto">
              <a:xfrm>
                <a:off x="4938713" y="2473325"/>
                <a:ext cx="142875" cy="141288"/>
              </a:xfrm>
              <a:custGeom>
                <a:avLst/>
                <a:gdLst>
                  <a:gd name="T0" fmla="*/ 40 w 67"/>
                  <a:gd name="T1" fmla="*/ 4 h 66"/>
                  <a:gd name="T2" fmla="*/ 35 w 67"/>
                  <a:gd name="T3" fmla="*/ 3 h 66"/>
                  <a:gd name="T4" fmla="*/ 9 w 67"/>
                  <a:gd name="T5" fmla="*/ 61 h 66"/>
                  <a:gd name="T6" fmla="*/ 64 w 67"/>
                  <a:gd name="T7" fmla="*/ 32 h 66"/>
                  <a:gd name="T8" fmla="*/ 63 w 67"/>
                  <a:gd name="T9" fmla="*/ 27 h 66"/>
                  <a:gd name="T10" fmla="*/ 40 w 67"/>
                  <a:gd name="T11" fmla="*/ 4 h 66"/>
                </a:gdLst>
                <a:ahLst/>
                <a:cxnLst>
                  <a:cxn ang="0">
                    <a:pos x="T0" y="T1"/>
                  </a:cxn>
                  <a:cxn ang="0">
                    <a:pos x="T2" y="T3"/>
                  </a:cxn>
                  <a:cxn ang="0">
                    <a:pos x="T4" y="T5"/>
                  </a:cxn>
                  <a:cxn ang="0">
                    <a:pos x="T6" y="T7"/>
                  </a:cxn>
                  <a:cxn ang="0">
                    <a:pos x="T8" y="T9"/>
                  </a:cxn>
                  <a:cxn ang="0">
                    <a:pos x="T10" y="T11"/>
                  </a:cxn>
                </a:cxnLst>
                <a:rect l="0" t="0" r="r" b="b"/>
                <a:pathLst>
                  <a:path w="67" h="66">
                    <a:moveTo>
                      <a:pt x="40" y="4"/>
                    </a:moveTo>
                    <a:cubicBezTo>
                      <a:pt x="37" y="0"/>
                      <a:pt x="36" y="2"/>
                      <a:pt x="35" y="3"/>
                    </a:cubicBezTo>
                    <a:cubicBezTo>
                      <a:pt x="17" y="21"/>
                      <a:pt x="0" y="66"/>
                      <a:pt x="9" y="61"/>
                    </a:cubicBezTo>
                    <a:cubicBezTo>
                      <a:pt x="41" y="46"/>
                      <a:pt x="46" y="50"/>
                      <a:pt x="64" y="32"/>
                    </a:cubicBezTo>
                    <a:cubicBezTo>
                      <a:pt x="65" y="31"/>
                      <a:pt x="67" y="30"/>
                      <a:pt x="63" y="27"/>
                    </a:cubicBezTo>
                    <a:lnTo>
                      <a:pt x="4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22" name="Freeform 17"/>
              <p:cNvSpPr>
                <a:spLocks noEditPoints="1"/>
              </p:cNvSpPr>
              <p:nvPr/>
            </p:nvSpPr>
            <p:spPr bwMode="auto">
              <a:xfrm>
                <a:off x="4906963" y="2173288"/>
                <a:ext cx="473075" cy="474663"/>
              </a:xfrm>
              <a:custGeom>
                <a:avLst/>
                <a:gdLst>
                  <a:gd name="T0" fmla="*/ 155 w 223"/>
                  <a:gd name="T1" fmla="*/ 145 h 224"/>
                  <a:gd name="T2" fmla="*/ 156 w 223"/>
                  <a:gd name="T3" fmla="*/ 141 h 224"/>
                  <a:gd name="T4" fmla="*/ 204 w 223"/>
                  <a:gd name="T5" fmla="*/ 19 h 224"/>
                  <a:gd name="T6" fmla="*/ 84 w 223"/>
                  <a:gd name="T7" fmla="*/ 67 h 224"/>
                  <a:gd name="T8" fmla="*/ 78 w 223"/>
                  <a:gd name="T9" fmla="*/ 69 h 224"/>
                  <a:gd name="T10" fmla="*/ 65 w 223"/>
                  <a:gd name="T11" fmla="*/ 65 h 224"/>
                  <a:gd name="T12" fmla="*/ 53 w 223"/>
                  <a:gd name="T13" fmla="*/ 69 h 224"/>
                  <a:gd name="T14" fmla="*/ 3 w 223"/>
                  <a:gd name="T15" fmla="*/ 119 h 224"/>
                  <a:gd name="T16" fmla="*/ 5 w 223"/>
                  <a:gd name="T17" fmla="*/ 125 h 224"/>
                  <a:gd name="T18" fmla="*/ 41 w 223"/>
                  <a:gd name="T19" fmla="*/ 131 h 224"/>
                  <a:gd name="T20" fmla="*/ 53 w 223"/>
                  <a:gd name="T21" fmla="*/ 127 h 224"/>
                  <a:gd name="T22" fmla="*/ 57 w 223"/>
                  <a:gd name="T23" fmla="*/ 127 h 224"/>
                  <a:gd name="T24" fmla="*/ 96 w 223"/>
                  <a:gd name="T25" fmla="*/ 167 h 224"/>
                  <a:gd name="T26" fmla="*/ 96 w 223"/>
                  <a:gd name="T27" fmla="*/ 170 h 224"/>
                  <a:gd name="T28" fmla="*/ 92 w 223"/>
                  <a:gd name="T29" fmla="*/ 182 h 224"/>
                  <a:gd name="T30" fmla="*/ 98 w 223"/>
                  <a:gd name="T31" fmla="*/ 219 h 224"/>
                  <a:gd name="T32" fmla="*/ 104 w 223"/>
                  <a:gd name="T33" fmla="*/ 221 h 224"/>
                  <a:gd name="T34" fmla="*/ 155 w 223"/>
                  <a:gd name="T35" fmla="*/ 170 h 224"/>
                  <a:gd name="T36" fmla="*/ 158 w 223"/>
                  <a:gd name="T37" fmla="*/ 159 h 224"/>
                  <a:gd name="T38" fmla="*/ 155 w 223"/>
                  <a:gd name="T39" fmla="*/ 145 h 224"/>
                  <a:gd name="T40" fmla="*/ 144 w 223"/>
                  <a:gd name="T41" fmla="*/ 80 h 224"/>
                  <a:gd name="T42" fmla="*/ 144 w 223"/>
                  <a:gd name="T43" fmla="*/ 50 h 224"/>
                  <a:gd name="T44" fmla="*/ 174 w 223"/>
                  <a:gd name="T45" fmla="*/ 50 h 224"/>
                  <a:gd name="T46" fmla="*/ 174 w 223"/>
                  <a:gd name="T47" fmla="*/ 80 h 224"/>
                  <a:gd name="T48" fmla="*/ 144 w 223"/>
                  <a:gd name="T49" fmla="*/ 8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224">
                    <a:moveTo>
                      <a:pt x="155" y="145"/>
                    </a:moveTo>
                    <a:cubicBezTo>
                      <a:pt x="154" y="143"/>
                      <a:pt x="156" y="141"/>
                      <a:pt x="156" y="141"/>
                    </a:cubicBezTo>
                    <a:cubicBezTo>
                      <a:pt x="197" y="97"/>
                      <a:pt x="223" y="38"/>
                      <a:pt x="204" y="19"/>
                    </a:cubicBezTo>
                    <a:cubicBezTo>
                      <a:pt x="185" y="0"/>
                      <a:pt x="128" y="26"/>
                      <a:pt x="84" y="67"/>
                    </a:cubicBezTo>
                    <a:cubicBezTo>
                      <a:pt x="83" y="68"/>
                      <a:pt x="81" y="69"/>
                      <a:pt x="78" y="69"/>
                    </a:cubicBezTo>
                    <a:cubicBezTo>
                      <a:pt x="65" y="65"/>
                      <a:pt x="65" y="65"/>
                      <a:pt x="65" y="65"/>
                    </a:cubicBezTo>
                    <a:cubicBezTo>
                      <a:pt x="61" y="64"/>
                      <a:pt x="56" y="66"/>
                      <a:pt x="53" y="69"/>
                    </a:cubicBezTo>
                    <a:cubicBezTo>
                      <a:pt x="3" y="119"/>
                      <a:pt x="3" y="119"/>
                      <a:pt x="3" y="119"/>
                    </a:cubicBezTo>
                    <a:cubicBezTo>
                      <a:pt x="0" y="122"/>
                      <a:pt x="1" y="124"/>
                      <a:pt x="5" y="125"/>
                    </a:cubicBezTo>
                    <a:cubicBezTo>
                      <a:pt x="41" y="131"/>
                      <a:pt x="41" y="131"/>
                      <a:pt x="41" y="131"/>
                    </a:cubicBezTo>
                    <a:cubicBezTo>
                      <a:pt x="45" y="131"/>
                      <a:pt x="50" y="130"/>
                      <a:pt x="53" y="127"/>
                    </a:cubicBezTo>
                    <a:cubicBezTo>
                      <a:pt x="53" y="127"/>
                      <a:pt x="55" y="125"/>
                      <a:pt x="57" y="127"/>
                    </a:cubicBezTo>
                    <a:cubicBezTo>
                      <a:pt x="67" y="137"/>
                      <a:pt x="86" y="157"/>
                      <a:pt x="96" y="167"/>
                    </a:cubicBezTo>
                    <a:cubicBezTo>
                      <a:pt x="98" y="168"/>
                      <a:pt x="96" y="170"/>
                      <a:pt x="96" y="170"/>
                    </a:cubicBezTo>
                    <a:cubicBezTo>
                      <a:pt x="94" y="173"/>
                      <a:pt x="92" y="179"/>
                      <a:pt x="92" y="182"/>
                    </a:cubicBezTo>
                    <a:cubicBezTo>
                      <a:pt x="98" y="219"/>
                      <a:pt x="98" y="219"/>
                      <a:pt x="98" y="219"/>
                    </a:cubicBezTo>
                    <a:cubicBezTo>
                      <a:pt x="99" y="223"/>
                      <a:pt x="102" y="224"/>
                      <a:pt x="104" y="221"/>
                    </a:cubicBezTo>
                    <a:cubicBezTo>
                      <a:pt x="155" y="170"/>
                      <a:pt x="155" y="170"/>
                      <a:pt x="155" y="170"/>
                    </a:cubicBezTo>
                    <a:cubicBezTo>
                      <a:pt x="157" y="168"/>
                      <a:pt x="159" y="162"/>
                      <a:pt x="158" y="159"/>
                    </a:cubicBezTo>
                    <a:lnTo>
                      <a:pt x="155" y="145"/>
                    </a:lnTo>
                    <a:close/>
                    <a:moveTo>
                      <a:pt x="144" y="80"/>
                    </a:moveTo>
                    <a:cubicBezTo>
                      <a:pt x="135" y="72"/>
                      <a:pt x="135" y="58"/>
                      <a:pt x="144" y="50"/>
                    </a:cubicBezTo>
                    <a:cubicBezTo>
                      <a:pt x="152" y="41"/>
                      <a:pt x="166" y="41"/>
                      <a:pt x="174" y="50"/>
                    </a:cubicBezTo>
                    <a:cubicBezTo>
                      <a:pt x="183" y="58"/>
                      <a:pt x="183" y="72"/>
                      <a:pt x="174" y="80"/>
                    </a:cubicBezTo>
                    <a:cubicBezTo>
                      <a:pt x="166" y="89"/>
                      <a:pt x="152" y="89"/>
                      <a:pt x="144"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23" name="Group 14"/>
          <p:cNvGrpSpPr/>
          <p:nvPr/>
        </p:nvGrpSpPr>
        <p:grpSpPr bwMode="auto">
          <a:xfrm>
            <a:off x="1127125" y="1687513"/>
            <a:ext cx="1530350" cy="3455987"/>
            <a:chOff x="4295800" y="2348880"/>
            <a:chExt cx="2040955" cy="4608512"/>
          </a:xfrm>
        </p:grpSpPr>
        <p:sp>
          <p:nvSpPr>
            <p:cNvPr id="24" name="Freeform 5"/>
            <p:cNvSpPr>
              <a:spLocks noEditPoints="1"/>
            </p:cNvSpPr>
            <p:nvPr/>
          </p:nvSpPr>
          <p:spPr bwMode="auto">
            <a:xfrm>
              <a:off x="4526573" y="2471661"/>
              <a:ext cx="1613286" cy="3664370"/>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3"/>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25" name="Freeform 19"/>
            <p:cNvSpPr/>
            <p:nvPr/>
          </p:nvSpPr>
          <p:spPr bwMode="auto">
            <a:xfrm>
              <a:off x="5854040" y="5992081"/>
              <a:ext cx="482715" cy="410681"/>
            </a:xfrm>
            <a:custGeom>
              <a:avLst/>
              <a:gdLst>
                <a:gd name="T0" fmla="*/ 129 w 304"/>
                <a:gd name="T1" fmla="*/ 0 h 258"/>
                <a:gd name="T2" fmla="*/ 0 w 304"/>
                <a:gd name="T3" fmla="*/ 258 h 258"/>
                <a:gd name="T4" fmla="*/ 304 w 304"/>
                <a:gd name="T5" fmla="*/ 258 h 258"/>
                <a:gd name="T6" fmla="*/ 180 w 304"/>
                <a:gd name="T7" fmla="*/ 0 h 258"/>
                <a:gd name="T8" fmla="*/ 129 w 304"/>
                <a:gd name="T9" fmla="*/ 0 h 258"/>
              </a:gdLst>
              <a:ahLst/>
              <a:cxnLst>
                <a:cxn ang="0">
                  <a:pos x="T0" y="T1"/>
                </a:cxn>
                <a:cxn ang="0">
                  <a:pos x="T2" y="T3"/>
                </a:cxn>
                <a:cxn ang="0">
                  <a:pos x="T4" y="T5"/>
                </a:cxn>
                <a:cxn ang="0">
                  <a:pos x="T6" y="T7"/>
                </a:cxn>
                <a:cxn ang="0">
                  <a:pos x="T8" y="T9"/>
                </a:cxn>
              </a:cxnLst>
              <a:rect l="0" t="0" r="r" b="b"/>
              <a:pathLst>
                <a:path w="304" h="258">
                  <a:moveTo>
                    <a:pt x="129" y="0"/>
                  </a:moveTo>
                  <a:lnTo>
                    <a:pt x="0" y="258"/>
                  </a:lnTo>
                  <a:lnTo>
                    <a:pt x="304" y="258"/>
                  </a:lnTo>
                  <a:lnTo>
                    <a:pt x="180" y="0"/>
                  </a:lnTo>
                  <a:lnTo>
                    <a:pt x="129" y="0"/>
                  </a:lnTo>
                  <a:close/>
                </a:path>
              </a:pathLst>
            </a:custGeom>
            <a:solidFill>
              <a:schemeClr val="accent3"/>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26" name="Rectangle 29"/>
            <p:cNvSpPr>
              <a:spLocks noChangeArrowheads="1"/>
            </p:cNvSpPr>
            <p:nvPr/>
          </p:nvSpPr>
          <p:spPr bwMode="auto">
            <a:xfrm>
              <a:off x="5854155" y="6401767"/>
              <a:ext cx="482600" cy="555625"/>
            </a:xfrm>
            <a:prstGeom prst="rect">
              <a:avLst/>
            </a:prstGeom>
            <a:solidFill>
              <a:schemeClr val="accent3"/>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3</a:t>
              </a:r>
              <a:endParaRPr lang="en-AU" sz="1055" dirty="0">
                <a:solidFill>
                  <a:schemeClr val="bg1"/>
                </a:solidFill>
                <a:latin typeface="微软雅黑" panose="020B0503020204020204" pitchFamily="34" charset="-122"/>
                <a:ea typeface="微软雅黑" panose="020B0503020204020204" pitchFamily="34" charset="-122"/>
                <a:cs typeface="Roboto Bold"/>
              </a:endParaRPr>
            </a:p>
          </p:txBody>
        </p:sp>
        <p:sp>
          <p:nvSpPr>
            <p:cNvPr id="27" name="Oval 13"/>
            <p:cNvSpPr/>
            <p:nvPr/>
          </p:nvSpPr>
          <p:spPr>
            <a:xfrm>
              <a:off x="4295800" y="2348880"/>
              <a:ext cx="719839" cy="71974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28" name="Group 150"/>
            <p:cNvGrpSpPr/>
            <p:nvPr/>
          </p:nvGrpSpPr>
          <p:grpSpPr>
            <a:xfrm>
              <a:off x="4511824" y="2564904"/>
              <a:ext cx="240711" cy="278661"/>
              <a:chOff x="1285876" y="2968625"/>
              <a:chExt cx="352425" cy="407988"/>
            </a:xfrm>
            <a:solidFill>
              <a:schemeClr val="bg2"/>
            </a:solidFill>
          </p:grpSpPr>
          <p:sp>
            <p:nvSpPr>
              <p:cNvPr id="29" name="Freeform 18"/>
              <p:cNvSpPr>
                <a:spLocks noEditPoints="1"/>
              </p:cNvSpPr>
              <p:nvPr/>
            </p:nvSpPr>
            <p:spPr bwMode="auto">
              <a:xfrm>
                <a:off x="1285876" y="2968625"/>
                <a:ext cx="352425" cy="407988"/>
              </a:xfrm>
              <a:custGeom>
                <a:avLst/>
                <a:gdLst>
                  <a:gd name="T0" fmla="*/ 164 w 166"/>
                  <a:gd name="T1" fmla="*/ 163 h 193"/>
                  <a:gd name="T2" fmla="*/ 139 w 166"/>
                  <a:gd name="T3" fmla="*/ 120 h 193"/>
                  <a:gd name="T4" fmla="*/ 150 w 166"/>
                  <a:gd name="T5" fmla="*/ 114 h 193"/>
                  <a:gd name="T6" fmla="*/ 149 w 166"/>
                  <a:gd name="T7" fmla="*/ 94 h 193"/>
                  <a:gd name="T8" fmla="*/ 160 w 166"/>
                  <a:gd name="T9" fmla="*/ 76 h 193"/>
                  <a:gd name="T10" fmla="*/ 149 w 166"/>
                  <a:gd name="T11" fmla="*/ 57 h 193"/>
                  <a:gd name="T12" fmla="*/ 150 w 166"/>
                  <a:gd name="T13" fmla="*/ 36 h 193"/>
                  <a:gd name="T14" fmla="*/ 131 w 166"/>
                  <a:gd name="T15" fmla="*/ 27 h 193"/>
                  <a:gd name="T16" fmla="*/ 121 w 166"/>
                  <a:gd name="T17" fmla="*/ 9 h 193"/>
                  <a:gd name="T18" fmla="*/ 101 w 166"/>
                  <a:gd name="T19" fmla="*/ 11 h 193"/>
                  <a:gd name="T20" fmla="*/ 83 w 166"/>
                  <a:gd name="T21" fmla="*/ 0 h 193"/>
                  <a:gd name="T22" fmla="*/ 65 w 166"/>
                  <a:gd name="T23" fmla="*/ 11 h 193"/>
                  <a:gd name="T24" fmla="*/ 45 w 166"/>
                  <a:gd name="T25" fmla="*/ 9 h 193"/>
                  <a:gd name="T26" fmla="*/ 35 w 166"/>
                  <a:gd name="T27" fmla="*/ 27 h 193"/>
                  <a:gd name="T28" fmla="*/ 16 w 166"/>
                  <a:gd name="T29" fmla="*/ 37 h 193"/>
                  <a:gd name="T30" fmla="*/ 17 w 166"/>
                  <a:gd name="T31" fmla="*/ 57 h 193"/>
                  <a:gd name="T32" fmla="*/ 6 w 166"/>
                  <a:gd name="T33" fmla="*/ 76 h 193"/>
                  <a:gd name="T34" fmla="*/ 17 w 166"/>
                  <a:gd name="T35" fmla="*/ 93 h 193"/>
                  <a:gd name="T36" fmla="*/ 16 w 166"/>
                  <a:gd name="T37" fmla="*/ 114 h 193"/>
                  <a:gd name="T38" fmla="*/ 26 w 166"/>
                  <a:gd name="T39" fmla="*/ 119 h 193"/>
                  <a:gd name="T40" fmla="*/ 27 w 166"/>
                  <a:gd name="T41" fmla="*/ 121 h 193"/>
                  <a:gd name="T42" fmla="*/ 2 w 166"/>
                  <a:gd name="T43" fmla="*/ 163 h 193"/>
                  <a:gd name="T44" fmla="*/ 5 w 166"/>
                  <a:gd name="T45" fmla="*/ 169 h 193"/>
                  <a:gd name="T46" fmla="*/ 22 w 166"/>
                  <a:gd name="T47" fmla="*/ 170 h 193"/>
                  <a:gd name="T48" fmla="*/ 32 w 166"/>
                  <a:gd name="T49" fmla="*/ 175 h 193"/>
                  <a:gd name="T50" fmla="*/ 41 w 166"/>
                  <a:gd name="T51" fmla="*/ 190 h 193"/>
                  <a:gd name="T52" fmla="*/ 47 w 166"/>
                  <a:gd name="T53" fmla="*/ 190 h 193"/>
                  <a:gd name="T54" fmla="*/ 73 w 166"/>
                  <a:gd name="T55" fmla="*/ 146 h 193"/>
                  <a:gd name="T56" fmla="*/ 74 w 166"/>
                  <a:gd name="T57" fmla="*/ 146 h 193"/>
                  <a:gd name="T58" fmla="*/ 84 w 166"/>
                  <a:gd name="T59" fmla="*/ 150 h 193"/>
                  <a:gd name="T60" fmla="*/ 93 w 166"/>
                  <a:gd name="T61" fmla="*/ 146 h 193"/>
                  <a:gd name="T62" fmla="*/ 94 w 166"/>
                  <a:gd name="T63" fmla="*/ 146 h 193"/>
                  <a:gd name="T64" fmla="*/ 119 w 166"/>
                  <a:gd name="T65" fmla="*/ 189 h 193"/>
                  <a:gd name="T66" fmla="*/ 126 w 166"/>
                  <a:gd name="T67" fmla="*/ 189 h 193"/>
                  <a:gd name="T68" fmla="*/ 135 w 166"/>
                  <a:gd name="T69" fmla="*/ 175 h 193"/>
                  <a:gd name="T70" fmla="*/ 144 w 166"/>
                  <a:gd name="T71" fmla="*/ 169 h 193"/>
                  <a:gd name="T72" fmla="*/ 161 w 166"/>
                  <a:gd name="T73" fmla="*/ 169 h 193"/>
                  <a:gd name="T74" fmla="*/ 164 w 166"/>
                  <a:gd name="T75" fmla="*/ 163 h 193"/>
                  <a:gd name="T76" fmla="*/ 111 w 166"/>
                  <a:gd name="T77" fmla="*/ 124 h 193"/>
                  <a:gd name="T78" fmla="*/ 53 w 166"/>
                  <a:gd name="T79" fmla="*/ 123 h 193"/>
                  <a:gd name="T80" fmla="*/ 35 w 166"/>
                  <a:gd name="T81" fmla="*/ 47 h 193"/>
                  <a:gd name="T82" fmla="*/ 110 w 166"/>
                  <a:gd name="T83" fmla="*/ 26 h 193"/>
                  <a:gd name="T84" fmla="*/ 111 w 166"/>
                  <a:gd name="T85" fmla="*/ 26 h 193"/>
                  <a:gd name="T86" fmla="*/ 111 w 166"/>
                  <a:gd name="T87" fmla="*/ 26 h 193"/>
                  <a:gd name="T88" fmla="*/ 132 w 166"/>
                  <a:gd name="T89" fmla="*/ 47 h 193"/>
                  <a:gd name="T90" fmla="*/ 111 w 166"/>
                  <a:gd name="T91" fmla="*/ 12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6" h="193">
                    <a:moveTo>
                      <a:pt x="164" y="163"/>
                    </a:moveTo>
                    <a:cubicBezTo>
                      <a:pt x="164" y="163"/>
                      <a:pt x="143" y="126"/>
                      <a:pt x="139" y="120"/>
                    </a:cubicBezTo>
                    <a:cubicBezTo>
                      <a:pt x="144" y="119"/>
                      <a:pt x="148" y="117"/>
                      <a:pt x="150" y="114"/>
                    </a:cubicBezTo>
                    <a:cubicBezTo>
                      <a:pt x="153" y="109"/>
                      <a:pt x="148" y="99"/>
                      <a:pt x="149" y="94"/>
                    </a:cubicBezTo>
                    <a:cubicBezTo>
                      <a:pt x="151" y="87"/>
                      <a:pt x="160" y="82"/>
                      <a:pt x="160" y="76"/>
                    </a:cubicBezTo>
                    <a:cubicBezTo>
                      <a:pt x="160" y="70"/>
                      <a:pt x="150" y="63"/>
                      <a:pt x="149" y="57"/>
                    </a:cubicBezTo>
                    <a:cubicBezTo>
                      <a:pt x="147" y="51"/>
                      <a:pt x="153" y="42"/>
                      <a:pt x="150" y="36"/>
                    </a:cubicBezTo>
                    <a:cubicBezTo>
                      <a:pt x="147" y="31"/>
                      <a:pt x="136" y="31"/>
                      <a:pt x="131" y="27"/>
                    </a:cubicBezTo>
                    <a:cubicBezTo>
                      <a:pt x="127" y="23"/>
                      <a:pt x="127" y="12"/>
                      <a:pt x="121" y="9"/>
                    </a:cubicBezTo>
                    <a:cubicBezTo>
                      <a:pt x="116" y="6"/>
                      <a:pt x="107" y="12"/>
                      <a:pt x="101" y="11"/>
                    </a:cubicBezTo>
                    <a:cubicBezTo>
                      <a:pt x="95" y="9"/>
                      <a:pt x="90" y="0"/>
                      <a:pt x="83" y="0"/>
                    </a:cubicBezTo>
                    <a:cubicBezTo>
                      <a:pt x="77" y="0"/>
                      <a:pt x="67" y="10"/>
                      <a:pt x="65" y="11"/>
                    </a:cubicBezTo>
                    <a:cubicBezTo>
                      <a:pt x="59" y="12"/>
                      <a:pt x="50" y="6"/>
                      <a:pt x="45" y="9"/>
                    </a:cubicBezTo>
                    <a:cubicBezTo>
                      <a:pt x="39" y="12"/>
                      <a:pt x="39" y="23"/>
                      <a:pt x="35" y="27"/>
                    </a:cubicBezTo>
                    <a:cubicBezTo>
                      <a:pt x="30" y="31"/>
                      <a:pt x="20" y="31"/>
                      <a:pt x="16" y="37"/>
                    </a:cubicBezTo>
                    <a:cubicBezTo>
                      <a:pt x="13" y="42"/>
                      <a:pt x="19" y="51"/>
                      <a:pt x="17" y="57"/>
                    </a:cubicBezTo>
                    <a:cubicBezTo>
                      <a:pt x="16" y="63"/>
                      <a:pt x="6" y="69"/>
                      <a:pt x="6" y="76"/>
                    </a:cubicBezTo>
                    <a:cubicBezTo>
                      <a:pt x="6" y="82"/>
                      <a:pt x="16" y="87"/>
                      <a:pt x="17" y="93"/>
                    </a:cubicBezTo>
                    <a:cubicBezTo>
                      <a:pt x="19" y="99"/>
                      <a:pt x="13" y="108"/>
                      <a:pt x="16" y="114"/>
                    </a:cubicBezTo>
                    <a:cubicBezTo>
                      <a:pt x="18" y="117"/>
                      <a:pt x="22" y="118"/>
                      <a:pt x="26" y="119"/>
                    </a:cubicBezTo>
                    <a:cubicBezTo>
                      <a:pt x="26" y="120"/>
                      <a:pt x="27" y="120"/>
                      <a:pt x="27" y="121"/>
                    </a:cubicBezTo>
                    <a:cubicBezTo>
                      <a:pt x="24" y="126"/>
                      <a:pt x="2" y="163"/>
                      <a:pt x="2" y="163"/>
                    </a:cubicBezTo>
                    <a:cubicBezTo>
                      <a:pt x="0" y="166"/>
                      <a:pt x="2" y="169"/>
                      <a:pt x="5" y="169"/>
                    </a:cubicBezTo>
                    <a:cubicBezTo>
                      <a:pt x="22" y="170"/>
                      <a:pt x="22" y="170"/>
                      <a:pt x="22" y="170"/>
                    </a:cubicBezTo>
                    <a:cubicBezTo>
                      <a:pt x="26" y="170"/>
                      <a:pt x="30" y="172"/>
                      <a:pt x="32" y="175"/>
                    </a:cubicBezTo>
                    <a:cubicBezTo>
                      <a:pt x="41" y="190"/>
                      <a:pt x="41" y="190"/>
                      <a:pt x="41" y="190"/>
                    </a:cubicBezTo>
                    <a:cubicBezTo>
                      <a:pt x="43" y="193"/>
                      <a:pt x="46" y="193"/>
                      <a:pt x="47" y="190"/>
                    </a:cubicBezTo>
                    <a:cubicBezTo>
                      <a:pt x="47" y="190"/>
                      <a:pt x="73" y="146"/>
                      <a:pt x="73" y="146"/>
                    </a:cubicBezTo>
                    <a:cubicBezTo>
                      <a:pt x="73" y="145"/>
                      <a:pt x="74" y="145"/>
                      <a:pt x="74" y="146"/>
                    </a:cubicBezTo>
                    <a:cubicBezTo>
                      <a:pt x="77" y="148"/>
                      <a:pt x="80" y="150"/>
                      <a:pt x="84" y="150"/>
                    </a:cubicBezTo>
                    <a:cubicBezTo>
                      <a:pt x="87" y="150"/>
                      <a:pt x="90" y="148"/>
                      <a:pt x="93" y="146"/>
                    </a:cubicBezTo>
                    <a:cubicBezTo>
                      <a:pt x="93" y="145"/>
                      <a:pt x="93" y="145"/>
                      <a:pt x="94" y="146"/>
                    </a:cubicBezTo>
                    <a:cubicBezTo>
                      <a:pt x="94" y="146"/>
                      <a:pt x="119" y="189"/>
                      <a:pt x="119" y="189"/>
                    </a:cubicBezTo>
                    <a:cubicBezTo>
                      <a:pt x="121" y="192"/>
                      <a:pt x="124" y="192"/>
                      <a:pt x="126" y="189"/>
                    </a:cubicBezTo>
                    <a:cubicBezTo>
                      <a:pt x="135" y="175"/>
                      <a:pt x="135" y="175"/>
                      <a:pt x="135" y="175"/>
                    </a:cubicBezTo>
                    <a:cubicBezTo>
                      <a:pt x="137" y="172"/>
                      <a:pt x="141" y="170"/>
                      <a:pt x="144" y="169"/>
                    </a:cubicBezTo>
                    <a:cubicBezTo>
                      <a:pt x="161" y="169"/>
                      <a:pt x="161" y="169"/>
                      <a:pt x="161" y="169"/>
                    </a:cubicBezTo>
                    <a:cubicBezTo>
                      <a:pt x="165" y="169"/>
                      <a:pt x="166" y="166"/>
                      <a:pt x="164" y="163"/>
                    </a:cubicBezTo>
                    <a:close/>
                    <a:moveTo>
                      <a:pt x="111" y="124"/>
                    </a:moveTo>
                    <a:cubicBezTo>
                      <a:pt x="93" y="135"/>
                      <a:pt x="70" y="133"/>
                      <a:pt x="53" y="123"/>
                    </a:cubicBezTo>
                    <a:cubicBezTo>
                      <a:pt x="28" y="107"/>
                      <a:pt x="19" y="73"/>
                      <a:pt x="35" y="47"/>
                    </a:cubicBezTo>
                    <a:cubicBezTo>
                      <a:pt x="50" y="21"/>
                      <a:pt x="83" y="11"/>
                      <a:pt x="110" y="26"/>
                    </a:cubicBezTo>
                    <a:cubicBezTo>
                      <a:pt x="110" y="26"/>
                      <a:pt x="110" y="26"/>
                      <a:pt x="111" y="26"/>
                    </a:cubicBezTo>
                    <a:cubicBezTo>
                      <a:pt x="111" y="26"/>
                      <a:pt x="111" y="26"/>
                      <a:pt x="111" y="26"/>
                    </a:cubicBezTo>
                    <a:cubicBezTo>
                      <a:pt x="119" y="31"/>
                      <a:pt x="126" y="38"/>
                      <a:pt x="132" y="47"/>
                    </a:cubicBezTo>
                    <a:cubicBezTo>
                      <a:pt x="147" y="74"/>
                      <a:pt x="138" y="108"/>
                      <a:pt x="111" y="1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0" name="Freeform 19"/>
              <p:cNvSpPr>
                <a:spLocks noEditPoints="1"/>
              </p:cNvSpPr>
              <p:nvPr/>
            </p:nvSpPr>
            <p:spPr bwMode="auto">
              <a:xfrm>
                <a:off x="1347788" y="3021013"/>
                <a:ext cx="228600" cy="220663"/>
              </a:xfrm>
              <a:custGeom>
                <a:avLst/>
                <a:gdLst>
                  <a:gd name="T0" fmla="*/ 78 w 108"/>
                  <a:gd name="T1" fmla="*/ 9 h 104"/>
                  <a:gd name="T2" fmla="*/ 78 w 108"/>
                  <a:gd name="T3" fmla="*/ 9 h 104"/>
                  <a:gd name="T4" fmla="*/ 30 w 108"/>
                  <a:gd name="T5" fmla="*/ 9 h 104"/>
                  <a:gd name="T6" fmla="*/ 13 w 108"/>
                  <a:gd name="T7" fmla="*/ 74 h 104"/>
                  <a:gd name="T8" fmla="*/ 29 w 108"/>
                  <a:gd name="T9" fmla="*/ 90 h 104"/>
                  <a:gd name="T10" fmla="*/ 31 w 108"/>
                  <a:gd name="T11" fmla="*/ 91 h 104"/>
                  <a:gd name="T12" fmla="*/ 95 w 108"/>
                  <a:gd name="T13" fmla="*/ 74 h 104"/>
                  <a:gd name="T14" fmla="*/ 78 w 108"/>
                  <a:gd name="T15" fmla="*/ 9 h 104"/>
                  <a:gd name="T16" fmla="*/ 84 w 108"/>
                  <a:gd name="T17" fmla="*/ 46 h 104"/>
                  <a:gd name="T18" fmla="*/ 76 w 108"/>
                  <a:gd name="T19" fmla="*/ 54 h 104"/>
                  <a:gd name="T20" fmla="*/ 72 w 108"/>
                  <a:gd name="T21" fmla="*/ 64 h 104"/>
                  <a:gd name="T22" fmla="*/ 74 w 108"/>
                  <a:gd name="T23" fmla="*/ 75 h 104"/>
                  <a:gd name="T24" fmla="*/ 70 w 108"/>
                  <a:gd name="T25" fmla="*/ 79 h 104"/>
                  <a:gd name="T26" fmla="*/ 60 w 108"/>
                  <a:gd name="T27" fmla="*/ 73 h 104"/>
                  <a:gd name="T28" fmla="*/ 49 w 108"/>
                  <a:gd name="T29" fmla="*/ 73 h 104"/>
                  <a:gd name="T30" fmla="*/ 39 w 108"/>
                  <a:gd name="T31" fmla="*/ 79 h 104"/>
                  <a:gd name="T32" fmla="*/ 35 w 108"/>
                  <a:gd name="T33" fmla="*/ 75 h 104"/>
                  <a:gd name="T34" fmla="*/ 37 w 108"/>
                  <a:gd name="T35" fmla="*/ 64 h 104"/>
                  <a:gd name="T36" fmla="*/ 33 w 108"/>
                  <a:gd name="T37" fmla="*/ 54 h 104"/>
                  <a:gd name="T38" fmla="*/ 25 w 108"/>
                  <a:gd name="T39" fmla="*/ 46 h 104"/>
                  <a:gd name="T40" fmla="*/ 27 w 108"/>
                  <a:gd name="T41" fmla="*/ 41 h 104"/>
                  <a:gd name="T42" fmla="*/ 38 w 108"/>
                  <a:gd name="T43" fmla="*/ 39 h 104"/>
                  <a:gd name="T44" fmla="*/ 47 w 108"/>
                  <a:gd name="T45" fmla="*/ 33 h 104"/>
                  <a:gd name="T46" fmla="*/ 52 w 108"/>
                  <a:gd name="T47" fmla="*/ 23 h 104"/>
                  <a:gd name="T48" fmla="*/ 57 w 108"/>
                  <a:gd name="T49" fmla="*/ 23 h 104"/>
                  <a:gd name="T50" fmla="*/ 62 w 108"/>
                  <a:gd name="T51" fmla="*/ 33 h 104"/>
                  <a:gd name="T52" fmla="*/ 71 w 108"/>
                  <a:gd name="T53" fmla="*/ 39 h 104"/>
                  <a:gd name="T54" fmla="*/ 82 w 108"/>
                  <a:gd name="T55" fmla="*/ 41 h 104"/>
                  <a:gd name="T56" fmla="*/ 84 w 108"/>
                  <a:gd name="T5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4">
                    <a:moveTo>
                      <a:pt x="78" y="9"/>
                    </a:moveTo>
                    <a:cubicBezTo>
                      <a:pt x="78" y="9"/>
                      <a:pt x="78" y="9"/>
                      <a:pt x="78" y="9"/>
                    </a:cubicBezTo>
                    <a:cubicBezTo>
                      <a:pt x="64" y="1"/>
                      <a:pt x="45" y="0"/>
                      <a:pt x="30" y="9"/>
                    </a:cubicBezTo>
                    <a:cubicBezTo>
                      <a:pt x="8" y="22"/>
                      <a:pt x="0" y="51"/>
                      <a:pt x="13" y="74"/>
                    </a:cubicBezTo>
                    <a:cubicBezTo>
                      <a:pt x="17" y="81"/>
                      <a:pt x="23" y="86"/>
                      <a:pt x="29" y="90"/>
                    </a:cubicBezTo>
                    <a:cubicBezTo>
                      <a:pt x="29" y="91"/>
                      <a:pt x="30" y="91"/>
                      <a:pt x="31" y="91"/>
                    </a:cubicBezTo>
                    <a:cubicBezTo>
                      <a:pt x="53" y="104"/>
                      <a:pt x="82" y="97"/>
                      <a:pt x="95" y="74"/>
                    </a:cubicBezTo>
                    <a:cubicBezTo>
                      <a:pt x="108" y="51"/>
                      <a:pt x="101" y="22"/>
                      <a:pt x="78" y="9"/>
                    </a:cubicBezTo>
                    <a:close/>
                    <a:moveTo>
                      <a:pt x="84" y="46"/>
                    </a:moveTo>
                    <a:cubicBezTo>
                      <a:pt x="76" y="54"/>
                      <a:pt x="76" y="54"/>
                      <a:pt x="76" y="54"/>
                    </a:cubicBezTo>
                    <a:cubicBezTo>
                      <a:pt x="73" y="56"/>
                      <a:pt x="72" y="61"/>
                      <a:pt x="72" y="64"/>
                    </a:cubicBezTo>
                    <a:cubicBezTo>
                      <a:pt x="74" y="75"/>
                      <a:pt x="74" y="75"/>
                      <a:pt x="74" y="75"/>
                    </a:cubicBezTo>
                    <a:cubicBezTo>
                      <a:pt x="75" y="79"/>
                      <a:pt x="73" y="80"/>
                      <a:pt x="70" y="79"/>
                    </a:cubicBezTo>
                    <a:cubicBezTo>
                      <a:pt x="60" y="73"/>
                      <a:pt x="60" y="73"/>
                      <a:pt x="60" y="73"/>
                    </a:cubicBezTo>
                    <a:cubicBezTo>
                      <a:pt x="57" y="72"/>
                      <a:pt x="52" y="72"/>
                      <a:pt x="49" y="73"/>
                    </a:cubicBezTo>
                    <a:cubicBezTo>
                      <a:pt x="39" y="79"/>
                      <a:pt x="39" y="79"/>
                      <a:pt x="39" y="79"/>
                    </a:cubicBezTo>
                    <a:cubicBezTo>
                      <a:pt x="36" y="80"/>
                      <a:pt x="34" y="79"/>
                      <a:pt x="35" y="75"/>
                    </a:cubicBezTo>
                    <a:cubicBezTo>
                      <a:pt x="37" y="64"/>
                      <a:pt x="37" y="64"/>
                      <a:pt x="37" y="64"/>
                    </a:cubicBezTo>
                    <a:cubicBezTo>
                      <a:pt x="37" y="61"/>
                      <a:pt x="36" y="56"/>
                      <a:pt x="33" y="54"/>
                    </a:cubicBezTo>
                    <a:cubicBezTo>
                      <a:pt x="25" y="46"/>
                      <a:pt x="25" y="46"/>
                      <a:pt x="25" y="46"/>
                    </a:cubicBezTo>
                    <a:cubicBezTo>
                      <a:pt x="23" y="44"/>
                      <a:pt x="24" y="41"/>
                      <a:pt x="27" y="41"/>
                    </a:cubicBezTo>
                    <a:cubicBezTo>
                      <a:pt x="38" y="39"/>
                      <a:pt x="38" y="39"/>
                      <a:pt x="38" y="39"/>
                    </a:cubicBezTo>
                    <a:cubicBezTo>
                      <a:pt x="41" y="39"/>
                      <a:pt x="45" y="36"/>
                      <a:pt x="47" y="33"/>
                    </a:cubicBezTo>
                    <a:cubicBezTo>
                      <a:pt x="52" y="23"/>
                      <a:pt x="52" y="23"/>
                      <a:pt x="52" y="23"/>
                    </a:cubicBezTo>
                    <a:cubicBezTo>
                      <a:pt x="53" y="20"/>
                      <a:pt x="56" y="20"/>
                      <a:pt x="57" y="23"/>
                    </a:cubicBezTo>
                    <a:cubicBezTo>
                      <a:pt x="62" y="33"/>
                      <a:pt x="62" y="33"/>
                      <a:pt x="62" y="33"/>
                    </a:cubicBezTo>
                    <a:cubicBezTo>
                      <a:pt x="64" y="36"/>
                      <a:pt x="68" y="39"/>
                      <a:pt x="71" y="39"/>
                    </a:cubicBezTo>
                    <a:cubicBezTo>
                      <a:pt x="82" y="41"/>
                      <a:pt x="82" y="41"/>
                      <a:pt x="82" y="41"/>
                    </a:cubicBezTo>
                    <a:cubicBezTo>
                      <a:pt x="85" y="41"/>
                      <a:pt x="86" y="44"/>
                      <a:pt x="8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31" name="Group 15"/>
          <p:cNvGrpSpPr/>
          <p:nvPr/>
        </p:nvGrpSpPr>
        <p:grpSpPr bwMode="auto">
          <a:xfrm>
            <a:off x="1127125" y="2497138"/>
            <a:ext cx="1268413" cy="2646362"/>
            <a:chOff x="4295800" y="3429000"/>
            <a:chExt cx="1691705" cy="3528392"/>
          </a:xfrm>
        </p:grpSpPr>
        <p:sp>
          <p:nvSpPr>
            <p:cNvPr id="32" name="Freeform 7"/>
            <p:cNvSpPr>
              <a:spLocks noEditPoints="1"/>
            </p:cNvSpPr>
            <p:nvPr/>
          </p:nvSpPr>
          <p:spPr bwMode="auto">
            <a:xfrm>
              <a:off x="4526584" y="3549646"/>
              <a:ext cx="1460921" cy="2431988"/>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8"/>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4"/>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3" name="Freeform 17"/>
            <p:cNvSpPr/>
            <p:nvPr/>
          </p:nvSpPr>
          <p:spPr bwMode="auto">
            <a:xfrm>
              <a:off x="5038965" y="5981634"/>
              <a:ext cx="948540" cy="419089"/>
            </a:xfrm>
            <a:custGeom>
              <a:avLst/>
              <a:gdLst>
                <a:gd name="T0" fmla="*/ 547 w 597"/>
                <a:gd name="T1" fmla="*/ 0 h 264"/>
                <a:gd name="T2" fmla="*/ 0 w 597"/>
                <a:gd name="T3" fmla="*/ 264 h 264"/>
                <a:gd name="T4" fmla="*/ 307 w 597"/>
                <a:gd name="T5" fmla="*/ 264 h 264"/>
                <a:gd name="T6" fmla="*/ 597 w 597"/>
                <a:gd name="T7" fmla="*/ 0 h 264"/>
                <a:gd name="T8" fmla="*/ 547 w 597"/>
                <a:gd name="T9" fmla="*/ 0 h 264"/>
              </a:gdLst>
              <a:ahLst/>
              <a:cxnLst>
                <a:cxn ang="0">
                  <a:pos x="T0" y="T1"/>
                </a:cxn>
                <a:cxn ang="0">
                  <a:pos x="T2" y="T3"/>
                </a:cxn>
                <a:cxn ang="0">
                  <a:pos x="T4" y="T5"/>
                </a:cxn>
                <a:cxn ang="0">
                  <a:pos x="T6" y="T7"/>
                </a:cxn>
                <a:cxn ang="0">
                  <a:pos x="T8" y="T9"/>
                </a:cxn>
              </a:cxnLst>
              <a:rect l="0" t="0" r="r" b="b"/>
              <a:pathLst>
                <a:path w="597" h="264">
                  <a:moveTo>
                    <a:pt x="547" y="0"/>
                  </a:moveTo>
                  <a:lnTo>
                    <a:pt x="0" y="264"/>
                  </a:lnTo>
                  <a:lnTo>
                    <a:pt x="307" y="264"/>
                  </a:lnTo>
                  <a:lnTo>
                    <a:pt x="597" y="0"/>
                  </a:lnTo>
                  <a:lnTo>
                    <a:pt x="547" y="0"/>
                  </a:lnTo>
                  <a:close/>
                </a:path>
              </a:pathLst>
            </a:custGeom>
            <a:solidFill>
              <a:schemeClr val="accent4"/>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4" name="Rectangle 27"/>
            <p:cNvSpPr>
              <a:spLocks noChangeArrowheads="1"/>
            </p:cNvSpPr>
            <p:nvPr/>
          </p:nvSpPr>
          <p:spPr bwMode="auto">
            <a:xfrm>
              <a:off x="5039767" y="6401767"/>
              <a:ext cx="484188" cy="555625"/>
            </a:xfrm>
            <a:prstGeom prst="rect">
              <a:avLst/>
            </a:prstGeom>
            <a:solidFill>
              <a:schemeClr val="accent4"/>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2</a:t>
              </a:r>
              <a:endParaRPr lang="en-AU" sz="1055" dirty="0">
                <a:solidFill>
                  <a:schemeClr val="bg1"/>
                </a:solidFill>
                <a:latin typeface="微软雅黑" panose="020B0503020204020204" pitchFamily="34" charset="-122"/>
                <a:ea typeface="微软雅黑" panose="020B0503020204020204" pitchFamily="34" charset="-122"/>
                <a:cs typeface="Roboto Bold"/>
              </a:endParaRPr>
            </a:p>
          </p:txBody>
        </p:sp>
        <p:sp>
          <p:nvSpPr>
            <p:cNvPr id="35" name="Oval 128"/>
            <p:cNvSpPr/>
            <p:nvPr/>
          </p:nvSpPr>
          <p:spPr>
            <a:xfrm>
              <a:off x="4295800" y="3429000"/>
              <a:ext cx="719874" cy="71964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36" name="Group 153"/>
            <p:cNvGrpSpPr/>
            <p:nvPr/>
          </p:nvGrpSpPr>
          <p:grpSpPr>
            <a:xfrm>
              <a:off x="4511824" y="3717032"/>
              <a:ext cx="252701" cy="239260"/>
              <a:chOff x="2700338" y="4484688"/>
              <a:chExt cx="447675" cy="423863"/>
            </a:xfrm>
            <a:solidFill>
              <a:schemeClr val="bg2"/>
            </a:solidFill>
          </p:grpSpPr>
          <p:sp>
            <p:nvSpPr>
              <p:cNvPr id="37" name="Freeform 55"/>
              <p:cNvSpPr/>
              <p:nvPr/>
            </p:nvSpPr>
            <p:spPr bwMode="auto">
              <a:xfrm>
                <a:off x="2700338" y="4484688"/>
                <a:ext cx="447675" cy="423863"/>
              </a:xfrm>
              <a:custGeom>
                <a:avLst/>
                <a:gdLst>
                  <a:gd name="T0" fmla="*/ 211 w 211"/>
                  <a:gd name="T1" fmla="*/ 192 h 200"/>
                  <a:gd name="T2" fmla="*/ 204 w 211"/>
                  <a:gd name="T3" fmla="*/ 200 h 200"/>
                  <a:gd name="T4" fmla="*/ 10 w 211"/>
                  <a:gd name="T5" fmla="*/ 200 h 200"/>
                  <a:gd name="T6" fmla="*/ 0 w 211"/>
                  <a:gd name="T7" fmla="*/ 190 h 200"/>
                  <a:gd name="T8" fmla="*/ 0 w 211"/>
                  <a:gd name="T9" fmla="*/ 7 h 200"/>
                  <a:gd name="T10" fmla="*/ 8 w 211"/>
                  <a:gd name="T11" fmla="*/ 0 h 200"/>
                  <a:gd name="T12" fmla="*/ 16 w 211"/>
                  <a:gd name="T13" fmla="*/ 7 h 200"/>
                  <a:gd name="T14" fmla="*/ 16 w 211"/>
                  <a:gd name="T15" fmla="*/ 174 h 200"/>
                  <a:gd name="T16" fmla="*/ 26 w 211"/>
                  <a:gd name="T17" fmla="*/ 184 h 200"/>
                  <a:gd name="T18" fmla="*/ 204 w 211"/>
                  <a:gd name="T19" fmla="*/ 184 h 200"/>
                  <a:gd name="T20" fmla="*/ 211 w 211"/>
                  <a:gd name="T2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00">
                    <a:moveTo>
                      <a:pt x="211" y="192"/>
                    </a:moveTo>
                    <a:cubicBezTo>
                      <a:pt x="211" y="196"/>
                      <a:pt x="210" y="200"/>
                      <a:pt x="204" y="200"/>
                    </a:cubicBezTo>
                    <a:cubicBezTo>
                      <a:pt x="10" y="200"/>
                      <a:pt x="10" y="200"/>
                      <a:pt x="10" y="200"/>
                    </a:cubicBezTo>
                    <a:cubicBezTo>
                      <a:pt x="5" y="200"/>
                      <a:pt x="0" y="196"/>
                      <a:pt x="0" y="190"/>
                    </a:cubicBezTo>
                    <a:cubicBezTo>
                      <a:pt x="0" y="7"/>
                      <a:pt x="0" y="7"/>
                      <a:pt x="0" y="7"/>
                    </a:cubicBezTo>
                    <a:cubicBezTo>
                      <a:pt x="0" y="1"/>
                      <a:pt x="4" y="0"/>
                      <a:pt x="8" y="0"/>
                    </a:cubicBezTo>
                    <a:cubicBezTo>
                      <a:pt x="12" y="0"/>
                      <a:pt x="16" y="1"/>
                      <a:pt x="16" y="7"/>
                    </a:cubicBezTo>
                    <a:cubicBezTo>
                      <a:pt x="16" y="174"/>
                      <a:pt x="16" y="174"/>
                      <a:pt x="16" y="174"/>
                    </a:cubicBezTo>
                    <a:cubicBezTo>
                      <a:pt x="16" y="180"/>
                      <a:pt x="20" y="184"/>
                      <a:pt x="26" y="184"/>
                    </a:cubicBezTo>
                    <a:cubicBezTo>
                      <a:pt x="204" y="184"/>
                      <a:pt x="204" y="184"/>
                      <a:pt x="204" y="184"/>
                    </a:cubicBezTo>
                    <a:cubicBezTo>
                      <a:pt x="210" y="184"/>
                      <a:pt x="211" y="188"/>
                      <a:pt x="211" y="19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38" name="Freeform 56"/>
              <p:cNvSpPr/>
              <p:nvPr/>
            </p:nvSpPr>
            <p:spPr bwMode="auto">
              <a:xfrm>
                <a:off x="2768601" y="4524375"/>
                <a:ext cx="347663" cy="300038"/>
              </a:xfrm>
              <a:custGeom>
                <a:avLst/>
                <a:gdLst>
                  <a:gd name="T0" fmla="*/ 160 w 164"/>
                  <a:gd name="T1" fmla="*/ 49 h 141"/>
                  <a:gd name="T2" fmla="*/ 164 w 164"/>
                  <a:gd name="T3" fmla="*/ 47 h 141"/>
                  <a:gd name="T4" fmla="*/ 160 w 164"/>
                  <a:gd name="T5" fmla="*/ 5 h 141"/>
                  <a:gd name="T6" fmla="*/ 155 w 164"/>
                  <a:gd name="T7" fmla="*/ 1 h 141"/>
                  <a:gd name="T8" fmla="*/ 116 w 164"/>
                  <a:gd name="T9" fmla="*/ 16 h 141"/>
                  <a:gd name="T10" fmla="*/ 115 w 164"/>
                  <a:gd name="T11" fmla="*/ 21 h 141"/>
                  <a:gd name="T12" fmla="*/ 122 w 164"/>
                  <a:gd name="T13" fmla="*/ 25 h 141"/>
                  <a:gd name="T14" fmla="*/ 124 w 164"/>
                  <a:gd name="T15" fmla="*/ 32 h 141"/>
                  <a:gd name="T16" fmla="*/ 94 w 164"/>
                  <a:gd name="T17" fmla="*/ 78 h 141"/>
                  <a:gd name="T18" fmla="*/ 87 w 164"/>
                  <a:gd name="T19" fmla="*/ 80 h 141"/>
                  <a:gd name="T20" fmla="*/ 40 w 164"/>
                  <a:gd name="T21" fmla="*/ 62 h 141"/>
                  <a:gd name="T22" fmla="*/ 32 w 164"/>
                  <a:gd name="T23" fmla="*/ 64 h 141"/>
                  <a:gd name="T24" fmla="*/ 3 w 164"/>
                  <a:gd name="T25" fmla="*/ 100 h 141"/>
                  <a:gd name="T26" fmla="*/ 0 w 164"/>
                  <a:gd name="T27" fmla="*/ 109 h 141"/>
                  <a:gd name="T28" fmla="*/ 0 w 164"/>
                  <a:gd name="T29" fmla="*/ 138 h 141"/>
                  <a:gd name="T30" fmla="*/ 3 w 164"/>
                  <a:gd name="T31" fmla="*/ 139 h 141"/>
                  <a:gd name="T32" fmla="*/ 40 w 164"/>
                  <a:gd name="T33" fmla="*/ 95 h 141"/>
                  <a:gd name="T34" fmla="*/ 48 w 164"/>
                  <a:gd name="T35" fmla="*/ 93 h 141"/>
                  <a:gd name="T36" fmla="*/ 95 w 164"/>
                  <a:gd name="T37" fmla="*/ 111 h 141"/>
                  <a:gd name="T38" fmla="*/ 103 w 164"/>
                  <a:gd name="T39" fmla="*/ 108 h 141"/>
                  <a:gd name="T40" fmla="*/ 145 w 164"/>
                  <a:gd name="T41" fmla="*/ 45 h 141"/>
                  <a:gd name="T42" fmla="*/ 152 w 164"/>
                  <a:gd name="T43" fmla="*/ 44 h 141"/>
                  <a:gd name="T44" fmla="*/ 160 w 164"/>
                  <a:gd name="T45" fmla="*/ 4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41">
                    <a:moveTo>
                      <a:pt x="160" y="49"/>
                    </a:moveTo>
                    <a:cubicBezTo>
                      <a:pt x="163" y="51"/>
                      <a:pt x="164" y="50"/>
                      <a:pt x="164" y="47"/>
                    </a:cubicBezTo>
                    <a:cubicBezTo>
                      <a:pt x="160" y="5"/>
                      <a:pt x="160" y="5"/>
                      <a:pt x="160" y="5"/>
                    </a:cubicBezTo>
                    <a:cubicBezTo>
                      <a:pt x="160" y="2"/>
                      <a:pt x="158" y="0"/>
                      <a:pt x="155" y="1"/>
                    </a:cubicBezTo>
                    <a:cubicBezTo>
                      <a:pt x="116" y="16"/>
                      <a:pt x="116" y="16"/>
                      <a:pt x="116" y="16"/>
                    </a:cubicBezTo>
                    <a:cubicBezTo>
                      <a:pt x="113" y="17"/>
                      <a:pt x="113" y="19"/>
                      <a:pt x="115" y="21"/>
                    </a:cubicBezTo>
                    <a:cubicBezTo>
                      <a:pt x="122" y="25"/>
                      <a:pt x="122" y="25"/>
                      <a:pt x="122" y="25"/>
                    </a:cubicBezTo>
                    <a:cubicBezTo>
                      <a:pt x="125" y="27"/>
                      <a:pt x="125" y="30"/>
                      <a:pt x="124" y="32"/>
                    </a:cubicBezTo>
                    <a:cubicBezTo>
                      <a:pt x="94" y="78"/>
                      <a:pt x="94" y="78"/>
                      <a:pt x="94" y="78"/>
                    </a:cubicBezTo>
                    <a:cubicBezTo>
                      <a:pt x="92" y="80"/>
                      <a:pt x="89" y="81"/>
                      <a:pt x="87" y="80"/>
                    </a:cubicBezTo>
                    <a:cubicBezTo>
                      <a:pt x="40" y="62"/>
                      <a:pt x="40" y="62"/>
                      <a:pt x="40" y="62"/>
                    </a:cubicBezTo>
                    <a:cubicBezTo>
                      <a:pt x="37" y="61"/>
                      <a:pt x="34" y="62"/>
                      <a:pt x="32" y="64"/>
                    </a:cubicBezTo>
                    <a:cubicBezTo>
                      <a:pt x="3" y="100"/>
                      <a:pt x="3" y="100"/>
                      <a:pt x="3" y="100"/>
                    </a:cubicBezTo>
                    <a:cubicBezTo>
                      <a:pt x="1" y="102"/>
                      <a:pt x="0" y="106"/>
                      <a:pt x="0" y="109"/>
                    </a:cubicBezTo>
                    <a:cubicBezTo>
                      <a:pt x="0" y="138"/>
                      <a:pt x="0" y="138"/>
                      <a:pt x="0" y="138"/>
                    </a:cubicBezTo>
                    <a:cubicBezTo>
                      <a:pt x="0" y="140"/>
                      <a:pt x="1" y="141"/>
                      <a:pt x="3" y="139"/>
                    </a:cubicBezTo>
                    <a:cubicBezTo>
                      <a:pt x="40" y="95"/>
                      <a:pt x="40" y="95"/>
                      <a:pt x="40" y="95"/>
                    </a:cubicBezTo>
                    <a:cubicBezTo>
                      <a:pt x="42" y="93"/>
                      <a:pt x="46" y="92"/>
                      <a:pt x="48" y="93"/>
                    </a:cubicBezTo>
                    <a:cubicBezTo>
                      <a:pt x="95" y="111"/>
                      <a:pt x="95" y="111"/>
                      <a:pt x="95" y="111"/>
                    </a:cubicBezTo>
                    <a:cubicBezTo>
                      <a:pt x="98" y="112"/>
                      <a:pt x="101" y="111"/>
                      <a:pt x="103" y="108"/>
                    </a:cubicBezTo>
                    <a:cubicBezTo>
                      <a:pt x="145" y="45"/>
                      <a:pt x="145" y="45"/>
                      <a:pt x="145" y="45"/>
                    </a:cubicBezTo>
                    <a:cubicBezTo>
                      <a:pt x="146" y="43"/>
                      <a:pt x="149" y="42"/>
                      <a:pt x="152" y="44"/>
                    </a:cubicBezTo>
                    <a:lnTo>
                      <a:pt x="16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grpSp>
        <p:nvGrpSpPr>
          <p:cNvPr id="39" name="Group 16"/>
          <p:cNvGrpSpPr/>
          <p:nvPr/>
        </p:nvGrpSpPr>
        <p:grpSpPr bwMode="auto">
          <a:xfrm>
            <a:off x="1071563" y="3416300"/>
            <a:ext cx="1216025" cy="1727200"/>
            <a:chOff x="4223792" y="4653136"/>
            <a:chExt cx="1620838" cy="2304256"/>
          </a:xfrm>
        </p:grpSpPr>
        <p:sp>
          <p:nvSpPr>
            <p:cNvPr id="40" name="Freeform 9"/>
            <p:cNvSpPr>
              <a:spLocks noEditPoints="1"/>
            </p:cNvSpPr>
            <p:nvPr/>
          </p:nvSpPr>
          <p:spPr bwMode="auto">
            <a:xfrm>
              <a:off x="4526376" y="4748441"/>
              <a:ext cx="1318254" cy="1238961"/>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chemeClr val="accent5"/>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41" name="Freeform 15"/>
            <p:cNvSpPr/>
            <p:nvPr/>
          </p:nvSpPr>
          <p:spPr bwMode="auto">
            <a:xfrm>
              <a:off x="4223792" y="5987402"/>
              <a:ext cx="1620838" cy="406633"/>
            </a:xfrm>
            <a:custGeom>
              <a:avLst/>
              <a:gdLst>
                <a:gd name="T0" fmla="*/ 972 w 1021"/>
                <a:gd name="T1" fmla="*/ 0 h 256"/>
                <a:gd name="T2" fmla="*/ 0 w 1021"/>
                <a:gd name="T3" fmla="*/ 256 h 256"/>
                <a:gd name="T4" fmla="*/ 300 w 1021"/>
                <a:gd name="T5" fmla="*/ 256 h 256"/>
                <a:gd name="T6" fmla="*/ 1021 w 1021"/>
                <a:gd name="T7" fmla="*/ 0 h 256"/>
                <a:gd name="T8" fmla="*/ 972 w 1021"/>
                <a:gd name="T9" fmla="*/ 0 h 256"/>
              </a:gdLst>
              <a:ahLst/>
              <a:cxnLst>
                <a:cxn ang="0">
                  <a:pos x="T0" y="T1"/>
                </a:cxn>
                <a:cxn ang="0">
                  <a:pos x="T2" y="T3"/>
                </a:cxn>
                <a:cxn ang="0">
                  <a:pos x="T4" y="T5"/>
                </a:cxn>
                <a:cxn ang="0">
                  <a:pos x="T6" y="T7"/>
                </a:cxn>
                <a:cxn ang="0">
                  <a:pos x="T8" y="T9"/>
                </a:cxn>
              </a:cxnLst>
              <a:rect l="0" t="0" r="r" b="b"/>
              <a:pathLst>
                <a:path w="1021" h="256">
                  <a:moveTo>
                    <a:pt x="972" y="0"/>
                  </a:moveTo>
                  <a:lnTo>
                    <a:pt x="0" y="256"/>
                  </a:lnTo>
                  <a:lnTo>
                    <a:pt x="300" y="256"/>
                  </a:lnTo>
                  <a:lnTo>
                    <a:pt x="1021" y="0"/>
                  </a:lnTo>
                  <a:lnTo>
                    <a:pt x="972" y="0"/>
                  </a:lnTo>
                  <a:close/>
                </a:path>
              </a:pathLst>
            </a:custGeom>
            <a:solidFill>
              <a:schemeClr val="accent5"/>
            </a:solidFill>
            <a:ln>
              <a:noFill/>
            </a:ln>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42" name="Rectangle 25"/>
            <p:cNvSpPr>
              <a:spLocks noChangeArrowheads="1"/>
            </p:cNvSpPr>
            <p:nvPr/>
          </p:nvSpPr>
          <p:spPr bwMode="auto">
            <a:xfrm>
              <a:off x="4223792" y="6393829"/>
              <a:ext cx="473075" cy="563563"/>
            </a:xfrm>
            <a:prstGeom prst="rect">
              <a:avLst/>
            </a:prstGeom>
            <a:solidFill>
              <a:schemeClr val="accent5"/>
            </a:solidFill>
            <a:ln>
              <a:noFill/>
            </a:ln>
            <a:effectLst>
              <a:innerShdw dist="2540000" dir="13500000">
                <a:srgbClr val="000000">
                  <a:alpha val="10000"/>
                </a:srgbClr>
              </a:innerShdw>
            </a:effectLst>
          </p:spPr>
          <p:txBody>
            <a:bodyPr lIns="68580" tIns="34290" rIns="68580" bIns="34290" anchor="ctr"/>
            <a:lstStyle/>
            <a:p>
              <a:pPr algn="ctr" defTabSz="713105" fontAlgn="auto">
                <a:spcBef>
                  <a:spcPts val="0"/>
                </a:spcBef>
                <a:spcAft>
                  <a:spcPts val="0"/>
                </a:spcAft>
                <a:defRPr/>
              </a:pPr>
              <a:r>
                <a:rPr lang="en-AU" sz="1055" dirty="0">
                  <a:solidFill>
                    <a:schemeClr val="bg1"/>
                  </a:solidFill>
                  <a:latin typeface="微软雅黑" panose="020B0503020204020204" pitchFamily="34" charset="-122"/>
                  <a:ea typeface="微软雅黑" panose="020B0503020204020204" pitchFamily="34" charset="-122"/>
                  <a:cs typeface="Roboto Bold"/>
                </a:rPr>
                <a:t>1</a:t>
              </a:r>
              <a:endParaRPr lang="en-AU" sz="1055" dirty="0">
                <a:solidFill>
                  <a:schemeClr val="bg1"/>
                </a:solidFill>
                <a:latin typeface="微软雅黑" panose="020B0503020204020204" pitchFamily="34" charset="-122"/>
                <a:ea typeface="微软雅黑" panose="020B0503020204020204" pitchFamily="34" charset="-122"/>
                <a:cs typeface="Roboto Bold"/>
              </a:endParaRPr>
            </a:p>
          </p:txBody>
        </p:sp>
        <p:sp>
          <p:nvSpPr>
            <p:cNvPr id="43" name="Oval 129"/>
            <p:cNvSpPr/>
            <p:nvPr/>
          </p:nvSpPr>
          <p:spPr>
            <a:xfrm>
              <a:off x="4295735" y="4653136"/>
              <a:ext cx="719432" cy="72008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713105" fontAlgn="auto">
                <a:spcBef>
                  <a:spcPts val="0"/>
                </a:spcBef>
                <a:spcAft>
                  <a:spcPts val="0"/>
                </a:spcAft>
                <a:defRPr/>
              </a:pPr>
              <a:endParaRPr lang="en-US" sz="1055">
                <a:solidFill>
                  <a:schemeClr val="bg1"/>
                </a:solidFill>
                <a:latin typeface="微软雅黑" panose="020B0503020204020204" pitchFamily="34" charset="-122"/>
                <a:ea typeface="微软雅黑" panose="020B0503020204020204" pitchFamily="34" charset="-122"/>
              </a:endParaRPr>
            </a:p>
          </p:txBody>
        </p:sp>
        <p:grpSp>
          <p:nvGrpSpPr>
            <p:cNvPr id="44" name="Group 156"/>
            <p:cNvGrpSpPr/>
            <p:nvPr/>
          </p:nvGrpSpPr>
          <p:grpSpPr>
            <a:xfrm>
              <a:off x="4511824" y="4869160"/>
              <a:ext cx="255301" cy="253328"/>
              <a:chOff x="2736851" y="5092700"/>
              <a:chExt cx="411163" cy="407988"/>
            </a:xfrm>
            <a:solidFill>
              <a:schemeClr val="bg2"/>
            </a:solidFill>
          </p:grpSpPr>
          <p:sp>
            <p:nvSpPr>
              <p:cNvPr id="45" name="Freeform 89"/>
              <p:cNvSpPr/>
              <p:nvPr/>
            </p:nvSpPr>
            <p:spPr bwMode="auto">
              <a:xfrm>
                <a:off x="2890838" y="5229225"/>
                <a:ext cx="101600" cy="204788"/>
              </a:xfrm>
              <a:custGeom>
                <a:avLst/>
                <a:gdLst>
                  <a:gd name="T0" fmla="*/ 28 w 48"/>
                  <a:gd name="T1" fmla="*/ 41 h 97"/>
                  <a:gd name="T2" fmla="*/ 15 w 48"/>
                  <a:gd name="T3" fmla="*/ 30 h 97"/>
                  <a:gd name="T4" fmla="*/ 25 w 48"/>
                  <a:gd name="T5" fmla="*/ 22 h 97"/>
                  <a:gd name="T6" fmla="*/ 37 w 48"/>
                  <a:gd name="T7" fmla="*/ 25 h 97"/>
                  <a:gd name="T8" fmla="*/ 39 w 48"/>
                  <a:gd name="T9" fmla="*/ 25 h 97"/>
                  <a:gd name="T10" fmla="*/ 43 w 48"/>
                  <a:gd name="T11" fmla="*/ 23 h 97"/>
                  <a:gd name="T12" fmla="*/ 45 w 48"/>
                  <a:gd name="T13" fmla="*/ 18 h 97"/>
                  <a:gd name="T14" fmla="*/ 43 w 48"/>
                  <a:gd name="T15" fmla="*/ 14 h 97"/>
                  <a:gd name="T16" fmla="*/ 30 w 48"/>
                  <a:gd name="T17" fmla="*/ 11 h 97"/>
                  <a:gd name="T18" fmla="*/ 30 w 48"/>
                  <a:gd name="T19" fmla="*/ 10 h 97"/>
                  <a:gd name="T20" fmla="*/ 30 w 48"/>
                  <a:gd name="T21" fmla="*/ 3 h 97"/>
                  <a:gd name="T22" fmla="*/ 26 w 48"/>
                  <a:gd name="T23" fmla="*/ 0 h 97"/>
                  <a:gd name="T24" fmla="*/ 23 w 48"/>
                  <a:gd name="T25" fmla="*/ 0 h 97"/>
                  <a:gd name="T26" fmla="*/ 19 w 48"/>
                  <a:gd name="T27" fmla="*/ 3 h 97"/>
                  <a:gd name="T28" fmla="*/ 19 w 48"/>
                  <a:gd name="T29" fmla="*/ 11 h 97"/>
                  <a:gd name="T30" fmla="*/ 18 w 48"/>
                  <a:gd name="T31" fmla="*/ 12 h 97"/>
                  <a:gd name="T32" fmla="*/ 1 w 48"/>
                  <a:gd name="T33" fmla="*/ 31 h 97"/>
                  <a:gd name="T34" fmla="*/ 21 w 48"/>
                  <a:gd name="T35" fmla="*/ 53 h 97"/>
                  <a:gd name="T36" fmla="*/ 33 w 48"/>
                  <a:gd name="T37" fmla="*/ 64 h 97"/>
                  <a:gd name="T38" fmla="*/ 21 w 48"/>
                  <a:gd name="T39" fmla="*/ 74 h 97"/>
                  <a:gd name="T40" fmla="*/ 7 w 48"/>
                  <a:gd name="T41" fmla="*/ 70 h 97"/>
                  <a:gd name="T42" fmla="*/ 6 w 48"/>
                  <a:gd name="T43" fmla="*/ 69 h 97"/>
                  <a:gd name="T44" fmla="*/ 2 w 48"/>
                  <a:gd name="T45" fmla="*/ 72 h 97"/>
                  <a:gd name="T46" fmla="*/ 0 w 48"/>
                  <a:gd name="T47" fmla="*/ 77 h 97"/>
                  <a:gd name="T48" fmla="*/ 2 w 48"/>
                  <a:gd name="T49" fmla="*/ 81 h 97"/>
                  <a:gd name="T50" fmla="*/ 17 w 48"/>
                  <a:gd name="T51" fmla="*/ 85 h 97"/>
                  <a:gd name="T52" fmla="*/ 18 w 48"/>
                  <a:gd name="T53" fmla="*/ 86 h 97"/>
                  <a:gd name="T54" fmla="*/ 18 w 48"/>
                  <a:gd name="T55" fmla="*/ 93 h 97"/>
                  <a:gd name="T56" fmla="*/ 22 w 48"/>
                  <a:gd name="T57" fmla="*/ 97 h 97"/>
                  <a:gd name="T58" fmla="*/ 25 w 48"/>
                  <a:gd name="T59" fmla="*/ 97 h 97"/>
                  <a:gd name="T60" fmla="*/ 29 w 48"/>
                  <a:gd name="T61" fmla="*/ 93 h 97"/>
                  <a:gd name="T62" fmla="*/ 29 w 48"/>
                  <a:gd name="T63" fmla="*/ 85 h 97"/>
                  <a:gd name="T64" fmla="*/ 30 w 48"/>
                  <a:gd name="T65" fmla="*/ 84 h 97"/>
                  <a:gd name="T66" fmla="*/ 48 w 48"/>
                  <a:gd name="T67" fmla="*/ 64 h 97"/>
                  <a:gd name="T68" fmla="*/ 28 w 48"/>
                  <a:gd name="T69" fmla="*/ 4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97">
                    <a:moveTo>
                      <a:pt x="28" y="41"/>
                    </a:moveTo>
                    <a:cubicBezTo>
                      <a:pt x="18" y="37"/>
                      <a:pt x="15" y="34"/>
                      <a:pt x="15" y="30"/>
                    </a:cubicBezTo>
                    <a:cubicBezTo>
                      <a:pt x="15" y="26"/>
                      <a:pt x="18" y="22"/>
                      <a:pt x="25" y="22"/>
                    </a:cubicBezTo>
                    <a:cubicBezTo>
                      <a:pt x="32" y="22"/>
                      <a:pt x="37" y="25"/>
                      <a:pt x="37" y="25"/>
                    </a:cubicBezTo>
                    <a:cubicBezTo>
                      <a:pt x="38" y="25"/>
                      <a:pt x="39" y="25"/>
                      <a:pt x="39" y="25"/>
                    </a:cubicBezTo>
                    <a:cubicBezTo>
                      <a:pt x="41" y="25"/>
                      <a:pt x="42" y="24"/>
                      <a:pt x="43" y="23"/>
                    </a:cubicBezTo>
                    <a:cubicBezTo>
                      <a:pt x="45" y="18"/>
                      <a:pt x="45" y="18"/>
                      <a:pt x="45" y="18"/>
                    </a:cubicBezTo>
                    <a:cubicBezTo>
                      <a:pt x="45" y="16"/>
                      <a:pt x="44" y="15"/>
                      <a:pt x="43" y="14"/>
                    </a:cubicBezTo>
                    <a:cubicBezTo>
                      <a:pt x="39" y="12"/>
                      <a:pt x="30" y="11"/>
                      <a:pt x="30" y="11"/>
                    </a:cubicBezTo>
                    <a:cubicBezTo>
                      <a:pt x="30" y="11"/>
                      <a:pt x="30" y="11"/>
                      <a:pt x="30" y="10"/>
                    </a:cubicBezTo>
                    <a:cubicBezTo>
                      <a:pt x="30" y="3"/>
                      <a:pt x="30" y="3"/>
                      <a:pt x="30" y="3"/>
                    </a:cubicBezTo>
                    <a:cubicBezTo>
                      <a:pt x="30" y="1"/>
                      <a:pt x="28" y="0"/>
                      <a:pt x="26" y="0"/>
                    </a:cubicBezTo>
                    <a:cubicBezTo>
                      <a:pt x="23" y="0"/>
                      <a:pt x="23" y="0"/>
                      <a:pt x="23" y="0"/>
                    </a:cubicBezTo>
                    <a:cubicBezTo>
                      <a:pt x="20" y="0"/>
                      <a:pt x="19" y="1"/>
                      <a:pt x="19" y="3"/>
                    </a:cubicBezTo>
                    <a:cubicBezTo>
                      <a:pt x="19" y="11"/>
                      <a:pt x="19" y="11"/>
                      <a:pt x="19" y="11"/>
                    </a:cubicBezTo>
                    <a:cubicBezTo>
                      <a:pt x="19" y="11"/>
                      <a:pt x="18" y="12"/>
                      <a:pt x="18" y="12"/>
                    </a:cubicBezTo>
                    <a:cubicBezTo>
                      <a:pt x="7" y="14"/>
                      <a:pt x="1" y="22"/>
                      <a:pt x="1" y="31"/>
                    </a:cubicBezTo>
                    <a:cubicBezTo>
                      <a:pt x="1" y="43"/>
                      <a:pt x="11" y="49"/>
                      <a:pt x="21" y="53"/>
                    </a:cubicBezTo>
                    <a:cubicBezTo>
                      <a:pt x="30" y="56"/>
                      <a:pt x="33" y="59"/>
                      <a:pt x="33" y="64"/>
                    </a:cubicBezTo>
                    <a:cubicBezTo>
                      <a:pt x="33" y="70"/>
                      <a:pt x="29" y="74"/>
                      <a:pt x="21" y="74"/>
                    </a:cubicBezTo>
                    <a:cubicBezTo>
                      <a:pt x="15" y="74"/>
                      <a:pt x="7" y="70"/>
                      <a:pt x="7" y="70"/>
                    </a:cubicBezTo>
                    <a:cubicBezTo>
                      <a:pt x="7" y="69"/>
                      <a:pt x="6" y="69"/>
                      <a:pt x="6" y="69"/>
                    </a:cubicBezTo>
                    <a:cubicBezTo>
                      <a:pt x="4" y="69"/>
                      <a:pt x="3" y="70"/>
                      <a:pt x="2" y="72"/>
                    </a:cubicBezTo>
                    <a:cubicBezTo>
                      <a:pt x="0" y="77"/>
                      <a:pt x="0" y="77"/>
                      <a:pt x="0" y="77"/>
                    </a:cubicBezTo>
                    <a:cubicBezTo>
                      <a:pt x="0" y="78"/>
                      <a:pt x="1" y="80"/>
                      <a:pt x="2" y="81"/>
                    </a:cubicBezTo>
                    <a:cubicBezTo>
                      <a:pt x="7" y="83"/>
                      <a:pt x="17" y="85"/>
                      <a:pt x="17" y="85"/>
                    </a:cubicBezTo>
                    <a:cubicBezTo>
                      <a:pt x="17" y="85"/>
                      <a:pt x="18" y="85"/>
                      <a:pt x="18" y="86"/>
                    </a:cubicBezTo>
                    <a:cubicBezTo>
                      <a:pt x="18" y="93"/>
                      <a:pt x="18" y="93"/>
                      <a:pt x="18" y="93"/>
                    </a:cubicBezTo>
                    <a:cubicBezTo>
                      <a:pt x="18" y="95"/>
                      <a:pt x="20" y="97"/>
                      <a:pt x="22" y="97"/>
                    </a:cubicBezTo>
                    <a:cubicBezTo>
                      <a:pt x="25" y="97"/>
                      <a:pt x="25" y="97"/>
                      <a:pt x="25" y="97"/>
                    </a:cubicBezTo>
                    <a:cubicBezTo>
                      <a:pt x="27" y="97"/>
                      <a:pt x="29" y="95"/>
                      <a:pt x="29" y="93"/>
                    </a:cubicBezTo>
                    <a:cubicBezTo>
                      <a:pt x="29" y="85"/>
                      <a:pt x="29" y="85"/>
                      <a:pt x="29" y="85"/>
                    </a:cubicBezTo>
                    <a:cubicBezTo>
                      <a:pt x="29" y="84"/>
                      <a:pt x="30" y="84"/>
                      <a:pt x="30" y="84"/>
                    </a:cubicBezTo>
                    <a:cubicBezTo>
                      <a:pt x="41" y="82"/>
                      <a:pt x="48" y="74"/>
                      <a:pt x="48" y="64"/>
                    </a:cubicBezTo>
                    <a:cubicBezTo>
                      <a:pt x="48" y="53"/>
                      <a:pt x="42" y="46"/>
                      <a:pt x="28"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sp>
            <p:nvSpPr>
              <p:cNvPr id="46" name="Freeform 90"/>
              <p:cNvSpPr>
                <a:spLocks noEditPoints="1"/>
              </p:cNvSpPr>
              <p:nvPr/>
            </p:nvSpPr>
            <p:spPr bwMode="auto">
              <a:xfrm>
                <a:off x="2736851" y="5092700"/>
                <a:ext cx="411163" cy="407988"/>
              </a:xfrm>
              <a:custGeom>
                <a:avLst/>
                <a:gdLst>
                  <a:gd name="T0" fmla="*/ 165 w 194"/>
                  <a:gd name="T1" fmla="*/ 192 h 192"/>
                  <a:gd name="T2" fmla="*/ 28 w 194"/>
                  <a:gd name="T3" fmla="*/ 192 h 192"/>
                  <a:gd name="T4" fmla="*/ 16 w 194"/>
                  <a:gd name="T5" fmla="*/ 180 h 192"/>
                  <a:gd name="T6" fmla="*/ 16 w 194"/>
                  <a:gd name="T7" fmla="*/ 97 h 192"/>
                  <a:gd name="T8" fmla="*/ 15 w 194"/>
                  <a:gd name="T9" fmla="*/ 95 h 192"/>
                  <a:gd name="T10" fmla="*/ 6 w 194"/>
                  <a:gd name="T11" fmla="*/ 89 h 192"/>
                  <a:gd name="T12" fmla="*/ 0 w 194"/>
                  <a:gd name="T13" fmla="*/ 81 h 192"/>
                  <a:gd name="T14" fmla="*/ 4 w 194"/>
                  <a:gd name="T15" fmla="*/ 72 h 192"/>
                  <a:gd name="T16" fmla="*/ 88 w 194"/>
                  <a:gd name="T17" fmla="*/ 3 h 192"/>
                  <a:gd name="T18" fmla="*/ 97 w 194"/>
                  <a:gd name="T19" fmla="*/ 0 h 192"/>
                  <a:gd name="T20" fmla="*/ 105 w 194"/>
                  <a:gd name="T21" fmla="*/ 3 h 192"/>
                  <a:gd name="T22" fmla="*/ 189 w 194"/>
                  <a:gd name="T23" fmla="*/ 72 h 192"/>
                  <a:gd name="T24" fmla="*/ 194 w 194"/>
                  <a:gd name="T25" fmla="*/ 81 h 192"/>
                  <a:gd name="T26" fmla="*/ 188 w 194"/>
                  <a:gd name="T27" fmla="*/ 89 h 192"/>
                  <a:gd name="T28" fmla="*/ 179 w 194"/>
                  <a:gd name="T29" fmla="*/ 95 h 192"/>
                  <a:gd name="T30" fmla="*/ 178 w 194"/>
                  <a:gd name="T31" fmla="*/ 97 h 192"/>
                  <a:gd name="T32" fmla="*/ 178 w 194"/>
                  <a:gd name="T33" fmla="*/ 180 h 192"/>
                  <a:gd name="T34" fmla="*/ 165 w 194"/>
                  <a:gd name="T35" fmla="*/ 192 h 192"/>
                  <a:gd name="T36" fmla="*/ 30 w 194"/>
                  <a:gd name="T37" fmla="*/ 173 h 192"/>
                  <a:gd name="T38" fmla="*/ 34 w 194"/>
                  <a:gd name="T39" fmla="*/ 178 h 192"/>
                  <a:gd name="T40" fmla="*/ 156 w 194"/>
                  <a:gd name="T41" fmla="*/ 178 h 192"/>
                  <a:gd name="T42" fmla="*/ 163 w 194"/>
                  <a:gd name="T43" fmla="*/ 171 h 192"/>
                  <a:gd name="T44" fmla="*/ 163 w 194"/>
                  <a:gd name="T45" fmla="*/ 96 h 192"/>
                  <a:gd name="T46" fmla="*/ 171 w 194"/>
                  <a:gd name="T47" fmla="*/ 82 h 192"/>
                  <a:gd name="T48" fmla="*/ 173 w 194"/>
                  <a:gd name="T49" fmla="*/ 81 h 192"/>
                  <a:gd name="T50" fmla="*/ 173 w 194"/>
                  <a:gd name="T51" fmla="*/ 77 h 192"/>
                  <a:gd name="T52" fmla="*/ 103 w 194"/>
                  <a:gd name="T53" fmla="*/ 20 h 192"/>
                  <a:gd name="T54" fmla="*/ 91 w 194"/>
                  <a:gd name="T55" fmla="*/ 20 h 192"/>
                  <a:gd name="T56" fmla="*/ 21 w 194"/>
                  <a:gd name="T57" fmla="*/ 77 h 192"/>
                  <a:gd name="T58" fmla="*/ 20 w 194"/>
                  <a:gd name="T59" fmla="*/ 81 h 192"/>
                  <a:gd name="T60" fmla="*/ 22 w 194"/>
                  <a:gd name="T61" fmla="*/ 82 h 192"/>
                  <a:gd name="T62" fmla="*/ 30 w 194"/>
                  <a:gd name="T63" fmla="*/ 96 h 192"/>
                  <a:gd name="T64" fmla="*/ 30 w 194"/>
                  <a:gd name="T65" fmla="*/ 17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4" h="192">
                    <a:moveTo>
                      <a:pt x="165" y="192"/>
                    </a:moveTo>
                    <a:cubicBezTo>
                      <a:pt x="28" y="192"/>
                      <a:pt x="28" y="192"/>
                      <a:pt x="28" y="192"/>
                    </a:cubicBezTo>
                    <a:cubicBezTo>
                      <a:pt x="22" y="192"/>
                      <a:pt x="16" y="187"/>
                      <a:pt x="16" y="180"/>
                    </a:cubicBezTo>
                    <a:cubicBezTo>
                      <a:pt x="16" y="97"/>
                      <a:pt x="16" y="97"/>
                      <a:pt x="16" y="97"/>
                    </a:cubicBezTo>
                    <a:cubicBezTo>
                      <a:pt x="16" y="96"/>
                      <a:pt x="16" y="95"/>
                      <a:pt x="15" y="95"/>
                    </a:cubicBezTo>
                    <a:cubicBezTo>
                      <a:pt x="6" y="89"/>
                      <a:pt x="6" y="89"/>
                      <a:pt x="6" y="89"/>
                    </a:cubicBezTo>
                    <a:cubicBezTo>
                      <a:pt x="2" y="88"/>
                      <a:pt x="0" y="84"/>
                      <a:pt x="0" y="81"/>
                    </a:cubicBezTo>
                    <a:cubicBezTo>
                      <a:pt x="0" y="77"/>
                      <a:pt x="1" y="74"/>
                      <a:pt x="4" y="72"/>
                    </a:cubicBezTo>
                    <a:cubicBezTo>
                      <a:pt x="88" y="3"/>
                      <a:pt x="88" y="3"/>
                      <a:pt x="88" y="3"/>
                    </a:cubicBezTo>
                    <a:cubicBezTo>
                      <a:pt x="91" y="1"/>
                      <a:pt x="94" y="0"/>
                      <a:pt x="97" y="0"/>
                    </a:cubicBezTo>
                    <a:cubicBezTo>
                      <a:pt x="100" y="0"/>
                      <a:pt x="103" y="1"/>
                      <a:pt x="105" y="3"/>
                    </a:cubicBezTo>
                    <a:cubicBezTo>
                      <a:pt x="189" y="72"/>
                      <a:pt x="189" y="72"/>
                      <a:pt x="189" y="72"/>
                    </a:cubicBezTo>
                    <a:cubicBezTo>
                      <a:pt x="192" y="74"/>
                      <a:pt x="194" y="77"/>
                      <a:pt x="194" y="81"/>
                    </a:cubicBezTo>
                    <a:cubicBezTo>
                      <a:pt x="193" y="84"/>
                      <a:pt x="191" y="88"/>
                      <a:pt x="188" y="89"/>
                    </a:cubicBezTo>
                    <a:cubicBezTo>
                      <a:pt x="179" y="95"/>
                      <a:pt x="179" y="95"/>
                      <a:pt x="179" y="95"/>
                    </a:cubicBezTo>
                    <a:cubicBezTo>
                      <a:pt x="178" y="95"/>
                      <a:pt x="178" y="96"/>
                      <a:pt x="178" y="97"/>
                    </a:cubicBezTo>
                    <a:cubicBezTo>
                      <a:pt x="178" y="180"/>
                      <a:pt x="178" y="180"/>
                      <a:pt x="178" y="180"/>
                    </a:cubicBezTo>
                    <a:cubicBezTo>
                      <a:pt x="178" y="187"/>
                      <a:pt x="172" y="192"/>
                      <a:pt x="165" y="192"/>
                    </a:cubicBezTo>
                    <a:close/>
                    <a:moveTo>
                      <a:pt x="30" y="173"/>
                    </a:moveTo>
                    <a:cubicBezTo>
                      <a:pt x="30" y="178"/>
                      <a:pt x="34" y="178"/>
                      <a:pt x="34" y="178"/>
                    </a:cubicBezTo>
                    <a:cubicBezTo>
                      <a:pt x="156" y="178"/>
                      <a:pt x="156" y="178"/>
                      <a:pt x="156" y="178"/>
                    </a:cubicBezTo>
                    <a:cubicBezTo>
                      <a:pt x="156" y="178"/>
                      <a:pt x="163" y="179"/>
                      <a:pt x="163" y="171"/>
                    </a:cubicBezTo>
                    <a:cubicBezTo>
                      <a:pt x="163" y="152"/>
                      <a:pt x="163" y="96"/>
                      <a:pt x="163" y="96"/>
                    </a:cubicBezTo>
                    <a:cubicBezTo>
                      <a:pt x="163" y="88"/>
                      <a:pt x="167" y="85"/>
                      <a:pt x="171" y="82"/>
                    </a:cubicBezTo>
                    <a:cubicBezTo>
                      <a:pt x="171" y="82"/>
                      <a:pt x="173" y="81"/>
                      <a:pt x="173" y="81"/>
                    </a:cubicBezTo>
                    <a:cubicBezTo>
                      <a:pt x="176" y="79"/>
                      <a:pt x="173" y="77"/>
                      <a:pt x="173" y="77"/>
                    </a:cubicBezTo>
                    <a:cubicBezTo>
                      <a:pt x="173" y="77"/>
                      <a:pt x="122" y="35"/>
                      <a:pt x="103" y="20"/>
                    </a:cubicBezTo>
                    <a:cubicBezTo>
                      <a:pt x="99" y="16"/>
                      <a:pt x="96" y="15"/>
                      <a:pt x="91" y="20"/>
                    </a:cubicBezTo>
                    <a:cubicBezTo>
                      <a:pt x="72" y="35"/>
                      <a:pt x="21" y="77"/>
                      <a:pt x="21" y="77"/>
                    </a:cubicBezTo>
                    <a:cubicBezTo>
                      <a:pt x="21" y="77"/>
                      <a:pt x="18" y="79"/>
                      <a:pt x="20" y="81"/>
                    </a:cubicBezTo>
                    <a:cubicBezTo>
                      <a:pt x="21" y="81"/>
                      <a:pt x="22" y="82"/>
                      <a:pt x="22" y="82"/>
                    </a:cubicBezTo>
                    <a:cubicBezTo>
                      <a:pt x="27" y="85"/>
                      <a:pt x="30" y="87"/>
                      <a:pt x="30" y="96"/>
                    </a:cubicBezTo>
                    <a:cubicBezTo>
                      <a:pt x="30" y="96"/>
                      <a:pt x="30" y="154"/>
                      <a:pt x="30" y="1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defTabSz="713105" fontAlgn="auto">
                  <a:spcBef>
                    <a:spcPts val="0"/>
                  </a:spcBef>
                  <a:spcAft>
                    <a:spcPts val="0"/>
                  </a:spcAft>
                  <a:defRPr/>
                </a:pPr>
                <a:endParaRPr lang="en-AU" sz="1055">
                  <a:solidFill>
                    <a:schemeClr val="bg1"/>
                  </a:solidFill>
                  <a:latin typeface="微软雅黑" panose="020B0503020204020204" pitchFamily="34" charset="-122"/>
                  <a:ea typeface="微软雅黑" panose="020B0503020204020204" pitchFamily="34" charset="-122"/>
                </a:endParaRPr>
              </a:p>
            </p:txBody>
          </p:sp>
        </p:grpSp>
      </p:grpSp>
      <p:sp>
        <p:nvSpPr>
          <p:cNvPr id="47" name="圆角矩形 46"/>
          <p:cNvSpPr/>
          <p:nvPr/>
        </p:nvSpPr>
        <p:spPr>
          <a:xfrm>
            <a:off x="4527966" y="2218933"/>
            <a:ext cx="1762125" cy="32861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48" name="文本框 14"/>
          <p:cNvSpPr txBox="1">
            <a:spLocks noChangeArrowheads="1"/>
          </p:cNvSpPr>
          <p:nvPr/>
        </p:nvSpPr>
        <p:spPr bwMode="auto">
          <a:xfrm>
            <a:off x="4726799" y="2235781"/>
            <a:ext cx="13561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单击编辑标题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矩形 18"/>
          <p:cNvSpPr>
            <a:spLocks noChangeArrowheads="1"/>
          </p:cNvSpPr>
          <p:nvPr/>
        </p:nvSpPr>
        <p:spPr bwMode="auto">
          <a:xfrm>
            <a:off x="4533920" y="2697565"/>
            <a:ext cx="16609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圆角矩形 49"/>
          <p:cNvSpPr/>
          <p:nvPr/>
        </p:nvSpPr>
        <p:spPr>
          <a:xfrm>
            <a:off x="6488924" y="2218933"/>
            <a:ext cx="1762125" cy="32861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2"/>
              </a:solidFill>
              <a:latin typeface="微软雅黑" panose="020B0503020204020204" pitchFamily="34" charset="-122"/>
              <a:ea typeface="微软雅黑" panose="020B0503020204020204" pitchFamily="34" charset="-122"/>
            </a:endParaRPr>
          </a:p>
        </p:txBody>
      </p:sp>
      <p:sp>
        <p:nvSpPr>
          <p:cNvPr id="51" name="文本框 14"/>
          <p:cNvSpPr txBox="1">
            <a:spLocks noChangeArrowheads="1"/>
          </p:cNvSpPr>
          <p:nvPr/>
        </p:nvSpPr>
        <p:spPr bwMode="auto">
          <a:xfrm>
            <a:off x="6687757" y="2235781"/>
            <a:ext cx="13561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dirty="0">
                <a:solidFill>
                  <a:schemeClr val="bg1"/>
                </a:solidFill>
                <a:latin typeface="微软雅黑" panose="020B0503020204020204" pitchFamily="34" charset="-122"/>
                <a:ea typeface="微软雅黑" panose="020B0503020204020204" pitchFamily="34" charset="-122"/>
              </a:rPr>
              <a:t>单击编辑标题</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2" name="矩形 18"/>
          <p:cNvSpPr>
            <a:spLocks noChangeArrowheads="1"/>
          </p:cNvSpPr>
          <p:nvPr/>
        </p:nvSpPr>
        <p:spPr bwMode="auto">
          <a:xfrm>
            <a:off x="6494878" y="2697565"/>
            <a:ext cx="166092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14:presetBounceEnd="46000">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14:bounceEnd="46000">
                                          <p:cBhvr additive="base">
                                            <p:cTn id="28" dur="500" fill="hold"/>
                                            <p:tgtEl>
                                              <p:spTgt spid="47"/>
                                            </p:tgtEl>
                                            <p:attrNameLst>
                                              <p:attrName>ppt_x</p:attrName>
                                            </p:attrNameLst>
                                          </p:cBhvr>
                                          <p:tavLst>
                                            <p:tav tm="0">
                                              <p:val>
                                                <p:strVal val="#ppt_x"/>
                                              </p:val>
                                            </p:tav>
                                            <p:tav tm="100000">
                                              <p:val>
                                                <p:strVal val="#ppt_x"/>
                                              </p:val>
                                            </p:tav>
                                          </p:tavLst>
                                        </p:anim>
                                        <p:anim calcmode="lin" valueType="num" p14:bounceEnd="46000">
                                          <p:cBhvr additive="base">
                                            <p:cTn id="29" dur="500" fill="hold"/>
                                            <p:tgtEl>
                                              <p:spTgt spid="4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48000">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14:bounceEnd="48000">
                                          <p:cBhvr additive="base">
                                            <p:cTn id="36" dur="500" fill="hold"/>
                                            <p:tgtEl>
                                              <p:spTgt spid="49"/>
                                            </p:tgtEl>
                                            <p:attrNameLst>
                                              <p:attrName>ppt_x</p:attrName>
                                            </p:attrNameLst>
                                          </p:cBhvr>
                                          <p:tavLst>
                                            <p:tav tm="0">
                                              <p:val>
                                                <p:strVal val="#ppt_x"/>
                                              </p:val>
                                            </p:tav>
                                            <p:tav tm="100000">
                                              <p:val>
                                                <p:strVal val="#ppt_x"/>
                                              </p:val>
                                            </p:tav>
                                          </p:tavLst>
                                        </p:anim>
                                        <p:anim calcmode="lin" valueType="num" p14:bounceEnd="48000">
                                          <p:cBhvr additive="base">
                                            <p:cTn id="3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14:presetBounceEnd="46000">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14:bounceEnd="46000">
                                          <p:cBhvr additive="base">
                                            <p:cTn id="42" dur="500" fill="hold"/>
                                            <p:tgtEl>
                                              <p:spTgt spid="50"/>
                                            </p:tgtEl>
                                            <p:attrNameLst>
                                              <p:attrName>ppt_x</p:attrName>
                                            </p:attrNameLst>
                                          </p:cBhvr>
                                          <p:tavLst>
                                            <p:tav tm="0">
                                              <p:val>
                                                <p:strVal val="#ppt_x"/>
                                              </p:val>
                                            </p:tav>
                                            <p:tav tm="100000">
                                              <p:val>
                                                <p:strVal val="#ppt_x"/>
                                              </p:val>
                                            </p:tav>
                                          </p:tavLst>
                                        </p:anim>
                                        <p:anim calcmode="lin" valueType="num" p14:bounceEnd="46000">
                                          <p:cBhvr additive="base">
                                            <p:cTn id="43" dur="500" fill="hold"/>
                                            <p:tgtEl>
                                              <p:spTgt spid="5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48000">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14:bounceEnd="48000">
                                          <p:cBhvr additive="base">
                                            <p:cTn id="50" dur="500" fill="hold"/>
                                            <p:tgtEl>
                                              <p:spTgt spid="52"/>
                                            </p:tgtEl>
                                            <p:attrNameLst>
                                              <p:attrName>ppt_x</p:attrName>
                                            </p:attrNameLst>
                                          </p:cBhvr>
                                          <p:tavLst>
                                            <p:tav tm="0">
                                              <p:val>
                                                <p:strVal val="#ppt_x"/>
                                              </p:val>
                                            </p:tav>
                                            <p:tav tm="100000">
                                              <p:val>
                                                <p:strVal val="#ppt_x"/>
                                              </p:val>
                                            </p:tav>
                                          </p:tavLst>
                                        </p:anim>
                                        <p:anim calcmode="lin" valueType="num" p14:bounceEnd="48000">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p:bldP spid="5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1000"/>
                                            <p:tgtEl>
                                              <p:spTgt spid="39"/>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000"/>
                                            <p:tgtEl>
                                              <p:spTgt spid="7"/>
                                            </p:tgtEl>
                                          </p:cBhvr>
                                        </p:animEffect>
                                      </p:childTnLst>
                                    </p:cTn>
                                  </p:par>
                                </p:childTnLst>
                              </p:cTn>
                            </p:par>
                            <p:par>
                              <p:cTn id="20" fill="hold">
                                <p:stCondLst>
                                  <p:cond delay="4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1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500" fill="hold"/>
                                            <p:tgtEl>
                                              <p:spTgt spid="47"/>
                                            </p:tgtEl>
                                            <p:attrNameLst>
                                              <p:attrName>ppt_x</p:attrName>
                                            </p:attrNameLst>
                                          </p:cBhvr>
                                          <p:tavLst>
                                            <p:tav tm="0">
                                              <p:val>
                                                <p:strVal val="#ppt_x"/>
                                              </p:val>
                                            </p:tav>
                                            <p:tav tm="100000">
                                              <p:val>
                                                <p:strVal val="#ppt_x"/>
                                              </p:val>
                                            </p:tav>
                                          </p:tavLst>
                                        </p:anim>
                                        <p:anim calcmode="lin" valueType="num">
                                          <p:cBhvr additive="base">
                                            <p:cTn id="29" dur="500" fill="hold"/>
                                            <p:tgtEl>
                                              <p:spTgt spid="4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fill="hold"/>
                                            <p:tgtEl>
                                              <p:spTgt spid="49"/>
                                            </p:tgtEl>
                                            <p:attrNameLst>
                                              <p:attrName>ppt_x</p:attrName>
                                            </p:attrNameLst>
                                          </p:cBhvr>
                                          <p:tavLst>
                                            <p:tav tm="0">
                                              <p:val>
                                                <p:strVal val="#ppt_x"/>
                                              </p:val>
                                            </p:tav>
                                            <p:tav tm="100000">
                                              <p:val>
                                                <p:strVal val="#ppt_x"/>
                                              </p:val>
                                            </p:tav>
                                          </p:tavLst>
                                        </p:anim>
                                        <p:anim calcmode="lin" valueType="num">
                                          <p:cBhvr additive="base">
                                            <p:cTn id="3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0" grpId="0" animBg="1"/>
          <p:bldP spid="51" grpId="0"/>
          <p:bldP spid="52"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3" name="Text Placeholder 1"/>
          <p:cNvSpPr txBox="1"/>
          <p:nvPr/>
        </p:nvSpPr>
        <p:spPr>
          <a:xfrm>
            <a:off x="1127126" y="2267441"/>
            <a:ext cx="1695450" cy="928198"/>
          </a:xfrm>
          <a:prstGeom prst="rect">
            <a:avLst/>
          </a:prstGeom>
        </p:spPr>
        <p:txBody>
          <a:bodyPr vert="horz" lIns="0" tIns="45720" rIns="0" bIns="45720" rtlCol="0">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Text Placeholder 1"/>
          <p:cNvSpPr txBox="1"/>
          <p:nvPr/>
        </p:nvSpPr>
        <p:spPr>
          <a:xfrm>
            <a:off x="3810794" y="2267441"/>
            <a:ext cx="1695450" cy="933438"/>
          </a:xfrm>
          <a:prstGeom prst="rect">
            <a:avLst/>
          </a:prstGeom>
        </p:spPr>
        <p:txBody>
          <a:bodyPr vert="horz" lIns="0" tIns="45720" rIns="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Text Placeholder 1"/>
          <p:cNvSpPr txBox="1"/>
          <p:nvPr/>
        </p:nvSpPr>
        <p:spPr>
          <a:xfrm>
            <a:off x="6446838" y="2267441"/>
            <a:ext cx="1695450" cy="937877"/>
          </a:xfrm>
          <a:prstGeom prst="rect">
            <a:avLst/>
          </a:prstGeom>
        </p:spPr>
        <p:txBody>
          <a:bodyPr vert="horz" lIns="0" tIns="45720" rIns="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6" name="Text Placeholder 4"/>
          <p:cNvSpPr txBox="1"/>
          <p:nvPr/>
        </p:nvSpPr>
        <p:spPr>
          <a:xfrm>
            <a:off x="1541463" y="1614488"/>
            <a:ext cx="1535907" cy="466011"/>
          </a:xfrm>
          <a:prstGeom prst="rect">
            <a:avLst/>
          </a:prstGeom>
        </p:spPr>
        <p:txBody>
          <a:bodyPr wrap="square"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pPr>
            <a:r>
              <a:rPr lang="en-GB" sz="1000" smtClean="0">
                <a:solidFill>
                  <a:schemeClr val="tx2"/>
                </a:solidFill>
                <a:latin typeface="微软雅黑" panose="020B0503020204020204" pitchFamily="34" charset="-122"/>
                <a:ea typeface="微软雅黑" panose="020B0503020204020204" pitchFamily="34" charset="-122"/>
              </a:rPr>
              <a:t>Packing</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77" name="Text Placeholder 4"/>
          <p:cNvSpPr txBox="1"/>
          <p:nvPr/>
        </p:nvSpPr>
        <p:spPr>
          <a:xfrm>
            <a:off x="4195365" y="1625693"/>
            <a:ext cx="1535907" cy="466011"/>
          </a:xfrm>
          <a:prstGeom prst="rect">
            <a:avLst/>
          </a:prstGeom>
        </p:spPr>
        <p:txBody>
          <a:bodyPr wrap="square"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spcBef>
                <a:spcPts val="0"/>
              </a:spcBef>
            </a:pPr>
            <a:r>
              <a:rPr lang="en-GB" sz="1000" smtClean="0">
                <a:solidFill>
                  <a:schemeClr val="tx2"/>
                </a:solidFill>
                <a:latin typeface="微软雅黑" panose="020B0503020204020204" pitchFamily="34" charset="-122"/>
                <a:ea typeface="微软雅黑" panose="020B0503020204020204" pitchFamily="34" charset="-122"/>
              </a:rPr>
              <a:t>Shipping</a:t>
            </a:r>
            <a:endParaRPr lang="en-GB" sz="1000" dirty="0">
              <a:solidFill>
                <a:schemeClr val="tx2"/>
              </a:solidFill>
              <a:latin typeface="微软雅黑" panose="020B0503020204020204" pitchFamily="34" charset="-122"/>
              <a:ea typeface="微软雅黑" panose="020B0503020204020204" pitchFamily="34" charset="-122"/>
            </a:endParaRPr>
          </a:p>
        </p:txBody>
      </p:sp>
      <p:sp>
        <p:nvSpPr>
          <p:cNvPr id="78" name="Text Placeholder 4"/>
          <p:cNvSpPr txBox="1"/>
          <p:nvPr/>
        </p:nvSpPr>
        <p:spPr>
          <a:xfrm>
            <a:off x="6848586" y="1625693"/>
            <a:ext cx="1535907" cy="466011"/>
          </a:xfrm>
          <a:prstGeom prst="rect">
            <a:avLst/>
          </a:prstGeom>
        </p:spPr>
        <p:txBody>
          <a:bodyPr wrap="square"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pPr>
            <a:r>
              <a:rPr lang="en-GB" sz="1000" smtClean="0">
                <a:solidFill>
                  <a:schemeClr val="tx2"/>
                </a:solidFill>
                <a:latin typeface="微软雅黑" panose="020B0503020204020204" pitchFamily="34" charset="-122"/>
                <a:ea typeface="微软雅黑" panose="020B0503020204020204" pitchFamily="34" charset="-122"/>
              </a:rPr>
              <a:t>Unpacking</a:t>
            </a:r>
            <a:endParaRPr lang="en-GB" sz="1000" dirty="0">
              <a:solidFill>
                <a:schemeClr val="tx2"/>
              </a:solidFill>
              <a:latin typeface="微软雅黑" panose="020B0503020204020204" pitchFamily="34" charset="-122"/>
              <a:ea typeface="微软雅黑" panose="020B0503020204020204" pitchFamily="34" charset="-122"/>
            </a:endParaRPr>
          </a:p>
        </p:txBody>
      </p:sp>
      <p:grpSp>
        <p:nvGrpSpPr>
          <p:cNvPr id="79" name="Group 2"/>
          <p:cNvGrpSpPr/>
          <p:nvPr/>
        </p:nvGrpSpPr>
        <p:grpSpPr>
          <a:xfrm>
            <a:off x="854474" y="1614490"/>
            <a:ext cx="2222897" cy="1922144"/>
            <a:chOff x="1071563" y="3371851"/>
            <a:chExt cx="2963863" cy="2562859"/>
          </a:xfrm>
        </p:grpSpPr>
        <p:sp>
          <p:nvSpPr>
            <p:cNvPr id="80" name="Rectangle 32"/>
            <p:cNvSpPr/>
            <p:nvPr/>
          </p:nvSpPr>
          <p:spPr>
            <a:xfrm>
              <a:off x="1073151" y="3993199"/>
              <a:ext cx="2955924" cy="19415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0" tIns="0" rtlCol="0" anchor="ctr"/>
            <a:lstStyle/>
            <a:p>
              <a:pPr algn="ctr"/>
              <a:endParaRPr lang="en-GB" sz="1000">
                <a:solidFill>
                  <a:schemeClr val="tx2"/>
                </a:solidFill>
                <a:latin typeface="微软雅黑" panose="020B0503020204020204" pitchFamily="34" charset="-122"/>
                <a:ea typeface="微软雅黑" panose="020B0503020204020204" pitchFamily="34" charset="-122"/>
              </a:endParaRPr>
            </a:p>
          </p:txBody>
        </p:sp>
        <p:grpSp>
          <p:nvGrpSpPr>
            <p:cNvPr id="81" name="Group 1"/>
            <p:cNvGrpSpPr/>
            <p:nvPr/>
          </p:nvGrpSpPr>
          <p:grpSpPr>
            <a:xfrm>
              <a:off x="1071563" y="3371851"/>
              <a:ext cx="2963863" cy="636588"/>
              <a:chOff x="1071563" y="3371851"/>
              <a:chExt cx="2963863" cy="636588"/>
            </a:xfrm>
          </p:grpSpPr>
          <p:sp>
            <p:nvSpPr>
              <p:cNvPr id="82" name="Freeform 7"/>
              <p:cNvSpPr/>
              <p:nvPr/>
            </p:nvSpPr>
            <p:spPr bwMode="auto">
              <a:xfrm>
                <a:off x="1071563" y="3371851"/>
                <a:ext cx="2963863" cy="636588"/>
              </a:xfrm>
              <a:custGeom>
                <a:avLst/>
                <a:gdLst>
                  <a:gd name="T0" fmla="*/ 0 w 1867"/>
                  <a:gd name="T1" fmla="*/ 0 h 401"/>
                  <a:gd name="T2" fmla="*/ 1867 w 1867"/>
                  <a:gd name="T3" fmla="*/ 0 h 401"/>
                  <a:gd name="T4" fmla="*/ 1867 w 1867"/>
                  <a:gd name="T5" fmla="*/ 401 h 401"/>
                  <a:gd name="T6" fmla="*/ 0 w 1867"/>
                  <a:gd name="T7" fmla="*/ 401 h 401"/>
                  <a:gd name="T8" fmla="*/ 0 w 1867"/>
                  <a:gd name="T9" fmla="*/ 0 h 401"/>
                  <a:gd name="T10" fmla="*/ 0 w 1867"/>
                  <a:gd name="T11" fmla="*/ 0 h 401"/>
                </a:gdLst>
                <a:ahLst/>
                <a:cxnLst>
                  <a:cxn ang="0">
                    <a:pos x="T0" y="T1"/>
                  </a:cxn>
                  <a:cxn ang="0">
                    <a:pos x="T2" y="T3"/>
                  </a:cxn>
                  <a:cxn ang="0">
                    <a:pos x="T4" y="T5"/>
                  </a:cxn>
                  <a:cxn ang="0">
                    <a:pos x="T6" y="T7"/>
                  </a:cxn>
                  <a:cxn ang="0">
                    <a:pos x="T8" y="T9"/>
                  </a:cxn>
                  <a:cxn ang="0">
                    <a:pos x="T10" y="T11"/>
                  </a:cxn>
                </a:cxnLst>
                <a:rect l="0" t="0" r="r" b="b"/>
                <a:pathLst>
                  <a:path w="1867" h="401">
                    <a:moveTo>
                      <a:pt x="0" y="0"/>
                    </a:moveTo>
                    <a:lnTo>
                      <a:pt x="1867" y="0"/>
                    </a:lnTo>
                    <a:lnTo>
                      <a:pt x="1867" y="401"/>
                    </a:lnTo>
                    <a:lnTo>
                      <a:pt x="0" y="401"/>
                    </a:lnTo>
                    <a:lnTo>
                      <a:pt x="0" y="0"/>
                    </a:lnTo>
                    <a:lnTo>
                      <a:pt x="0" y="0"/>
                    </a:lnTo>
                    <a:close/>
                  </a:path>
                </a:pathLst>
              </a:custGeom>
              <a:solidFill>
                <a:schemeClr val="accent1"/>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83" name="Freeform 10"/>
              <p:cNvSpPr>
                <a:spLocks noEditPoints="1"/>
              </p:cNvSpPr>
              <p:nvPr/>
            </p:nvSpPr>
            <p:spPr bwMode="auto">
              <a:xfrm>
                <a:off x="1435100" y="3549651"/>
                <a:ext cx="290513" cy="282575"/>
              </a:xfrm>
              <a:custGeom>
                <a:avLst/>
                <a:gdLst>
                  <a:gd name="T0" fmla="*/ 6 w 61"/>
                  <a:gd name="T1" fmla="*/ 12 h 59"/>
                  <a:gd name="T2" fmla="*/ 14 w 61"/>
                  <a:gd name="T3" fmla="*/ 4 h 59"/>
                  <a:gd name="T4" fmla="*/ 48 w 61"/>
                  <a:gd name="T5" fmla="*/ 4 h 59"/>
                  <a:gd name="T6" fmla="*/ 55 w 61"/>
                  <a:gd name="T7" fmla="*/ 12 h 59"/>
                  <a:gd name="T8" fmla="*/ 6 w 61"/>
                  <a:gd name="T9" fmla="*/ 12 h 59"/>
                  <a:gd name="T10" fmla="*/ 31 w 61"/>
                  <a:gd name="T11" fmla="*/ 37 h 59"/>
                  <a:gd name="T12" fmla="*/ 16 w 61"/>
                  <a:gd name="T13" fmla="*/ 18 h 59"/>
                  <a:gd name="T14" fmla="*/ 23 w 61"/>
                  <a:gd name="T15" fmla="*/ 18 h 59"/>
                  <a:gd name="T16" fmla="*/ 31 w 61"/>
                  <a:gd name="T17" fmla="*/ 31 h 59"/>
                  <a:gd name="T18" fmla="*/ 39 w 61"/>
                  <a:gd name="T19" fmla="*/ 18 h 59"/>
                  <a:gd name="T20" fmla="*/ 45 w 61"/>
                  <a:gd name="T21" fmla="*/ 18 h 59"/>
                  <a:gd name="T22" fmla="*/ 31 w 61"/>
                  <a:gd name="T23" fmla="*/ 37 h 59"/>
                  <a:gd name="T24" fmla="*/ 59 w 61"/>
                  <a:gd name="T25" fmla="*/ 7 h 59"/>
                  <a:gd name="T26" fmla="*/ 51 w 61"/>
                  <a:gd name="T27" fmla="*/ 1 h 59"/>
                  <a:gd name="T28" fmla="*/ 48 w 61"/>
                  <a:gd name="T29" fmla="*/ 0 h 59"/>
                  <a:gd name="T30" fmla="*/ 14 w 61"/>
                  <a:gd name="T31" fmla="*/ 0 h 59"/>
                  <a:gd name="T32" fmla="*/ 10 w 61"/>
                  <a:gd name="T33" fmla="*/ 1 h 59"/>
                  <a:gd name="T34" fmla="*/ 2 w 61"/>
                  <a:gd name="T35" fmla="*/ 7 h 59"/>
                  <a:gd name="T36" fmla="*/ 1 w 61"/>
                  <a:gd name="T37" fmla="*/ 11 h 59"/>
                  <a:gd name="T38" fmla="*/ 7 w 61"/>
                  <a:gd name="T39" fmla="*/ 57 h 59"/>
                  <a:gd name="T40" fmla="*/ 10 w 61"/>
                  <a:gd name="T41" fmla="*/ 59 h 59"/>
                  <a:gd name="T42" fmla="*/ 51 w 61"/>
                  <a:gd name="T43" fmla="*/ 59 h 59"/>
                  <a:gd name="T44" fmla="*/ 54 w 61"/>
                  <a:gd name="T45" fmla="*/ 57 h 59"/>
                  <a:gd name="T46" fmla="*/ 61 w 61"/>
                  <a:gd name="T47" fmla="*/ 11 h 59"/>
                  <a:gd name="T48" fmla="*/ 59 w 61"/>
                  <a:gd name="T49"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59">
                    <a:moveTo>
                      <a:pt x="6" y="12"/>
                    </a:moveTo>
                    <a:cubicBezTo>
                      <a:pt x="14" y="4"/>
                      <a:pt x="14" y="4"/>
                      <a:pt x="14" y="4"/>
                    </a:cubicBezTo>
                    <a:cubicBezTo>
                      <a:pt x="48" y="4"/>
                      <a:pt x="48" y="4"/>
                      <a:pt x="48" y="4"/>
                    </a:cubicBezTo>
                    <a:cubicBezTo>
                      <a:pt x="55" y="12"/>
                      <a:pt x="55" y="12"/>
                      <a:pt x="55" y="12"/>
                    </a:cubicBezTo>
                    <a:cubicBezTo>
                      <a:pt x="6" y="12"/>
                      <a:pt x="6" y="12"/>
                      <a:pt x="6" y="12"/>
                    </a:cubicBezTo>
                    <a:close/>
                    <a:moveTo>
                      <a:pt x="31" y="37"/>
                    </a:moveTo>
                    <a:cubicBezTo>
                      <a:pt x="19" y="37"/>
                      <a:pt x="17" y="21"/>
                      <a:pt x="16" y="18"/>
                    </a:cubicBezTo>
                    <a:cubicBezTo>
                      <a:pt x="23" y="18"/>
                      <a:pt x="23" y="18"/>
                      <a:pt x="23" y="18"/>
                    </a:cubicBezTo>
                    <a:cubicBezTo>
                      <a:pt x="24" y="23"/>
                      <a:pt x="26" y="31"/>
                      <a:pt x="31" y="31"/>
                    </a:cubicBezTo>
                    <a:cubicBezTo>
                      <a:pt x="35" y="31"/>
                      <a:pt x="38" y="23"/>
                      <a:pt x="39" y="18"/>
                    </a:cubicBezTo>
                    <a:cubicBezTo>
                      <a:pt x="45" y="18"/>
                      <a:pt x="45" y="18"/>
                      <a:pt x="45" y="18"/>
                    </a:cubicBezTo>
                    <a:cubicBezTo>
                      <a:pt x="45" y="21"/>
                      <a:pt x="42" y="37"/>
                      <a:pt x="31" y="37"/>
                    </a:cubicBezTo>
                    <a:close/>
                    <a:moveTo>
                      <a:pt x="59" y="7"/>
                    </a:moveTo>
                    <a:cubicBezTo>
                      <a:pt x="58" y="6"/>
                      <a:pt x="52" y="2"/>
                      <a:pt x="51" y="1"/>
                    </a:cubicBezTo>
                    <a:cubicBezTo>
                      <a:pt x="50" y="0"/>
                      <a:pt x="49" y="0"/>
                      <a:pt x="48" y="0"/>
                    </a:cubicBezTo>
                    <a:cubicBezTo>
                      <a:pt x="14" y="0"/>
                      <a:pt x="14" y="0"/>
                      <a:pt x="14" y="0"/>
                    </a:cubicBezTo>
                    <a:cubicBezTo>
                      <a:pt x="13" y="0"/>
                      <a:pt x="11" y="0"/>
                      <a:pt x="10" y="1"/>
                    </a:cubicBezTo>
                    <a:cubicBezTo>
                      <a:pt x="9" y="2"/>
                      <a:pt x="3" y="6"/>
                      <a:pt x="2" y="7"/>
                    </a:cubicBezTo>
                    <a:cubicBezTo>
                      <a:pt x="1" y="8"/>
                      <a:pt x="0" y="9"/>
                      <a:pt x="1" y="11"/>
                    </a:cubicBezTo>
                    <a:cubicBezTo>
                      <a:pt x="1" y="13"/>
                      <a:pt x="7" y="57"/>
                      <a:pt x="7" y="57"/>
                    </a:cubicBezTo>
                    <a:cubicBezTo>
                      <a:pt x="8" y="58"/>
                      <a:pt x="9" y="59"/>
                      <a:pt x="10" y="59"/>
                    </a:cubicBezTo>
                    <a:cubicBezTo>
                      <a:pt x="51" y="59"/>
                      <a:pt x="51" y="59"/>
                      <a:pt x="51" y="59"/>
                    </a:cubicBezTo>
                    <a:cubicBezTo>
                      <a:pt x="52" y="59"/>
                      <a:pt x="54" y="58"/>
                      <a:pt x="54" y="57"/>
                    </a:cubicBezTo>
                    <a:cubicBezTo>
                      <a:pt x="54" y="57"/>
                      <a:pt x="60" y="13"/>
                      <a:pt x="61" y="11"/>
                    </a:cubicBezTo>
                    <a:cubicBezTo>
                      <a:pt x="61" y="9"/>
                      <a:pt x="60" y="8"/>
                      <a:pt x="5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grpSp>
      </p:grpSp>
      <p:grpSp>
        <p:nvGrpSpPr>
          <p:cNvPr id="84" name="Group 3"/>
          <p:cNvGrpSpPr/>
          <p:nvPr/>
        </p:nvGrpSpPr>
        <p:grpSpPr>
          <a:xfrm>
            <a:off x="3510757" y="1614490"/>
            <a:ext cx="2224088" cy="1922144"/>
            <a:chOff x="4613275" y="3371851"/>
            <a:chExt cx="2965450" cy="2562859"/>
          </a:xfrm>
        </p:grpSpPr>
        <p:sp>
          <p:nvSpPr>
            <p:cNvPr id="85" name="Rectangle 33"/>
            <p:cNvSpPr/>
            <p:nvPr/>
          </p:nvSpPr>
          <p:spPr>
            <a:xfrm>
              <a:off x="4618038" y="3993199"/>
              <a:ext cx="2955924" cy="194151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2743200" tIns="0" rtlCol="0" anchor="ctr"/>
            <a:lstStyle/>
            <a:p>
              <a:pPr algn="ctr"/>
              <a:endParaRPr lang="en-GB" sz="1000">
                <a:solidFill>
                  <a:schemeClr val="tx2"/>
                </a:solidFill>
                <a:latin typeface="微软雅黑" panose="020B0503020204020204" pitchFamily="34" charset="-122"/>
                <a:ea typeface="微软雅黑" panose="020B0503020204020204" pitchFamily="34" charset="-122"/>
              </a:endParaRPr>
            </a:p>
          </p:txBody>
        </p:sp>
        <p:sp>
          <p:nvSpPr>
            <p:cNvPr id="86" name="Freeform 8"/>
            <p:cNvSpPr/>
            <p:nvPr/>
          </p:nvSpPr>
          <p:spPr bwMode="auto">
            <a:xfrm>
              <a:off x="4613275" y="3371851"/>
              <a:ext cx="2965450" cy="636588"/>
            </a:xfrm>
            <a:custGeom>
              <a:avLst/>
              <a:gdLst>
                <a:gd name="T0" fmla="*/ 0 w 1868"/>
                <a:gd name="T1" fmla="*/ 0 h 401"/>
                <a:gd name="T2" fmla="*/ 1868 w 1868"/>
                <a:gd name="T3" fmla="*/ 0 h 401"/>
                <a:gd name="T4" fmla="*/ 1868 w 1868"/>
                <a:gd name="T5" fmla="*/ 401 h 401"/>
                <a:gd name="T6" fmla="*/ 0 w 1868"/>
                <a:gd name="T7" fmla="*/ 401 h 401"/>
                <a:gd name="T8" fmla="*/ 0 w 1868"/>
                <a:gd name="T9" fmla="*/ 0 h 401"/>
                <a:gd name="T10" fmla="*/ 0 w 1868"/>
                <a:gd name="T11" fmla="*/ 0 h 401"/>
              </a:gdLst>
              <a:ahLst/>
              <a:cxnLst>
                <a:cxn ang="0">
                  <a:pos x="T0" y="T1"/>
                </a:cxn>
                <a:cxn ang="0">
                  <a:pos x="T2" y="T3"/>
                </a:cxn>
                <a:cxn ang="0">
                  <a:pos x="T4" y="T5"/>
                </a:cxn>
                <a:cxn ang="0">
                  <a:pos x="T6" y="T7"/>
                </a:cxn>
                <a:cxn ang="0">
                  <a:pos x="T8" y="T9"/>
                </a:cxn>
                <a:cxn ang="0">
                  <a:pos x="T10" y="T11"/>
                </a:cxn>
              </a:cxnLst>
              <a:rect l="0" t="0" r="r" b="b"/>
              <a:pathLst>
                <a:path w="1868" h="401">
                  <a:moveTo>
                    <a:pt x="0" y="0"/>
                  </a:moveTo>
                  <a:lnTo>
                    <a:pt x="1868" y="0"/>
                  </a:lnTo>
                  <a:lnTo>
                    <a:pt x="1868" y="401"/>
                  </a:lnTo>
                  <a:lnTo>
                    <a:pt x="0" y="401"/>
                  </a:lnTo>
                  <a:lnTo>
                    <a:pt x="0" y="0"/>
                  </a:lnTo>
                  <a:lnTo>
                    <a:pt x="0" y="0"/>
                  </a:lnTo>
                  <a:close/>
                </a:path>
              </a:pathLst>
            </a:custGeom>
            <a:solidFill>
              <a:schemeClr val="accent3"/>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87" name="Freeform 11"/>
            <p:cNvSpPr/>
            <p:nvPr/>
          </p:nvSpPr>
          <p:spPr bwMode="auto">
            <a:xfrm>
              <a:off x="5010150" y="3549651"/>
              <a:ext cx="295275" cy="282575"/>
            </a:xfrm>
            <a:custGeom>
              <a:avLst/>
              <a:gdLst>
                <a:gd name="T0" fmla="*/ 16 w 62"/>
                <a:gd name="T1" fmla="*/ 59 h 59"/>
                <a:gd name="T2" fmla="*/ 23 w 62"/>
                <a:gd name="T3" fmla="*/ 59 h 59"/>
                <a:gd name="T4" fmla="*/ 37 w 62"/>
                <a:gd name="T5" fmla="*/ 34 h 59"/>
                <a:gd name="T6" fmla="*/ 53 w 62"/>
                <a:gd name="T7" fmla="*/ 34 h 59"/>
                <a:gd name="T8" fmla="*/ 62 w 62"/>
                <a:gd name="T9" fmla="*/ 29 h 59"/>
                <a:gd name="T10" fmla="*/ 53 w 62"/>
                <a:gd name="T11" fmla="*/ 25 h 59"/>
                <a:gd name="T12" fmla="*/ 37 w 62"/>
                <a:gd name="T13" fmla="*/ 25 h 59"/>
                <a:gd name="T14" fmla="*/ 23 w 62"/>
                <a:gd name="T15" fmla="*/ 0 h 59"/>
                <a:gd name="T16" fmla="*/ 16 w 62"/>
                <a:gd name="T17" fmla="*/ 0 h 59"/>
                <a:gd name="T18" fmla="*/ 24 w 62"/>
                <a:gd name="T19" fmla="*/ 25 h 59"/>
                <a:gd name="T20" fmla="*/ 13 w 62"/>
                <a:gd name="T21" fmla="*/ 25 h 59"/>
                <a:gd name="T22" fmla="*/ 6 w 62"/>
                <a:gd name="T23" fmla="*/ 19 h 59"/>
                <a:gd name="T24" fmla="*/ 0 w 62"/>
                <a:gd name="T25" fmla="*/ 19 h 59"/>
                <a:gd name="T26" fmla="*/ 5 w 62"/>
                <a:gd name="T27" fmla="*/ 29 h 59"/>
                <a:gd name="T28" fmla="*/ 0 w 62"/>
                <a:gd name="T29" fmla="*/ 40 h 59"/>
                <a:gd name="T30" fmla="*/ 6 w 62"/>
                <a:gd name="T31" fmla="*/ 40 h 59"/>
                <a:gd name="T32" fmla="*/ 13 w 62"/>
                <a:gd name="T33" fmla="*/ 34 h 59"/>
                <a:gd name="T34" fmla="*/ 24 w 62"/>
                <a:gd name="T35" fmla="*/ 34 h 59"/>
                <a:gd name="T36" fmla="*/ 16 w 62"/>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59">
                  <a:moveTo>
                    <a:pt x="16" y="59"/>
                  </a:moveTo>
                  <a:cubicBezTo>
                    <a:pt x="23" y="59"/>
                    <a:pt x="23" y="59"/>
                    <a:pt x="23" y="59"/>
                  </a:cubicBezTo>
                  <a:cubicBezTo>
                    <a:pt x="37" y="34"/>
                    <a:pt x="37" y="34"/>
                    <a:pt x="37" y="34"/>
                  </a:cubicBezTo>
                  <a:cubicBezTo>
                    <a:pt x="53" y="34"/>
                    <a:pt x="53" y="34"/>
                    <a:pt x="53" y="34"/>
                  </a:cubicBezTo>
                  <a:cubicBezTo>
                    <a:pt x="53" y="34"/>
                    <a:pt x="62" y="34"/>
                    <a:pt x="62" y="29"/>
                  </a:cubicBezTo>
                  <a:cubicBezTo>
                    <a:pt x="62" y="25"/>
                    <a:pt x="53" y="25"/>
                    <a:pt x="53" y="25"/>
                  </a:cubicBezTo>
                  <a:cubicBezTo>
                    <a:pt x="37" y="25"/>
                    <a:pt x="37" y="25"/>
                    <a:pt x="37" y="25"/>
                  </a:cubicBezTo>
                  <a:cubicBezTo>
                    <a:pt x="23" y="0"/>
                    <a:pt x="23" y="0"/>
                    <a:pt x="23" y="0"/>
                  </a:cubicBezTo>
                  <a:cubicBezTo>
                    <a:pt x="16" y="0"/>
                    <a:pt x="16" y="0"/>
                    <a:pt x="16" y="0"/>
                  </a:cubicBezTo>
                  <a:cubicBezTo>
                    <a:pt x="24" y="25"/>
                    <a:pt x="24" y="25"/>
                    <a:pt x="24" y="25"/>
                  </a:cubicBezTo>
                  <a:cubicBezTo>
                    <a:pt x="13" y="25"/>
                    <a:pt x="13" y="25"/>
                    <a:pt x="13" y="25"/>
                  </a:cubicBezTo>
                  <a:cubicBezTo>
                    <a:pt x="6" y="19"/>
                    <a:pt x="6" y="19"/>
                    <a:pt x="6" y="19"/>
                  </a:cubicBezTo>
                  <a:cubicBezTo>
                    <a:pt x="0" y="19"/>
                    <a:pt x="0" y="19"/>
                    <a:pt x="0" y="19"/>
                  </a:cubicBezTo>
                  <a:cubicBezTo>
                    <a:pt x="5" y="29"/>
                    <a:pt x="5" y="29"/>
                    <a:pt x="5" y="29"/>
                  </a:cubicBezTo>
                  <a:cubicBezTo>
                    <a:pt x="0" y="40"/>
                    <a:pt x="0" y="40"/>
                    <a:pt x="0" y="40"/>
                  </a:cubicBezTo>
                  <a:cubicBezTo>
                    <a:pt x="6" y="40"/>
                    <a:pt x="6" y="40"/>
                    <a:pt x="6" y="40"/>
                  </a:cubicBezTo>
                  <a:cubicBezTo>
                    <a:pt x="13" y="34"/>
                    <a:pt x="13" y="34"/>
                    <a:pt x="13" y="34"/>
                  </a:cubicBezTo>
                  <a:cubicBezTo>
                    <a:pt x="24" y="34"/>
                    <a:pt x="24" y="34"/>
                    <a:pt x="24" y="34"/>
                  </a:cubicBezTo>
                  <a:cubicBezTo>
                    <a:pt x="16" y="59"/>
                    <a:pt x="16" y="59"/>
                    <a:pt x="16"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grpSp>
      <p:grpSp>
        <p:nvGrpSpPr>
          <p:cNvPr id="88" name="Group 4"/>
          <p:cNvGrpSpPr/>
          <p:nvPr/>
        </p:nvGrpSpPr>
        <p:grpSpPr>
          <a:xfrm>
            <a:off x="6167041" y="1614490"/>
            <a:ext cx="2227660" cy="1922144"/>
            <a:chOff x="8154988" y="3371851"/>
            <a:chExt cx="2970213" cy="2562859"/>
          </a:xfrm>
        </p:grpSpPr>
        <p:sp>
          <p:nvSpPr>
            <p:cNvPr id="89" name="Rectangle 34"/>
            <p:cNvSpPr/>
            <p:nvPr/>
          </p:nvSpPr>
          <p:spPr>
            <a:xfrm>
              <a:off x="8155665" y="3993199"/>
              <a:ext cx="2955924" cy="19415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2743200" tIns="0" rtlCol="0" anchor="ctr"/>
            <a:lstStyle/>
            <a:p>
              <a:pPr algn="ctr"/>
              <a:endParaRPr lang="en-GB" sz="1000">
                <a:solidFill>
                  <a:schemeClr val="tx2"/>
                </a:solidFill>
                <a:latin typeface="微软雅黑" panose="020B0503020204020204" pitchFamily="34" charset="-122"/>
                <a:ea typeface="微软雅黑" panose="020B0503020204020204" pitchFamily="34" charset="-122"/>
              </a:endParaRPr>
            </a:p>
          </p:txBody>
        </p:sp>
        <p:sp>
          <p:nvSpPr>
            <p:cNvPr id="90" name="Freeform 9"/>
            <p:cNvSpPr/>
            <p:nvPr/>
          </p:nvSpPr>
          <p:spPr bwMode="auto">
            <a:xfrm>
              <a:off x="8154988" y="3371851"/>
              <a:ext cx="2970213" cy="636588"/>
            </a:xfrm>
            <a:custGeom>
              <a:avLst/>
              <a:gdLst>
                <a:gd name="T0" fmla="*/ 0 w 1871"/>
                <a:gd name="T1" fmla="*/ 0 h 401"/>
                <a:gd name="T2" fmla="*/ 1871 w 1871"/>
                <a:gd name="T3" fmla="*/ 0 h 401"/>
                <a:gd name="T4" fmla="*/ 1871 w 1871"/>
                <a:gd name="T5" fmla="*/ 401 h 401"/>
                <a:gd name="T6" fmla="*/ 0 w 1871"/>
                <a:gd name="T7" fmla="*/ 401 h 401"/>
                <a:gd name="T8" fmla="*/ 0 w 1871"/>
                <a:gd name="T9" fmla="*/ 0 h 401"/>
                <a:gd name="T10" fmla="*/ 0 w 1871"/>
                <a:gd name="T11" fmla="*/ 0 h 401"/>
              </a:gdLst>
              <a:ahLst/>
              <a:cxnLst>
                <a:cxn ang="0">
                  <a:pos x="T0" y="T1"/>
                </a:cxn>
                <a:cxn ang="0">
                  <a:pos x="T2" y="T3"/>
                </a:cxn>
                <a:cxn ang="0">
                  <a:pos x="T4" y="T5"/>
                </a:cxn>
                <a:cxn ang="0">
                  <a:pos x="T6" y="T7"/>
                </a:cxn>
                <a:cxn ang="0">
                  <a:pos x="T8" y="T9"/>
                </a:cxn>
                <a:cxn ang="0">
                  <a:pos x="T10" y="T11"/>
                </a:cxn>
              </a:cxnLst>
              <a:rect l="0" t="0" r="r" b="b"/>
              <a:pathLst>
                <a:path w="1871" h="401">
                  <a:moveTo>
                    <a:pt x="0" y="0"/>
                  </a:moveTo>
                  <a:lnTo>
                    <a:pt x="1871" y="0"/>
                  </a:lnTo>
                  <a:lnTo>
                    <a:pt x="1871" y="401"/>
                  </a:lnTo>
                  <a:lnTo>
                    <a:pt x="0" y="401"/>
                  </a:lnTo>
                  <a:lnTo>
                    <a:pt x="0" y="0"/>
                  </a:lnTo>
                  <a:lnTo>
                    <a:pt x="0" y="0"/>
                  </a:lnTo>
                  <a:close/>
                </a:path>
              </a:pathLst>
            </a:custGeom>
            <a:solidFill>
              <a:schemeClr val="accent2"/>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91" name="Freeform 12"/>
            <p:cNvSpPr>
              <a:spLocks noEditPoints="1"/>
            </p:cNvSpPr>
            <p:nvPr/>
          </p:nvSpPr>
          <p:spPr bwMode="auto">
            <a:xfrm>
              <a:off x="8528050" y="3525838"/>
              <a:ext cx="333375" cy="282575"/>
            </a:xfrm>
            <a:custGeom>
              <a:avLst/>
              <a:gdLst>
                <a:gd name="T0" fmla="*/ 67 w 70"/>
                <a:gd name="T1" fmla="*/ 40 h 59"/>
                <a:gd name="T2" fmla="*/ 56 w 70"/>
                <a:gd name="T3" fmla="*/ 33 h 59"/>
                <a:gd name="T4" fmla="*/ 50 w 70"/>
                <a:gd name="T5" fmla="*/ 33 h 59"/>
                <a:gd name="T6" fmla="*/ 61 w 70"/>
                <a:gd name="T7" fmla="*/ 42 h 59"/>
                <a:gd name="T8" fmla="*/ 49 w 70"/>
                <a:gd name="T9" fmla="*/ 42 h 59"/>
                <a:gd name="T10" fmla="*/ 48 w 70"/>
                <a:gd name="T11" fmla="*/ 42 h 59"/>
                <a:gd name="T12" fmla="*/ 45 w 70"/>
                <a:gd name="T13" fmla="*/ 50 h 59"/>
                <a:gd name="T14" fmla="*/ 25 w 70"/>
                <a:gd name="T15" fmla="*/ 50 h 59"/>
                <a:gd name="T16" fmla="*/ 22 w 70"/>
                <a:gd name="T17" fmla="*/ 42 h 59"/>
                <a:gd name="T18" fmla="*/ 21 w 70"/>
                <a:gd name="T19" fmla="*/ 42 h 59"/>
                <a:gd name="T20" fmla="*/ 9 w 70"/>
                <a:gd name="T21" fmla="*/ 42 h 59"/>
                <a:gd name="T22" fmla="*/ 21 w 70"/>
                <a:gd name="T23" fmla="*/ 33 h 59"/>
                <a:gd name="T24" fmla="*/ 14 w 70"/>
                <a:gd name="T25" fmla="*/ 33 h 59"/>
                <a:gd name="T26" fmla="*/ 3 w 70"/>
                <a:gd name="T27" fmla="*/ 40 h 59"/>
                <a:gd name="T28" fmla="*/ 0 w 70"/>
                <a:gd name="T29" fmla="*/ 45 h 59"/>
                <a:gd name="T30" fmla="*/ 2 w 70"/>
                <a:gd name="T31" fmla="*/ 56 h 59"/>
                <a:gd name="T32" fmla="*/ 7 w 70"/>
                <a:gd name="T33" fmla="*/ 59 h 59"/>
                <a:gd name="T34" fmla="*/ 63 w 70"/>
                <a:gd name="T35" fmla="*/ 59 h 59"/>
                <a:gd name="T36" fmla="*/ 68 w 70"/>
                <a:gd name="T37" fmla="*/ 56 h 59"/>
                <a:gd name="T38" fmla="*/ 70 w 70"/>
                <a:gd name="T39" fmla="*/ 45 h 59"/>
                <a:gd name="T40" fmla="*/ 67 w 70"/>
                <a:gd name="T41" fmla="*/ 40 h 59"/>
                <a:gd name="T42" fmla="*/ 35 w 70"/>
                <a:gd name="T43" fmla="*/ 0 h 59"/>
                <a:gd name="T44" fmla="*/ 17 w 70"/>
                <a:gd name="T45" fmla="*/ 17 h 59"/>
                <a:gd name="T46" fmla="*/ 28 w 70"/>
                <a:gd name="T47" fmla="*/ 17 h 59"/>
                <a:gd name="T48" fmla="*/ 28 w 70"/>
                <a:gd name="T49" fmla="*/ 35 h 59"/>
                <a:gd name="T50" fmla="*/ 42 w 70"/>
                <a:gd name="T51" fmla="*/ 35 h 59"/>
                <a:gd name="T52" fmla="*/ 42 w 70"/>
                <a:gd name="T53" fmla="*/ 17 h 59"/>
                <a:gd name="T54" fmla="*/ 53 w 70"/>
                <a:gd name="T55" fmla="*/ 17 h 59"/>
                <a:gd name="T56" fmla="*/ 35 w 70"/>
                <a:gd name="T5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 h="59">
                  <a:moveTo>
                    <a:pt x="67" y="40"/>
                  </a:moveTo>
                  <a:cubicBezTo>
                    <a:pt x="56" y="33"/>
                    <a:pt x="56" y="33"/>
                    <a:pt x="56" y="33"/>
                  </a:cubicBezTo>
                  <a:cubicBezTo>
                    <a:pt x="50" y="33"/>
                    <a:pt x="50" y="33"/>
                    <a:pt x="50" y="33"/>
                  </a:cubicBezTo>
                  <a:cubicBezTo>
                    <a:pt x="61" y="42"/>
                    <a:pt x="61" y="42"/>
                    <a:pt x="61" y="42"/>
                  </a:cubicBezTo>
                  <a:cubicBezTo>
                    <a:pt x="49" y="42"/>
                    <a:pt x="49" y="42"/>
                    <a:pt x="49" y="42"/>
                  </a:cubicBezTo>
                  <a:cubicBezTo>
                    <a:pt x="49" y="42"/>
                    <a:pt x="48" y="42"/>
                    <a:pt x="48" y="42"/>
                  </a:cubicBezTo>
                  <a:cubicBezTo>
                    <a:pt x="45" y="50"/>
                    <a:pt x="45" y="50"/>
                    <a:pt x="45" y="50"/>
                  </a:cubicBezTo>
                  <a:cubicBezTo>
                    <a:pt x="25" y="50"/>
                    <a:pt x="25" y="50"/>
                    <a:pt x="25" y="50"/>
                  </a:cubicBezTo>
                  <a:cubicBezTo>
                    <a:pt x="22" y="42"/>
                    <a:pt x="22" y="42"/>
                    <a:pt x="22" y="42"/>
                  </a:cubicBezTo>
                  <a:cubicBezTo>
                    <a:pt x="22" y="42"/>
                    <a:pt x="21" y="42"/>
                    <a:pt x="21" y="42"/>
                  </a:cubicBezTo>
                  <a:cubicBezTo>
                    <a:pt x="9" y="42"/>
                    <a:pt x="9" y="42"/>
                    <a:pt x="9" y="42"/>
                  </a:cubicBezTo>
                  <a:cubicBezTo>
                    <a:pt x="21" y="33"/>
                    <a:pt x="21" y="33"/>
                    <a:pt x="21" y="33"/>
                  </a:cubicBezTo>
                  <a:cubicBezTo>
                    <a:pt x="14" y="33"/>
                    <a:pt x="14" y="33"/>
                    <a:pt x="14" y="33"/>
                  </a:cubicBezTo>
                  <a:cubicBezTo>
                    <a:pt x="3" y="40"/>
                    <a:pt x="3" y="40"/>
                    <a:pt x="3" y="40"/>
                  </a:cubicBezTo>
                  <a:cubicBezTo>
                    <a:pt x="1" y="41"/>
                    <a:pt x="0" y="43"/>
                    <a:pt x="0" y="45"/>
                  </a:cubicBezTo>
                  <a:cubicBezTo>
                    <a:pt x="2" y="56"/>
                    <a:pt x="2" y="56"/>
                    <a:pt x="2" y="56"/>
                  </a:cubicBezTo>
                  <a:cubicBezTo>
                    <a:pt x="3" y="57"/>
                    <a:pt x="5" y="59"/>
                    <a:pt x="7" y="59"/>
                  </a:cubicBezTo>
                  <a:cubicBezTo>
                    <a:pt x="63" y="59"/>
                    <a:pt x="63" y="59"/>
                    <a:pt x="63" y="59"/>
                  </a:cubicBezTo>
                  <a:cubicBezTo>
                    <a:pt x="65" y="59"/>
                    <a:pt x="67" y="57"/>
                    <a:pt x="68" y="56"/>
                  </a:cubicBezTo>
                  <a:cubicBezTo>
                    <a:pt x="70" y="45"/>
                    <a:pt x="70" y="45"/>
                    <a:pt x="70" y="45"/>
                  </a:cubicBezTo>
                  <a:cubicBezTo>
                    <a:pt x="70" y="43"/>
                    <a:pt x="69" y="41"/>
                    <a:pt x="67" y="40"/>
                  </a:cubicBezTo>
                  <a:close/>
                  <a:moveTo>
                    <a:pt x="35" y="0"/>
                  </a:moveTo>
                  <a:cubicBezTo>
                    <a:pt x="17" y="17"/>
                    <a:pt x="17" y="17"/>
                    <a:pt x="17" y="17"/>
                  </a:cubicBezTo>
                  <a:cubicBezTo>
                    <a:pt x="28" y="17"/>
                    <a:pt x="28" y="17"/>
                    <a:pt x="28" y="17"/>
                  </a:cubicBezTo>
                  <a:cubicBezTo>
                    <a:pt x="28" y="35"/>
                    <a:pt x="28" y="35"/>
                    <a:pt x="28" y="35"/>
                  </a:cubicBezTo>
                  <a:cubicBezTo>
                    <a:pt x="42" y="35"/>
                    <a:pt x="42" y="35"/>
                    <a:pt x="42" y="35"/>
                  </a:cubicBezTo>
                  <a:cubicBezTo>
                    <a:pt x="42" y="17"/>
                    <a:pt x="42" y="17"/>
                    <a:pt x="42" y="17"/>
                  </a:cubicBezTo>
                  <a:cubicBezTo>
                    <a:pt x="53" y="17"/>
                    <a:pt x="53" y="17"/>
                    <a:pt x="53" y="17"/>
                  </a:cubicBezTo>
                  <a:cubicBezTo>
                    <a:pt x="35" y="0"/>
                    <a:pt x="35" y="0"/>
                    <a:pt x="3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grpSp>
      <p:sp>
        <p:nvSpPr>
          <p:cNvPr id="92" name="Freeform 5"/>
          <p:cNvSpPr/>
          <p:nvPr/>
        </p:nvSpPr>
        <p:spPr bwMode="auto">
          <a:xfrm>
            <a:off x="5734843" y="3252790"/>
            <a:ext cx="685800" cy="459581"/>
          </a:xfrm>
          <a:custGeom>
            <a:avLst/>
            <a:gdLst>
              <a:gd name="T0" fmla="*/ 0 w 770"/>
              <a:gd name="T1" fmla="*/ 132 h 386"/>
              <a:gd name="T2" fmla="*/ 343 w 770"/>
              <a:gd name="T3" fmla="*/ 132 h 386"/>
              <a:gd name="T4" fmla="*/ 343 w 770"/>
              <a:gd name="T5" fmla="*/ 0 h 386"/>
              <a:gd name="T6" fmla="*/ 770 w 770"/>
              <a:gd name="T7" fmla="*/ 193 h 386"/>
              <a:gd name="T8" fmla="*/ 343 w 770"/>
              <a:gd name="T9" fmla="*/ 386 h 386"/>
              <a:gd name="T10" fmla="*/ 343 w 770"/>
              <a:gd name="T11" fmla="*/ 250 h 386"/>
              <a:gd name="T12" fmla="*/ 0 w 770"/>
              <a:gd name="T13" fmla="*/ 250 h 386"/>
              <a:gd name="T14" fmla="*/ 0 w 770"/>
              <a:gd name="T15" fmla="*/ 132 h 386"/>
              <a:gd name="T16" fmla="*/ 0 w 770"/>
              <a:gd name="T17" fmla="*/ 13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386">
                <a:moveTo>
                  <a:pt x="0" y="132"/>
                </a:moveTo>
                <a:lnTo>
                  <a:pt x="343" y="132"/>
                </a:lnTo>
                <a:lnTo>
                  <a:pt x="343" y="0"/>
                </a:lnTo>
                <a:lnTo>
                  <a:pt x="770" y="193"/>
                </a:lnTo>
                <a:lnTo>
                  <a:pt x="343" y="386"/>
                </a:lnTo>
                <a:lnTo>
                  <a:pt x="343" y="250"/>
                </a:lnTo>
                <a:lnTo>
                  <a:pt x="0" y="250"/>
                </a:lnTo>
                <a:lnTo>
                  <a:pt x="0" y="132"/>
                </a:lnTo>
                <a:lnTo>
                  <a:pt x="0" y="132"/>
                </a:lnTo>
                <a:close/>
              </a:path>
            </a:pathLst>
          </a:custGeom>
          <a:solidFill>
            <a:schemeClr val="accent3"/>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
        <p:nvSpPr>
          <p:cNvPr id="93" name="Freeform 6"/>
          <p:cNvSpPr/>
          <p:nvPr/>
        </p:nvSpPr>
        <p:spPr bwMode="auto">
          <a:xfrm>
            <a:off x="3077368" y="3252790"/>
            <a:ext cx="685800" cy="459581"/>
          </a:xfrm>
          <a:custGeom>
            <a:avLst/>
            <a:gdLst>
              <a:gd name="T0" fmla="*/ 0 w 773"/>
              <a:gd name="T1" fmla="*/ 132 h 386"/>
              <a:gd name="T2" fmla="*/ 346 w 773"/>
              <a:gd name="T3" fmla="*/ 132 h 386"/>
              <a:gd name="T4" fmla="*/ 346 w 773"/>
              <a:gd name="T5" fmla="*/ 0 h 386"/>
              <a:gd name="T6" fmla="*/ 773 w 773"/>
              <a:gd name="T7" fmla="*/ 193 h 386"/>
              <a:gd name="T8" fmla="*/ 346 w 773"/>
              <a:gd name="T9" fmla="*/ 386 h 386"/>
              <a:gd name="T10" fmla="*/ 346 w 773"/>
              <a:gd name="T11" fmla="*/ 250 h 386"/>
              <a:gd name="T12" fmla="*/ 0 w 773"/>
              <a:gd name="T13" fmla="*/ 250 h 386"/>
              <a:gd name="T14" fmla="*/ 0 w 773"/>
              <a:gd name="T15" fmla="*/ 132 h 386"/>
              <a:gd name="T16" fmla="*/ 0 w 773"/>
              <a:gd name="T17" fmla="*/ 13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386">
                <a:moveTo>
                  <a:pt x="0" y="132"/>
                </a:moveTo>
                <a:lnTo>
                  <a:pt x="346" y="132"/>
                </a:lnTo>
                <a:lnTo>
                  <a:pt x="346" y="0"/>
                </a:lnTo>
                <a:lnTo>
                  <a:pt x="773" y="193"/>
                </a:lnTo>
                <a:lnTo>
                  <a:pt x="346" y="386"/>
                </a:lnTo>
                <a:lnTo>
                  <a:pt x="346" y="250"/>
                </a:lnTo>
                <a:lnTo>
                  <a:pt x="0" y="250"/>
                </a:lnTo>
                <a:lnTo>
                  <a:pt x="0" y="132"/>
                </a:lnTo>
                <a:lnTo>
                  <a:pt x="0" y="132"/>
                </a:lnTo>
                <a:close/>
              </a:path>
            </a:pathLst>
          </a:custGeom>
          <a:solidFill>
            <a:schemeClr val="accent1"/>
          </a:solidFill>
          <a:ln>
            <a:noFill/>
          </a:ln>
        </p:spPr>
        <p:txBody>
          <a:bodyPr vert="horz" wrap="square" lIns="68580" tIns="34290" rIns="68580" bIns="34290" numCol="1" anchor="t" anchorCtr="0" compatLnSpc="1"/>
          <a:lstStyle/>
          <a:p>
            <a:endParaRPr lang="en-GB" sz="100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up)">
                                      <p:cBhvr>
                                        <p:cTn id="7" dur="500"/>
                                        <p:tgtEl>
                                          <p:spTgt spid="7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xEl>
                                              <p:pRg st="0" end="0"/>
                                            </p:txEl>
                                          </p:spTgt>
                                        </p:tgtEl>
                                        <p:attrNameLst>
                                          <p:attrName>style.visibility</p:attrName>
                                        </p:attrNameLst>
                                      </p:cBhvr>
                                      <p:to>
                                        <p:strVal val="visible"/>
                                      </p:to>
                                    </p:set>
                                    <p:animEffect transition="in" filter="fade">
                                      <p:cBhvr>
                                        <p:cTn id="11" dur="500"/>
                                        <p:tgtEl>
                                          <p:spTgt spid="7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73">
                                            <p:txEl>
                                              <p:pRg st="0" end="0"/>
                                            </p:txEl>
                                          </p:spTgt>
                                        </p:tgtEl>
                                        <p:attrNameLst>
                                          <p:attrName>style.visibility</p:attrName>
                                        </p:attrNameLst>
                                      </p:cBhvr>
                                      <p:to>
                                        <p:strVal val="visible"/>
                                      </p:to>
                                    </p:set>
                                    <p:animEffect transition="in" filter="strips(downRight)">
                                      <p:cBhvr>
                                        <p:cTn id="15" dur="500"/>
                                        <p:tgtEl>
                                          <p:spTgt spid="73">
                                            <p:txEl>
                                              <p:pRg st="0" end="0"/>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wipe(left)">
                                      <p:cBhvr>
                                        <p:cTn id="19" dur="500"/>
                                        <p:tgtEl>
                                          <p:spTgt spid="9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7">
                                            <p:txEl>
                                              <p:pRg st="0" end="0"/>
                                            </p:txEl>
                                          </p:spTgt>
                                        </p:tgtEl>
                                        <p:attrNameLst>
                                          <p:attrName>style.visibility</p:attrName>
                                        </p:attrNameLst>
                                      </p:cBhvr>
                                      <p:to>
                                        <p:strVal val="visible"/>
                                      </p:to>
                                    </p:set>
                                    <p:animEffect transition="in" filter="fade">
                                      <p:cBhvr>
                                        <p:cTn id="27" dur="500"/>
                                        <p:tgtEl>
                                          <p:spTgt spid="77">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74">
                                            <p:txEl>
                                              <p:pRg st="0" end="0"/>
                                            </p:txEl>
                                          </p:spTgt>
                                        </p:tgtEl>
                                        <p:attrNameLst>
                                          <p:attrName>style.visibility</p:attrName>
                                        </p:attrNameLst>
                                      </p:cBhvr>
                                      <p:to>
                                        <p:strVal val="visible"/>
                                      </p:to>
                                    </p:set>
                                    <p:animEffect transition="in" filter="strips(downRight)">
                                      <p:cBhvr>
                                        <p:cTn id="31" dur="500"/>
                                        <p:tgtEl>
                                          <p:spTgt spid="74">
                                            <p:txEl>
                                              <p:pRg st="0" end="0"/>
                                            </p:tx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wipe(left)">
                                      <p:cBhvr>
                                        <p:cTn id="35" dur="500"/>
                                        <p:tgtEl>
                                          <p:spTgt spid="92"/>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up)">
                                      <p:cBhvr>
                                        <p:cTn id="39" dur="500"/>
                                        <p:tgtEl>
                                          <p:spTgt spid="8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78">
                                            <p:txEl>
                                              <p:pRg st="0" end="0"/>
                                            </p:txEl>
                                          </p:spTgt>
                                        </p:tgtEl>
                                        <p:attrNameLst>
                                          <p:attrName>style.visibility</p:attrName>
                                        </p:attrNameLst>
                                      </p:cBhvr>
                                      <p:to>
                                        <p:strVal val="visible"/>
                                      </p:to>
                                    </p:set>
                                    <p:animEffect transition="in" filter="fade">
                                      <p:cBhvr>
                                        <p:cTn id="43" dur="500"/>
                                        <p:tgtEl>
                                          <p:spTgt spid="78">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75">
                                            <p:txEl>
                                              <p:pRg st="0" end="0"/>
                                            </p:txEl>
                                          </p:spTgt>
                                        </p:tgtEl>
                                        <p:attrNameLst>
                                          <p:attrName>style.visibility</p:attrName>
                                        </p:attrNameLst>
                                      </p:cBhvr>
                                      <p:to>
                                        <p:strVal val="visible"/>
                                      </p:to>
                                    </p:set>
                                    <p:animEffect transition="in" filter="strips(downRight)">
                                      <p:cBhvr>
                                        <p:cTn id="47" dur="5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P spid="77" grpId="0" build="p"/>
      <p:bldP spid="78" grpId="0" build="p"/>
      <p:bldP spid="92" grpId="0" animBg="1"/>
      <p:bldP spid="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grpSp>
        <p:nvGrpSpPr>
          <p:cNvPr id="7" name="组合 6"/>
          <p:cNvGrpSpPr/>
          <p:nvPr/>
        </p:nvGrpSpPr>
        <p:grpSpPr>
          <a:xfrm>
            <a:off x="931171" y="2688765"/>
            <a:ext cx="1551772" cy="1410297"/>
            <a:chOff x="1030439" y="3618023"/>
            <a:chExt cx="1551772" cy="1410297"/>
          </a:xfrm>
        </p:grpSpPr>
        <p:sp>
          <p:nvSpPr>
            <p:cNvPr id="8"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139650" y="3618023"/>
              <a:ext cx="1365121" cy="947175"/>
              <a:chOff x="1139650" y="3618023"/>
              <a:chExt cx="1365121" cy="947175"/>
            </a:xfrm>
          </p:grpSpPr>
          <p:sp>
            <p:nvSpPr>
              <p:cNvPr id="10" name="椭圆 9"/>
              <p:cNvSpPr/>
              <p:nvPr/>
            </p:nvSpPr>
            <p:spPr bwMode="auto">
              <a:xfrm rot="1267204">
                <a:off x="1402404" y="3739108"/>
                <a:ext cx="826088" cy="826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8"/>
              <p:cNvSpPr txBox="1"/>
              <p:nvPr/>
            </p:nvSpPr>
            <p:spPr>
              <a:xfrm>
                <a:off x="1422777" y="3933056"/>
                <a:ext cx="800219" cy="369332"/>
              </a:xfrm>
              <a:prstGeom prst="rect">
                <a:avLst/>
              </a:prstGeom>
              <a:noFill/>
            </p:spPr>
            <p:txBody>
              <a:bodyPr wrap="none" rtlCol="0">
                <a:spAutoFit/>
              </a:bodyPr>
              <a:lstStyle/>
              <a:p>
                <a:pPr algn="ctr"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2803620" y="1309751"/>
            <a:ext cx="1551772" cy="1615375"/>
            <a:chOff x="2902888" y="2239009"/>
            <a:chExt cx="1551772" cy="1615375"/>
          </a:xfrm>
          <a:solidFill>
            <a:schemeClr val="accent2"/>
          </a:solidFill>
        </p:grpSpPr>
        <p:sp>
          <p:nvSpPr>
            <p:cNvPr id="15"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rot="1267204">
              <a:off x="3283185" y="2239009"/>
              <a:ext cx="802497" cy="8024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2996214" y="3854372"/>
              <a:ext cx="1365121" cy="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682187" y="3503169"/>
              <a:ext cx="420" cy="351215"/>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Box 14"/>
            <p:cNvSpPr txBox="1"/>
            <p:nvPr/>
          </p:nvSpPr>
          <p:spPr>
            <a:xfrm>
              <a:off x="3294985" y="2395058"/>
              <a:ext cx="800219" cy="336695"/>
            </a:xfrm>
            <a:prstGeom prst="rect">
              <a:avLst/>
            </a:prstGeom>
            <a:noFill/>
          </p:spPr>
          <p:txBody>
            <a:bodyPr wrap="none" rtlCol="0">
              <a:spAutoFit/>
            </a:bodyPr>
            <a:lstStyle/>
            <a:p>
              <a:pPr algn="dist"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676069" y="2671249"/>
            <a:ext cx="1551772" cy="1416247"/>
            <a:chOff x="4775337" y="3600507"/>
            <a:chExt cx="1551772" cy="1416247"/>
          </a:xfrm>
          <a:solidFill>
            <a:schemeClr val="accent3"/>
          </a:solidFill>
        </p:grpSpPr>
        <p:sp>
          <p:nvSpPr>
            <p:cNvPr id="21" name="椭圆 20"/>
            <p:cNvSpPr/>
            <p:nvPr/>
          </p:nvSpPr>
          <p:spPr bwMode="auto">
            <a:xfrm rot="1267204">
              <a:off x="5132056" y="3731833"/>
              <a:ext cx="843072" cy="8430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2"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4868663" y="3600507"/>
              <a:ext cx="1365121" cy="0"/>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551222" y="3600508"/>
              <a:ext cx="0" cy="114855"/>
            </a:xfrm>
            <a:prstGeom prst="line">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5" name="TextBox 20"/>
            <p:cNvSpPr txBox="1"/>
            <p:nvPr/>
          </p:nvSpPr>
          <p:spPr>
            <a:xfrm>
              <a:off x="5167193" y="3933056"/>
              <a:ext cx="800219" cy="336695"/>
            </a:xfrm>
            <a:prstGeom prst="rect">
              <a:avLst/>
            </a:prstGeom>
            <a:noFill/>
          </p:spPr>
          <p:txBody>
            <a:bodyPr wrap="none" rtlCol="0">
              <a:spAutoFit/>
            </a:bodyPr>
            <a:lstStyle/>
            <a:p>
              <a:pPr algn="dist"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6731897" y="1249217"/>
            <a:ext cx="1551772" cy="1615375"/>
            <a:chOff x="6831165" y="2178475"/>
            <a:chExt cx="1551772" cy="1615375"/>
          </a:xfrm>
        </p:grpSpPr>
        <p:sp>
          <p:nvSpPr>
            <p:cNvPr id="27"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sp>
          <p:nvSpPr>
            <p:cNvPr id="28" name="椭圆 27"/>
            <p:cNvSpPr/>
            <p:nvPr/>
          </p:nvSpPr>
          <p:spPr bwMode="auto">
            <a:xfrm rot="1267204">
              <a:off x="7211462" y="2178475"/>
              <a:ext cx="802497" cy="80249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chemeClr val="tx2"/>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6924491" y="3793838"/>
              <a:ext cx="136512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10464" y="3442635"/>
              <a:ext cx="420" cy="35121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TextBox 26"/>
            <p:cNvSpPr txBox="1"/>
            <p:nvPr/>
          </p:nvSpPr>
          <p:spPr>
            <a:xfrm>
              <a:off x="7255425" y="2348880"/>
              <a:ext cx="800219" cy="336695"/>
            </a:xfrm>
            <a:prstGeom prst="rect">
              <a:avLst/>
            </a:prstGeom>
            <a:noFill/>
          </p:spPr>
          <p:txBody>
            <a:bodyPr wrap="none" rtlCol="0">
              <a:spAutoFit/>
            </a:bodyPr>
            <a:lstStyle/>
            <a:p>
              <a:pPr algn="dist" defTabSz="914400">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32" name="TextBox 27"/>
          <p:cNvSpPr txBox="1"/>
          <p:nvPr/>
        </p:nvSpPr>
        <p:spPr>
          <a:xfrm>
            <a:off x="827584" y="1159081"/>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3" name="TextBox 28"/>
          <p:cNvSpPr txBox="1"/>
          <p:nvPr/>
        </p:nvSpPr>
        <p:spPr>
          <a:xfrm>
            <a:off x="2687344" y="2972455"/>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4" name="TextBox 29"/>
          <p:cNvSpPr txBox="1"/>
          <p:nvPr/>
        </p:nvSpPr>
        <p:spPr>
          <a:xfrm>
            <a:off x="4676069" y="1131590"/>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35" name="TextBox 30"/>
          <p:cNvSpPr txBox="1"/>
          <p:nvPr/>
        </p:nvSpPr>
        <p:spPr>
          <a:xfrm>
            <a:off x="6593710" y="2925125"/>
            <a:ext cx="1839462" cy="1477328"/>
          </a:xfrm>
          <a:prstGeom prst="rect">
            <a:avLst/>
          </a:prstGeom>
          <a:noFill/>
        </p:spPr>
        <p:txBody>
          <a:bodyPr wrap="square" rtlCol="0">
            <a:spAutoFit/>
          </a:bodyPr>
          <a:lstStyle/>
          <a:p>
            <a:pPr>
              <a:lnSpc>
                <a:spcPct val="150000"/>
              </a:lnSpc>
            </a:pPr>
            <a:r>
              <a:rPr lang="zh-CN" altLang="en-US" sz="1200" dirty="0">
                <a:solidFill>
                  <a:schemeClr val="tx2"/>
                </a:solidFill>
                <a:latin typeface="微软雅黑" panose="020B0503020204020204" pitchFamily="34" charset="-122"/>
                <a:ea typeface="微软雅黑" panose="020B0503020204020204" pitchFamily="34" charset="-122"/>
              </a:rPr>
              <a:t>这里根据您的需要输入介绍文本，这里根据您的需要输入介绍文本，这里根据您的需要输入介绍文本。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ppt_y</p:attrName>
                                        </p:attrNameLst>
                                      </p:cBhvr>
                                      <p:tavLst>
                                        <p:tav tm="0">
                                          <p:val>
                                            <p:strVal val="#ppt_y+#ppt_h*1.125000"/>
                                          </p:val>
                                        </p:tav>
                                        <p:tav tm="100000">
                                          <p:val>
                                            <p:strVal val="#ppt_y"/>
                                          </p:val>
                                        </p:tav>
                                      </p:tavLst>
                                    </p:anim>
                                    <p:animEffect transition="in" filter="wipe(up)">
                                      <p:cBhvr>
                                        <p:cTn id="16" dur="500"/>
                                        <p:tgtEl>
                                          <p:spTgt spid="20"/>
                                        </p:tgtEl>
                                      </p:cBhvr>
                                    </p:animEffect>
                                  </p:childTnLst>
                                </p:cTn>
                              </p:par>
                              <p:par>
                                <p:cTn id="17" presetID="12" presetClass="entr" presetSubtype="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p:tgtEl>
                                          <p:spTgt spid="26"/>
                                        </p:tgtEl>
                                        <p:attrNameLst>
                                          <p:attrName>ppt_y</p:attrName>
                                        </p:attrNameLst>
                                      </p:cBhvr>
                                      <p:tavLst>
                                        <p:tav tm="0">
                                          <p:val>
                                            <p:strVal val="#ppt_y-#ppt_h*1.125000"/>
                                          </p:val>
                                        </p:tav>
                                        <p:tav tm="100000">
                                          <p:val>
                                            <p:strVal val="#ppt_y"/>
                                          </p:val>
                                        </p:tav>
                                      </p:tavLst>
                                    </p:anim>
                                    <p:animEffect transition="in" filter="wipe(down)">
                                      <p:cBhvr>
                                        <p:cTn id="20" dur="500"/>
                                        <p:tgtEl>
                                          <p:spTgt spid="26"/>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6"/>
          <p:cNvSpPr txBox="1"/>
          <p:nvPr/>
        </p:nvSpPr>
        <p:spPr>
          <a:xfrm>
            <a:off x="2910511" y="2691552"/>
            <a:ext cx="3377042" cy="630942"/>
          </a:xfrm>
          <a:prstGeom prst="rect">
            <a:avLst/>
          </a:prstGeom>
          <a:noFill/>
        </p:spPr>
        <p:txBody>
          <a:bodyPr wrap="square" rtlCol="0">
            <a:spAutoFit/>
          </a:bodyPr>
          <a:lstStyle/>
          <a:p>
            <a:pPr algn="ctr"/>
            <a:r>
              <a:rPr lang="zh-CN" altLang="en-US" sz="3500" b="1" dirty="0" smtClean="0">
                <a:solidFill>
                  <a:schemeClr val="accent1"/>
                </a:solidFill>
                <a:latin typeface="微软雅黑" panose="020B0503020204020204" pitchFamily="34" charset="-122"/>
                <a:ea typeface="微软雅黑" panose="020B0503020204020204" pitchFamily="34" charset="-122"/>
                <a:cs typeface="Open Sans" panose="020B0606030504020204" pitchFamily="34" charset="0"/>
              </a:rPr>
              <a:t>章节过渡页标题</a:t>
            </a:r>
            <a:endParaRPr lang="en-US" altLang="zh-CN" sz="3500" b="1" dirty="0">
              <a:solidFill>
                <a:schemeClr val="accent1"/>
              </a:solidFill>
              <a:latin typeface="微软雅黑" panose="020B0503020204020204" pitchFamily="34" charset="-122"/>
              <a:ea typeface="微软雅黑" panose="020B0503020204020204" pitchFamily="34" charset="-122"/>
              <a:cs typeface="Open Sans" panose="020B0606030504020204" pitchFamily="34" charset="0"/>
            </a:endParaRPr>
          </a:p>
        </p:txBody>
      </p:sp>
      <p:pic>
        <p:nvPicPr>
          <p:cNvPr id="12" name="图片 11"/>
          <p:cNvPicPr>
            <a:picLocks noChangeAspect="1"/>
          </p:cNvPicPr>
          <p:nvPr/>
        </p:nvPicPr>
        <p:blipFill rotWithShape="1">
          <a:blip r:embed="rId1">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35701" t="5926" r="36179" b="58236"/>
          <a:stretch>
            <a:fillRect/>
          </a:stretch>
        </p:blipFill>
        <p:spPr>
          <a:xfrm>
            <a:off x="3167060" y="950449"/>
            <a:ext cx="2772228" cy="1843315"/>
          </a:xfrm>
          <a:prstGeom prst="rect">
            <a:avLst/>
          </a:prstGeom>
        </p:spPr>
      </p:pic>
      <p:sp>
        <p:nvSpPr>
          <p:cNvPr id="13" name="Rectangle 17"/>
          <p:cNvSpPr/>
          <p:nvPr/>
        </p:nvSpPr>
        <p:spPr>
          <a:xfrm>
            <a:off x="2278123" y="3317588"/>
            <a:ext cx="4788238" cy="492443"/>
          </a:xfrm>
          <a:prstGeom prst="rect">
            <a:avLst/>
          </a:prstGeom>
        </p:spPr>
        <p:txBody>
          <a:bodyPr wrap="square">
            <a:spAutoFit/>
          </a:bodyPr>
          <a:lstStyle/>
          <a:p>
            <a:pPr algn="ctr">
              <a:lnSpc>
                <a:spcPct val="130000"/>
              </a:lnSpc>
              <a:spcBef>
                <a:spcPct val="0"/>
              </a:spcBef>
              <a:buNone/>
            </a:pPr>
            <a:r>
              <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000" dirty="0">
              <a:solidFill>
                <a:schemeClr val="tx2"/>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0" y="0"/>
            <a:ext cx="9135879" cy="5143499"/>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r="43091" b="63343"/>
          <a:stretch>
            <a:fillRect/>
          </a:stretch>
        </p:blipFill>
        <p:spPr>
          <a:xfrm>
            <a:off x="4060" y="0"/>
            <a:ext cx="5199119" cy="1885444"/>
          </a:xfrm>
          <a:prstGeom prst="rect">
            <a:avLst/>
          </a:prstGeom>
        </p:spPr>
      </p:pic>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80662" t="5644" r="4563" b="68959"/>
          <a:stretch>
            <a:fillRect/>
          </a:stretch>
        </p:blipFill>
        <p:spPr>
          <a:xfrm>
            <a:off x="7373257" y="290286"/>
            <a:ext cx="1349829" cy="1306285"/>
          </a:xfrm>
          <a:prstGeom prst="rect">
            <a:avLst/>
          </a:prstGeom>
        </p:spPr>
      </p:pic>
      <p:pic>
        <p:nvPicPr>
          <p:cNvPr id="10" name="图片 9"/>
          <p:cNvPicPr>
            <a:picLocks noChangeAspect="1"/>
          </p:cNvPicPr>
          <p:nvPr/>
        </p:nvPicPr>
        <p:blipFill rotWithShape="1">
          <a:blip r:embed="rId4">
            <a:extLst>
              <a:ext uri="{28A0092B-C50C-407E-A947-70E740481C1C}">
                <a14:useLocalDpi xmlns:a14="http://schemas.microsoft.com/office/drawing/2010/main" val="0"/>
              </a:ext>
            </a:extLst>
          </a:blip>
          <a:srcRect l="54606" t="58368"/>
          <a:stretch>
            <a:fillRect/>
          </a:stretch>
        </p:blipFill>
        <p:spPr>
          <a:xfrm>
            <a:off x="4992785" y="3043947"/>
            <a:ext cx="4147153" cy="2141355"/>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5013" t="18564" r="11470" b="41947"/>
          <a:stretch>
            <a:fillRect/>
          </a:stretch>
        </p:blipFill>
        <p:spPr>
          <a:xfrm>
            <a:off x="2145222" y="1355981"/>
            <a:ext cx="5695123" cy="1722260"/>
          </a:xfrm>
          <a:prstGeom prst="rect">
            <a:avLst/>
          </a:prstGeom>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t="15001" r="72069"/>
          <a:stretch>
            <a:fillRect/>
          </a:stretch>
        </p:blipFill>
        <p:spPr>
          <a:xfrm>
            <a:off x="4061" y="771550"/>
            <a:ext cx="2551716" cy="4371950"/>
          </a:xfrm>
          <a:prstGeom prst="rect">
            <a:avLst/>
          </a:prstGeom>
        </p:spPr>
      </p:pic>
      <p:pic>
        <p:nvPicPr>
          <p:cNvPr id="13" name="图片 12"/>
          <p:cNvPicPr>
            <a:picLocks noChangeAspect="1"/>
          </p:cNvPicPr>
          <p:nvPr/>
        </p:nvPicPr>
        <p:blipFill rotWithShape="1">
          <a:blip r:embed="rId7">
            <a:extLst>
              <a:ext uri="{28A0092B-C50C-407E-A947-70E740481C1C}">
                <a14:useLocalDpi xmlns:a14="http://schemas.microsoft.com/office/drawing/2010/main" val="0"/>
              </a:ext>
            </a:extLst>
          </a:blip>
          <a:srcRect l="70435" t="71852" b="1994"/>
          <a:stretch>
            <a:fillRect/>
          </a:stretch>
        </p:blipFill>
        <p:spPr>
          <a:xfrm>
            <a:off x="558971" y="4008218"/>
            <a:ext cx="2482185" cy="1115325"/>
          </a:xfrm>
          <a:prstGeom prst="rect">
            <a:avLst/>
          </a:prstGeom>
        </p:spPr>
      </p:pic>
      <p:sp>
        <p:nvSpPr>
          <p:cNvPr id="14" name="文本框 13"/>
          <p:cNvSpPr txBox="1"/>
          <p:nvPr/>
        </p:nvSpPr>
        <p:spPr>
          <a:xfrm>
            <a:off x="2839736" y="2906725"/>
            <a:ext cx="3884397" cy="338554"/>
          </a:xfrm>
          <a:prstGeom prst="rect">
            <a:avLst/>
          </a:prstGeom>
          <a:noFill/>
        </p:spPr>
        <p:txBody>
          <a:bodyPr wrap="none" rtlCol="0">
            <a:spAutoFit/>
          </a:bodyPr>
          <a:lstStyle/>
          <a:p>
            <a:r>
              <a:rPr lang="zh-CN" altLang="en-US" sz="1600" dirty="0">
                <a:solidFill>
                  <a:schemeClr val="tx2"/>
                </a:solidFill>
                <a:latin typeface="微软雅黑" panose="020B0503020204020204" pitchFamily="34" charset="-122"/>
                <a:ea typeface="微软雅黑" panose="020B0503020204020204" pitchFamily="34" charset="-122"/>
              </a:rPr>
              <a:t>两学一做</a:t>
            </a:r>
            <a:r>
              <a:rPr lang="en-US" altLang="zh-CN" sz="1600" dirty="0">
                <a:solidFill>
                  <a:schemeClr val="tx2"/>
                </a:solidFill>
                <a:latin typeface="微软雅黑" panose="020B0503020204020204" pitchFamily="34" charset="-122"/>
                <a:ea typeface="微软雅黑" panose="020B0503020204020204" pitchFamily="34" charset="-122"/>
              </a:rPr>
              <a:t>/95</a:t>
            </a:r>
            <a:r>
              <a:rPr lang="zh-CN" altLang="en-US" sz="1600" dirty="0">
                <a:solidFill>
                  <a:schemeClr val="tx2"/>
                </a:solidFill>
                <a:latin typeface="微软雅黑" panose="020B0503020204020204" pitchFamily="34" charset="-122"/>
                <a:ea typeface="微软雅黑" panose="020B0503020204020204" pitchFamily="34" charset="-122"/>
              </a:rPr>
              <a:t>周年</a:t>
            </a:r>
            <a:r>
              <a:rPr lang="en-US" altLang="zh-CN" sz="1600" dirty="0">
                <a:solidFill>
                  <a:schemeClr val="tx2"/>
                </a:solidFill>
                <a:latin typeface="微软雅黑" panose="020B0503020204020204" pitchFamily="34" charset="-122"/>
                <a:ea typeface="微软雅黑" panose="020B0503020204020204" pitchFamily="34" charset="-122"/>
              </a:rPr>
              <a:t>/</a:t>
            </a:r>
            <a:r>
              <a:rPr lang="zh-CN" altLang="en-US" sz="1600" dirty="0">
                <a:solidFill>
                  <a:schemeClr val="tx2"/>
                </a:solidFill>
                <a:latin typeface="微软雅黑" panose="020B0503020204020204" pitchFamily="34" charset="-122"/>
                <a:ea typeface="微软雅黑" panose="020B0503020204020204" pitchFamily="34" charset="-122"/>
              </a:rPr>
              <a:t>七一建党节等幻灯演讲</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1"/>
                                        </p:tgtEl>
                                      </p:cBhvr>
                                    </p:animEffect>
                                    <p:animScale>
                                      <p:cBhvr>
                                        <p:cTn id="40" dur="250" autoRev="1" fill="hold"/>
                                        <p:tgtEl>
                                          <p:spTgt spid="11"/>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843" y="-26749"/>
            <a:ext cx="9135458" cy="5169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176" y="1940340"/>
            <a:ext cx="9142124" cy="92807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503" y="1050365"/>
            <a:ext cx="1878519" cy="571412"/>
          </a:xfrm>
          <a:prstGeom prst="rect">
            <a:avLst/>
          </a:prstGeom>
        </p:spPr>
      </p:pic>
      <p:sp>
        <p:nvSpPr>
          <p:cNvPr id="5" name="文本框 4"/>
          <p:cNvSpPr txBox="1"/>
          <p:nvPr/>
        </p:nvSpPr>
        <p:spPr>
          <a:xfrm>
            <a:off x="3150611" y="3100784"/>
            <a:ext cx="2849920"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矩形 6"/>
          <p:cNvSpPr/>
          <p:nvPr/>
        </p:nvSpPr>
        <p:spPr>
          <a:xfrm>
            <a:off x="5180410" y="1269291"/>
            <a:ext cx="2544365" cy="3102684"/>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a:t>
            </a:r>
            <a:endParaRPr lang="zh-CN" altLang="en-US" dirty="0"/>
          </a:p>
        </p:txBody>
      </p:sp>
      <p:sp>
        <p:nvSpPr>
          <p:cNvPr id="8" name="圆角矩形 7"/>
          <p:cNvSpPr/>
          <p:nvPr/>
        </p:nvSpPr>
        <p:spPr>
          <a:xfrm>
            <a:off x="657225" y="1521619"/>
            <a:ext cx="3443288" cy="1107281"/>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6"/>
          <p:cNvSpPr>
            <a:spLocks noChangeArrowheads="1"/>
          </p:cNvSpPr>
          <p:nvPr/>
        </p:nvSpPr>
        <p:spPr bwMode="auto">
          <a:xfrm>
            <a:off x="907256" y="1768079"/>
            <a:ext cx="2943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圆角矩形 9"/>
          <p:cNvSpPr/>
          <p:nvPr/>
        </p:nvSpPr>
        <p:spPr>
          <a:xfrm>
            <a:off x="657225" y="3178969"/>
            <a:ext cx="3443288" cy="1107281"/>
          </a:xfrm>
          <a:prstGeom prst="roundRect">
            <a:avLst>
              <a:gd name="adj" fmla="val 9083"/>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矩形 8"/>
          <p:cNvSpPr>
            <a:spLocks noChangeArrowheads="1"/>
          </p:cNvSpPr>
          <p:nvPr/>
        </p:nvSpPr>
        <p:spPr bwMode="auto">
          <a:xfrm>
            <a:off x="907256" y="3425429"/>
            <a:ext cx="29432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90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90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圆角矩形 11"/>
          <p:cNvSpPr/>
          <p:nvPr/>
        </p:nvSpPr>
        <p:spPr>
          <a:xfrm>
            <a:off x="1148954" y="1346597"/>
            <a:ext cx="2459831" cy="3464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文本框 10"/>
          <p:cNvSpPr txBox="1">
            <a:spLocks noChangeArrowheads="1"/>
          </p:cNvSpPr>
          <p:nvPr/>
        </p:nvSpPr>
        <p:spPr bwMode="auto">
          <a:xfrm>
            <a:off x="1322785" y="1383507"/>
            <a:ext cx="2097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a:off x="1148954" y="3034903"/>
            <a:ext cx="2459831" cy="3464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文本框 13"/>
          <p:cNvSpPr txBox="1">
            <a:spLocks noChangeArrowheads="1"/>
          </p:cNvSpPr>
          <p:nvPr/>
        </p:nvSpPr>
        <p:spPr bwMode="auto">
          <a:xfrm>
            <a:off x="1308498" y="3074194"/>
            <a:ext cx="20978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0-#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P spid="13" grpId="0"/>
      <p:bldP spid="14"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32" name="Rectangle 6"/>
          <p:cNvSpPr>
            <a:spLocks noChangeArrowheads="1"/>
          </p:cNvSpPr>
          <p:nvPr/>
        </p:nvSpPr>
        <p:spPr bwMode="auto">
          <a:xfrm>
            <a:off x="864989" y="1329612"/>
            <a:ext cx="3111588" cy="1504950"/>
          </a:xfrm>
          <a:prstGeom prst="rect">
            <a:avLst/>
          </a:prstGeom>
          <a:blipFill dpi="0" rotWithShape="1">
            <a:blip r:embed="rId2"/>
            <a:srcRect/>
            <a:stretch>
              <a:fillRect/>
            </a:stretch>
          </a:blip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3" name="Rectangle 7"/>
          <p:cNvSpPr>
            <a:spLocks noChangeArrowheads="1"/>
          </p:cNvSpPr>
          <p:nvPr/>
        </p:nvSpPr>
        <p:spPr bwMode="auto">
          <a:xfrm>
            <a:off x="5314213" y="1329612"/>
            <a:ext cx="2963608" cy="1504950"/>
          </a:xfrm>
          <a:prstGeom prst="rect">
            <a:avLst/>
          </a:prstGeom>
          <a:blipFill dpi="0" rotWithShape="1">
            <a:blip r:embed="rId3"/>
            <a:srcRect/>
            <a:stretch>
              <a:fillRect/>
            </a:stretch>
          </a:blipFill>
          <a:ln>
            <a:noFill/>
          </a:ln>
        </p:spPr>
        <p:txBody>
          <a:bodyPr vert="horz" wrap="square" lIns="68580" tIns="34290" rIns="68580" bIns="34290" numCol="1" anchor="t" anchorCtr="0" compatLnSpc="1"/>
          <a:lstStyle/>
          <a:p>
            <a:endParaRPr lang="zh-CN" altLang="en-US" sz="1015">
              <a:solidFill>
                <a:schemeClr val="tx2"/>
              </a:solidFill>
              <a:latin typeface="微软雅黑" panose="020B0503020204020204" pitchFamily="34" charset="-122"/>
              <a:ea typeface="微软雅黑" panose="020B0503020204020204" pitchFamily="34" charset="-122"/>
            </a:endParaRPr>
          </a:p>
        </p:txBody>
      </p:sp>
      <p:sp>
        <p:nvSpPr>
          <p:cNvPr id="34" name="Rectangle 8"/>
          <p:cNvSpPr>
            <a:spLocks noChangeArrowheads="1"/>
          </p:cNvSpPr>
          <p:nvPr/>
        </p:nvSpPr>
        <p:spPr bwMode="auto">
          <a:xfrm>
            <a:off x="3832027" y="1329612"/>
            <a:ext cx="1504950" cy="1504950"/>
          </a:xfrm>
          <a:prstGeom prst="rect">
            <a:avLst/>
          </a:prstGeom>
          <a:solidFill>
            <a:schemeClr val="accent1"/>
          </a:solidFill>
          <a:ln>
            <a:noFill/>
          </a:ln>
        </p:spPr>
        <p:txBody>
          <a:bodyPr vert="horz" wrap="square" lIns="68580" tIns="34290" rIns="68580" bIns="34290" numCol="1" anchor="ctr" anchorCtr="0" compatLnSpc="1"/>
          <a:lstStyle/>
          <a:p>
            <a:pPr algn="ctr"/>
            <a:r>
              <a:rPr lang="zh-CN" altLang="en-US" sz="1200" dirty="0">
                <a:solidFill>
                  <a:schemeClr val="bg1"/>
                </a:solidFill>
                <a:latin typeface="微软雅黑" panose="020B0503020204020204" pitchFamily="34" charset="-122"/>
                <a:ea typeface="微软雅黑" panose="020B0503020204020204" pitchFamily="34" charset="-122"/>
              </a:rPr>
              <a:t>在此输入主标题概述文字在此输入主标题概述文字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Oval 9"/>
          <p:cNvSpPr>
            <a:spLocks noChangeArrowheads="1"/>
          </p:cNvSpPr>
          <p:nvPr/>
        </p:nvSpPr>
        <p:spPr bwMode="auto">
          <a:xfrm>
            <a:off x="914996" y="3136311"/>
            <a:ext cx="542925" cy="542925"/>
          </a:xfrm>
          <a:prstGeom prst="ellipse">
            <a:avLst/>
          </a:prstGeom>
          <a:solidFill>
            <a:schemeClr val="accent2"/>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6" name="Oval 10"/>
          <p:cNvSpPr>
            <a:spLocks noChangeArrowheads="1"/>
          </p:cNvSpPr>
          <p:nvPr/>
        </p:nvSpPr>
        <p:spPr bwMode="auto">
          <a:xfrm>
            <a:off x="4664274" y="3136311"/>
            <a:ext cx="539354" cy="542925"/>
          </a:xfrm>
          <a:prstGeom prst="ellipse">
            <a:avLst/>
          </a:prstGeom>
          <a:solidFill>
            <a:schemeClr val="accent5"/>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7" name="Oval 11"/>
          <p:cNvSpPr>
            <a:spLocks noChangeArrowheads="1"/>
          </p:cNvSpPr>
          <p:nvPr/>
        </p:nvSpPr>
        <p:spPr bwMode="auto">
          <a:xfrm>
            <a:off x="914996" y="3954282"/>
            <a:ext cx="542925" cy="542925"/>
          </a:xfrm>
          <a:prstGeom prst="ellipse">
            <a:avLst/>
          </a:prstGeom>
          <a:solidFill>
            <a:schemeClr val="accent3"/>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8" name="Oval 12"/>
          <p:cNvSpPr>
            <a:spLocks noChangeArrowheads="1"/>
          </p:cNvSpPr>
          <p:nvPr/>
        </p:nvSpPr>
        <p:spPr bwMode="auto">
          <a:xfrm>
            <a:off x="4664274" y="3954282"/>
            <a:ext cx="539354" cy="542925"/>
          </a:xfrm>
          <a:prstGeom prst="ellipse">
            <a:avLst/>
          </a:prstGeom>
          <a:solidFill>
            <a:schemeClr val="accent4"/>
          </a:solidFill>
          <a:ln>
            <a:noFill/>
          </a:ln>
        </p:spPr>
        <p:txBody>
          <a:bodyPr vert="horz" wrap="square" lIns="68580" tIns="34290" rIns="68580" bIns="34290" numCol="1" anchor="ctr" anchorCtr="0" compatLnSpc="1"/>
          <a:lstStyle/>
          <a:p>
            <a:pPr algn="ctr"/>
            <a:r>
              <a:rPr lang="en-US" altLang="zh-CN" sz="1500" dirty="0">
                <a:solidFill>
                  <a:schemeClr val="bg1"/>
                </a:solidFill>
                <a:latin typeface="微软雅黑" panose="020B0503020204020204" pitchFamily="34" charset="-122"/>
                <a:ea typeface="微软雅黑" panose="020B0503020204020204" pitchFamily="34" charset="-122"/>
              </a:rPr>
              <a:t>04</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39" name="TextBox 10"/>
          <p:cNvSpPr txBox="1"/>
          <p:nvPr/>
        </p:nvSpPr>
        <p:spPr>
          <a:xfrm>
            <a:off x="1548364" y="3136311"/>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2"/>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050" dirty="0">
              <a:solidFill>
                <a:schemeClr val="accent2"/>
              </a:solidFill>
              <a:latin typeface="微软雅黑" panose="020B0503020204020204" pitchFamily="34" charset="-122"/>
              <a:ea typeface="微软雅黑" panose="020B0503020204020204" pitchFamily="34" charset="-122"/>
              <a:cs typeface="华文黑体" pitchFamily="2" charset="-122"/>
            </a:endParaRPr>
          </a:p>
        </p:txBody>
      </p:sp>
      <p:sp>
        <p:nvSpPr>
          <p:cNvPr id="40" name="TextBox 11"/>
          <p:cNvSpPr txBox="1"/>
          <p:nvPr/>
        </p:nvSpPr>
        <p:spPr>
          <a:xfrm>
            <a:off x="1548364" y="3357885"/>
            <a:ext cx="2807612" cy="542456"/>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750" dirty="0">
              <a:solidFill>
                <a:schemeClr val="tx2"/>
              </a:solidFill>
              <a:latin typeface="微软雅黑" panose="020B0503020204020204" pitchFamily="34" charset="-122"/>
              <a:ea typeface="微软雅黑" panose="020B0503020204020204" pitchFamily="34" charset="-122"/>
            </a:endParaRPr>
          </a:p>
        </p:txBody>
      </p:sp>
      <p:sp>
        <p:nvSpPr>
          <p:cNvPr id="41" name="TextBox 12"/>
          <p:cNvSpPr txBox="1"/>
          <p:nvPr/>
        </p:nvSpPr>
        <p:spPr>
          <a:xfrm>
            <a:off x="1548364" y="3949043"/>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3"/>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050" dirty="0">
              <a:solidFill>
                <a:schemeClr val="accent3"/>
              </a:solidFill>
              <a:latin typeface="微软雅黑" panose="020B0503020204020204" pitchFamily="34" charset="-122"/>
              <a:ea typeface="微软雅黑" panose="020B0503020204020204" pitchFamily="34" charset="-122"/>
              <a:cs typeface="华文黑体" pitchFamily="2" charset="-122"/>
            </a:endParaRPr>
          </a:p>
        </p:txBody>
      </p:sp>
      <p:sp>
        <p:nvSpPr>
          <p:cNvPr id="42" name="TextBox 13"/>
          <p:cNvSpPr txBox="1"/>
          <p:nvPr/>
        </p:nvSpPr>
        <p:spPr>
          <a:xfrm>
            <a:off x="1548364" y="4170617"/>
            <a:ext cx="2807612" cy="392415"/>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750" dirty="0">
              <a:solidFill>
                <a:schemeClr val="tx2"/>
              </a:solidFill>
              <a:latin typeface="微软雅黑" panose="020B0503020204020204" pitchFamily="34" charset="-122"/>
              <a:ea typeface="微软雅黑" panose="020B0503020204020204" pitchFamily="34" charset="-122"/>
            </a:endParaRPr>
          </a:p>
        </p:txBody>
      </p:sp>
      <p:sp>
        <p:nvSpPr>
          <p:cNvPr id="43" name="TextBox 14"/>
          <p:cNvSpPr txBox="1"/>
          <p:nvPr/>
        </p:nvSpPr>
        <p:spPr>
          <a:xfrm>
            <a:off x="5314213" y="3136311"/>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5"/>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050" dirty="0">
              <a:solidFill>
                <a:schemeClr val="accent5"/>
              </a:solidFill>
              <a:latin typeface="微软雅黑" panose="020B0503020204020204" pitchFamily="34" charset="-122"/>
              <a:ea typeface="微软雅黑" panose="020B0503020204020204" pitchFamily="34" charset="-122"/>
              <a:cs typeface="华文黑体" pitchFamily="2" charset="-122"/>
            </a:endParaRPr>
          </a:p>
        </p:txBody>
      </p:sp>
      <p:sp>
        <p:nvSpPr>
          <p:cNvPr id="44" name="TextBox 15"/>
          <p:cNvSpPr txBox="1"/>
          <p:nvPr/>
        </p:nvSpPr>
        <p:spPr>
          <a:xfrm>
            <a:off x="5314213" y="3357885"/>
            <a:ext cx="2807612" cy="392415"/>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750" dirty="0">
              <a:solidFill>
                <a:schemeClr val="tx2"/>
              </a:solidFill>
              <a:latin typeface="微软雅黑" panose="020B0503020204020204" pitchFamily="34" charset="-122"/>
              <a:ea typeface="微软雅黑" panose="020B0503020204020204" pitchFamily="34" charset="-122"/>
            </a:endParaRPr>
          </a:p>
        </p:txBody>
      </p:sp>
      <p:sp>
        <p:nvSpPr>
          <p:cNvPr id="45" name="TextBox 16"/>
          <p:cNvSpPr txBox="1"/>
          <p:nvPr/>
        </p:nvSpPr>
        <p:spPr>
          <a:xfrm>
            <a:off x="5314213" y="3949043"/>
            <a:ext cx="2220800" cy="242374"/>
          </a:xfrm>
          <a:prstGeom prst="rect">
            <a:avLst/>
          </a:prstGeom>
          <a:noFill/>
        </p:spPr>
        <p:txBody>
          <a:bodyPr wrap="square" tIns="0" bIns="0" rtlCol="0" anchor="t">
            <a:spAutoFit/>
          </a:bodyPr>
          <a:lstStyle/>
          <a:p>
            <a:pPr>
              <a:lnSpc>
                <a:spcPct val="150000"/>
              </a:lnSpc>
            </a:pPr>
            <a:r>
              <a:rPr lang="zh-CN" altLang="en-US" sz="1050" dirty="0">
                <a:solidFill>
                  <a:schemeClr val="accent4"/>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050" dirty="0">
              <a:solidFill>
                <a:schemeClr val="accent4"/>
              </a:solidFill>
              <a:latin typeface="微软雅黑" panose="020B0503020204020204" pitchFamily="34" charset="-122"/>
              <a:ea typeface="微软雅黑" panose="020B0503020204020204" pitchFamily="34" charset="-122"/>
              <a:cs typeface="华文黑体" pitchFamily="2" charset="-122"/>
            </a:endParaRPr>
          </a:p>
        </p:txBody>
      </p:sp>
      <p:sp>
        <p:nvSpPr>
          <p:cNvPr id="46" name="TextBox 17"/>
          <p:cNvSpPr txBox="1"/>
          <p:nvPr/>
        </p:nvSpPr>
        <p:spPr>
          <a:xfrm>
            <a:off x="5314213" y="4170617"/>
            <a:ext cx="2807612" cy="392415"/>
          </a:xfrm>
          <a:prstGeom prst="rect">
            <a:avLst/>
          </a:prstGeom>
          <a:noFill/>
        </p:spPr>
        <p:txBody>
          <a:bodyPr wrap="square" rtlCol="0">
            <a:spAutoFit/>
          </a:bodyPr>
          <a:lstStyle/>
          <a:p>
            <a:pPr>
              <a:lnSpc>
                <a:spcPct val="130000"/>
              </a:lnSpc>
            </a:pPr>
            <a:r>
              <a:rPr lang="zh-CN" altLang="en-US" sz="75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75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2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22000">
                                          <p:cBhvr additive="base">
                                            <p:cTn id="7" dur="500" fill="hold"/>
                                            <p:tgtEl>
                                              <p:spTgt spid="32"/>
                                            </p:tgtEl>
                                            <p:attrNameLst>
                                              <p:attrName>ppt_x</p:attrName>
                                            </p:attrNameLst>
                                          </p:cBhvr>
                                          <p:tavLst>
                                            <p:tav tm="0">
                                              <p:val>
                                                <p:strVal val="0-#ppt_w/2"/>
                                              </p:val>
                                            </p:tav>
                                            <p:tav tm="100000">
                                              <p:val>
                                                <p:strVal val="#ppt_x"/>
                                              </p:val>
                                            </p:tav>
                                          </p:tavLst>
                                        </p:anim>
                                        <p:anim calcmode="lin" valueType="num" p14:bounceEnd="22000">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22000">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14:bounceEnd="22000">
                                          <p:cBhvr additive="base">
                                            <p:cTn id="11" dur="500" fill="hold"/>
                                            <p:tgtEl>
                                              <p:spTgt spid="33"/>
                                            </p:tgtEl>
                                            <p:attrNameLst>
                                              <p:attrName>ppt_x</p:attrName>
                                            </p:attrNameLst>
                                          </p:cBhvr>
                                          <p:tavLst>
                                            <p:tav tm="0">
                                              <p:val>
                                                <p:strVal val="1+#ppt_w/2"/>
                                              </p:val>
                                            </p:tav>
                                            <p:tav tm="100000">
                                              <p:val>
                                                <p:strVal val="#ppt_x"/>
                                              </p:val>
                                            </p:tav>
                                          </p:tavLst>
                                        </p:anim>
                                        <p:anim calcmode="lin" valueType="num" p14:bounceEnd="22000">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fmla="#ppt_w*sin(2.5*pi*$)">
                                              <p:val>
                                                <p:fltVal val="0"/>
                                              </p:val>
                                            </p:tav>
                                            <p:tav tm="100000">
                                              <p:val>
                                                <p:fltVal val="1"/>
                                              </p:val>
                                            </p:tav>
                                          </p:tavLst>
                                        </p:anim>
                                        <p:anim calcmode="lin" valueType="num">
                                          <p:cBhvr>
                                            <p:cTn id="17" dur="500" fill="hold"/>
                                            <p:tgtEl>
                                              <p:spTgt spid="35"/>
                                            </p:tgtEl>
                                            <p:attrNameLst>
                                              <p:attrName>ppt_h</p:attrName>
                                            </p:attrNameLst>
                                          </p:cBhvr>
                                          <p:tavLst>
                                            <p:tav tm="0">
                                              <p:val>
                                                <p:strVal val="#ppt_h"/>
                                              </p:val>
                                            </p:tav>
                                            <p:tav tm="100000">
                                              <p:val>
                                                <p:strVal val="#ppt_h"/>
                                              </p:val>
                                            </p:tav>
                                          </p:tavLst>
                                        </p:anim>
                                      </p:childTnLst>
                                    </p:cTn>
                                  </p:par>
                                  <p:par>
                                    <p:cTn id="18" presetID="19" presetClass="entr" presetSubtype="1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fmla="#ppt_w*sin(2.5*pi*$)">
                                              <p:val>
                                                <p:fltVal val="0"/>
                                              </p:val>
                                            </p:tav>
                                            <p:tav tm="100000">
                                              <p:val>
                                                <p:fltVal val="1"/>
                                              </p:val>
                                            </p:tav>
                                          </p:tavLst>
                                        </p:anim>
                                        <p:anim calcmode="lin" valueType="num">
                                          <p:cBhvr>
                                            <p:cTn id="21" dur="500" fill="hold"/>
                                            <p:tgtEl>
                                              <p:spTgt spid="36"/>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fmla="#ppt_w*sin(2.5*pi*$)">
                                              <p:val>
                                                <p:fltVal val="0"/>
                                              </p:val>
                                            </p:tav>
                                            <p:tav tm="100000">
                                              <p:val>
                                                <p:fltVal val="1"/>
                                              </p:val>
                                            </p:tav>
                                          </p:tavLst>
                                        </p:anim>
                                        <p:anim calcmode="lin" valueType="num">
                                          <p:cBhvr>
                                            <p:cTn id="25" dur="500" fill="hold"/>
                                            <p:tgtEl>
                                              <p:spTgt spid="37"/>
                                            </p:tgtEl>
                                            <p:attrNameLst>
                                              <p:attrName>ppt_h</p:attrName>
                                            </p:attrNameLst>
                                          </p:cBhvr>
                                          <p:tavLst>
                                            <p:tav tm="0">
                                              <p:val>
                                                <p:strVal val="#ppt_h"/>
                                              </p:val>
                                            </p:tav>
                                            <p:tav tm="100000">
                                              <p:val>
                                                <p:strVal val="#ppt_h"/>
                                              </p:val>
                                            </p:tav>
                                          </p:tavLst>
                                        </p:anim>
                                      </p:childTnLst>
                                    </p:cTn>
                                  </p:par>
                                  <p:par>
                                    <p:cTn id="26" presetID="19"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fmla="#ppt_w*sin(2.5*pi*$)">
                                              <p:val>
                                                <p:fltVal val="0"/>
                                              </p:val>
                                            </p:tav>
                                            <p:tav tm="100000">
                                              <p:val>
                                                <p:fltVal val="1"/>
                                              </p:val>
                                            </p:tav>
                                          </p:tavLst>
                                        </p:anim>
                                        <p:anim calcmode="lin" valueType="num">
                                          <p:cBhvr>
                                            <p:cTn id="29" dur="500" fill="hold"/>
                                            <p:tgtEl>
                                              <p:spTgt spid="38"/>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1+#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9" presetClass="entr" presetSubtype="1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p:cTn id="16" dur="500" fill="hold"/>
                                            <p:tgtEl>
                                              <p:spTgt spid="35"/>
                                            </p:tgtEl>
                                            <p:attrNameLst>
                                              <p:attrName>ppt_w</p:attrName>
                                            </p:attrNameLst>
                                          </p:cBhvr>
                                          <p:tavLst>
                                            <p:tav tm="0" fmla="#ppt_w*sin(2.5*pi*$)">
                                              <p:val>
                                                <p:fltVal val="0"/>
                                              </p:val>
                                            </p:tav>
                                            <p:tav tm="100000">
                                              <p:val>
                                                <p:fltVal val="1"/>
                                              </p:val>
                                            </p:tav>
                                          </p:tavLst>
                                        </p:anim>
                                        <p:anim calcmode="lin" valueType="num">
                                          <p:cBhvr>
                                            <p:cTn id="17" dur="500" fill="hold"/>
                                            <p:tgtEl>
                                              <p:spTgt spid="35"/>
                                            </p:tgtEl>
                                            <p:attrNameLst>
                                              <p:attrName>ppt_h</p:attrName>
                                            </p:attrNameLst>
                                          </p:cBhvr>
                                          <p:tavLst>
                                            <p:tav tm="0">
                                              <p:val>
                                                <p:strVal val="#ppt_h"/>
                                              </p:val>
                                            </p:tav>
                                            <p:tav tm="100000">
                                              <p:val>
                                                <p:strVal val="#ppt_h"/>
                                              </p:val>
                                            </p:tav>
                                          </p:tavLst>
                                        </p:anim>
                                      </p:childTnLst>
                                    </p:cTn>
                                  </p:par>
                                  <p:par>
                                    <p:cTn id="18" presetID="19" presetClass="entr" presetSubtype="1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fmla="#ppt_w*sin(2.5*pi*$)">
                                              <p:val>
                                                <p:fltVal val="0"/>
                                              </p:val>
                                            </p:tav>
                                            <p:tav tm="100000">
                                              <p:val>
                                                <p:fltVal val="1"/>
                                              </p:val>
                                            </p:tav>
                                          </p:tavLst>
                                        </p:anim>
                                        <p:anim calcmode="lin" valueType="num">
                                          <p:cBhvr>
                                            <p:cTn id="21" dur="500" fill="hold"/>
                                            <p:tgtEl>
                                              <p:spTgt spid="36"/>
                                            </p:tgtEl>
                                            <p:attrNameLst>
                                              <p:attrName>ppt_h</p:attrName>
                                            </p:attrNameLst>
                                          </p:cBhvr>
                                          <p:tavLst>
                                            <p:tav tm="0">
                                              <p:val>
                                                <p:strVal val="#ppt_h"/>
                                              </p:val>
                                            </p:tav>
                                            <p:tav tm="100000">
                                              <p:val>
                                                <p:strVal val="#ppt_h"/>
                                              </p:val>
                                            </p:tav>
                                          </p:tavLst>
                                        </p:anim>
                                      </p:childTnLst>
                                    </p:cTn>
                                  </p:par>
                                  <p:par>
                                    <p:cTn id="22" presetID="19"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fmla="#ppt_w*sin(2.5*pi*$)">
                                              <p:val>
                                                <p:fltVal val="0"/>
                                              </p:val>
                                            </p:tav>
                                            <p:tav tm="100000">
                                              <p:val>
                                                <p:fltVal val="1"/>
                                              </p:val>
                                            </p:tav>
                                          </p:tavLst>
                                        </p:anim>
                                        <p:anim calcmode="lin" valueType="num">
                                          <p:cBhvr>
                                            <p:cTn id="25" dur="500" fill="hold"/>
                                            <p:tgtEl>
                                              <p:spTgt spid="37"/>
                                            </p:tgtEl>
                                            <p:attrNameLst>
                                              <p:attrName>ppt_h</p:attrName>
                                            </p:attrNameLst>
                                          </p:cBhvr>
                                          <p:tavLst>
                                            <p:tav tm="0">
                                              <p:val>
                                                <p:strVal val="#ppt_h"/>
                                              </p:val>
                                            </p:tav>
                                            <p:tav tm="100000">
                                              <p:val>
                                                <p:strVal val="#ppt_h"/>
                                              </p:val>
                                            </p:tav>
                                          </p:tavLst>
                                        </p:anim>
                                      </p:childTnLst>
                                    </p:cTn>
                                  </p:par>
                                  <p:par>
                                    <p:cTn id="26" presetID="19" presetClass="entr" presetSubtype="1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fmla="#ppt_w*sin(2.5*pi*$)">
                                              <p:val>
                                                <p:fltVal val="0"/>
                                              </p:val>
                                            </p:tav>
                                            <p:tav tm="100000">
                                              <p:val>
                                                <p:fltVal val="1"/>
                                              </p:val>
                                            </p:tav>
                                          </p:tavLst>
                                        </p:anim>
                                        <p:anim calcmode="lin" valueType="num">
                                          <p:cBhvr>
                                            <p:cTn id="29" dur="500" fill="hold"/>
                                            <p:tgtEl>
                                              <p:spTgt spid="38"/>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500"/>
                                            <p:tgtEl>
                                              <p:spTgt spid="42"/>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wipe(left)">
                                          <p:cBhvr>
                                            <p:cTn id="48" dur="500"/>
                                            <p:tgtEl>
                                              <p:spTgt spid="4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AutoShape 3"/>
          <p:cNvSpPr>
            <a:spLocks noChangeArrowheads="1"/>
          </p:cNvSpPr>
          <p:nvPr/>
        </p:nvSpPr>
        <p:spPr bwMode="auto">
          <a:xfrm>
            <a:off x="2109763" y="2078350"/>
            <a:ext cx="1347476" cy="1166542"/>
          </a:xfrm>
          <a:prstGeom prst="triangle">
            <a:avLst>
              <a:gd name="adj" fmla="val 50000"/>
            </a:avLst>
          </a:prstGeom>
          <a:solidFill>
            <a:schemeClr val="accent1"/>
          </a:solidFill>
          <a:ln w="3175">
            <a:noFill/>
            <a:bevel/>
          </a:ln>
        </p:spPr>
        <p:txBody>
          <a:bodyPr lIns="0" rIns="0"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spcBef>
                <a:spcPts val="450"/>
              </a:spcBef>
              <a:spcAft>
                <a:spcPts val="450"/>
              </a:spcAft>
            </a:pPr>
            <a:endParaRPr lang="zh-CN" altLang="zh-CN" sz="3000">
              <a:solidFill>
                <a:schemeClr val="bg1"/>
              </a:solidFill>
              <a:latin typeface="Impact" panose="020B0806030902050204" pitchFamily="34" charset="0"/>
              <a:ea typeface="微软雅黑" panose="020B0503020204020204" pitchFamily="34" charset="-122"/>
              <a:sym typeface="Impact" panose="020B0806030902050204" pitchFamily="34" charset="0"/>
            </a:endParaRPr>
          </a:p>
        </p:txBody>
      </p:sp>
      <p:sp>
        <p:nvSpPr>
          <p:cNvPr id="8" name="Freeform 5"/>
          <p:cNvSpPr/>
          <p:nvPr/>
        </p:nvSpPr>
        <p:spPr bwMode="auto">
          <a:xfrm>
            <a:off x="1636004" y="3218705"/>
            <a:ext cx="2719948" cy="472569"/>
          </a:xfrm>
          <a:custGeom>
            <a:avLst/>
            <a:gdLst>
              <a:gd name="T0" fmla="*/ 2147483647 w 1623"/>
              <a:gd name="T1" fmla="*/ 2147483647 h 281"/>
              <a:gd name="T2" fmla="*/ 0 w 1623"/>
              <a:gd name="T3" fmla="*/ 2147483647 h 281"/>
              <a:gd name="T4" fmla="*/ 2147483647 w 1623"/>
              <a:gd name="T5" fmla="*/ 0 h 281"/>
              <a:gd name="T6" fmla="*/ 0 60000 65536"/>
              <a:gd name="T7" fmla="*/ 0 60000 65536"/>
              <a:gd name="T8" fmla="*/ 0 60000 65536"/>
              <a:gd name="T9" fmla="*/ 0 w 1623"/>
              <a:gd name="T10" fmla="*/ 0 h 281"/>
              <a:gd name="T11" fmla="*/ 1623 w 1623"/>
              <a:gd name="T12" fmla="*/ 281 h 281"/>
            </a:gdLst>
            <a:ahLst/>
            <a:cxnLst>
              <a:cxn ang="T6">
                <a:pos x="T0" y="T1"/>
              </a:cxn>
              <a:cxn ang="T7">
                <a:pos x="T2" y="T3"/>
              </a:cxn>
              <a:cxn ang="T8">
                <a:pos x="T4" y="T5"/>
              </a:cxn>
            </a:cxnLst>
            <a:rect l="T9" t="T10" r="T11" b="T12"/>
            <a:pathLst>
              <a:path w="1623" h="281">
                <a:moveTo>
                  <a:pt x="1623" y="281"/>
                </a:moveTo>
                <a:lnTo>
                  <a:pt x="0" y="277"/>
                </a:lnTo>
                <a:lnTo>
                  <a:pt x="174" y="0"/>
                </a:lnTo>
              </a:path>
            </a:pathLst>
          </a:custGeom>
          <a:noFill/>
          <a:ln w="22225" cap="flat" cmpd="sng">
            <a:solidFill>
              <a:schemeClr val="accent3"/>
            </a:solidFill>
            <a:bevel/>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sz="1180"/>
          </a:p>
        </p:txBody>
      </p:sp>
      <p:sp>
        <p:nvSpPr>
          <p:cNvPr id="9" name="TextBox 53"/>
          <p:cNvSpPr>
            <a:spLocks noChangeArrowheads="1"/>
          </p:cNvSpPr>
          <p:nvPr/>
        </p:nvSpPr>
        <p:spPr bwMode="auto">
          <a:xfrm>
            <a:off x="2135950" y="3740078"/>
            <a:ext cx="1399729" cy="323165"/>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dirty="0">
                <a:solidFill>
                  <a:schemeClr val="accent3"/>
                </a:solidFill>
                <a:latin typeface="微软雅黑" panose="020B0503020204020204" pitchFamily="34" charset="-122"/>
                <a:ea typeface="微软雅黑" panose="020B0503020204020204" pitchFamily="34" charset="-122"/>
                <a:sym typeface="宋体" panose="02010600030101010101" pitchFamily="2" charset="-122"/>
              </a:rPr>
              <a:t>单击添加标题</a:t>
            </a:r>
            <a:endParaRPr lang="zh-CN" altLang="en-US" sz="2700" dirty="0">
              <a:solidFill>
                <a:schemeClr val="accent3"/>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Freeform 6"/>
          <p:cNvSpPr/>
          <p:nvPr/>
        </p:nvSpPr>
        <p:spPr bwMode="auto">
          <a:xfrm>
            <a:off x="2708508" y="1102264"/>
            <a:ext cx="1354618" cy="2360463"/>
          </a:xfrm>
          <a:custGeom>
            <a:avLst/>
            <a:gdLst>
              <a:gd name="T0" fmla="*/ 0 w 808"/>
              <a:gd name="T1" fmla="*/ 0 h 1408"/>
              <a:gd name="T2" fmla="*/ 2147483647 w 808"/>
              <a:gd name="T3" fmla="*/ 2147483647 h 1408"/>
              <a:gd name="T4" fmla="*/ 2147483647 w 808"/>
              <a:gd name="T5" fmla="*/ 2147483647 h 1408"/>
              <a:gd name="T6" fmla="*/ 0 60000 65536"/>
              <a:gd name="T7" fmla="*/ 0 60000 65536"/>
              <a:gd name="T8" fmla="*/ 0 60000 65536"/>
              <a:gd name="T9" fmla="*/ 0 w 808"/>
              <a:gd name="T10" fmla="*/ 0 h 1408"/>
              <a:gd name="T11" fmla="*/ 808 w 808"/>
              <a:gd name="T12" fmla="*/ 1408 h 1408"/>
            </a:gdLst>
            <a:ahLst/>
            <a:cxnLst>
              <a:cxn ang="T6">
                <a:pos x="T0" y="T1"/>
              </a:cxn>
              <a:cxn ang="T7">
                <a:pos x="T2" y="T3"/>
              </a:cxn>
              <a:cxn ang="T8">
                <a:pos x="T4" y="T5"/>
              </a:cxn>
            </a:cxnLst>
            <a:rect l="T9" t="T10" r="T11" b="T12"/>
            <a:pathLst>
              <a:path w="808" h="1408">
                <a:moveTo>
                  <a:pt x="0" y="0"/>
                </a:moveTo>
                <a:lnTo>
                  <a:pt x="808" y="1408"/>
                </a:lnTo>
                <a:lnTo>
                  <a:pt x="430" y="1407"/>
                </a:lnTo>
              </a:path>
            </a:pathLst>
          </a:custGeom>
          <a:noFill/>
          <a:ln w="22225" cap="flat" cmpd="sng">
            <a:solidFill>
              <a:schemeClr val="accent2"/>
            </a:solidFill>
            <a:bevel/>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sz="1180"/>
          </a:p>
        </p:txBody>
      </p:sp>
      <p:sp>
        <p:nvSpPr>
          <p:cNvPr id="11" name="TextBox 53"/>
          <p:cNvSpPr>
            <a:spLocks noChangeArrowheads="1"/>
          </p:cNvSpPr>
          <p:nvPr/>
        </p:nvSpPr>
        <p:spPr bwMode="auto">
          <a:xfrm rot="3623550">
            <a:off x="3043563" y="2447438"/>
            <a:ext cx="1442269" cy="323165"/>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rPr>
              <a:t>单击添加标题</a:t>
            </a:r>
            <a:endParaRPr lang="zh-CN" altLang="en-US" sz="2700" dirty="0">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Freeform 4"/>
          <p:cNvSpPr/>
          <p:nvPr/>
        </p:nvSpPr>
        <p:spPr bwMode="auto">
          <a:xfrm>
            <a:off x="1308657" y="1464130"/>
            <a:ext cx="1652205" cy="2353321"/>
          </a:xfrm>
          <a:custGeom>
            <a:avLst/>
            <a:gdLst>
              <a:gd name="T0" fmla="*/ 0 w 986"/>
              <a:gd name="T1" fmla="*/ 2147483647 h 1404"/>
              <a:gd name="T2" fmla="*/ 2147483647 w 986"/>
              <a:gd name="T3" fmla="*/ 0 h 1404"/>
              <a:gd name="T4" fmla="*/ 2147483647 w 986"/>
              <a:gd name="T5" fmla="*/ 2147483647 h 1404"/>
              <a:gd name="T6" fmla="*/ 0 60000 65536"/>
              <a:gd name="T7" fmla="*/ 0 60000 65536"/>
              <a:gd name="T8" fmla="*/ 0 60000 65536"/>
              <a:gd name="T9" fmla="*/ 0 w 986"/>
              <a:gd name="T10" fmla="*/ 0 h 1404"/>
              <a:gd name="T11" fmla="*/ 986 w 986"/>
              <a:gd name="T12" fmla="*/ 1404 h 1404"/>
            </a:gdLst>
            <a:ahLst/>
            <a:cxnLst>
              <a:cxn ang="T6">
                <a:pos x="T0" y="T1"/>
              </a:cxn>
              <a:cxn ang="T7">
                <a:pos x="T2" y="T3"/>
              </a:cxn>
              <a:cxn ang="T8">
                <a:pos x="T4" y="T5"/>
              </a:cxn>
            </a:cxnLst>
            <a:rect l="T9" t="T10" r="T11" b="T12"/>
            <a:pathLst>
              <a:path w="986" h="1404">
                <a:moveTo>
                  <a:pt x="0" y="1404"/>
                </a:moveTo>
                <a:lnTo>
                  <a:pt x="814" y="0"/>
                </a:lnTo>
                <a:lnTo>
                  <a:pt x="986" y="329"/>
                </a:lnTo>
              </a:path>
            </a:pathLst>
          </a:custGeom>
          <a:noFill/>
          <a:ln w="22225" cap="flat" cmpd="sng">
            <a:solidFill>
              <a:schemeClr val="accent1"/>
            </a:solidFill>
            <a:bevel/>
            <a:tailEnd type="triangle" w="med" len="me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zh-CN" altLang="en-US" sz="1180"/>
          </a:p>
        </p:txBody>
      </p:sp>
      <p:sp>
        <p:nvSpPr>
          <p:cNvPr id="13" name="TextBox 53"/>
          <p:cNvSpPr>
            <a:spLocks noChangeArrowheads="1"/>
          </p:cNvSpPr>
          <p:nvPr/>
        </p:nvSpPr>
        <p:spPr bwMode="auto">
          <a:xfrm rot="18011492">
            <a:off x="1149402" y="2271307"/>
            <a:ext cx="1551494" cy="323165"/>
          </a:xfrm>
          <a:prstGeom prst="rect">
            <a:avLst/>
          </a:prstGeom>
          <a:noFill/>
          <a:ln w="9525">
            <a:noFill/>
            <a:bevel/>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rPr>
              <a:t>单击添加标题</a:t>
            </a:r>
            <a:endParaRPr lang="zh-CN" altLang="en-US" sz="27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4" name="组合 50"/>
          <p:cNvGrpSpPr/>
          <p:nvPr/>
        </p:nvGrpSpPr>
        <p:grpSpPr bwMode="auto">
          <a:xfrm>
            <a:off x="4829711" y="1667680"/>
            <a:ext cx="3005633" cy="1752194"/>
            <a:chOff x="0" y="0"/>
            <a:chExt cx="4008232" cy="2336365"/>
          </a:xfrm>
          <a:solidFill>
            <a:schemeClr val="accent2"/>
          </a:solidFill>
        </p:grpSpPr>
        <p:sp>
          <p:nvSpPr>
            <p:cNvPr id="15" name="矩形 51"/>
            <p:cNvSpPr>
              <a:spLocks noChangeArrowheads="1"/>
            </p:cNvSpPr>
            <p:nvPr/>
          </p:nvSpPr>
          <p:spPr bwMode="auto">
            <a:xfrm>
              <a:off x="0" y="0"/>
              <a:ext cx="4008232" cy="2336365"/>
            </a:xfrm>
            <a:prstGeom prst="rect">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575">
                <a:solidFill>
                  <a:srgbClr val="FFFFFF"/>
                </a:solidFill>
                <a:latin typeface="黑体" panose="02010609060101010101" charset="-122"/>
                <a:ea typeface="黑体" panose="02010609060101010101" charset="-122"/>
                <a:sym typeface="黑体" panose="02010609060101010101" charset="-122"/>
              </a:endParaRPr>
            </a:p>
          </p:txBody>
        </p:sp>
        <p:grpSp>
          <p:nvGrpSpPr>
            <p:cNvPr id="16" name="组合 52"/>
            <p:cNvGrpSpPr/>
            <p:nvPr/>
          </p:nvGrpSpPr>
          <p:grpSpPr bwMode="auto">
            <a:xfrm>
              <a:off x="96270" y="456487"/>
              <a:ext cx="3815693" cy="1454214"/>
              <a:chOff x="0" y="0"/>
              <a:chExt cx="3815693" cy="1454214"/>
            </a:xfrm>
            <a:grpFill/>
          </p:grpSpPr>
          <p:sp>
            <p:nvSpPr>
              <p:cNvPr id="17" name="TextBox 11"/>
              <p:cNvSpPr>
                <a:spLocks noChangeArrowheads="1"/>
              </p:cNvSpPr>
              <p:nvPr/>
            </p:nvSpPr>
            <p:spPr bwMode="auto">
              <a:xfrm>
                <a:off x="688964" y="0"/>
                <a:ext cx="2437765" cy="4309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zh-CN" sz="15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2"/>
              <p:cNvSpPr>
                <a:spLocks noChangeArrowheads="1"/>
              </p:cNvSpPr>
              <p:nvPr/>
            </p:nvSpPr>
            <p:spPr bwMode="auto">
              <a:xfrm>
                <a:off x="0" y="500062"/>
                <a:ext cx="3815693" cy="9541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defRPr sz="2100">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35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单击添加文字内容单击添加文字内容单击添加文字内容单击添加文字内容单击添加文字内容</a:t>
                </a:r>
                <a:endParaRPr lang="en-US" altLang="zh-CN" sz="135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 name="组合 9"/>
          <p:cNvGrpSpPr/>
          <p:nvPr/>
        </p:nvGrpSpPr>
        <p:grpSpPr bwMode="auto">
          <a:xfrm>
            <a:off x="2577570" y="2567584"/>
            <a:ext cx="365438" cy="547561"/>
            <a:chOff x="0" y="0"/>
            <a:chExt cx="540770" cy="809354"/>
          </a:xfrm>
        </p:grpSpPr>
        <p:sp>
          <p:nvSpPr>
            <p:cNvPr id="20" name="Freeform 121"/>
            <p:cNvSpPr>
              <a:spLocks noEditPoints="1" noChangeArrowheads="1"/>
            </p:cNvSpPr>
            <p:nvPr/>
          </p:nvSpPr>
          <p:spPr bwMode="auto">
            <a:xfrm>
              <a:off x="0" y="0"/>
              <a:ext cx="540770" cy="447036"/>
            </a:xfrm>
            <a:custGeom>
              <a:avLst/>
              <a:gdLst>
                <a:gd name="T0" fmla="*/ 2147483647 w 185"/>
                <a:gd name="T1" fmla="*/ 2147483647 h 153"/>
                <a:gd name="T2" fmla="*/ 2147483647 w 185"/>
                <a:gd name="T3" fmla="*/ 0 h 153"/>
                <a:gd name="T4" fmla="*/ 2147483647 w 185"/>
                <a:gd name="T5" fmla="*/ 2147483647 h 153"/>
                <a:gd name="T6" fmla="*/ 2147483647 w 185"/>
                <a:gd name="T7" fmla="*/ 2147483647 h 153"/>
                <a:gd name="T8" fmla="*/ 2147483647 w 185"/>
                <a:gd name="T9" fmla="*/ 2147483647 h 153"/>
                <a:gd name="T10" fmla="*/ 2147483647 w 185"/>
                <a:gd name="T11" fmla="*/ 2147483647 h 153"/>
                <a:gd name="T12" fmla="*/ 0 w 185"/>
                <a:gd name="T13" fmla="*/ 2147483647 h 153"/>
                <a:gd name="T14" fmla="*/ 2147483647 w 185"/>
                <a:gd name="T15" fmla="*/ 2147483647 h 153"/>
                <a:gd name="T16" fmla="*/ 2147483647 w 185"/>
                <a:gd name="T17" fmla="*/ 2147483647 h 153"/>
                <a:gd name="T18" fmla="*/ 2147483647 w 185"/>
                <a:gd name="T19" fmla="*/ 2147483647 h 153"/>
                <a:gd name="T20" fmla="*/ 2147483647 w 185"/>
                <a:gd name="T21" fmla="*/ 2147483647 h 153"/>
                <a:gd name="T22" fmla="*/ 2147483647 w 185"/>
                <a:gd name="T23" fmla="*/ 2147483647 h 153"/>
                <a:gd name="T24" fmla="*/ 2147483647 w 185"/>
                <a:gd name="T25" fmla="*/ 2147483647 h 153"/>
                <a:gd name="T26" fmla="*/ 2147483647 w 185"/>
                <a:gd name="T27" fmla="*/ 2147483647 h 153"/>
                <a:gd name="T28" fmla="*/ 2147483647 w 185"/>
                <a:gd name="T29" fmla="*/ 2147483647 h 153"/>
                <a:gd name="T30" fmla="*/ 2147483647 w 185"/>
                <a:gd name="T31" fmla="*/ 2147483647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5"/>
                <a:gd name="T49" fmla="*/ 0 h 153"/>
                <a:gd name="T50" fmla="*/ 185 w 185"/>
                <a:gd name="T51" fmla="*/ 153 h 1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5" h="153">
                  <a:moveTo>
                    <a:pt x="179" y="61"/>
                  </a:moveTo>
                  <a:cubicBezTo>
                    <a:pt x="185" y="0"/>
                    <a:pt x="185" y="0"/>
                    <a:pt x="185" y="0"/>
                  </a:cubicBezTo>
                  <a:cubicBezTo>
                    <a:pt x="143" y="11"/>
                    <a:pt x="143" y="11"/>
                    <a:pt x="143" y="11"/>
                  </a:cubicBezTo>
                  <a:cubicBezTo>
                    <a:pt x="157" y="26"/>
                    <a:pt x="157" y="26"/>
                    <a:pt x="157" y="26"/>
                  </a:cubicBezTo>
                  <a:cubicBezTo>
                    <a:pt x="157" y="26"/>
                    <a:pt x="98" y="97"/>
                    <a:pt x="23" y="83"/>
                  </a:cubicBezTo>
                  <a:cubicBezTo>
                    <a:pt x="37" y="105"/>
                    <a:pt x="37" y="105"/>
                    <a:pt x="37" y="105"/>
                  </a:cubicBezTo>
                  <a:cubicBezTo>
                    <a:pt x="0" y="132"/>
                    <a:pt x="0" y="132"/>
                    <a:pt x="0" y="132"/>
                  </a:cubicBezTo>
                  <a:cubicBezTo>
                    <a:pt x="0" y="132"/>
                    <a:pt x="106" y="153"/>
                    <a:pt x="168" y="38"/>
                  </a:cubicBezTo>
                  <a:lnTo>
                    <a:pt x="179" y="61"/>
                  </a:lnTo>
                  <a:close/>
                  <a:moveTo>
                    <a:pt x="26" y="125"/>
                  </a:moveTo>
                  <a:cubicBezTo>
                    <a:pt x="46" y="109"/>
                    <a:pt x="46" y="109"/>
                    <a:pt x="46" y="109"/>
                  </a:cubicBezTo>
                  <a:cubicBezTo>
                    <a:pt x="46" y="109"/>
                    <a:pt x="47" y="109"/>
                    <a:pt x="49" y="109"/>
                  </a:cubicBezTo>
                  <a:cubicBezTo>
                    <a:pt x="49" y="110"/>
                    <a:pt x="49" y="110"/>
                    <a:pt x="49" y="110"/>
                  </a:cubicBezTo>
                  <a:cubicBezTo>
                    <a:pt x="50" y="110"/>
                    <a:pt x="50" y="110"/>
                    <a:pt x="50" y="110"/>
                  </a:cubicBezTo>
                  <a:cubicBezTo>
                    <a:pt x="62" y="110"/>
                    <a:pt x="92" y="107"/>
                    <a:pt x="129" y="80"/>
                  </a:cubicBezTo>
                  <a:cubicBezTo>
                    <a:pt x="129" y="80"/>
                    <a:pt x="90" y="124"/>
                    <a:pt x="26" y="125"/>
                  </a:cubicBezTo>
                  <a:close/>
                </a:path>
              </a:pathLst>
            </a:custGeom>
            <a:solidFill>
              <a:schemeClr val="bg1"/>
            </a:solidFill>
            <a:ln w="9525" cmpd="sng">
              <a:noFill/>
              <a:bevel/>
            </a:ln>
          </p:spPr>
          <p:txBody>
            <a:bodyPr/>
            <a:lstStyle/>
            <a:p>
              <a:endParaRPr lang="zh-CN" altLang="en-US" sz="1180"/>
            </a:p>
          </p:txBody>
        </p:sp>
        <p:sp>
          <p:nvSpPr>
            <p:cNvPr id="21" name="Freeform 122"/>
            <p:cNvSpPr>
              <a:spLocks noChangeArrowheads="1"/>
            </p:cNvSpPr>
            <p:nvPr/>
          </p:nvSpPr>
          <p:spPr bwMode="auto">
            <a:xfrm>
              <a:off x="230729" y="416392"/>
              <a:ext cx="127983" cy="392960"/>
            </a:xfrm>
            <a:custGeom>
              <a:avLst/>
              <a:gdLst>
                <a:gd name="T0" fmla="*/ 2147483647 w 44"/>
                <a:gd name="T1" fmla="*/ 0 h 134"/>
                <a:gd name="T2" fmla="*/ 2147483647 w 44"/>
                <a:gd name="T3" fmla="*/ 0 h 134"/>
                <a:gd name="T4" fmla="*/ 0 w 44"/>
                <a:gd name="T5" fmla="*/ 2147483647 h 134"/>
                <a:gd name="T6" fmla="*/ 0 w 44"/>
                <a:gd name="T7" fmla="*/ 2147483647 h 134"/>
                <a:gd name="T8" fmla="*/ 2147483647 w 44"/>
                <a:gd name="T9" fmla="*/ 2147483647 h 134"/>
                <a:gd name="T10" fmla="*/ 2147483647 w 44"/>
                <a:gd name="T11" fmla="*/ 2147483647 h 134"/>
                <a:gd name="T12" fmla="*/ 2147483647 w 44"/>
                <a:gd name="T13" fmla="*/ 0 h 134"/>
                <a:gd name="T14" fmla="*/ 0 60000 65536"/>
                <a:gd name="T15" fmla="*/ 0 60000 65536"/>
                <a:gd name="T16" fmla="*/ 0 60000 65536"/>
                <a:gd name="T17" fmla="*/ 0 60000 65536"/>
                <a:gd name="T18" fmla="*/ 0 60000 65536"/>
                <a:gd name="T19" fmla="*/ 0 60000 65536"/>
                <a:gd name="T20" fmla="*/ 0 60000 65536"/>
                <a:gd name="T21" fmla="*/ 0 w 44"/>
                <a:gd name="T22" fmla="*/ 0 h 134"/>
                <a:gd name="T23" fmla="*/ 44 w 44"/>
                <a:gd name="T24" fmla="*/ 134 h 1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34">
                  <a:moveTo>
                    <a:pt x="35" y="0"/>
                  </a:moveTo>
                  <a:cubicBezTo>
                    <a:pt x="9" y="0"/>
                    <a:pt x="9" y="0"/>
                    <a:pt x="9" y="0"/>
                  </a:cubicBezTo>
                  <a:cubicBezTo>
                    <a:pt x="4" y="0"/>
                    <a:pt x="0" y="5"/>
                    <a:pt x="0" y="10"/>
                  </a:cubicBezTo>
                  <a:cubicBezTo>
                    <a:pt x="0" y="134"/>
                    <a:pt x="0" y="134"/>
                    <a:pt x="0" y="134"/>
                  </a:cubicBezTo>
                  <a:cubicBezTo>
                    <a:pt x="44" y="134"/>
                    <a:pt x="44" y="134"/>
                    <a:pt x="44" y="134"/>
                  </a:cubicBezTo>
                  <a:cubicBezTo>
                    <a:pt x="44" y="10"/>
                    <a:pt x="44" y="10"/>
                    <a:pt x="44" y="10"/>
                  </a:cubicBezTo>
                  <a:cubicBezTo>
                    <a:pt x="44" y="5"/>
                    <a:pt x="40" y="0"/>
                    <a:pt x="35" y="0"/>
                  </a:cubicBezTo>
                  <a:close/>
                </a:path>
              </a:pathLst>
            </a:custGeom>
            <a:solidFill>
              <a:schemeClr val="bg1"/>
            </a:solidFill>
            <a:ln w="9525" cmpd="sng">
              <a:noFill/>
              <a:bevel/>
            </a:ln>
          </p:spPr>
          <p:txBody>
            <a:bodyPr/>
            <a:lstStyle/>
            <a:p>
              <a:endParaRPr lang="zh-CN" altLang="en-US" sz="1180"/>
            </a:p>
          </p:txBody>
        </p:sp>
        <p:sp>
          <p:nvSpPr>
            <p:cNvPr id="22" name="Freeform 123"/>
            <p:cNvSpPr>
              <a:spLocks noChangeArrowheads="1"/>
            </p:cNvSpPr>
            <p:nvPr/>
          </p:nvSpPr>
          <p:spPr bwMode="auto">
            <a:xfrm>
              <a:off x="61288" y="490299"/>
              <a:ext cx="127983" cy="319055"/>
            </a:xfrm>
            <a:custGeom>
              <a:avLst/>
              <a:gdLst>
                <a:gd name="T0" fmla="*/ 2147483647 w 44"/>
                <a:gd name="T1" fmla="*/ 0 h 109"/>
                <a:gd name="T2" fmla="*/ 2147483647 w 44"/>
                <a:gd name="T3" fmla="*/ 0 h 109"/>
                <a:gd name="T4" fmla="*/ 0 w 44"/>
                <a:gd name="T5" fmla="*/ 2147483647 h 109"/>
                <a:gd name="T6" fmla="*/ 0 w 44"/>
                <a:gd name="T7" fmla="*/ 2147483647 h 109"/>
                <a:gd name="T8" fmla="*/ 2147483647 w 44"/>
                <a:gd name="T9" fmla="*/ 2147483647 h 109"/>
                <a:gd name="T10" fmla="*/ 2147483647 w 44"/>
                <a:gd name="T11" fmla="*/ 2147483647 h 109"/>
                <a:gd name="T12" fmla="*/ 2147483647 w 44"/>
                <a:gd name="T13" fmla="*/ 0 h 109"/>
                <a:gd name="T14" fmla="*/ 0 60000 65536"/>
                <a:gd name="T15" fmla="*/ 0 60000 65536"/>
                <a:gd name="T16" fmla="*/ 0 60000 65536"/>
                <a:gd name="T17" fmla="*/ 0 60000 65536"/>
                <a:gd name="T18" fmla="*/ 0 60000 65536"/>
                <a:gd name="T19" fmla="*/ 0 60000 65536"/>
                <a:gd name="T20" fmla="*/ 0 60000 65536"/>
                <a:gd name="T21" fmla="*/ 0 w 44"/>
                <a:gd name="T22" fmla="*/ 0 h 109"/>
                <a:gd name="T23" fmla="*/ 44 w 44"/>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09">
                  <a:moveTo>
                    <a:pt x="35" y="0"/>
                  </a:moveTo>
                  <a:cubicBezTo>
                    <a:pt x="9" y="0"/>
                    <a:pt x="9" y="0"/>
                    <a:pt x="9" y="0"/>
                  </a:cubicBezTo>
                  <a:cubicBezTo>
                    <a:pt x="4" y="0"/>
                    <a:pt x="0" y="4"/>
                    <a:pt x="0" y="8"/>
                  </a:cubicBezTo>
                  <a:cubicBezTo>
                    <a:pt x="0" y="109"/>
                    <a:pt x="0" y="109"/>
                    <a:pt x="0" y="109"/>
                  </a:cubicBezTo>
                  <a:cubicBezTo>
                    <a:pt x="44" y="109"/>
                    <a:pt x="44" y="109"/>
                    <a:pt x="44" y="109"/>
                  </a:cubicBezTo>
                  <a:cubicBezTo>
                    <a:pt x="44" y="8"/>
                    <a:pt x="44" y="8"/>
                    <a:pt x="44" y="8"/>
                  </a:cubicBezTo>
                  <a:cubicBezTo>
                    <a:pt x="44" y="4"/>
                    <a:pt x="40" y="0"/>
                    <a:pt x="35" y="0"/>
                  </a:cubicBezTo>
                  <a:close/>
                </a:path>
              </a:pathLst>
            </a:custGeom>
            <a:solidFill>
              <a:schemeClr val="bg1"/>
            </a:solidFill>
            <a:ln w="9525" cmpd="sng">
              <a:noFill/>
              <a:bevel/>
            </a:ln>
          </p:spPr>
          <p:txBody>
            <a:bodyPr/>
            <a:lstStyle/>
            <a:p>
              <a:endParaRPr lang="zh-CN" altLang="en-US" sz="1180"/>
            </a:p>
          </p:txBody>
        </p:sp>
        <p:sp>
          <p:nvSpPr>
            <p:cNvPr id="23" name="Freeform 124"/>
            <p:cNvSpPr>
              <a:spLocks noChangeArrowheads="1"/>
            </p:cNvSpPr>
            <p:nvPr/>
          </p:nvSpPr>
          <p:spPr bwMode="auto">
            <a:xfrm>
              <a:off x="400172" y="315449"/>
              <a:ext cx="127983" cy="493904"/>
            </a:xfrm>
            <a:custGeom>
              <a:avLst/>
              <a:gdLst>
                <a:gd name="T0" fmla="*/ 2147483647 w 44"/>
                <a:gd name="T1" fmla="*/ 0 h 169"/>
                <a:gd name="T2" fmla="*/ 2147483647 w 44"/>
                <a:gd name="T3" fmla="*/ 0 h 169"/>
                <a:gd name="T4" fmla="*/ 0 w 44"/>
                <a:gd name="T5" fmla="*/ 2147483647 h 169"/>
                <a:gd name="T6" fmla="*/ 0 w 44"/>
                <a:gd name="T7" fmla="*/ 2147483647 h 169"/>
                <a:gd name="T8" fmla="*/ 2147483647 w 44"/>
                <a:gd name="T9" fmla="*/ 2147483647 h 169"/>
                <a:gd name="T10" fmla="*/ 2147483647 w 44"/>
                <a:gd name="T11" fmla="*/ 2147483647 h 169"/>
                <a:gd name="T12" fmla="*/ 2147483647 w 44"/>
                <a:gd name="T13" fmla="*/ 0 h 169"/>
                <a:gd name="T14" fmla="*/ 0 60000 65536"/>
                <a:gd name="T15" fmla="*/ 0 60000 65536"/>
                <a:gd name="T16" fmla="*/ 0 60000 65536"/>
                <a:gd name="T17" fmla="*/ 0 60000 65536"/>
                <a:gd name="T18" fmla="*/ 0 60000 65536"/>
                <a:gd name="T19" fmla="*/ 0 60000 65536"/>
                <a:gd name="T20" fmla="*/ 0 60000 65536"/>
                <a:gd name="T21" fmla="*/ 0 w 44"/>
                <a:gd name="T22" fmla="*/ 0 h 169"/>
                <a:gd name="T23" fmla="*/ 44 w 44"/>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169">
                  <a:moveTo>
                    <a:pt x="35" y="0"/>
                  </a:moveTo>
                  <a:cubicBezTo>
                    <a:pt x="9" y="0"/>
                    <a:pt x="9" y="0"/>
                    <a:pt x="9" y="0"/>
                  </a:cubicBezTo>
                  <a:cubicBezTo>
                    <a:pt x="4" y="0"/>
                    <a:pt x="0" y="4"/>
                    <a:pt x="0" y="9"/>
                  </a:cubicBezTo>
                  <a:cubicBezTo>
                    <a:pt x="0" y="169"/>
                    <a:pt x="0" y="169"/>
                    <a:pt x="0" y="169"/>
                  </a:cubicBezTo>
                  <a:cubicBezTo>
                    <a:pt x="44" y="169"/>
                    <a:pt x="44" y="169"/>
                    <a:pt x="44" y="169"/>
                  </a:cubicBezTo>
                  <a:cubicBezTo>
                    <a:pt x="44" y="9"/>
                    <a:pt x="44" y="9"/>
                    <a:pt x="44" y="9"/>
                  </a:cubicBezTo>
                  <a:cubicBezTo>
                    <a:pt x="44" y="4"/>
                    <a:pt x="40" y="0"/>
                    <a:pt x="35" y="0"/>
                  </a:cubicBezTo>
                  <a:close/>
                </a:path>
              </a:pathLst>
            </a:custGeom>
            <a:solidFill>
              <a:schemeClr val="bg1"/>
            </a:solidFill>
            <a:ln w="9525" cmpd="sng">
              <a:noFill/>
              <a:bevel/>
            </a:ln>
          </p:spPr>
          <p:txBody>
            <a:bodyPr/>
            <a:lstStyle/>
            <a:p>
              <a:endParaRPr lang="zh-CN" altLang="en-US" sz="1180"/>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p:bldP spid="12"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7" name="椭圆 6"/>
          <p:cNvSpPr/>
          <p:nvPr/>
        </p:nvSpPr>
        <p:spPr>
          <a:xfrm>
            <a:off x="3934972" y="1458432"/>
            <a:ext cx="1252625" cy="1252624"/>
          </a:xfrm>
          <a:prstGeom prst="ellipse">
            <a:avLst/>
          </a:prstGeom>
          <a:solidFill>
            <a:schemeClr val="bg1"/>
          </a:solidFill>
          <a:ln>
            <a:solidFill>
              <a:schemeClr val="accent4"/>
            </a:solid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2"/>
              </a:solidFill>
              <a:latin typeface="微软雅黑" panose="020B0503020204020204" pitchFamily="34" charset="-122"/>
              <a:ea typeface="微软雅黑" panose="020B0503020204020204" pitchFamily="34" charset="-122"/>
            </a:endParaRPr>
          </a:p>
        </p:txBody>
      </p:sp>
      <p:sp>
        <p:nvSpPr>
          <p:cNvPr id="8" name="椭圆 7"/>
          <p:cNvSpPr/>
          <p:nvPr/>
        </p:nvSpPr>
        <p:spPr>
          <a:xfrm>
            <a:off x="4036219" y="1559678"/>
            <a:ext cx="1050131" cy="1050131"/>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068916" y="3451539"/>
            <a:ext cx="984734" cy="984733"/>
            <a:chOff x="1908117" y="4302011"/>
            <a:chExt cx="1312979" cy="1312977"/>
          </a:xfrm>
          <a:solidFill>
            <a:schemeClr val="accent2"/>
          </a:solidFill>
        </p:grpSpPr>
        <p:sp>
          <p:nvSpPr>
            <p:cNvPr id="10" name="椭圆 9"/>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440141" y="3451539"/>
            <a:ext cx="984734" cy="984733"/>
            <a:chOff x="1908117" y="4302011"/>
            <a:chExt cx="1312979" cy="1312977"/>
          </a:xfrm>
          <a:solidFill>
            <a:schemeClr val="accent1"/>
          </a:solidFill>
        </p:grpSpPr>
        <p:sp>
          <p:nvSpPr>
            <p:cNvPr id="13" name="椭圆 12"/>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4" name="椭圆 13"/>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858426" y="3451539"/>
            <a:ext cx="984734" cy="984733"/>
            <a:chOff x="1908117" y="4302011"/>
            <a:chExt cx="1312979" cy="1312977"/>
          </a:xfrm>
          <a:solidFill>
            <a:schemeClr val="accent3"/>
          </a:solidFill>
        </p:grpSpPr>
        <p:sp>
          <p:nvSpPr>
            <p:cNvPr id="16" name="椭圆 15"/>
            <p:cNvSpPr/>
            <p:nvPr/>
          </p:nvSpPr>
          <p:spPr>
            <a:xfrm>
              <a:off x="1908117" y="4302011"/>
              <a:ext cx="1312979" cy="1312977"/>
            </a:xfrm>
            <a:prstGeom prst="ellipse">
              <a:avLst/>
            </a:prstGeom>
            <a:grp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endParaRPr>
            </a:p>
          </p:txBody>
        </p:sp>
        <p:sp>
          <p:nvSpPr>
            <p:cNvPr id="17" name="椭圆 16"/>
            <p:cNvSpPr/>
            <p:nvPr/>
          </p:nvSpPr>
          <p:spPr>
            <a:xfrm>
              <a:off x="2014241" y="4408135"/>
              <a:ext cx="1100728" cy="1100728"/>
            </a:xfrm>
            <a:prstGeom prst="ellips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buNone/>
                <a:defRPr/>
              </a:pPr>
              <a:r>
                <a:rPr lang="zh-CN" altLang="en-US" sz="1200" dirty="0">
                  <a:solidFill>
                    <a:schemeClr val="bg1"/>
                  </a:solidFill>
                  <a:latin typeface="微软雅黑" panose="020B0503020204020204" pitchFamily="34" charset="-122"/>
                  <a:ea typeface="微软雅黑" panose="020B0503020204020204" pitchFamily="34" charset="-122"/>
                </a:rPr>
                <a:t>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cxnSp>
        <p:nvCxnSpPr>
          <p:cNvPr id="18" name="直接连接符 17"/>
          <p:cNvCxnSpPr>
            <a:stCxn id="7" idx="3"/>
            <a:endCxn id="13" idx="7"/>
          </p:cNvCxnSpPr>
          <p:nvPr/>
        </p:nvCxnSpPr>
        <p:spPr>
          <a:xfrm flipH="1">
            <a:off x="3280664" y="2527613"/>
            <a:ext cx="837750" cy="106813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7" idx="5"/>
            <a:endCxn id="16" idx="1"/>
          </p:cNvCxnSpPr>
          <p:nvPr/>
        </p:nvCxnSpPr>
        <p:spPr>
          <a:xfrm>
            <a:off x="5004155" y="2527613"/>
            <a:ext cx="998482" cy="1068137"/>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7" idx="4"/>
            <a:endCxn id="10" idx="0"/>
          </p:cNvCxnSpPr>
          <p:nvPr/>
        </p:nvCxnSpPr>
        <p:spPr>
          <a:xfrm flipH="1">
            <a:off x="4561283" y="2711056"/>
            <a:ext cx="2" cy="74048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文本框 15"/>
          <p:cNvSpPr txBox="1"/>
          <p:nvPr/>
        </p:nvSpPr>
        <p:spPr>
          <a:xfrm>
            <a:off x="1229394" y="1605688"/>
            <a:ext cx="2536644" cy="1029193"/>
          </a:xfrm>
          <a:prstGeom prst="rect">
            <a:avLst/>
          </a:prstGeom>
          <a:noFill/>
        </p:spPr>
        <p:txBody>
          <a:bodyPr wrap="square" rtlCol="0">
            <a:spAutoFit/>
          </a:bodyPr>
          <a:lstStyle/>
          <a:p>
            <a:pPr>
              <a:lnSpc>
                <a:spcPct val="130000"/>
              </a:lnSpc>
            </a:pP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
        <p:nvSpPr>
          <p:cNvPr id="22" name="文本框 16"/>
          <p:cNvSpPr txBox="1"/>
          <p:nvPr/>
        </p:nvSpPr>
        <p:spPr>
          <a:xfrm>
            <a:off x="5367916" y="1605688"/>
            <a:ext cx="2536644" cy="1029193"/>
          </a:xfrm>
          <a:prstGeom prst="rect">
            <a:avLst/>
          </a:prstGeom>
          <a:noFill/>
        </p:spPr>
        <p:txBody>
          <a:bodyPr wrap="square" rtlCol="0">
            <a:spAutoFit/>
          </a:bodyPr>
          <a:lstStyle/>
          <a:p>
            <a:pPr>
              <a:lnSpc>
                <a:spcPct val="130000"/>
              </a:lnSpc>
            </a:pPr>
            <a:r>
              <a:rPr lang="zh-CN" altLang="en-US" sz="1200" dirty="0">
                <a:solidFill>
                  <a:schemeClr val="tx2"/>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2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2)">
                                      <p:cBhvr>
                                        <p:cTn id="7" dur="2000"/>
                                        <p:tgtEl>
                                          <p:spTgt spid="8"/>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2)">
                                      <p:cBhvr>
                                        <p:cTn id="10" dur="2000"/>
                                        <p:tgtEl>
                                          <p:spTgt spid="7"/>
                                        </p:tgtEl>
                                      </p:cBhvr>
                                    </p:animEffect>
                                  </p:childTnLst>
                                </p:cTn>
                              </p:par>
                            </p:childTnLst>
                          </p:cTn>
                        </p:par>
                        <p:par>
                          <p:cTn id="11" fill="hold">
                            <p:stCondLst>
                              <p:cond delay="2000"/>
                            </p:stCondLst>
                            <p:childTnLst>
                              <p:par>
                                <p:cTn id="12" presetID="22" presetClass="entr" presetSubtype="1"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750"/>
                                        <p:tgtEl>
                                          <p:spTgt spid="18"/>
                                        </p:tgtEl>
                                      </p:cBhvr>
                                    </p:animEffect>
                                  </p:childTnLst>
                                </p:cTn>
                              </p:par>
                              <p:par>
                                <p:cTn id="15" presetID="22" presetClass="entr" presetSubtype="1"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750"/>
                                        <p:tgtEl>
                                          <p:spTgt spid="20"/>
                                        </p:tgtEl>
                                      </p:cBhvr>
                                    </p:animEffect>
                                  </p:childTnLst>
                                </p:cTn>
                              </p:par>
                              <p:par>
                                <p:cTn id="18" presetID="22" presetClass="entr" presetSubtype="1"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750"/>
                                        <p:tgtEl>
                                          <p:spTgt spid="19"/>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par>
                          <p:cTn id="31" fill="hold">
                            <p:stCondLst>
                              <p:cond delay="4000"/>
                            </p:stCondLst>
                            <p:childTnLst>
                              <p:par>
                                <p:cTn id="32" presetID="10" presetClass="entr" presetSubtype="0" fill="hold" grpId="0" nodeType="afterEffect">
                                  <p:stCondLst>
                                    <p:cond delay="0"/>
                                  </p:stCondLst>
                                  <p:iterate type="lt">
                                    <p:tmPct val="10000"/>
                                  </p:iterate>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childTnLst>
                                </p:cTn>
                              </p:par>
                              <p:par>
                                <p:cTn id="35" presetID="10" presetClass="entr" presetSubtype="0" fill="hold" grpId="0" nodeType="withEffect">
                                  <p:stCondLst>
                                    <p:cond delay="0"/>
                                  </p:stCondLst>
                                  <p:iterate type="lt">
                                    <p:tmPct val="10000"/>
                                  </p:iterate>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sp>
        <p:nvSpPr>
          <p:cNvPr id="44" name="Freeform 12"/>
          <p:cNvSpPr/>
          <p:nvPr/>
        </p:nvSpPr>
        <p:spPr bwMode="auto">
          <a:xfrm flipH="1">
            <a:off x="7927250" y="1385831"/>
            <a:ext cx="513495" cy="1839498"/>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 name="connsiteX0" fmla="*/ 10414 w 10414"/>
              <a:gd name="connsiteY0" fmla="*/ 9873 h 10359"/>
              <a:gd name="connsiteX1" fmla="*/ 0 w 10414"/>
              <a:gd name="connsiteY1" fmla="*/ 0 h 10359"/>
              <a:gd name="connsiteX2" fmla="*/ 414 w 10414"/>
              <a:gd name="connsiteY2" fmla="*/ 3289 h 10359"/>
              <a:gd name="connsiteX3" fmla="*/ 10414 w 10414"/>
              <a:gd name="connsiteY3" fmla="*/ 10359 h 10359"/>
              <a:gd name="connsiteX4" fmla="*/ 10414 w 10414"/>
              <a:gd name="connsiteY4" fmla="*/ 9873 h 10359"/>
              <a:gd name="connsiteX0-1" fmla="*/ 10414 w 10414"/>
              <a:gd name="connsiteY0-2" fmla="*/ 10472 h 10958"/>
              <a:gd name="connsiteX1-3" fmla="*/ 0 w 10414"/>
              <a:gd name="connsiteY1-4" fmla="*/ 0 h 10958"/>
              <a:gd name="connsiteX2-5" fmla="*/ 414 w 10414"/>
              <a:gd name="connsiteY2-6" fmla="*/ 3888 h 10958"/>
              <a:gd name="connsiteX3-7" fmla="*/ 10414 w 10414"/>
              <a:gd name="connsiteY3-8" fmla="*/ 10958 h 10958"/>
              <a:gd name="connsiteX4-9" fmla="*/ 10414 w 10414"/>
              <a:gd name="connsiteY4-10" fmla="*/ 10472 h 10958"/>
              <a:gd name="connsiteX0-11" fmla="*/ 10207 w 10207"/>
              <a:gd name="connsiteY0-12" fmla="*/ 9873 h 10359"/>
              <a:gd name="connsiteX1-13" fmla="*/ 0 w 10207"/>
              <a:gd name="connsiteY1-14" fmla="*/ 0 h 10359"/>
              <a:gd name="connsiteX2-15" fmla="*/ 207 w 10207"/>
              <a:gd name="connsiteY2-16" fmla="*/ 3289 h 10359"/>
              <a:gd name="connsiteX3-17" fmla="*/ 10207 w 10207"/>
              <a:gd name="connsiteY3-18" fmla="*/ 10359 h 10359"/>
              <a:gd name="connsiteX4-19" fmla="*/ 10207 w 10207"/>
              <a:gd name="connsiteY4-20" fmla="*/ 9873 h 10359"/>
              <a:gd name="connsiteX0-21" fmla="*/ 10067 w 10067"/>
              <a:gd name="connsiteY0-22" fmla="*/ 9954 h 10440"/>
              <a:gd name="connsiteX1-23" fmla="*/ 0 w 10067"/>
              <a:gd name="connsiteY1-24" fmla="*/ 0 h 10440"/>
              <a:gd name="connsiteX2-25" fmla="*/ 67 w 10067"/>
              <a:gd name="connsiteY2-26" fmla="*/ 3370 h 10440"/>
              <a:gd name="connsiteX3-27" fmla="*/ 10067 w 10067"/>
              <a:gd name="connsiteY3-28" fmla="*/ 10440 h 10440"/>
              <a:gd name="connsiteX4-29" fmla="*/ 10067 w 10067"/>
              <a:gd name="connsiteY4-30" fmla="*/ 9954 h 104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67" h="10440">
                <a:moveTo>
                  <a:pt x="10067" y="9954"/>
                </a:moveTo>
                <a:lnTo>
                  <a:pt x="0" y="0"/>
                </a:lnTo>
                <a:cubicBezTo>
                  <a:pt x="22" y="1123"/>
                  <a:pt x="45" y="2247"/>
                  <a:pt x="67" y="3370"/>
                </a:cubicBezTo>
                <a:lnTo>
                  <a:pt x="10067" y="10440"/>
                </a:lnTo>
                <a:lnTo>
                  <a:pt x="10067" y="9954"/>
                </a:lnTo>
                <a:close/>
              </a:path>
            </a:pathLst>
          </a:custGeom>
          <a:solidFill>
            <a:schemeClr val="accent4">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5" name="Freeform 13"/>
          <p:cNvSpPr/>
          <p:nvPr/>
        </p:nvSpPr>
        <p:spPr bwMode="auto">
          <a:xfrm flipH="1">
            <a:off x="7907663" y="2230916"/>
            <a:ext cx="542949" cy="1350944"/>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 name="connsiteX0" fmla="*/ 10000 w 10135"/>
              <a:gd name="connsiteY0" fmla="*/ 9189 h 11514"/>
              <a:gd name="connsiteX1" fmla="*/ 0 w 10135"/>
              <a:gd name="connsiteY1" fmla="*/ 0 h 11514"/>
              <a:gd name="connsiteX2" fmla="*/ 0 w 10135"/>
              <a:gd name="connsiteY2" fmla="*/ 5135 h 11514"/>
              <a:gd name="connsiteX3" fmla="*/ 10135 w 10135"/>
              <a:gd name="connsiteY3" fmla="*/ 11514 h 11514"/>
              <a:gd name="connsiteX4" fmla="*/ 10000 w 10135"/>
              <a:gd name="connsiteY4" fmla="*/ 9189 h 11514"/>
              <a:gd name="connsiteX0-1" fmla="*/ 10000 w 10135"/>
              <a:gd name="connsiteY0-2" fmla="*/ 10824 h 11514"/>
              <a:gd name="connsiteX1-3" fmla="*/ 0 w 10135"/>
              <a:gd name="connsiteY1-4" fmla="*/ 0 h 11514"/>
              <a:gd name="connsiteX2-5" fmla="*/ 0 w 10135"/>
              <a:gd name="connsiteY2-6" fmla="*/ 5135 h 11514"/>
              <a:gd name="connsiteX3-7" fmla="*/ 10135 w 10135"/>
              <a:gd name="connsiteY3-8" fmla="*/ 11514 h 11514"/>
              <a:gd name="connsiteX4-9" fmla="*/ 10000 w 10135"/>
              <a:gd name="connsiteY4-10" fmla="*/ 10824 h 11514"/>
              <a:gd name="connsiteX0-11" fmla="*/ 10270 w 10270"/>
              <a:gd name="connsiteY0-12" fmla="*/ 10824 h 11514"/>
              <a:gd name="connsiteX1-13" fmla="*/ 0 w 10270"/>
              <a:gd name="connsiteY1-14" fmla="*/ 0 h 11514"/>
              <a:gd name="connsiteX2-15" fmla="*/ 0 w 10270"/>
              <a:gd name="connsiteY2-16" fmla="*/ 5135 h 11514"/>
              <a:gd name="connsiteX3-17" fmla="*/ 10135 w 10270"/>
              <a:gd name="connsiteY3-18" fmla="*/ 11514 h 11514"/>
              <a:gd name="connsiteX4-19" fmla="*/ 10270 w 10270"/>
              <a:gd name="connsiteY4-20" fmla="*/ 10824 h 11514"/>
              <a:gd name="connsiteX0-21" fmla="*/ 10270 w 10270"/>
              <a:gd name="connsiteY0-22" fmla="*/ 10824 h 11393"/>
              <a:gd name="connsiteX1-23" fmla="*/ 0 w 10270"/>
              <a:gd name="connsiteY1-24" fmla="*/ 0 h 11393"/>
              <a:gd name="connsiteX2-25" fmla="*/ 0 w 10270"/>
              <a:gd name="connsiteY2-26" fmla="*/ 5135 h 11393"/>
              <a:gd name="connsiteX3-27" fmla="*/ 10270 w 10270"/>
              <a:gd name="connsiteY3-28" fmla="*/ 11393 h 11393"/>
              <a:gd name="connsiteX4-29" fmla="*/ 10270 w 10270"/>
              <a:gd name="connsiteY4-30" fmla="*/ 10824 h 11393"/>
              <a:gd name="connsiteX0-31" fmla="*/ 10270 w 10270"/>
              <a:gd name="connsiteY0-32" fmla="*/ 10824 h 11514"/>
              <a:gd name="connsiteX1-33" fmla="*/ 0 w 10270"/>
              <a:gd name="connsiteY1-34" fmla="*/ 0 h 11514"/>
              <a:gd name="connsiteX2-35" fmla="*/ 0 w 10270"/>
              <a:gd name="connsiteY2-36" fmla="*/ 5135 h 11514"/>
              <a:gd name="connsiteX3-37" fmla="*/ 10270 w 10270"/>
              <a:gd name="connsiteY3-38" fmla="*/ 11514 h 11514"/>
              <a:gd name="connsiteX4-39" fmla="*/ 10270 w 10270"/>
              <a:gd name="connsiteY4-40" fmla="*/ 10824 h 11514"/>
              <a:gd name="connsiteX0-41" fmla="*/ 10270 w 10270"/>
              <a:gd name="connsiteY0-42" fmla="*/ 10824 h 11453"/>
              <a:gd name="connsiteX1-43" fmla="*/ 0 w 10270"/>
              <a:gd name="connsiteY1-44" fmla="*/ 0 h 11453"/>
              <a:gd name="connsiteX2-45" fmla="*/ 0 w 10270"/>
              <a:gd name="connsiteY2-46" fmla="*/ 5135 h 11453"/>
              <a:gd name="connsiteX3-47" fmla="*/ 10270 w 10270"/>
              <a:gd name="connsiteY3-48" fmla="*/ 11453 h 11453"/>
              <a:gd name="connsiteX4-49" fmla="*/ 10270 w 10270"/>
              <a:gd name="connsiteY4-50" fmla="*/ 10824 h 114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70" h="11453">
                <a:moveTo>
                  <a:pt x="10270" y="10824"/>
                </a:moveTo>
                <a:lnTo>
                  <a:pt x="0" y="0"/>
                </a:lnTo>
                <a:lnTo>
                  <a:pt x="0" y="5135"/>
                </a:lnTo>
                <a:lnTo>
                  <a:pt x="10270" y="11453"/>
                </a:lnTo>
                <a:lnTo>
                  <a:pt x="10270" y="10824"/>
                </a:lnTo>
                <a:close/>
              </a:path>
            </a:pathLst>
          </a:custGeom>
          <a:solidFill>
            <a:schemeClr val="accent3">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6" name="Freeform 15"/>
          <p:cNvSpPr/>
          <p:nvPr/>
        </p:nvSpPr>
        <p:spPr bwMode="auto">
          <a:xfrm flipH="1">
            <a:off x="7935221" y="3850557"/>
            <a:ext cx="515391" cy="600404"/>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7" name="Rectangle 37"/>
          <p:cNvSpPr>
            <a:spLocks noChangeArrowheads="1"/>
          </p:cNvSpPr>
          <p:nvPr/>
        </p:nvSpPr>
        <p:spPr bwMode="auto">
          <a:xfrm flipH="1">
            <a:off x="8437329" y="1391810"/>
            <a:ext cx="706670" cy="590421"/>
          </a:xfrm>
          <a:prstGeom prst="rect">
            <a:avLst/>
          </a:pr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8" name="Rectangle 38"/>
          <p:cNvSpPr>
            <a:spLocks noChangeArrowheads="1"/>
          </p:cNvSpPr>
          <p:nvPr/>
        </p:nvSpPr>
        <p:spPr bwMode="auto">
          <a:xfrm flipH="1">
            <a:off x="8450613" y="2230916"/>
            <a:ext cx="693388" cy="605717"/>
          </a:xfrm>
          <a:prstGeom prst="rect">
            <a:avLst/>
          </a:pr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49" name="Rectangle 39"/>
          <p:cNvSpPr>
            <a:spLocks noChangeArrowheads="1"/>
          </p:cNvSpPr>
          <p:nvPr/>
        </p:nvSpPr>
        <p:spPr bwMode="auto">
          <a:xfrm flipH="1">
            <a:off x="8450613" y="3850557"/>
            <a:ext cx="693388" cy="600404"/>
          </a:xfrm>
          <a:prstGeom prst="rect">
            <a:avLst/>
          </a:pr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0" name="Rectangle 42"/>
          <p:cNvSpPr>
            <a:spLocks noChangeArrowheads="1"/>
          </p:cNvSpPr>
          <p:nvPr/>
        </p:nvSpPr>
        <p:spPr bwMode="auto">
          <a:xfrm flipH="1">
            <a:off x="7058526" y="3119891"/>
            <a:ext cx="868727" cy="99900"/>
          </a:xfrm>
          <a:prstGeom prst="rect">
            <a:avLst/>
          </a:pr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1" name="Freeform 43"/>
          <p:cNvSpPr>
            <a:spLocks noEditPoints="1"/>
          </p:cNvSpPr>
          <p:nvPr/>
        </p:nvSpPr>
        <p:spPr bwMode="auto">
          <a:xfrm flipH="1">
            <a:off x="6384608" y="1580862"/>
            <a:ext cx="584464" cy="1160957"/>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2" name="Freeform 44"/>
          <p:cNvSpPr/>
          <p:nvPr/>
        </p:nvSpPr>
        <p:spPr bwMode="auto">
          <a:xfrm flipH="1">
            <a:off x="6649401" y="2741819"/>
            <a:ext cx="409125" cy="483511"/>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solidFill>
            <a:schemeClr val="accent4"/>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3" name="Rectangle 45"/>
          <p:cNvSpPr>
            <a:spLocks noChangeArrowheads="1"/>
          </p:cNvSpPr>
          <p:nvPr/>
        </p:nvSpPr>
        <p:spPr bwMode="auto">
          <a:xfrm flipH="1">
            <a:off x="5530951" y="3479137"/>
            <a:ext cx="2390989" cy="95639"/>
          </a:xfrm>
          <a:prstGeom prst="rect">
            <a:avLst/>
          </a:pr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4" name="Freeform 46"/>
          <p:cNvSpPr/>
          <p:nvPr/>
        </p:nvSpPr>
        <p:spPr bwMode="auto">
          <a:xfrm flipH="1">
            <a:off x="5140422" y="3094793"/>
            <a:ext cx="390529" cy="478198"/>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5" name="Freeform 47"/>
          <p:cNvSpPr>
            <a:spLocks noEditPoints="1"/>
          </p:cNvSpPr>
          <p:nvPr/>
        </p:nvSpPr>
        <p:spPr bwMode="auto">
          <a:xfrm flipH="1">
            <a:off x="4902283" y="1579076"/>
            <a:ext cx="579151" cy="1344267"/>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6" name="Rectangle 48"/>
          <p:cNvSpPr>
            <a:spLocks noChangeArrowheads="1"/>
          </p:cNvSpPr>
          <p:nvPr/>
        </p:nvSpPr>
        <p:spPr bwMode="auto">
          <a:xfrm flipH="1">
            <a:off x="2492486" y="4110909"/>
            <a:ext cx="5454000" cy="92982"/>
          </a:xfrm>
          <a:prstGeom prst="rect">
            <a:avLst/>
          </a:pr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7" name="Freeform 49"/>
          <p:cNvSpPr>
            <a:spLocks noEditPoints="1"/>
          </p:cNvSpPr>
          <p:nvPr/>
        </p:nvSpPr>
        <p:spPr bwMode="auto">
          <a:xfrm flipH="1">
            <a:off x="1860708" y="1580861"/>
            <a:ext cx="584464" cy="145053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8" name="Freeform 50"/>
          <p:cNvSpPr/>
          <p:nvPr/>
        </p:nvSpPr>
        <p:spPr bwMode="auto">
          <a:xfrm flipH="1">
            <a:off x="2098848" y="3643338"/>
            <a:ext cx="456944" cy="56055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59" name="TextBox 31"/>
          <p:cNvSpPr txBox="1"/>
          <p:nvPr/>
        </p:nvSpPr>
        <p:spPr>
          <a:xfrm flipH="1">
            <a:off x="6528176" y="1690942"/>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4</a:t>
            </a:r>
            <a:endParaRPr lang="id-ID" sz="2100" b="1" dirty="0">
              <a:solidFill>
                <a:schemeClr val="tx2"/>
              </a:solidFill>
              <a:latin typeface="微软雅黑" panose="020B0503020204020204" pitchFamily="34" charset="-122"/>
              <a:ea typeface="微软雅黑" panose="020B0503020204020204" pitchFamily="34" charset="-122"/>
            </a:endParaRPr>
          </a:p>
        </p:txBody>
      </p:sp>
      <p:sp>
        <p:nvSpPr>
          <p:cNvPr id="60" name="TextBox 32"/>
          <p:cNvSpPr txBox="1"/>
          <p:nvPr/>
        </p:nvSpPr>
        <p:spPr>
          <a:xfrm flipH="1">
            <a:off x="5043195" y="1690942"/>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3</a:t>
            </a:r>
            <a:endParaRPr lang="id-ID" sz="2100" b="1" dirty="0">
              <a:solidFill>
                <a:schemeClr val="tx2"/>
              </a:solidFill>
              <a:latin typeface="微软雅黑" panose="020B0503020204020204" pitchFamily="34" charset="-122"/>
              <a:ea typeface="微软雅黑" panose="020B0503020204020204" pitchFamily="34" charset="-122"/>
            </a:endParaRPr>
          </a:p>
        </p:txBody>
      </p:sp>
      <p:sp>
        <p:nvSpPr>
          <p:cNvPr id="61" name="TextBox 33"/>
          <p:cNvSpPr txBox="1"/>
          <p:nvPr/>
        </p:nvSpPr>
        <p:spPr>
          <a:xfrm flipH="1">
            <a:off x="2008018" y="1690942"/>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1</a:t>
            </a:r>
            <a:endParaRPr lang="id-ID" sz="2100" b="1" dirty="0">
              <a:solidFill>
                <a:schemeClr val="tx2"/>
              </a:solidFill>
              <a:latin typeface="微软雅黑" panose="020B0503020204020204" pitchFamily="34" charset="-122"/>
              <a:ea typeface="微软雅黑" panose="020B0503020204020204" pitchFamily="34" charset="-122"/>
            </a:endParaRPr>
          </a:p>
        </p:txBody>
      </p:sp>
      <p:grpSp>
        <p:nvGrpSpPr>
          <p:cNvPr id="62" name="Group 34"/>
          <p:cNvGrpSpPr/>
          <p:nvPr/>
        </p:nvGrpSpPr>
        <p:grpSpPr>
          <a:xfrm flipH="1">
            <a:off x="8696826" y="1521258"/>
            <a:ext cx="242553" cy="292645"/>
            <a:chOff x="134906" y="3220464"/>
            <a:chExt cx="730251" cy="881063"/>
          </a:xfrm>
          <a:solidFill>
            <a:schemeClr val="bg1"/>
          </a:solidFill>
        </p:grpSpPr>
        <p:sp>
          <p:nvSpPr>
            <p:cNvPr id="63"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4"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5" name="Line 36"/>
            <p:cNvSpPr>
              <a:spLocks noChangeShapeType="1"/>
            </p:cNvSpPr>
            <p:nvPr/>
          </p:nvSpPr>
          <p:spPr bwMode="auto">
            <a:xfrm>
              <a:off x="742919" y="3904677"/>
              <a:ext cx="0" cy="196850"/>
            </a:xfrm>
            <a:prstGeom prst="lin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6" name="Line 37"/>
            <p:cNvSpPr>
              <a:spLocks noChangeShapeType="1"/>
            </p:cNvSpPr>
            <p:nvPr/>
          </p:nvSpPr>
          <p:spPr bwMode="auto">
            <a:xfrm>
              <a:off x="652432" y="3949127"/>
              <a:ext cx="0" cy="152400"/>
            </a:xfrm>
            <a:prstGeom prst="lin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7" name="Line 38"/>
            <p:cNvSpPr>
              <a:spLocks noChangeShapeType="1"/>
            </p:cNvSpPr>
            <p:nvPr/>
          </p:nvSpPr>
          <p:spPr bwMode="auto">
            <a:xfrm>
              <a:off x="560357" y="4011039"/>
              <a:ext cx="0" cy="90488"/>
            </a:xfrm>
            <a:prstGeom prst="lin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68" name="Oval 39"/>
            <p:cNvSpPr>
              <a:spLocks noChangeArrowheads="1"/>
            </p:cNvSpPr>
            <p:nvPr/>
          </p:nvSpPr>
          <p:spPr bwMode="auto">
            <a:xfrm>
              <a:off x="480981" y="3296664"/>
              <a:ext cx="38100" cy="38100"/>
            </a:xfrm>
            <a:prstGeom prst="ellipse">
              <a:avLst/>
            </a:prstGeom>
            <a:grpFill/>
            <a:ln w="19050" cap="rnd">
              <a:solidFill>
                <a:schemeClr val="accent4"/>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69" name="Freeform 5"/>
          <p:cNvSpPr>
            <a:spLocks noEditPoints="1"/>
          </p:cNvSpPr>
          <p:nvPr/>
        </p:nvSpPr>
        <p:spPr bwMode="auto">
          <a:xfrm flipH="1">
            <a:off x="8686834" y="2417560"/>
            <a:ext cx="262537" cy="25727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nvGrpSpPr>
          <p:cNvPr id="70" name="Group 42"/>
          <p:cNvGrpSpPr/>
          <p:nvPr/>
        </p:nvGrpSpPr>
        <p:grpSpPr>
          <a:xfrm flipH="1">
            <a:off x="2699384" y="1639386"/>
            <a:ext cx="280742" cy="428459"/>
            <a:chOff x="6553" y="1835403"/>
            <a:chExt cx="576263" cy="879476"/>
          </a:xfrm>
          <a:solidFill>
            <a:schemeClr val="accent1"/>
          </a:solidFill>
        </p:grpSpPr>
        <p:sp>
          <p:nvSpPr>
            <p:cNvPr id="71"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72"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73" name="Line 52"/>
            <p:cNvSpPr>
              <a:spLocks noChangeShapeType="1"/>
            </p:cNvSpPr>
            <p:nvPr/>
          </p:nvSpPr>
          <p:spPr bwMode="auto">
            <a:xfrm>
              <a:off x="292303" y="2291016"/>
              <a:ext cx="0" cy="423863"/>
            </a:xfrm>
            <a:prstGeom prst="line">
              <a:avLst/>
            </a:pr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74" name="Oval 53"/>
            <p:cNvSpPr>
              <a:spLocks noChangeArrowheads="1"/>
            </p:cNvSpPr>
            <p:nvPr/>
          </p:nvSpPr>
          <p:spPr bwMode="auto">
            <a:xfrm>
              <a:off x="216103" y="2138616"/>
              <a:ext cx="152400" cy="152400"/>
            </a:xfrm>
            <a:prstGeom prst="ellipse">
              <a:avLst/>
            </a:prstGeom>
            <a:grpFill/>
            <a:ln w="12700"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75" name="TextBox 47"/>
          <p:cNvSpPr txBox="1"/>
          <p:nvPr/>
        </p:nvSpPr>
        <p:spPr>
          <a:xfrm flipH="1">
            <a:off x="6736582" y="2155841"/>
            <a:ext cx="1261884" cy="307777"/>
          </a:xfrm>
          <a:prstGeom prst="rect">
            <a:avLst/>
          </a:prstGeom>
          <a:noFill/>
        </p:spPr>
        <p:txBody>
          <a:bodyPr wrap="non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单击编辑标题</a:t>
            </a:r>
            <a:endParaRPr lang="zh-CN" altLang="en-US" dirty="0">
              <a:solidFill>
                <a:schemeClr val="accent4"/>
              </a:solidFill>
              <a:latin typeface="微软雅黑" panose="020B0503020204020204" pitchFamily="34" charset="-122"/>
              <a:ea typeface="微软雅黑" panose="020B0503020204020204" pitchFamily="34" charset="-122"/>
            </a:endParaRPr>
          </a:p>
        </p:txBody>
      </p:sp>
      <p:sp>
        <p:nvSpPr>
          <p:cNvPr id="76" name="TextBox 48"/>
          <p:cNvSpPr txBox="1"/>
          <p:nvPr/>
        </p:nvSpPr>
        <p:spPr>
          <a:xfrm flipH="1">
            <a:off x="6794950" y="2351398"/>
            <a:ext cx="1252261"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a:t>
            </a: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字体</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TextBox 49"/>
          <p:cNvSpPr txBox="1"/>
          <p:nvPr/>
        </p:nvSpPr>
        <p:spPr>
          <a:xfrm flipH="1">
            <a:off x="5283800" y="2155841"/>
            <a:ext cx="1261884" cy="307777"/>
          </a:xfrm>
          <a:prstGeom prst="rect">
            <a:avLst/>
          </a:prstGeom>
          <a:noFill/>
        </p:spPr>
        <p:txBody>
          <a:bodyPr wrap="none" rtlCol="0">
            <a:spAutoFit/>
          </a:bodyPr>
          <a:lstStyle/>
          <a:p>
            <a:r>
              <a:rPr lang="zh-CN" altLang="en-US" dirty="0">
                <a:solidFill>
                  <a:schemeClr val="accent3"/>
                </a:solidFill>
                <a:latin typeface="微软雅黑" panose="020B0503020204020204" pitchFamily="34" charset="-122"/>
                <a:ea typeface="微软雅黑" panose="020B0503020204020204" pitchFamily="34" charset="-122"/>
              </a:rPr>
              <a:t>单击编辑标题</a:t>
            </a: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78" name="TextBox 50"/>
          <p:cNvSpPr txBox="1"/>
          <p:nvPr/>
        </p:nvSpPr>
        <p:spPr>
          <a:xfrm flipH="1">
            <a:off x="5283800" y="2409766"/>
            <a:ext cx="1252261"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a:t>
            </a: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字体</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TextBox 51"/>
          <p:cNvSpPr txBox="1"/>
          <p:nvPr/>
        </p:nvSpPr>
        <p:spPr>
          <a:xfrm flipH="1">
            <a:off x="2213624" y="2155841"/>
            <a:ext cx="1261884" cy="307777"/>
          </a:xfrm>
          <a:prstGeom prst="rect">
            <a:avLst/>
          </a:prstGeom>
          <a:noFill/>
        </p:spPr>
        <p:txBody>
          <a:bodyPr wrap="non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单击编辑标题</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80" name="TextBox 52"/>
          <p:cNvSpPr txBox="1"/>
          <p:nvPr/>
        </p:nvSpPr>
        <p:spPr>
          <a:xfrm flipH="1">
            <a:off x="2213624" y="2409766"/>
            <a:ext cx="1252261" cy="1384995"/>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1" name="Group 53"/>
          <p:cNvGrpSpPr/>
          <p:nvPr/>
        </p:nvGrpSpPr>
        <p:grpSpPr>
          <a:xfrm flipH="1">
            <a:off x="7343614" y="1606582"/>
            <a:ext cx="357773" cy="431660"/>
            <a:chOff x="134906" y="3220464"/>
            <a:chExt cx="730251" cy="881063"/>
          </a:xfrm>
          <a:solidFill>
            <a:schemeClr val="accent4"/>
          </a:solidFill>
        </p:grpSpPr>
        <p:sp>
          <p:nvSpPr>
            <p:cNvPr id="82"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3"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4" name="Line 36"/>
            <p:cNvSpPr>
              <a:spLocks noChangeShapeType="1"/>
            </p:cNvSpPr>
            <p:nvPr/>
          </p:nvSpPr>
          <p:spPr bwMode="auto">
            <a:xfrm>
              <a:off x="742919" y="3904677"/>
              <a:ext cx="0" cy="196850"/>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5" name="Line 37"/>
            <p:cNvSpPr>
              <a:spLocks noChangeShapeType="1"/>
            </p:cNvSpPr>
            <p:nvPr/>
          </p:nvSpPr>
          <p:spPr bwMode="auto">
            <a:xfrm>
              <a:off x="652432" y="3949127"/>
              <a:ext cx="0" cy="152400"/>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6" name="Line 38"/>
            <p:cNvSpPr>
              <a:spLocks noChangeShapeType="1"/>
            </p:cNvSpPr>
            <p:nvPr/>
          </p:nvSpPr>
          <p:spPr bwMode="auto">
            <a:xfrm>
              <a:off x="560357" y="4011039"/>
              <a:ext cx="0" cy="90488"/>
            </a:xfrm>
            <a:prstGeom prst="lin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87" name="Oval 39"/>
            <p:cNvSpPr>
              <a:spLocks noChangeArrowheads="1"/>
            </p:cNvSpPr>
            <p:nvPr/>
          </p:nvSpPr>
          <p:spPr bwMode="auto">
            <a:xfrm>
              <a:off x="480981" y="3296664"/>
              <a:ext cx="38100" cy="38100"/>
            </a:xfrm>
            <a:prstGeom prst="ellipse">
              <a:avLst/>
            </a:prstGeom>
            <a:grpFill/>
            <a:ln w="15875" cap="rnd">
              <a:solidFill>
                <a:schemeClr val="bg1"/>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88" name="Freeform 5"/>
          <p:cNvSpPr>
            <a:spLocks noEditPoints="1"/>
          </p:cNvSpPr>
          <p:nvPr/>
        </p:nvSpPr>
        <p:spPr bwMode="auto">
          <a:xfrm flipH="1">
            <a:off x="5732595" y="1702515"/>
            <a:ext cx="354336" cy="347234"/>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accent3"/>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nvGrpSpPr>
          <p:cNvPr id="89" name="Group 61"/>
          <p:cNvGrpSpPr/>
          <p:nvPr/>
        </p:nvGrpSpPr>
        <p:grpSpPr>
          <a:xfrm flipH="1">
            <a:off x="8737108" y="4022073"/>
            <a:ext cx="177344" cy="270654"/>
            <a:chOff x="6553" y="1835403"/>
            <a:chExt cx="576263" cy="879476"/>
          </a:xfrm>
          <a:solidFill>
            <a:schemeClr val="bg1"/>
          </a:solidFill>
        </p:grpSpPr>
        <p:sp>
          <p:nvSpPr>
            <p:cNvPr id="90"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91"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92" name="Line 52"/>
            <p:cNvSpPr>
              <a:spLocks noChangeShapeType="1"/>
            </p:cNvSpPr>
            <p:nvPr/>
          </p:nvSpPr>
          <p:spPr bwMode="auto">
            <a:xfrm>
              <a:off x="292303" y="2291016"/>
              <a:ext cx="0" cy="423863"/>
            </a:xfrm>
            <a:prstGeom prst="line">
              <a:avLst/>
            </a:pr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93" name="Oval 53"/>
            <p:cNvSpPr>
              <a:spLocks noChangeArrowheads="1"/>
            </p:cNvSpPr>
            <p:nvPr/>
          </p:nvSpPr>
          <p:spPr bwMode="auto">
            <a:xfrm>
              <a:off x="216103" y="2138616"/>
              <a:ext cx="152400" cy="152400"/>
            </a:xfrm>
            <a:prstGeom prst="ellipse">
              <a:avLst/>
            </a:prstGeom>
            <a:grpFill/>
            <a:ln w="19050" cap="rnd">
              <a:solidFill>
                <a:schemeClr val="bg1">
                  <a:lumMod val="75000"/>
                </a:schemeClr>
              </a:solidFill>
              <a:prstDash val="solid"/>
              <a:round/>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grpSp>
      <p:sp>
        <p:nvSpPr>
          <p:cNvPr id="94" name="Rectangle 48"/>
          <p:cNvSpPr>
            <a:spLocks noChangeArrowheads="1"/>
          </p:cNvSpPr>
          <p:nvPr/>
        </p:nvSpPr>
        <p:spPr bwMode="auto">
          <a:xfrm rot="5400000" flipH="1">
            <a:off x="1610051" y="3083764"/>
            <a:ext cx="1080000" cy="92982"/>
          </a:xfrm>
          <a:prstGeom prst="rect">
            <a:avLst/>
          </a:prstGeom>
          <a:solidFill>
            <a:schemeClr val="accent1"/>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5" name="Freeform 67"/>
          <p:cNvSpPr/>
          <p:nvPr/>
        </p:nvSpPr>
        <p:spPr bwMode="auto">
          <a:xfrm flipH="1">
            <a:off x="7909310" y="3076627"/>
            <a:ext cx="547337" cy="794270"/>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 name="connsiteX0" fmla="*/ 10000 w 10000"/>
              <a:gd name="connsiteY0" fmla="*/ 9189 h 10000"/>
              <a:gd name="connsiteX1" fmla="*/ 0 w 10000"/>
              <a:gd name="connsiteY1" fmla="*/ 0 h 10000"/>
              <a:gd name="connsiteX2" fmla="*/ 200 w 10000"/>
              <a:gd name="connsiteY2" fmla="*/ 7393 h 10000"/>
              <a:gd name="connsiteX3" fmla="*/ 10000 w 10000"/>
              <a:gd name="connsiteY3" fmla="*/ 10000 h 10000"/>
              <a:gd name="connsiteX4" fmla="*/ 10000 w 10000"/>
              <a:gd name="connsiteY4" fmla="*/ 9189 h 10000"/>
              <a:gd name="connsiteX0-1" fmla="*/ 10000 w 10000"/>
              <a:gd name="connsiteY0-2" fmla="*/ 9189 h 10000"/>
              <a:gd name="connsiteX1-3" fmla="*/ 0 w 10000"/>
              <a:gd name="connsiteY1-4" fmla="*/ 0 h 10000"/>
              <a:gd name="connsiteX2-5" fmla="*/ 200 w 10000"/>
              <a:gd name="connsiteY2-6" fmla="*/ 7393 h 10000"/>
              <a:gd name="connsiteX3-7" fmla="*/ 10000 w 10000"/>
              <a:gd name="connsiteY3-8" fmla="*/ 10000 h 10000"/>
              <a:gd name="connsiteX4-9" fmla="*/ 10000 w 10000"/>
              <a:gd name="connsiteY4-10" fmla="*/ 9189 h 10000"/>
              <a:gd name="connsiteX0-11" fmla="*/ 10000 w 10000"/>
              <a:gd name="connsiteY0-12" fmla="*/ 9189 h 10000"/>
              <a:gd name="connsiteX1-13" fmla="*/ 0 w 10000"/>
              <a:gd name="connsiteY1-14" fmla="*/ 0 h 10000"/>
              <a:gd name="connsiteX2-15" fmla="*/ 335 w 10000"/>
              <a:gd name="connsiteY2-16" fmla="*/ 7573 h 10000"/>
              <a:gd name="connsiteX3-17" fmla="*/ 10000 w 10000"/>
              <a:gd name="connsiteY3-18" fmla="*/ 10000 h 10000"/>
              <a:gd name="connsiteX4-19" fmla="*/ 10000 w 10000"/>
              <a:gd name="connsiteY4-20" fmla="*/ 9189 h 10000"/>
              <a:gd name="connsiteX0-21" fmla="*/ 10083 w 10083"/>
              <a:gd name="connsiteY0-22" fmla="*/ 9189 h 10000"/>
              <a:gd name="connsiteX1-23" fmla="*/ 83 w 10083"/>
              <a:gd name="connsiteY1-24" fmla="*/ 0 h 10000"/>
              <a:gd name="connsiteX2-25" fmla="*/ 13 w 10083"/>
              <a:gd name="connsiteY2-26" fmla="*/ 7483 h 10000"/>
              <a:gd name="connsiteX3-27" fmla="*/ 10083 w 10083"/>
              <a:gd name="connsiteY3-28" fmla="*/ 10000 h 10000"/>
              <a:gd name="connsiteX4-29" fmla="*/ 10083 w 10083"/>
              <a:gd name="connsiteY4-30" fmla="*/ 9189 h 10000"/>
              <a:gd name="connsiteX0-31" fmla="*/ 10353 w 10353"/>
              <a:gd name="connsiteY0-32" fmla="*/ 8919 h 10000"/>
              <a:gd name="connsiteX1-33" fmla="*/ 83 w 10353"/>
              <a:gd name="connsiteY1-34" fmla="*/ 0 h 10000"/>
              <a:gd name="connsiteX2-35" fmla="*/ 13 w 10353"/>
              <a:gd name="connsiteY2-36" fmla="*/ 7483 h 10000"/>
              <a:gd name="connsiteX3-37" fmla="*/ 10083 w 10353"/>
              <a:gd name="connsiteY3-38" fmla="*/ 10000 h 10000"/>
              <a:gd name="connsiteX4-39" fmla="*/ 10353 w 10353"/>
              <a:gd name="connsiteY4-40" fmla="*/ 8919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53" h="10000">
                <a:moveTo>
                  <a:pt x="10353" y="8919"/>
                </a:moveTo>
                <a:lnTo>
                  <a:pt x="83" y="0"/>
                </a:lnTo>
                <a:cubicBezTo>
                  <a:pt x="150" y="2464"/>
                  <a:pt x="-54" y="5019"/>
                  <a:pt x="13" y="7483"/>
                </a:cubicBezTo>
                <a:lnTo>
                  <a:pt x="10083" y="10000"/>
                </a:lnTo>
                <a:lnTo>
                  <a:pt x="10353" y="8919"/>
                </a:lnTo>
                <a:close/>
              </a:path>
            </a:pathLst>
          </a:custGeom>
          <a:solidFill>
            <a:schemeClr val="accent2">
              <a:lumMod val="75000"/>
            </a:schemeClr>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6" name="Rectangle 38"/>
          <p:cNvSpPr>
            <a:spLocks noChangeArrowheads="1"/>
          </p:cNvSpPr>
          <p:nvPr/>
        </p:nvSpPr>
        <p:spPr bwMode="auto">
          <a:xfrm flipH="1">
            <a:off x="8448852" y="3076627"/>
            <a:ext cx="693388" cy="605717"/>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7" name="Rectangle 45"/>
          <p:cNvSpPr>
            <a:spLocks noChangeArrowheads="1"/>
          </p:cNvSpPr>
          <p:nvPr/>
        </p:nvSpPr>
        <p:spPr bwMode="auto">
          <a:xfrm flipH="1">
            <a:off x="5529190" y="3781922"/>
            <a:ext cx="2390989" cy="91800"/>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8" name="Freeform 46"/>
          <p:cNvSpPr/>
          <p:nvPr/>
        </p:nvSpPr>
        <p:spPr bwMode="auto">
          <a:xfrm flipH="1">
            <a:off x="3645618" y="3390435"/>
            <a:ext cx="390529" cy="478198"/>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99" name="Freeform 47"/>
          <p:cNvSpPr>
            <a:spLocks noEditPoints="1"/>
          </p:cNvSpPr>
          <p:nvPr/>
        </p:nvSpPr>
        <p:spPr bwMode="auto">
          <a:xfrm flipH="1">
            <a:off x="3400335" y="1574681"/>
            <a:ext cx="579151" cy="1344267"/>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0" name="TextBox 72"/>
          <p:cNvSpPr txBox="1"/>
          <p:nvPr/>
        </p:nvSpPr>
        <p:spPr>
          <a:xfrm flipH="1">
            <a:off x="3541247" y="1686547"/>
            <a:ext cx="351378" cy="415498"/>
          </a:xfrm>
          <a:prstGeom prst="rect">
            <a:avLst/>
          </a:prstGeom>
          <a:noFill/>
        </p:spPr>
        <p:txBody>
          <a:bodyPr wrap="none" rtlCol="0">
            <a:spAutoFit/>
          </a:bodyPr>
          <a:lstStyle/>
          <a:p>
            <a:r>
              <a:rPr lang="id-ID" sz="2100" b="1" dirty="0">
                <a:solidFill>
                  <a:schemeClr val="tx2"/>
                </a:solidFill>
                <a:latin typeface="微软雅黑" panose="020B0503020204020204" pitchFamily="34" charset="-122"/>
                <a:ea typeface="微软雅黑" panose="020B0503020204020204" pitchFamily="34" charset="-122"/>
              </a:rPr>
              <a:t>2</a:t>
            </a:r>
            <a:endParaRPr lang="id-ID" sz="2100" b="1" dirty="0">
              <a:solidFill>
                <a:schemeClr val="tx2"/>
              </a:solidFill>
              <a:latin typeface="微软雅黑" panose="020B0503020204020204" pitchFamily="34" charset="-122"/>
              <a:ea typeface="微软雅黑" panose="020B0503020204020204" pitchFamily="34" charset="-122"/>
            </a:endParaRPr>
          </a:p>
        </p:txBody>
      </p:sp>
      <p:sp>
        <p:nvSpPr>
          <p:cNvPr id="101" name="Rectangle 48"/>
          <p:cNvSpPr>
            <a:spLocks noChangeArrowheads="1"/>
          </p:cNvSpPr>
          <p:nvPr/>
        </p:nvSpPr>
        <p:spPr bwMode="auto">
          <a:xfrm rot="5400000" flipH="1">
            <a:off x="3287244" y="3025830"/>
            <a:ext cx="810000" cy="102600"/>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2" name="Rectangle 48"/>
          <p:cNvSpPr>
            <a:spLocks noChangeArrowheads="1"/>
          </p:cNvSpPr>
          <p:nvPr/>
        </p:nvSpPr>
        <p:spPr bwMode="auto">
          <a:xfrm rot="5400000" flipH="1">
            <a:off x="4921655" y="2813351"/>
            <a:ext cx="540000" cy="102600"/>
          </a:xfrm>
          <a:prstGeom prst="rect">
            <a:avLst/>
          </a:prstGeom>
          <a:solidFill>
            <a:schemeClr val="accent3"/>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3" name="Rectangle 48"/>
          <p:cNvSpPr>
            <a:spLocks noChangeArrowheads="1"/>
          </p:cNvSpPr>
          <p:nvPr/>
        </p:nvSpPr>
        <p:spPr bwMode="auto">
          <a:xfrm flipH="1">
            <a:off x="4012427" y="3776201"/>
            <a:ext cx="1620000" cy="94500"/>
          </a:xfrm>
          <a:prstGeom prst="rect">
            <a:avLst/>
          </a:prstGeom>
          <a:solidFill>
            <a:schemeClr val="accent2"/>
          </a:solidFill>
          <a:ln>
            <a:noFill/>
          </a:ln>
        </p:spPr>
        <p:txBody>
          <a:bodyPr vert="horz" wrap="square" lIns="68580" tIns="34290" rIns="68580" bIns="34290" numCol="1" anchor="t" anchorCtr="0" compatLnSpc="1"/>
          <a:lstStyle/>
          <a:p>
            <a:endParaRPr lang="id-ID" sz="1015" dirty="0">
              <a:solidFill>
                <a:schemeClr val="tx2"/>
              </a:solidFill>
              <a:latin typeface="微软雅黑" panose="020B0503020204020204" pitchFamily="34" charset="-122"/>
            </a:endParaRPr>
          </a:p>
        </p:txBody>
      </p:sp>
      <p:sp>
        <p:nvSpPr>
          <p:cNvPr id="104" name="Freeform 9"/>
          <p:cNvSpPr/>
          <p:nvPr/>
        </p:nvSpPr>
        <p:spPr bwMode="auto">
          <a:xfrm flipH="1">
            <a:off x="8666433" y="3234678"/>
            <a:ext cx="300758" cy="285869"/>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105" name="TextBox 78"/>
          <p:cNvSpPr txBox="1"/>
          <p:nvPr/>
        </p:nvSpPr>
        <p:spPr>
          <a:xfrm flipH="1">
            <a:off x="3803515" y="2409766"/>
            <a:ext cx="1269160" cy="1384995"/>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6" name="Freeform 9"/>
          <p:cNvSpPr/>
          <p:nvPr/>
        </p:nvSpPr>
        <p:spPr bwMode="auto">
          <a:xfrm flipH="1">
            <a:off x="4244860" y="1700414"/>
            <a:ext cx="356807" cy="339143"/>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accent2"/>
          </a:solidFill>
          <a:ln>
            <a:noFill/>
          </a:ln>
        </p:spPr>
        <p:txBody>
          <a:bodyPr vert="horz" wrap="square" lIns="91440" tIns="45720" rIns="91440" bIns="45720" numCol="1" anchor="t" anchorCtr="0" compatLnSpc="1"/>
          <a:lstStyle/>
          <a:p>
            <a:endParaRPr lang="id-ID" sz="1800" dirty="0">
              <a:solidFill>
                <a:schemeClr val="tx2"/>
              </a:solidFill>
              <a:latin typeface="微软雅黑" panose="020B0503020204020204" pitchFamily="34" charset="-122"/>
            </a:endParaRPr>
          </a:p>
        </p:txBody>
      </p:sp>
      <p:sp>
        <p:nvSpPr>
          <p:cNvPr id="107" name="TextBox 80"/>
          <p:cNvSpPr txBox="1"/>
          <p:nvPr/>
        </p:nvSpPr>
        <p:spPr>
          <a:xfrm flipH="1">
            <a:off x="3804797" y="2169275"/>
            <a:ext cx="1261884" cy="307777"/>
          </a:xfrm>
          <a:prstGeom prst="rect">
            <a:avLst/>
          </a:prstGeom>
          <a:noFill/>
        </p:spPr>
        <p:txBody>
          <a:bodyPr wrap="non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单击编辑标题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53" presetClass="entr" presetSubtype="16"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 calcmode="lin" valueType="num">
                                      <p:cBhvr>
                                        <p:cTn id="10" dur="500" fill="hold"/>
                                        <p:tgtEl>
                                          <p:spTgt spid="62"/>
                                        </p:tgtEl>
                                        <p:attrNameLst>
                                          <p:attrName>ppt_w</p:attrName>
                                        </p:attrNameLst>
                                      </p:cBhvr>
                                      <p:tavLst>
                                        <p:tav tm="0">
                                          <p:val>
                                            <p:fltVal val="0"/>
                                          </p:val>
                                        </p:tav>
                                        <p:tav tm="100000">
                                          <p:val>
                                            <p:strVal val="#ppt_w"/>
                                          </p:val>
                                        </p:tav>
                                      </p:tavLst>
                                    </p:anim>
                                    <p:anim calcmode="lin" valueType="num">
                                      <p:cBhvr>
                                        <p:cTn id="11" dur="500" fill="hold"/>
                                        <p:tgtEl>
                                          <p:spTgt spid="62"/>
                                        </p:tgtEl>
                                        <p:attrNameLst>
                                          <p:attrName>ppt_h</p:attrName>
                                        </p:attrNameLst>
                                      </p:cBhvr>
                                      <p:tavLst>
                                        <p:tav tm="0">
                                          <p:val>
                                            <p:fltVal val="0"/>
                                          </p:val>
                                        </p:tav>
                                        <p:tav tm="100000">
                                          <p:val>
                                            <p:strVal val="#ppt_h"/>
                                          </p:val>
                                        </p:tav>
                                      </p:tavLst>
                                    </p:anim>
                                    <p:animEffect transition="in" filter="fade">
                                      <p:cBhvr>
                                        <p:cTn id="12" dur="500"/>
                                        <p:tgtEl>
                                          <p:spTgt spid="62"/>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right)">
                                      <p:cBhvr>
                                        <p:cTn id="16" dur="500"/>
                                        <p:tgtEl>
                                          <p:spTgt spid="44"/>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right)">
                                      <p:cBhvr>
                                        <p:cTn id="20" dur="500"/>
                                        <p:tgtEl>
                                          <p:spTgt spid="50"/>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down)">
                                      <p:cBhvr>
                                        <p:cTn id="24" dur="500"/>
                                        <p:tgtEl>
                                          <p:spTgt spid="52"/>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53" presetClass="entr" presetSubtype="16" fill="hold"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9"/>
                                        </p:tgtEl>
                                        <p:attrNameLst>
                                          <p:attrName>style.visibility</p:attrName>
                                        </p:attrNameLst>
                                      </p:cBhvr>
                                      <p:to>
                                        <p:strVal val="visible"/>
                                      </p:to>
                                    </p:set>
                                    <p:anim calcmode="lin" valueType="num">
                                      <p:cBhvr>
                                        <p:cTn id="50" dur="500" fill="hold"/>
                                        <p:tgtEl>
                                          <p:spTgt spid="69"/>
                                        </p:tgtEl>
                                        <p:attrNameLst>
                                          <p:attrName>ppt_w</p:attrName>
                                        </p:attrNameLst>
                                      </p:cBhvr>
                                      <p:tavLst>
                                        <p:tav tm="0">
                                          <p:val>
                                            <p:fltVal val="0"/>
                                          </p:val>
                                        </p:tav>
                                        <p:tav tm="100000">
                                          <p:val>
                                            <p:strVal val="#ppt_w"/>
                                          </p:val>
                                        </p:tav>
                                      </p:tavLst>
                                    </p:anim>
                                    <p:anim calcmode="lin" valueType="num">
                                      <p:cBhvr>
                                        <p:cTn id="51" dur="500" fill="hold"/>
                                        <p:tgtEl>
                                          <p:spTgt spid="69"/>
                                        </p:tgtEl>
                                        <p:attrNameLst>
                                          <p:attrName>ppt_h</p:attrName>
                                        </p:attrNameLst>
                                      </p:cBhvr>
                                      <p:tavLst>
                                        <p:tav tm="0">
                                          <p:val>
                                            <p:fltVal val="0"/>
                                          </p:val>
                                        </p:tav>
                                        <p:tav tm="100000">
                                          <p:val>
                                            <p:strVal val="#ppt_h"/>
                                          </p:val>
                                        </p:tav>
                                      </p:tavLst>
                                    </p:anim>
                                    <p:animEffect transition="in" filter="fade">
                                      <p:cBhvr>
                                        <p:cTn id="52" dur="500"/>
                                        <p:tgtEl>
                                          <p:spTgt spid="69"/>
                                        </p:tgtEl>
                                      </p:cBhvr>
                                    </p:animEffect>
                                  </p:childTnLst>
                                </p:cTn>
                              </p:par>
                            </p:childTnLst>
                          </p:cTn>
                        </p:par>
                        <p:par>
                          <p:cTn id="53" fill="hold">
                            <p:stCondLst>
                              <p:cond delay="3500"/>
                            </p:stCondLst>
                            <p:childTnLst>
                              <p:par>
                                <p:cTn id="54" presetID="22" presetClass="entr" presetSubtype="2"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wipe(right)">
                                      <p:cBhvr>
                                        <p:cTn id="56" dur="500"/>
                                        <p:tgtEl>
                                          <p:spTgt spid="45"/>
                                        </p:tgtEl>
                                      </p:cBhvr>
                                    </p:animEffect>
                                  </p:childTnLst>
                                </p:cTn>
                              </p:par>
                            </p:childTnLst>
                          </p:cTn>
                        </p:par>
                        <p:par>
                          <p:cTn id="57" fill="hold">
                            <p:stCondLst>
                              <p:cond delay="4000"/>
                            </p:stCondLst>
                            <p:childTnLst>
                              <p:par>
                                <p:cTn id="58" presetID="22" presetClass="entr" presetSubtype="2"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right)">
                                      <p:cBhvr>
                                        <p:cTn id="60" dur="500"/>
                                        <p:tgtEl>
                                          <p:spTgt spid="53"/>
                                        </p:tgtEl>
                                      </p:cBhvr>
                                    </p:animEffect>
                                  </p:childTnLst>
                                </p:cTn>
                              </p:par>
                            </p:childTnLst>
                          </p:cTn>
                        </p:par>
                        <p:par>
                          <p:cTn id="61" fill="hold">
                            <p:stCondLst>
                              <p:cond delay="4500"/>
                            </p:stCondLst>
                            <p:childTnLst>
                              <p:par>
                                <p:cTn id="62" presetID="22" presetClass="entr" presetSubtype="4"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102"/>
                                        </p:tgtEl>
                                        <p:attrNameLst>
                                          <p:attrName>style.visibility</p:attrName>
                                        </p:attrNameLst>
                                      </p:cBhvr>
                                      <p:to>
                                        <p:strVal val="visible"/>
                                      </p:to>
                                    </p:set>
                                    <p:animEffect transition="in" filter="wipe(down)">
                                      <p:cBhvr>
                                        <p:cTn id="68" dur="500"/>
                                        <p:tgtEl>
                                          <p:spTgt spid="102"/>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down)">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500"/>
                                        <p:tgtEl>
                                          <p:spTgt spid="60"/>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88"/>
                                        </p:tgtEl>
                                        <p:attrNameLst>
                                          <p:attrName>style.visibility</p:attrName>
                                        </p:attrNameLst>
                                      </p:cBhvr>
                                      <p:to>
                                        <p:strVal val="visible"/>
                                      </p:to>
                                    </p:set>
                                    <p:anim calcmode="lin" valueType="num">
                                      <p:cBhvr>
                                        <p:cTn id="78" dur="500" fill="hold"/>
                                        <p:tgtEl>
                                          <p:spTgt spid="88"/>
                                        </p:tgtEl>
                                        <p:attrNameLst>
                                          <p:attrName>ppt_w</p:attrName>
                                        </p:attrNameLst>
                                      </p:cBhvr>
                                      <p:tavLst>
                                        <p:tav tm="0">
                                          <p:val>
                                            <p:fltVal val="0"/>
                                          </p:val>
                                        </p:tav>
                                        <p:tav tm="100000">
                                          <p:val>
                                            <p:strVal val="#ppt_w"/>
                                          </p:val>
                                        </p:tav>
                                      </p:tavLst>
                                    </p:anim>
                                    <p:anim calcmode="lin" valueType="num">
                                      <p:cBhvr>
                                        <p:cTn id="79" dur="500" fill="hold"/>
                                        <p:tgtEl>
                                          <p:spTgt spid="88"/>
                                        </p:tgtEl>
                                        <p:attrNameLst>
                                          <p:attrName>ppt_h</p:attrName>
                                        </p:attrNameLst>
                                      </p:cBhvr>
                                      <p:tavLst>
                                        <p:tav tm="0">
                                          <p:val>
                                            <p:fltVal val="0"/>
                                          </p:val>
                                        </p:tav>
                                        <p:tav tm="100000">
                                          <p:val>
                                            <p:strVal val="#ppt_h"/>
                                          </p:val>
                                        </p:tav>
                                      </p:tavLst>
                                    </p:anim>
                                    <p:animEffect transition="in" filter="fade">
                                      <p:cBhvr>
                                        <p:cTn id="80" dur="500"/>
                                        <p:tgtEl>
                                          <p:spTgt spid="88"/>
                                        </p:tgtEl>
                                      </p:cBhvr>
                                    </p:animEffect>
                                  </p:childTnLst>
                                </p:cTn>
                              </p:par>
                            </p:childTnLst>
                          </p:cTn>
                        </p:par>
                        <p:par>
                          <p:cTn id="81" fill="hold">
                            <p:stCondLst>
                              <p:cond delay="6000"/>
                            </p:stCondLst>
                            <p:childTnLst>
                              <p:par>
                                <p:cTn id="82" presetID="10"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childTnLst>
                                </p:cTn>
                              </p:par>
                              <p:par>
                                <p:cTn id="92" presetID="53" presetClass="entr" presetSubtype="16" fill="hold"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500" fill="hold"/>
                                        <p:tgtEl>
                                          <p:spTgt spid="89"/>
                                        </p:tgtEl>
                                        <p:attrNameLst>
                                          <p:attrName>ppt_w</p:attrName>
                                        </p:attrNameLst>
                                      </p:cBhvr>
                                      <p:tavLst>
                                        <p:tav tm="0">
                                          <p:val>
                                            <p:fltVal val="0"/>
                                          </p:val>
                                        </p:tav>
                                        <p:tav tm="100000">
                                          <p:val>
                                            <p:strVal val="#ppt_w"/>
                                          </p:val>
                                        </p:tav>
                                      </p:tavLst>
                                    </p:anim>
                                    <p:anim calcmode="lin" valueType="num">
                                      <p:cBhvr>
                                        <p:cTn id="95" dur="500" fill="hold"/>
                                        <p:tgtEl>
                                          <p:spTgt spid="89"/>
                                        </p:tgtEl>
                                        <p:attrNameLst>
                                          <p:attrName>ppt_h</p:attrName>
                                        </p:attrNameLst>
                                      </p:cBhvr>
                                      <p:tavLst>
                                        <p:tav tm="0">
                                          <p:val>
                                            <p:fltVal val="0"/>
                                          </p:val>
                                        </p:tav>
                                        <p:tav tm="100000">
                                          <p:val>
                                            <p:strVal val="#ppt_h"/>
                                          </p:val>
                                        </p:tav>
                                      </p:tavLst>
                                    </p:anim>
                                    <p:animEffect transition="in" filter="fade">
                                      <p:cBhvr>
                                        <p:cTn id="96" dur="500"/>
                                        <p:tgtEl>
                                          <p:spTgt spid="89"/>
                                        </p:tgtEl>
                                      </p:cBhvr>
                                    </p:animEffect>
                                  </p:childTnLst>
                                </p:cTn>
                              </p:par>
                            </p:childTnLst>
                          </p:cTn>
                        </p:par>
                        <p:par>
                          <p:cTn id="97" fill="hold">
                            <p:stCondLst>
                              <p:cond delay="7000"/>
                            </p:stCondLst>
                            <p:childTnLst>
                              <p:par>
                                <p:cTn id="98" presetID="22" presetClass="entr" presetSubtype="2"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wipe(right)">
                                      <p:cBhvr>
                                        <p:cTn id="100" dur="500"/>
                                        <p:tgtEl>
                                          <p:spTgt spid="46"/>
                                        </p:tgtEl>
                                      </p:cBhvr>
                                    </p:animEffect>
                                  </p:childTnLst>
                                </p:cTn>
                              </p:par>
                            </p:childTnLst>
                          </p:cTn>
                        </p:par>
                        <p:par>
                          <p:cTn id="101" fill="hold">
                            <p:stCondLst>
                              <p:cond delay="7500"/>
                            </p:stCondLst>
                            <p:childTnLst>
                              <p:par>
                                <p:cTn id="102" presetID="22" presetClass="entr" presetSubtype="2"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right)">
                                      <p:cBhvr>
                                        <p:cTn id="104" dur="500"/>
                                        <p:tgtEl>
                                          <p:spTgt spid="56"/>
                                        </p:tgtEl>
                                      </p:cBhvr>
                                    </p:animEffect>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wipe(down)">
                                      <p:cBhvr>
                                        <p:cTn id="108" dur="500"/>
                                        <p:tgtEl>
                                          <p:spTgt spid="58"/>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wipe(down)">
                                      <p:cBhvr>
                                        <p:cTn id="112" dur="500"/>
                                        <p:tgtEl>
                                          <p:spTgt spid="94"/>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wipe(down)">
                                      <p:cBhvr>
                                        <p:cTn id="116" dur="500"/>
                                        <p:tgtEl>
                                          <p:spTgt spid="57"/>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500"/>
                                        <p:tgtEl>
                                          <p:spTgt spid="61"/>
                                        </p:tgtEl>
                                      </p:cBhvr>
                                    </p:animEffect>
                                  </p:childTnLst>
                                </p:cTn>
                              </p:par>
                              <p:par>
                                <p:cTn id="120" presetID="53" presetClass="entr" presetSubtype="16" fill="hold" nodeType="withEffect">
                                  <p:stCondLst>
                                    <p:cond delay="0"/>
                                  </p:stCondLst>
                                  <p:childTnLst>
                                    <p:set>
                                      <p:cBhvr>
                                        <p:cTn id="121" dur="1" fill="hold">
                                          <p:stCondLst>
                                            <p:cond delay="0"/>
                                          </p:stCondLst>
                                        </p:cTn>
                                        <p:tgtEl>
                                          <p:spTgt spid="70"/>
                                        </p:tgtEl>
                                        <p:attrNameLst>
                                          <p:attrName>style.visibility</p:attrName>
                                        </p:attrNameLst>
                                      </p:cBhvr>
                                      <p:to>
                                        <p:strVal val="visible"/>
                                      </p:to>
                                    </p:set>
                                    <p:anim calcmode="lin" valueType="num">
                                      <p:cBhvr>
                                        <p:cTn id="122" dur="500" fill="hold"/>
                                        <p:tgtEl>
                                          <p:spTgt spid="70"/>
                                        </p:tgtEl>
                                        <p:attrNameLst>
                                          <p:attrName>ppt_w</p:attrName>
                                        </p:attrNameLst>
                                      </p:cBhvr>
                                      <p:tavLst>
                                        <p:tav tm="0">
                                          <p:val>
                                            <p:fltVal val="0"/>
                                          </p:val>
                                        </p:tav>
                                        <p:tav tm="100000">
                                          <p:val>
                                            <p:strVal val="#ppt_w"/>
                                          </p:val>
                                        </p:tav>
                                      </p:tavLst>
                                    </p:anim>
                                    <p:anim calcmode="lin" valueType="num">
                                      <p:cBhvr>
                                        <p:cTn id="123" dur="500" fill="hold"/>
                                        <p:tgtEl>
                                          <p:spTgt spid="70"/>
                                        </p:tgtEl>
                                        <p:attrNameLst>
                                          <p:attrName>ppt_h</p:attrName>
                                        </p:attrNameLst>
                                      </p:cBhvr>
                                      <p:tavLst>
                                        <p:tav tm="0">
                                          <p:val>
                                            <p:fltVal val="0"/>
                                          </p:val>
                                        </p:tav>
                                        <p:tav tm="100000">
                                          <p:val>
                                            <p:strVal val="#ppt_h"/>
                                          </p:val>
                                        </p:tav>
                                      </p:tavLst>
                                    </p:anim>
                                    <p:animEffect transition="in" filter="fade">
                                      <p:cBhvr>
                                        <p:cTn id="124" dur="500"/>
                                        <p:tgtEl>
                                          <p:spTgt spid="70"/>
                                        </p:tgtEl>
                                      </p:cBhvr>
                                    </p:animEffect>
                                  </p:childTnLst>
                                </p:cTn>
                              </p:par>
                            </p:childTnLst>
                          </p:cTn>
                        </p:par>
                        <p:par>
                          <p:cTn id="125" fill="hold">
                            <p:stCondLst>
                              <p:cond delay="9500"/>
                            </p:stCondLst>
                            <p:childTnLst>
                              <p:par>
                                <p:cTn id="126" presetID="10" presetClass="entr" presetSubtype="0" fill="hold" grpId="0" nodeType="afterEffect">
                                  <p:stCondLst>
                                    <p:cond delay="0"/>
                                  </p:stCondLst>
                                  <p:childTnLst>
                                    <p:set>
                                      <p:cBhvr>
                                        <p:cTn id="127" dur="1" fill="hold">
                                          <p:stCondLst>
                                            <p:cond delay="0"/>
                                          </p:stCondLst>
                                        </p:cTn>
                                        <p:tgtEl>
                                          <p:spTgt spid="79"/>
                                        </p:tgtEl>
                                        <p:attrNameLst>
                                          <p:attrName>style.visibility</p:attrName>
                                        </p:attrNameLst>
                                      </p:cBhvr>
                                      <p:to>
                                        <p:strVal val="visible"/>
                                      </p:to>
                                    </p:set>
                                    <p:animEffect transition="in" filter="fade">
                                      <p:cBhvr>
                                        <p:cTn id="128" dur="500"/>
                                        <p:tgtEl>
                                          <p:spTgt spid="79"/>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80"/>
                                        </p:tgtEl>
                                        <p:attrNameLst>
                                          <p:attrName>style.visibility</p:attrName>
                                        </p:attrNameLst>
                                      </p:cBhvr>
                                      <p:to>
                                        <p:strVal val="visible"/>
                                      </p:to>
                                    </p:set>
                                    <p:animEffect transition="in" filter="fade">
                                      <p:cBhvr>
                                        <p:cTn id="131" dur="500"/>
                                        <p:tgtEl>
                                          <p:spTgt spid="80"/>
                                        </p:tgtEl>
                                      </p:cBhvr>
                                    </p:animEffect>
                                  </p:childTnLst>
                                </p:cTn>
                              </p:par>
                            </p:childTnLst>
                          </p:cTn>
                        </p:par>
                        <p:par>
                          <p:cTn id="132" fill="hold">
                            <p:stCondLst>
                              <p:cond delay="100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500"/>
                                        <p:tgtEl>
                                          <p:spTgt spid="96"/>
                                        </p:tgtEl>
                                      </p:cBhvr>
                                    </p:animEffect>
                                  </p:childTnLst>
                                </p:cTn>
                              </p:par>
                            </p:childTnLst>
                          </p:cTn>
                        </p:par>
                        <p:par>
                          <p:cTn id="136" fill="hold">
                            <p:stCondLst>
                              <p:cond delay="10500"/>
                            </p:stCondLst>
                            <p:childTnLst>
                              <p:par>
                                <p:cTn id="137" presetID="22" presetClass="entr" presetSubtype="2" fill="hold" grpId="0" nodeType="afterEffect">
                                  <p:stCondLst>
                                    <p:cond delay="0"/>
                                  </p:stCondLst>
                                  <p:childTnLst>
                                    <p:set>
                                      <p:cBhvr>
                                        <p:cTn id="138" dur="1" fill="hold">
                                          <p:stCondLst>
                                            <p:cond delay="0"/>
                                          </p:stCondLst>
                                        </p:cTn>
                                        <p:tgtEl>
                                          <p:spTgt spid="95"/>
                                        </p:tgtEl>
                                        <p:attrNameLst>
                                          <p:attrName>style.visibility</p:attrName>
                                        </p:attrNameLst>
                                      </p:cBhvr>
                                      <p:to>
                                        <p:strVal val="visible"/>
                                      </p:to>
                                    </p:set>
                                    <p:animEffect transition="in" filter="wipe(right)">
                                      <p:cBhvr>
                                        <p:cTn id="139" dur="500"/>
                                        <p:tgtEl>
                                          <p:spTgt spid="95"/>
                                        </p:tgtEl>
                                      </p:cBhvr>
                                    </p:animEffect>
                                  </p:childTnLst>
                                </p:cTn>
                              </p:par>
                            </p:childTnLst>
                          </p:cTn>
                        </p:par>
                        <p:par>
                          <p:cTn id="140" fill="hold">
                            <p:stCondLst>
                              <p:cond delay="11000"/>
                            </p:stCondLst>
                            <p:childTnLst>
                              <p:par>
                                <p:cTn id="141" presetID="22" presetClass="entr" presetSubtype="2" fill="hold" grpId="0" nodeType="afterEffect">
                                  <p:stCondLst>
                                    <p:cond delay="0"/>
                                  </p:stCondLst>
                                  <p:childTnLst>
                                    <p:set>
                                      <p:cBhvr>
                                        <p:cTn id="142" dur="1" fill="hold">
                                          <p:stCondLst>
                                            <p:cond delay="0"/>
                                          </p:stCondLst>
                                        </p:cTn>
                                        <p:tgtEl>
                                          <p:spTgt spid="97"/>
                                        </p:tgtEl>
                                        <p:attrNameLst>
                                          <p:attrName>style.visibility</p:attrName>
                                        </p:attrNameLst>
                                      </p:cBhvr>
                                      <p:to>
                                        <p:strVal val="visible"/>
                                      </p:to>
                                    </p:set>
                                    <p:animEffect transition="in" filter="wipe(right)">
                                      <p:cBhvr>
                                        <p:cTn id="143" dur="500"/>
                                        <p:tgtEl>
                                          <p:spTgt spid="97"/>
                                        </p:tgtEl>
                                      </p:cBhvr>
                                    </p:animEffect>
                                  </p:childTnLst>
                                </p:cTn>
                              </p:par>
                            </p:childTnLst>
                          </p:cTn>
                        </p:par>
                        <p:par>
                          <p:cTn id="144" fill="hold">
                            <p:stCondLst>
                              <p:cond delay="11500"/>
                            </p:stCondLst>
                            <p:childTnLst>
                              <p:par>
                                <p:cTn id="145" presetID="22" presetClass="entr" presetSubtype="2" fill="hold" grpId="0" nodeType="afterEffect">
                                  <p:stCondLst>
                                    <p:cond delay="0"/>
                                  </p:stCondLst>
                                  <p:childTnLst>
                                    <p:set>
                                      <p:cBhvr>
                                        <p:cTn id="146" dur="1" fill="hold">
                                          <p:stCondLst>
                                            <p:cond delay="0"/>
                                          </p:stCondLst>
                                        </p:cTn>
                                        <p:tgtEl>
                                          <p:spTgt spid="103"/>
                                        </p:tgtEl>
                                        <p:attrNameLst>
                                          <p:attrName>style.visibility</p:attrName>
                                        </p:attrNameLst>
                                      </p:cBhvr>
                                      <p:to>
                                        <p:strVal val="visible"/>
                                      </p:to>
                                    </p:set>
                                    <p:animEffect transition="in" filter="wipe(right)">
                                      <p:cBhvr>
                                        <p:cTn id="147" dur="500"/>
                                        <p:tgtEl>
                                          <p:spTgt spid="103"/>
                                        </p:tgtEl>
                                      </p:cBhvr>
                                    </p:animEffect>
                                  </p:childTnLst>
                                </p:cTn>
                              </p:par>
                            </p:childTnLst>
                          </p:cTn>
                        </p:par>
                        <p:par>
                          <p:cTn id="148" fill="hold">
                            <p:stCondLst>
                              <p:cond delay="12000"/>
                            </p:stCondLst>
                            <p:childTnLst>
                              <p:par>
                                <p:cTn id="149" presetID="22" presetClass="entr" presetSubtype="4" fill="hold" grpId="0" nodeType="afterEffect">
                                  <p:stCondLst>
                                    <p:cond delay="0"/>
                                  </p:stCondLst>
                                  <p:childTnLst>
                                    <p:set>
                                      <p:cBhvr>
                                        <p:cTn id="150" dur="1" fill="hold">
                                          <p:stCondLst>
                                            <p:cond delay="0"/>
                                          </p:stCondLst>
                                        </p:cTn>
                                        <p:tgtEl>
                                          <p:spTgt spid="98"/>
                                        </p:tgtEl>
                                        <p:attrNameLst>
                                          <p:attrName>style.visibility</p:attrName>
                                        </p:attrNameLst>
                                      </p:cBhvr>
                                      <p:to>
                                        <p:strVal val="visible"/>
                                      </p:to>
                                    </p:set>
                                    <p:animEffect transition="in" filter="wipe(down)">
                                      <p:cBhvr>
                                        <p:cTn id="151" dur="500"/>
                                        <p:tgtEl>
                                          <p:spTgt spid="98"/>
                                        </p:tgtEl>
                                      </p:cBhvr>
                                    </p:animEffect>
                                  </p:childTnLst>
                                </p:cTn>
                              </p:par>
                            </p:childTnLst>
                          </p:cTn>
                        </p:par>
                        <p:par>
                          <p:cTn id="152" fill="hold">
                            <p:stCondLst>
                              <p:cond delay="12500"/>
                            </p:stCondLst>
                            <p:childTnLst>
                              <p:par>
                                <p:cTn id="153" presetID="22" presetClass="entr" presetSubtype="4" fill="hold" grpId="0" nodeType="afterEffect">
                                  <p:stCondLst>
                                    <p:cond delay="0"/>
                                  </p:stCondLst>
                                  <p:childTnLst>
                                    <p:set>
                                      <p:cBhvr>
                                        <p:cTn id="154" dur="1" fill="hold">
                                          <p:stCondLst>
                                            <p:cond delay="0"/>
                                          </p:stCondLst>
                                        </p:cTn>
                                        <p:tgtEl>
                                          <p:spTgt spid="101"/>
                                        </p:tgtEl>
                                        <p:attrNameLst>
                                          <p:attrName>style.visibility</p:attrName>
                                        </p:attrNameLst>
                                      </p:cBhvr>
                                      <p:to>
                                        <p:strVal val="visible"/>
                                      </p:to>
                                    </p:set>
                                    <p:animEffect transition="in" filter="wipe(down)">
                                      <p:cBhvr>
                                        <p:cTn id="155" dur="500"/>
                                        <p:tgtEl>
                                          <p:spTgt spid="101"/>
                                        </p:tgtEl>
                                      </p:cBhvr>
                                    </p:animEffect>
                                  </p:childTnLst>
                                </p:cTn>
                              </p:par>
                            </p:childTnLst>
                          </p:cTn>
                        </p:par>
                        <p:par>
                          <p:cTn id="156" fill="hold">
                            <p:stCondLst>
                              <p:cond delay="13000"/>
                            </p:stCondLst>
                            <p:childTnLst>
                              <p:par>
                                <p:cTn id="157" presetID="22" presetClass="entr" presetSubtype="4" fill="hold" grpId="0" nodeType="afterEffect">
                                  <p:stCondLst>
                                    <p:cond delay="0"/>
                                  </p:stCondLst>
                                  <p:childTnLst>
                                    <p:set>
                                      <p:cBhvr>
                                        <p:cTn id="158" dur="1" fill="hold">
                                          <p:stCondLst>
                                            <p:cond delay="0"/>
                                          </p:stCondLst>
                                        </p:cTn>
                                        <p:tgtEl>
                                          <p:spTgt spid="99"/>
                                        </p:tgtEl>
                                        <p:attrNameLst>
                                          <p:attrName>style.visibility</p:attrName>
                                        </p:attrNameLst>
                                      </p:cBhvr>
                                      <p:to>
                                        <p:strVal val="visible"/>
                                      </p:to>
                                    </p:set>
                                    <p:animEffect transition="in" filter="wipe(down)">
                                      <p:cBhvr>
                                        <p:cTn id="159" dur="500"/>
                                        <p:tgtEl>
                                          <p:spTgt spid="99"/>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0"/>
                                        </p:tgtEl>
                                        <p:attrNameLst>
                                          <p:attrName>style.visibility</p:attrName>
                                        </p:attrNameLst>
                                      </p:cBhvr>
                                      <p:to>
                                        <p:strVal val="visible"/>
                                      </p:to>
                                    </p:set>
                                    <p:animEffect transition="in" filter="fade">
                                      <p:cBhvr>
                                        <p:cTn id="162" dur="500"/>
                                        <p:tgtEl>
                                          <p:spTgt spid="100"/>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04"/>
                                        </p:tgtEl>
                                        <p:attrNameLst>
                                          <p:attrName>style.visibility</p:attrName>
                                        </p:attrNameLst>
                                      </p:cBhvr>
                                      <p:to>
                                        <p:strVal val="visible"/>
                                      </p:to>
                                    </p:set>
                                    <p:anim calcmode="lin" valueType="num">
                                      <p:cBhvr>
                                        <p:cTn id="165" dur="500" fill="hold"/>
                                        <p:tgtEl>
                                          <p:spTgt spid="104"/>
                                        </p:tgtEl>
                                        <p:attrNameLst>
                                          <p:attrName>ppt_w</p:attrName>
                                        </p:attrNameLst>
                                      </p:cBhvr>
                                      <p:tavLst>
                                        <p:tav tm="0">
                                          <p:val>
                                            <p:fltVal val="0"/>
                                          </p:val>
                                        </p:tav>
                                        <p:tav tm="100000">
                                          <p:val>
                                            <p:strVal val="#ppt_w"/>
                                          </p:val>
                                        </p:tav>
                                      </p:tavLst>
                                    </p:anim>
                                    <p:anim calcmode="lin" valueType="num">
                                      <p:cBhvr>
                                        <p:cTn id="166" dur="500" fill="hold"/>
                                        <p:tgtEl>
                                          <p:spTgt spid="104"/>
                                        </p:tgtEl>
                                        <p:attrNameLst>
                                          <p:attrName>ppt_h</p:attrName>
                                        </p:attrNameLst>
                                      </p:cBhvr>
                                      <p:tavLst>
                                        <p:tav tm="0">
                                          <p:val>
                                            <p:fltVal val="0"/>
                                          </p:val>
                                        </p:tav>
                                        <p:tav tm="100000">
                                          <p:val>
                                            <p:strVal val="#ppt_h"/>
                                          </p:val>
                                        </p:tav>
                                      </p:tavLst>
                                    </p:anim>
                                    <p:animEffect transition="in" filter="fade">
                                      <p:cBhvr>
                                        <p:cTn id="167" dur="500"/>
                                        <p:tgtEl>
                                          <p:spTgt spid="104"/>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5"/>
                                        </p:tgtEl>
                                        <p:attrNameLst>
                                          <p:attrName>style.visibility</p:attrName>
                                        </p:attrNameLst>
                                      </p:cBhvr>
                                      <p:to>
                                        <p:strVal val="visible"/>
                                      </p:to>
                                    </p:set>
                                    <p:animEffect transition="in" filter="fade">
                                      <p:cBhvr>
                                        <p:cTn id="170" dur="500"/>
                                        <p:tgtEl>
                                          <p:spTgt spid="10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06"/>
                                        </p:tgtEl>
                                        <p:attrNameLst>
                                          <p:attrName>style.visibility</p:attrName>
                                        </p:attrNameLst>
                                      </p:cBhvr>
                                      <p:to>
                                        <p:strVal val="visible"/>
                                      </p:to>
                                    </p:set>
                                    <p:anim calcmode="lin" valueType="num">
                                      <p:cBhvr>
                                        <p:cTn id="173" dur="500" fill="hold"/>
                                        <p:tgtEl>
                                          <p:spTgt spid="106"/>
                                        </p:tgtEl>
                                        <p:attrNameLst>
                                          <p:attrName>ppt_w</p:attrName>
                                        </p:attrNameLst>
                                      </p:cBhvr>
                                      <p:tavLst>
                                        <p:tav tm="0">
                                          <p:val>
                                            <p:fltVal val="0"/>
                                          </p:val>
                                        </p:tav>
                                        <p:tav tm="100000">
                                          <p:val>
                                            <p:strVal val="#ppt_w"/>
                                          </p:val>
                                        </p:tav>
                                      </p:tavLst>
                                    </p:anim>
                                    <p:anim calcmode="lin" valueType="num">
                                      <p:cBhvr>
                                        <p:cTn id="174" dur="500" fill="hold"/>
                                        <p:tgtEl>
                                          <p:spTgt spid="106"/>
                                        </p:tgtEl>
                                        <p:attrNameLst>
                                          <p:attrName>ppt_h</p:attrName>
                                        </p:attrNameLst>
                                      </p:cBhvr>
                                      <p:tavLst>
                                        <p:tav tm="0">
                                          <p:val>
                                            <p:fltVal val="0"/>
                                          </p:val>
                                        </p:tav>
                                        <p:tav tm="100000">
                                          <p:val>
                                            <p:strVal val="#ppt_h"/>
                                          </p:val>
                                        </p:tav>
                                      </p:tavLst>
                                    </p:anim>
                                    <p:animEffect transition="in" filter="fade">
                                      <p:cBhvr>
                                        <p:cTn id="175" dur="500"/>
                                        <p:tgtEl>
                                          <p:spTgt spid="106"/>
                                        </p:tgtEl>
                                      </p:cBhvr>
                                    </p:animEffect>
                                  </p:childTnLst>
                                </p:cTn>
                              </p:par>
                            </p:childTnLst>
                          </p:cTn>
                        </p:par>
                        <p:par>
                          <p:cTn id="176" fill="hold">
                            <p:stCondLst>
                              <p:cond delay="13500"/>
                            </p:stCondLst>
                            <p:childTnLst>
                              <p:par>
                                <p:cTn id="177" presetID="10" presetClass="entr" presetSubtype="0" fill="hold" grpId="0" nodeType="afterEffect">
                                  <p:stCondLst>
                                    <p:cond delay="0"/>
                                  </p:stCondLst>
                                  <p:childTnLst>
                                    <p:set>
                                      <p:cBhvr>
                                        <p:cTn id="178" dur="1" fill="hold">
                                          <p:stCondLst>
                                            <p:cond delay="0"/>
                                          </p:stCondLst>
                                        </p:cTn>
                                        <p:tgtEl>
                                          <p:spTgt spid="107"/>
                                        </p:tgtEl>
                                        <p:attrNameLst>
                                          <p:attrName>style.visibility</p:attrName>
                                        </p:attrNameLst>
                                      </p:cBhvr>
                                      <p:to>
                                        <p:strVal val="visible"/>
                                      </p:to>
                                    </p:set>
                                    <p:animEffect transition="in" filter="fade">
                                      <p:cBhvr>
                                        <p:cTn id="17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p:bldP spid="60" grpId="0"/>
      <p:bldP spid="61" grpId="0"/>
      <p:bldP spid="69" grpId="0" animBg="1"/>
      <p:bldP spid="75" grpId="0"/>
      <p:bldP spid="76" grpId="0"/>
      <p:bldP spid="77" grpId="0"/>
      <p:bldP spid="78" grpId="0"/>
      <p:bldP spid="79" grpId="0"/>
      <p:bldP spid="80" grpId="0"/>
      <p:bldP spid="88" grpId="0" animBg="1"/>
      <p:bldP spid="94" grpId="0" animBg="1"/>
      <p:bldP spid="95" grpId="0" animBg="1"/>
      <p:bldP spid="96" grpId="0" animBg="1"/>
      <p:bldP spid="97" grpId="0" animBg="1"/>
      <p:bldP spid="98" grpId="0" animBg="1"/>
      <p:bldP spid="99" grpId="0" animBg="1"/>
      <p:bldP spid="100" grpId="0"/>
      <p:bldP spid="101" grpId="0" animBg="1"/>
      <p:bldP spid="102" grpId="0" animBg="1"/>
      <p:bldP spid="103" grpId="0" animBg="1"/>
      <p:bldP spid="104" grpId="0" animBg="1"/>
      <p:bldP spid="105" grpId="0"/>
      <p:bldP spid="106" grpId="0" animBg="1"/>
      <p:bldP spid="10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4"/>
          <p:cNvSpPr txBox="1"/>
          <p:nvPr/>
        </p:nvSpPr>
        <p:spPr>
          <a:xfrm>
            <a:off x="1236051" y="239657"/>
            <a:ext cx="1531188" cy="415498"/>
          </a:xfrm>
          <a:prstGeom prst="rect">
            <a:avLst/>
          </a:prstGeom>
          <a:noFill/>
        </p:spPr>
        <p:txBody>
          <a:bodyPr wrap="none" rtlCol="0">
            <a:spAutoFit/>
          </a:bodyPr>
          <a:lstStyle/>
          <a:p>
            <a:pPr algn="ctr"/>
            <a:r>
              <a:rPr lang="zh-CN" altLang="en-US" sz="2100" dirty="0" smtClean="0">
                <a:solidFill>
                  <a:schemeClr val="tx2"/>
                </a:solidFill>
                <a:latin typeface="微软雅黑" panose="020B0503020204020204" pitchFamily="34" charset="-122"/>
                <a:ea typeface="微软雅黑" panose="020B0503020204020204" pitchFamily="34" charset="-122"/>
              </a:rPr>
              <a:t>标题字内容</a:t>
            </a:r>
            <a:endParaRPr lang="id-ID" sz="2100" dirty="0">
              <a:solidFill>
                <a:schemeClr val="tx2"/>
              </a:solidFill>
              <a:latin typeface="微软雅黑" panose="020B0503020204020204" pitchFamily="34" charset="-122"/>
              <a:ea typeface="微软雅黑" panose="020B0503020204020204" pitchFamily="34" charset="-122"/>
            </a:endParaRPr>
          </a:p>
        </p:txBody>
      </p:sp>
      <p:sp>
        <p:nvSpPr>
          <p:cNvPr id="5" name="TextBox 25"/>
          <p:cNvSpPr txBox="1"/>
          <p:nvPr/>
        </p:nvSpPr>
        <p:spPr>
          <a:xfrm>
            <a:off x="1223351" y="589102"/>
            <a:ext cx="2339102" cy="253916"/>
          </a:xfrm>
          <a:prstGeom prst="rect">
            <a:avLst/>
          </a:prstGeom>
          <a:noFill/>
        </p:spPr>
        <p:txBody>
          <a:bodyPr wrap="none" rtlCol="0">
            <a:spAutoFit/>
          </a:bodyPr>
          <a:lstStyle/>
          <a:p>
            <a:pPr algn="ctr"/>
            <a:r>
              <a:rPr lang="zh-CN" altLang="en-US" sz="1050" dirty="0" smtClean="0">
                <a:solidFill>
                  <a:schemeClr val="tx2"/>
                </a:solidFill>
                <a:latin typeface="微软雅黑" panose="020B0503020204020204" pitchFamily="34" charset="-122"/>
                <a:ea typeface="微软雅黑" panose="020B0503020204020204" pitchFamily="34" charset="-122"/>
              </a:rPr>
              <a:t>单击此处添加副标题或详细文本描述</a:t>
            </a:r>
            <a:endParaRPr lang="id-ID" sz="1050" dirty="0">
              <a:solidFill>
                <a:schemeClr val="tx2"/>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5701" t="5926" r="36179" b="58236"/>
          <a:stretch>
            <a:fillRect/>
          </a:stretch>
        </p:blipFill>
        <p:spPr>
          <a:xfrm>
            <a:off x="0" y="-35118"/>
            <a:ext cx="1493840" cy="993287"/>
          </a:xfrm>
          <a:prstGeom prst="rect">
            <a:avLst/>
          </a:prstGeom>
        </p:spPr>
      </p:pic>
      <p:cxnSp>
        <p:nvCxnSpPr>
          <p:cNvPr id="23" name="直接连接符 22"/>
          <p:cNvCxnSpPr/>
          <p:nvPr/>
        </p:nvCxnSpPr>
        <p:spPr>
          <a:xfrm>
            <a:off x="4600729" y="3285738"/>
            <a:ext cx="0" cy="59682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600729" y="2555760"/>
            <a:ext cx="0" cy="596822"/>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602876" y="3975906"/>
            <a:ext cx="0" cy="99736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rot="2700000">
            <a:off x="4496522" y="4763690"/>
            <a:ext cx="216024" cy="2160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4600729" y="1851575"/>
            <a:ext cx="0" cy="59682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600729" y="1193766"/>
            <a:ext cx="0" cy="59682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rot="2700000">
            <a:off x="4496522" y="157609"/>
            <a:ext cx="216024" cy="2160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4602876" y="247830"/>
            <a:ext cx="0" cy="9973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637276" y="1203598"/>
            <a:ext cx="965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六边形 31"/>
          <p:cNvSpPr/>
          <p:nvPr/>
        </p:nvSpPr>
        <p:spPr>
          <a:xfrm>
            <a:off x="3061212" y="879562"/>
            <a:ext cx="751764" cy="648072"/>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 name="六边形 32"/>
          <p:cNvSpPr/>
          <p:nvPr/>
        </p:nvSpPr>
        <p:spPr>
          <a:xfrm>
            <a:off x="3144742" y="951570"/>
            <a:ext cx="584705" cy="504056"/>
          </a:xfrm>
          <a:prstGeom prst="hexagon">
            <a:avLst/>
          </a:prstGeom>
          <a:solidFill>
            <a:schemeClr val="accent1">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4" name="TextBox 8"/>
          <p:cNvSpPr txBox="1"/>
          <p:nvPr/>
        </p:nvSpPr>
        <p:spPr>
          <a:xfrm>
            <a:off x="3144742" y="1065099"/>
            <a:ext cx="584705" cy="27699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2012</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椭圆 34"/>
          <p:cNvSpPr/>
          <p:nvPr/>
        </p:nvSpPr>
        <p:spPr>
          <a:xfrm>
            <a:off x="4497004" y="1096068"/>
            <a:ext cx="215061" cy="21506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452279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491540" y="1491630"/>
            <a:ext cx="1650853" cy="648072"/>
            <a:chOff x="4490160" y="1491630"/>
            <a:chExt cx="1650853" cy="648072"/>
          </a:xfrm>
        </p:grpSpPr>
        <p:cxnSp>
          <p:nvCxnSpPr>
            <p:cNvPr id="38" name="直接连接符 37"/>
            <p:cNvCxnSpPr/>
            <p:nvPr/>
          </p:nvCxnSpPr>
          <p:spPr>
            <a:xfrm flipH="1">
              <a:off x="4599349" y="1815666"/>
              <a:ext cx="9656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flipH="1">
              <a:off x="5389249" y="1491630"/>
              <a:ext cx="751764" cy="648072"/>
              <a:chOff x="3120318" y="879562"/>
              <a:chExt cx="751764" cy="648072"/>
            </a:xfrm>
          </p:grpSpPr>
          <p:sp>
            <p:nvSpPr>
              <p:cNvPr id="43" name="六边形 42"/>
              <p:cNvSpPr/>
              <p:nvPr/>
            </p:nvSpPr>
            <p:spPr>
              <a:xfrm>
                <a:off x="3120318" y="879562"/>
                <a:ext cx="751764" cy="64807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4" name="六边形 43"/>
              <p:cNvSpPr/>
              <p:nvPr/>
            </p:nvSpPr>
            <p:spPr>
              <a:xfrm>
                <a:off x="3203848" y="951570"/>
                <a:ext cx="584705" cy="504056"/>
              </a:xfrm>
              <a:prstGeom prst="hexagon">
                <a:avLst/>
              </a:prstGeom>
              <a:solidFill>
                <a:schemeClr val="accent2">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 name="TextBox 40"/>
              <p:cNvSpPr txBox="1"/>
              <p:nvPr/>
            </p:nvSpPr>
            <p:spPr>
              <a:xfrm>
                <a:off x="3203848" y="1065099"/>
                <a:ext cx="584705" cy="27699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2013</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flipH="1">
              <a:off x="4490160" y="1708136"/>
              <a:ext cx="215061" cy="215061"/>
              <a:chOff x="4495624" y="1096068"/>
              <a:chExt cx="215061" cy="215061"/>
            </a:xfrm>
          </p:grpSpPr>
          <p:sp>
            <p:nvSpPr>
              <p:cNvPr id="41" name="椭圆 40"/>
              <p:cNvSpPr/>
              <p:nvPr/>
            </p:nvSpPr>
            <p:spPr>
              <a:xfrm>
                <a:off x="4495624" y="1096068"/>
                <a:ext cx="215061" cy="21506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2" name="椭圆 41"/>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46" name="组合 45"/>
          <p:cNvGrpSpPr/>
          <p:nvPr/>
        </p:nvGrpSpPr>
        <p:grpSpPr>
          <a:xfrm>
            <a:off x="3061212" y="2149986"/>
            <a:ext cx="1650853" cy="648072"/>
            <a:chOff x="3059832" y="879562"/>
            <a:chExt cx="1650853" cy="648072"/>
          </a:xfrm>
        </p:grpSpPr>
        <p:cxnSp>
          <p:nvCxnSpPr>
            <p:cNvPr id="47" name="直接连接符 46"/>
            <p:cNvCxnSpPr/>
            <p:nvPr/>
          </p:nvCxnSpPr>
          <p:spPr>
            <a:xfrm>
              <a:off x="3635896" y="1203598"/>
              <a:ext cx="9656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3059832" y="879562"/>
              <a:ext cx="751764" cy="648072"/>
              <a:chOff x="3120318" y="879562"/>
              <a:chExt cx="751764" cy="648072"/>
            </a:xfrm>
          </p:grpSpPr>
          <p:sp>
            <p:nvSpPr>
              <p:cNvPr id="52" name="六边形 51"/>
              <p:cNvSpPr/>
              <p:nvPr/>
            </p:nvSpPr>
            <p:spPr>
              <a:xfrm>
                <a:off x="3120318" y="879562"/>
                <a:ext cx="751764" cy="648072"/>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3" name="六边形 52"/>
              <p:cNvSpPr/>
              <p:nvPr/>
            </p:nvSpPr>
            <p:spPr>
              <a:xfrm>
                <a:off x="3203848" y="951570"/>
                <a:ext cx="584705" cy="504056"/>
              </a:xfrm>
              <a:prstGeom prst="hexagon">
                <a:avLst/>
              </a:prstGeom>
              <a:solidFill>
                <a:schemeClr val="accent3">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4" name="TextBox 52"/>
              <p:cNvSpPr txBox="1"/>
              <p:nvPr/>
            </p:nvSpPr>
            <p:spPr>
              <a:xfrm>
                <a:off x="3203848" y="1065099"/>
                <a:ext cx="584705" cy="27699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2014</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495624" y="1096068"/>
              <a:ext cx="215061" cy="215061"/>
              <a:chOff x="4495624" y="1096068"/>
              <a:chExt cx="215061" cy="215061"/>
            </a:xfrm>
          </p:grpSpPr>
          <p:sp>
            <p:nvSpPr>
              <p:cNvPr id="50" name="椭圆 49"/>
              <p:cNvSpPr/>
              <p:nvPr/>
            </p:nvSpPr>
            <p:spPr>
              <a:xfrm>
                <a:off x="4495624" y="1096068"/>
                <a:ext cx="215061" cy="215061"/>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51" name="椭圆 50"/>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55" name="组合 54"/>
          <p:cNvGrpSpPr/>
          <p:nvPr/>
        </p:nvGrpSpPr>
        <p:grpSpPr>
          <a:xfrm>
            <a:off x="4491540" y="2854171"/>
            <a:ext cx="1650853" cy="648072"/>
            <a:chOff x="4490160" y="1491630"/>
            <a:chExt cx="1650853" cy="648072"/>
          </a:xfrm>
        </p:grpSpPr>
        <p:cxnSp>
          <p:nvCxnSpPr>
            <p:cNvPr id="56" name="直接连接符 55"/>
            <p:cNvCxnSpPr/>
            <p:nvPr/>
          </p:nvCxnSpPr>
          <p:spPr>
            <a:xfrm flipH="1">
              <a:off x="4599349" y="1815666"/>
              <a:ext cx="9656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flipH="1">
              <a:off x="5389249" y="1491630"/>
              <a:ext cx="751764" cy="648072"/>
              <a:chOff x="3120318" y="879562"/>
              <a:chExt cx="751764" cy="648072"/>
            </a:xfrm>
          </p:grpSpPr>
          <p:sp>
            <p:nvSpPr>
              <p:cNvPr id="61" name="六边形 60"/>
              <p:cNvSpPr/>
              <p:nvPr/>
            </p:nvSpPr>
            <p:spPr>
              <a:xfrm>
                <a:off x="3120318" y="879562"/>
                <a:ext cx="751764" cy="648072"/>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2" name="六边形 61"/>
              <p:cNvSpPr/>
              <p:nvPr/>
            </p:nvSpPr>
            <p:spPr>
              <a:xfrm>
                <a:off x="3203848" y="951570"/>
                <a:ext cx="584705" cy="504056"/>
              </a:xfrm>
              <a:prstGeom prst="hexagon">
                <a:avLst/>
              </a:prstGeom>
              <a:solidFill>
                <a:schemeClr val="accent4">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3" name="TextBox 64"/>
              <p:cNvSpPr txBox="1"/>
              <p:nvPr/>
            </p:nvSpPr>
            <p:spPr>
              <a:xfrm>
                <a:off x="3203848" y="1065099"/>
                <a:ext cx="584705" cy="27699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2015</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flipH="1">
              <a:off x="4490160" y="1708136"/>
              <a:ext cx="215061" cy="215061"/>
              <a:chOff x="4495624" y="1096068"/>
              <a:chExt cx="215061" cy="215061"/>
            </a:xfrm>
          </p:grpSpPr>
          <p:sp>
            <p:nvSpPr>
              <p:cNvPr id="59" name="椭圆 58"/>
              <p:cNvSpPr/>
              <p:nvPr/>
            </p:nvSpPr>
            <p:spPr>
              <a:xfrm>
                <a:off x="4495624" y="1096068"/>
                <a:ext cx="215061" cy="21506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0" name="椭圆 59"/>
              <p:cNvSpPr/>
              <p:nvPr/>
            </p:nvSpPr>
            <p:spPr>
              <a:xfrm>
                <a:off x="4521417" y="1121861"/>
                <a:ext cx="163475" cy="1634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grpSp>
        <p:nvGrpSpPr>
          <p:cNvPr id="64" name="组合 63"/>
          <p:cNvGrpSpPr/>
          <p:nvPr/>
        </p:nvGrpSpPr>
        <p:grpSpPr>
          <a:xfrm>
            <a:off x="3061212" y="3651870"/>
            <a:ext cx="1650853" cy="648072"/>
            <a:chOff x="3059832" y="879562"/>
            <a:chExt cx="1650853" cy="648072"/>
          </a:xfrm>
        </p:grpSpPr>
        <p:cxnSp>
          <p:nvCxnSpPr>
            <p:cNvPr id="65" name="直接连接符 64"/>
            <p:cNvCxnSpPr/>
            <p:nvPr/>
          </p:nvCxnSpPr>
          <p:spPr>
            <a:xfrm>
              <a:off x="3635896" y="1203598"/>
              <a:ext cx="9656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3059832" y="879562"/>
              <a:ext cx="751764" cy="648072"/>
              <a:chOff x="3120318" y="879562"/>
              <a:chExt cx="751764" cy="648072"/>
            </a:xfrm>
          </p:grpSpPr>
          <p:sp>
            <p:nvSpPr>
              <p:cNvPr id="70" name="六边形 69"/>
              <p:cNvSpPr/>
              <p:nvPr/>
            </p:nvSpPr>
            <p:spPr>
              <a:xfrm>
                <a:off x="3120318" y="879562"/>
                <a:ext cx="751764" cy="648072"/>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1" name="六边形 70"/>
              <p:cNvSpPr/>
              <p:nvPr/>
            </p:nvSpPr>
            <p:spPr>
              <a:xfrm>
                <a:off x="3203848" y="951570"/>
                <a:ext cx="584705" cy="504056"/>
              </a:xfrm>
              <a:prstGeom prst="hexagon">
                <a:avLst/>
              </a:prstGeom>
              <a:solidFill>
                <a:schemeClr val="accent5">
                  <a:lumMod val="60000"/>
                  <a:lumOff val="4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72" name="TextBox 74"/>
              <p:cNvSpPr txBox="1"/>
              <p:nvPr/>
            </p:nvSpPr>
            <p:spPr>
              <a:xfrm>
                <a:off x="3203848" y="1065099"/>
                <a:ext cx="584705" cy="276999"/>
              </a:xfrm>
              <a:prstGeom prst="rect">
                <a:avLst/>
              </a:prstGeom>
              <a:noFill/>
            </p:spPr>
            <p:txBody>
              <a:bodyPr wrap="square" rtlCol="0">
                <a:spAutoFit/>
              </a:bodyPr>
              <a:lstStyle/>
              <a:p>
                <a:r>
                  <a:rPr lang="en-US" altLang="zh-CN" sz="1200" dirty="0" smtClean="0">
                    <a:solidFill>
                      <a:schemeClr val="bg1"/>
                    </a:solidFill>
                    <a:latin typeface="微软雅黑" panose="020B0503020204020204" pitchFamily="34" charset="-122"/>
                    <a:ea typeface="微软雅黑" panose="020B0503020204020204" pitchFamily="34" charset="-122"/>
                  </a:rPr>
                  <a:t>2016</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4495624" y="1096068"/>
              <a:ext cx="215061" cy="215061"/>
              <a:chOff x="4495624" y="1096068"/>
              <a:chExt cx="215061" cy="215061"/>
            </a:xfrm>
          </p:grpSpPr>
          <p:sp>
            <p:nvSpPr>
              <p:cNvPr id="68" name="椭圆 67"/>
              <p:cNvSpPr/>
              <p:nvPr/>
            </p:nvSpPr>
            <p:spPr>
              <a:xfrm>
                <a:off x="4495624" y="1096068"/>
                <a:ext cx="215061" cy="215061"/>
              </a:xfrm>
              <a:prstGeom prst="ellipse">
                <a:avLst/>
              </a:prstGeom>
              <a:solidFill>
                <a:srgbClr val="3D4A59"/>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9" name="椭圆 68"/>
              <p:cNvSpPr/>
              <p:nvPr/>
            </p:nvSpPr>
            <p:spPr>
              <a:xfrm>
                <a:off x="4521417" y="1121861"/>
                <a:ext cx="163475" cy="1634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panose="020B0503020204020204" pitchFamily="34" charset="-122"/>
                  <a:ea typeface="微软雅黑" panose="020B0503020204020204" pitchFamily="34" charset="-122"/>
                </a:endParaRPr>
              </a:p>
            </p:txBody>
          </p:sp>
        </p:grpSp>
      </p:grpSp>
      <p:sp>
        <p:nvSpPr>
          <p:cNvPr id="73" name="TextBox 77"/>
          <p:cNvSpPr txBox="1"/>
          <p:nvPr/>
        </p:nvSpPr>
        <p:spPr>
          <a:xfrm>
            <a:off x="1497519" y="781382"/>
            <a:ext cx="1491685" cy="307777"/>
          </a:xfrm>
          <a:prstGeom prst="rect">
            <a:avLst/>
          </a:prstGeom>
          <a:noFill/>
        </p:spPr>
        <p:txBody>
          <a:bodyPr wrap="square" rtlCol="0">
            <a:spAutoFit/>
          </a:bodyPr>
          <a:lstStyle/>
          <a:p>
            <a:pPr algn="r"/>
            <a:r>
              <a:rPr lang="zh-CN" altLang="en-US" dirty="0" smtClean="0">
                <a:solidFill>
                  <a:schemeClr val="accent1"/>
                </a:solidFill>
                <a:latin typeface="微软雅黑" panose="020B0503020204020204" pitchFamily="34" charset="-122"/>
                <a:ea typeface="微软雅黑" panose="020B0503020204020204" pitchFamily="34" charset="-122"/>
              </a:rPr>
              <a:t>标题文字</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74" name="TextBox 78"/>
          <p:cNvSpPr txBox="1"/>
          <p:nvPr/>
        </p:nvSpPr>
        <p:spPr>
          <a:xfrm>
            <a:off x="551728" y="1079246"/>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TextBox 79"/>
          <p:cNvSpPr txBox="1"/>
          <p:nvPr/>
        </p:nvSpPr>
        <p:spPr>
          <a:xfrm>
            <a:off x="1497519" y="2094421"/>
            <a:ext cx="1491685" cy="307777"/>
          </a:xfrm>
          <a:prstGeom prst="rect">
            <a:avLst/>
          </a:prstGeom>
          <a:noFill/>
        </p:spPr>
        <p:txBody>
          <a:bodyPr wrap="square" rtlCol="0">
            <a:spAutoFit/>
          </a:bodyPr>
          <a:lstStyle/>
          <a:p>
            <a:pPr algn="r"/>
            <a:r>
              <a:rPr lang="zh-CN" altLang="en-US" dirty="0" smtClean="0">
                <a:solidFill>
                  <a:schemeClr val="accent3"/>
                </a:solidFill>
                <a:latin typeface="微软雅黑" panose="020B0503020204020204" pitchFamily="34" charset="-122"/>
                <a:ea typeface="微软雅黑" panose="020B0503020204020204" pitchFamily="34" charset="-122"/>
              </a:rPr>
              <a:t>标题文字</a:t>
            </a:r>
            <a:endParaRPr lang="zh-CN" altLang="en-US" dirty="0">
              <a:solidFill>
                <a:schemeClr val="accent3"/>
              </a:solidFill>
              <a:latin typeface="微软雅黑" panose="020B0503020204020204" pitchFamily="34" charset="-122"/>
              <a:ea typeface="微软雅黑" panose="020B0503020204020204" pitchFamily="34" charset="-122"/>
            </a:endParaRPr>
          </a:p>
        </p:txBody>
      </p:sp>
      <p:sp>
        <p:nvSpPr>
          <p:cNvPr id="76" name="TextBox 80"/>
          <p:cNvSpPr txBox="1"/>
          <p:nvPr/>
        </p:nvSpPr>
        <p:spPr>
          <a:xfrm>
            <a:off x="551728" y="2392285"/>
            <a:ext cx="2437476" cy="830997"/>
          </a:xfrm>
          <a:prstGeom prst="rect">
            <a:avLst/>
          </a:prstGeom>
          <a:noFill/>
        </p:spPr>
        <p:txBody>
          <a:bodyPr wrap="square" rtlCol="0">
            <a:spAutoFit/>
          </a:bodyPr>
          <a:lstStyle/>
          <a:p>
            <a:pPr>
              <a:lnSpc>
                <a:spcPct val="120000"/>
              </a:lnSpc>
            </a:pPr>
            <a:r>
              <a:rPr lang="zh-CN" altLang="en-US" sz="1000" dirty="0" smtClean="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TextBox 81"/>
          <p:cNvSpPr txBox="1"/>
          <p:nvPr/>
        </p:nvSpPr>
        <p:spPr>
          <a:xfrm>
            <a:off x="1497519" y="3539543"/>
            <a:ext cx="1491685" cy="307777"/>
          </a:xfrm>
          <a:prstGeom prst="rect">
            <a:avLst/>
          </a:prstGeom>
          <a:noFill/>
        </p:spPr>
        <p:txBody>
          <a:bodyPr wrap="square" rtlCol="0">
            <a:spAutoFit/>
          </a:bodyPr>
          <a:lstStyle/>
          <a:p>
            <a:pPr algn="r"/>
            <a:r>
              <a:rPr lang="zh-CN" altLang="en-US" dirty="0" smtClean="0">
                <a:solidFill>
                  <a:schemeClr val="accent5"/>
                </a:solidFill>
                <a:latin typeface="微软雅黑" panose="020B0503020204020204" pitchFamily="34" charset="-122"/>
                <a:ea typeface="微软雅黑" panose="020B0503020204020204" pitchFamily="34" charset="-122"/>
              </a:rPr>
              <a:t>标题文字</a:t>
            </a:r>
            <a:endParaRPr lang="zh-CN" altLang="en-US" dirty="0">
              <a:solidFill>
                <a:schemeClr val="accent5"/>
              </a:solidFill>
              <a:latin typeface="微软雅黑" panose="020B0503020204020204" pitchFamily="34" charset="-122"/>
              <a:ea typeface="微软雅黑" panose="020B0503020204020204" pitchFamily="34" charset="-122"/>
            </a:endParaRPr>
          </a:p>
        </p:txBody>
      </p:sp>
      <p:sp>
        <p:nvSpPr>
          <p:cNvPr id="78" name="TextBox 82"/>
          <p:cNvSpPr txBox="1"/>
          <p:nvPr/>
        </p:nvSpPr>
        <p:spPr>
          <a:xfrm>
            <a:off x="551728" y="3837407"/>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9" name="TextBox 83"/>
          <p:cNvSpPr txBox="1"/>
          <p:nvPr/>
        </p:nvSpPr>
        <p:spPr>
          <a:xfrm>
            <a:off x="6154796" y="1406742"/>
            <a:ext cx="1491685" cy="307777"/>
          </a:xfrm>
          <a:prstGeom prst="rect">
            <a:avLst/>
          </a:prstGeom>
          <a:noFill/>
        </p:spPr>
        <p:txBody>
          <a:bodyPr wrap="square" rtlCol="0">
            <a:spAutoFit/>
          </a:bodyPr>
          <a:lstStyle/>
          <a:p>
            <a:pPr algn="just"/>
            <a:r>
              <a:rPr lang="zh-CN" altLang="en-US" dirty="0" smtClean="0">
                <a:solidFill>
                  <a:schemeClr val="accent2"/>
                </a:solidFill>
                <a:latin typeface="微软雅黑" panose="020B0503020204020204" pitchFamily="34" charset="-122"/>
                <a:ea typeface="微软雅黑" panose="020B0503020204020204" pitchFamily="34" charset="-122"/>
              </a:rPr>
              <a:t>标题文字</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80" name="TextBox 84"/>
          <p:cNvSpPr txBox="1"/>
          <p:nvPr/>
        </p:nvSpPr>
        <p:spPr>
          <a:xfrm>
            <a:off x="6154796" y="1704606"/>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TextBox 85"/>
          <p:cNvSpPr txBox="1"/>
          <p:nvPr/>
        </p:nvSpPr>
        <p:spPr>
          <a:xfrm>
            <a:off x="6154796" y="2767483"/>
            <a:ext cx="1491685" cy="307777"/>
          </a:xfrm>
          <a:prstGeom prst="rect">
            <a:avLst/>
          </a:prstGeom>
          <a:noFill/>
        </p:spPr>
        <p:txBody>
          <a:bodyPr wrap="square" rtlCol="0">
            <a:spAutoFit/>
          </a:bodyPr>
          <a:lstStyle/>
          <a:p>
            <a:pPr algn="just"/>
            <a:r>
              <a:rPr lang="zh-CN" altLang="en-US" dirty="0" smtClean="0">
                <a:solidFill>
                  <a:schemeClr val="accent4"/>
                </a:solidFill>
                <a:latin typeface="微软雅黑" panose="020B0503020204020204" pitchFamily="34" charset="-122"/>
                <a:ea typeface="微软雅黑" panose="020B0503020204020204" pitchFamily="34" charset="-122"/>
              </a:rPr>
              <a:t>标题文字</a:t>
            </a:r>
            <a:endParaRPr lang="zh-CN" altLang="en-US" dirty="0">
              <a:solidFill>
                <a:schemeClr val="accent4"/>
              </a:solidFill>
              <a:latin typeface="微软雅黑" panose="020B0503020204020204" pitchFamily="34" charset="-122"/>
              <a:ea typeface="微软雅黑" panose="020B0503020204020204" pitchFamily="34" charset="-122"/>
            </a:endParaRPr>
          </a:p>
        </p:txBody>
      </p:sp>
      <p:sp>
        <p:nvSpPr>
          <p:cNvPr id="82" name="TextBox 86"/>
          <p:cNvSpPr txBox="1"/>
          <p:nvPr/>
        </p:nvSpPr>
        <p:spPr>
          <a:xfrm>
            <a:off x="6154796" y="3065347"/>
            <a:ext cx="2437476" cy="830997"/>
          </a:xfrm>
          <a:prstGeom prst="rect">
            <a:avLst/>
          </a:prstGeom>
          <a:noFill/>
        </p:spPr>
        <p:txBody>
          <a:bodyPr wrap="square" rtlCol="0">
            <a:spAutoFit/>
          </a:bodyPr>
          <a:lstStyle/>
          <a:p>
            <a:pPr>
              <a:lnSpc>
                <a:spcPct val="120000"/>
              </a:lnSpc>
            </a:pPr>
            <a:r>
              <a:rPr lang="zh-CN" altLang="en-US"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sz="1000" dirty="0">
              <a:solidFill>
                <a:schemeClr val="tx2"/>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fill="hold"/>
                                        <p:tgtEl>
                                          <p:spTgt spid="34"/>
                                        </p:tgtEl>
                                        <p:attrNameLst>
                                          <p:attrName>ppt_x</p:attrName>
                                        </p:attrNameLst>
                                      </p:cBhvr>
                                      <p:tavLst>
                                        <p:tav tm="0">
                                          <p:val>
                                            <p:strVal val="#ppt_x"/>
                                          </p:val>
                                        </p:tav>
                                        <p:tav tm="100000">
                                          <p:val>
                                            <p:strVal val="#ppt_x"/>
                                          </p:val>
                                        </p:tav>
                                      </p:tavLst>
                                    </p:anim>
                                    <p:anim calcmode="lin" valueType="num">
                                      <p:cBhvr additive="base">
                                        <p:cTn id="52" dur="50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ppt_x"/>
                                          </p:val>
                                        </p:tav>
                                        <p:tav tm="100000">
                                          <p:val>
                                            <p:strVal val="#ppt_x"/>
                                          </p:val>
                                        </p:tav>
                                      </p:tavLst>
                                    </p:anim>
                                    <p:anim calcmode="lin" valueType="num">
                                      <p:cBhvr additive="base">
                                        <p:cTn id="56" dur="500" fill="hold"/>
                                        <p:tgtEl>
                                          <p:spTgt spid="3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500" fill="hold"/>
                                        <p:tgtEl>
                                          <p:spTgt spid="64"/>
                                        </p:tgtEl>
                                        <p:attrNameLst>
                                          <p:attrName>ppt_x</p:attrName>
                                        </p:attrNameLst>
                                      </p:cBhvr>
                                      <p:tavLst>
                                        <p:tav tm="0">
                                          <p:val>
                                            <p:strVal val="#ppt_x"/>
                                          </p:val>
                                        </p:tav>
                                        <p:tav tm="100000">
                                          <p:val>
                                            <p:strVal val="#ppt_x"/>
                                          </p:val>
                                        </p:tav>
                                      </p:tavLst>
                                    </p:anim>
                                    <p:anim calcmode="lin" valueType="num">
                                      <p:cBhvr additive="base">
                                        <p:cTn id="7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additive="base">
                                        <p:cTn id="81" dur="500" fill="hold"/>
                                        <p:tgtEl>
                                          <p:spTgt spid="73"/>
                                        </p:tgtEl>
                                        <p:attrNameLst>
                                          <p:attrName>ppt_x</p:attrName>
                                        </p:attrNameLst>
                                      </p:cBhvr>
                                      <p:tavLst>
                                        <p:tav tm="0">
                                          <p:val>
                                            <p:strVal val="0-#ppt_w/2"/>
                                          </p:val>
                                        </p:tav>
                                        <p:tav tm="100000">
                                          <p:val>
                                            <p:strVal val="#ppt_x"/>
                                          </p:val>
                                        </p:tav>
                                      </p:tavLst>
                                    </p:anim>
                                    <p:anim calcmode="lin" valueType="num">
                                      <p:cBhvr additive="base">
                                        <p:cTn id="82" dur="500" fill="hold"/>
                                        <p:tgtEl>
                                          <p:spTgt spid="73"/>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additive="base">
                                        <p:cTn id="85" dur="500" fill="hold"/>
                                        <p:tgtEl>
                                          <p:spTgt spid="74"/>
                                        </p:tgtEl>
                                        <p:attrNameLst>
                                          <p:attrName>ppt_x</p:attrName>
                                        </p:attrNameLst>
                                      </p:cBhvr>
                                      <p:tavLst>
                                        <p:tav tm="0">
                                          <p:val>
                                            <p:strVal val="0-#ppt_w/2"/>
                                          </p:val>
                                        </p:tav>
                                        <p:tav tm="100000">
                                          <p:val>
                                            <p:strVal val="#ppt_x"/>
                                          </p:val>
                                        </p:tav>
                                      </p:tavLst>
                                    </p:anim>
                                    <p:anim calcmode="lin" valueType="num">
                                      <p:cBhvr additive="base">
                                        <p:cTn id="86" dur="500" fill="hold"/>
                                        <p:tgtEl>
                                          <p:spTgt spid="74"/>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 calcmode="lin" valueType="num">
                                      <p:cBhvr additive="base">
                                        <p:cTn id="89" dur="500" fill="hold"/>
                                        <p:tgtEl>
                                          <p:spTgt spid="75"/>
                                        </p:tgtEl>
                                        <p:attrNameLst>
                                          <p:attrName>ppt_x</p:attrName>
                                        </p:attrNameLst>
                                      </p:cBhvr>
                                      <p:tavLst>
                                        <p:tav tm="0">
                                          <p:val>
                                            <p:strVal val="0-#ppt_w/2"/>
                                          </p:val>
                                        </p:tav>
                                        <p:tav tm="100000">
                                          <p:val>
                                            <p:strVal val="#ppt_x"/>
                                          </p:val>
                                        </p:tav>
                                      </p:tavLst>
                                    </p:anim>
                                    <p:anim calcmode="lin" valueType="num">
                                      <p:cBhvr additive="base">
                                        <p:cTn id="90" dur="500" fill="hold"/>
                                        <p:tgtEl>
                                          <p:spTgt spid="75"/>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76"/>
                                        </p:tgtEl>
                                        <p:attrNameLst>
                                          <p:attrName>style.visibility</p:attrName>
                                        </p:attrNameLst>
                                      </p:cBhvr>
                                      <p:to>
                                        <p:strVal val="visible"/>
                                      </p:to>
                                    </p:set>
                                    <p:anim calcmode="lin" valueType="num">
                                      <p:cBhvr additive="base">
                                        <p:cTn id="93" dur="500" fill="hold"/>
                                        <p:tgtEl>
                                          <p:spTgt spid="76"/>
                                        </p:tgtEl>
                                        <p:attrNameLst>
                                          <p:attrName>ppt_x</p:attrName>
                                        </p:attrNameLst>
                                      </p:cBhvr>
                                      <p:tavLst>
                                        <p:tav tm="0">
                                          <p:val>
                                            <p:strVal val="0-#ppt_w/2"/>
                                          </p:val>
                                        </p:tav>
                                        <p:tav tm="100000">
                                          <p:val>
                                            <p:strVal val="#ppt_x"/>
                                          </p:val>
                                        </p:tav>
                                      </p:tavLst>
                                    </p:anim>
                                    <p:anim calcmode="lin" valueType="num">
                                      <p:cBhvr additive="base">
                                        <p:cTn id="94" dur="500" fill="hold"/>
                                        <p:tgtEl>
                                          <p:spTgt spid="76"/>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 calcmode="lin" valueType="num">
                                      <p:cBhvr additive="base">
                                        <p:cTn id="97" dur="500" fill="hold"/>
                                        <p:tgtEl>
                                          <p:spTgt spid="77"/>
                                        </p:tgtEl>
                                        <p:attrNameLst>
                                          <p:attrName>ppt_x</p:attrName>
                                        </p:attrNameLst>
                                      </p:cBhvr>
                                      <p:tavLst>
                                        <p:tav tm="0">
                                          <p:val>
                                            <p:strVal val="0-#ppt_w/2"/>
                                          </p:val>
                                        </p:tav>
                                        <p:tav tm="100000">
                                          <p:val>
                                            <p:strVal val="#ppt_x"/>
                                          </p:val>
                                        </p:tav>
                                      </p:tavLst>
                                    </p:anim>
                                    <p:anim calcmode="lin" valueType="num">
                                      <p:cBhvr additive="base">
                                        <p:cTn id="98" dur="500" fill="hold"/>
                                        <p:tgtEl>
                                          <p:spTgt spid="77"/>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0-#ppt_w/2"/>
                                          </p:val>
                                        </p:tav>
                                        <p:tav tm="100000">
                                          <p:val>
                                            <p:strVal val="#ppt_x"/>
                                          </p:val>
                                        </p:tav>
                                      </p:tavLst>
                                    </p:anim>
                                    <p:anim calcmode="lin" valueType="num">
                                      <p:cBhvr additive="base">
                                        <p:cTn id="10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79"/>
                                        </p:tgtEl>
                                        <p:attrNameLst>
                                          <p:attrName>style.visibility</p:attrName>
                                        </p:attrNameLst>
                                      </p:cBhvr>
                                      <p:to>
                                        <p:strVal val="visible"/>
                                      </p:to>
                                    </p:set>
                                    <p:anim calcmode="lin" valueType="num">
                                      <p:cBhvr additive="base">
                                        <p:cTn id="107" dur="500" fill="hold"/>
                                        <p:tgtEl>
                                          <p:spTgt spid="79"/>
                                        </p:tgtEl>
                                        <p:attrNameLst>
                                          <p:attrName>ppt_x</p:attrName>
                                        </p:attrNameLst>
                                      </p:cBhvr>
                                      <p:tavLst>
                                        <p:tav tm="0">
                                          <p:val>
                                            <p:strVal val="1+#ppt_w/2"/>
                                          </p:val>
                                        </p:tav>
                                        <p:tav tm="100000">
                                          <p:val>
                                            <p:strVal val="#ppt_x"/>
                                          </p:val>
                                        </p:tav>
                                      </p:tavLst>
                                    </p:anim>
                                    <p:anim calcmode="lin" valueType="num">
                                      <p:cBhvr additive="base">
                                        <p:cTn id="108" dur="500" fill="hold"/>
                                        <p:tgtEl>
                                          <p:spTgt spid="79"/>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additive="base">
                                        <p:cTn id="111" dur="500" fill="hold"/>
                                        <p:tgtEl>
                                          <p:spTgt spid="80"/>
                                        </p:tgtEl>
                                        <p:attrNameLst>
                                          <p:attrName>ppt_x</p:attrName>
                                        </p:attrNameLst>
                                      </p:cBhvr>
                                      <p:tavLst>
                                        <p:tav tm="0">
                                          <p:val>
                                            <p:strVal val="1+#ppt_w/2"/>
                                          </p:val>
                                        </p:tav>
                                        <p:tav tm="100000">
                                          <p:val>
                                            <p:strVal val="#ppt_x"/>
                                          </p:val>
                                        </p:tav>
                                      </p:tavLst>
                                    </p:anim>
                                    <p:anim calcmode="lin" valueType="num">
                                      <p:cBhvr additive="base">
                                        <p:cTn id="112" dur="500" fill="hold"/>
                                        <p:tgtEl>
                                          <p:spTgt spid="8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81"/>
                                        </p:tgtEl>
                                        <p:attrNameLst>
                                          <p:attrName>style.visibility</p:attrName>
                                        </p:attrNameLst>
                                      </p:cBhvr>
                                      <p:to>
                                        <p:strVal val="visible"/>
                                      </p:to>
                                    </p:set>
                                    <p:anim calcmode="lin" valueType="num">
                                      <p:cBhvr additive="base">
                                        <p:cTn id="115" dur="500" fill="hold"/>
                                        <p:tgtEl>
                                          <p:spTgt spid="81"/>
                                        </p:tgtEl>
                                        <p:attrNameLst>
                                          <p:attrName>ppt_x</p:attrName>
                                        </p:attrNameLst>
                                      </p:cBhvr>
                                      <p:tavLst>
                                        <p:tav tm="0">
                                          <p:val>
                                            <p:strVal val="1+#ppt_w/2"/>
                                          </p:val>
                                        </p:tav>
                                        <p:tav tm="100000">
                                          <p:val>
                                            <p:strVal val="#ppt_x"/>
                                          </p:val>
                                        </p:tav>
                                      </p:tavLst>
                                    </p:anim>
                                    <p:anim calcmode="lin" valueType="num">
                                      <p:cBhvr additive="base">
                                        <p:cTn id="116" dur="500" fill="hold"/>
                                        <p:tgtEl>
                                          <p:spTgt spid="81"/>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2"/>
                                        </p:tgtEl>
                                        <p:attrNameLst>
                                          <p:attrName>style.visibility</p:attrName>
                                        </p:attrNameLst>
                                      </p:cBhvr>
                                      <p:to>
                                        <p:strVal val="visible"/>
                                      </p:to>
                                    </p:set>
                                    <p:anim calcmode="lin" valueType="num">
                                      <p:cBhvr additive="base">
                                        <p:cTn id="119" dur="500" fill="hold"/>
                                        <p:tgtEl>
                                          <p:spTgt spid="82"/>
                                        </p:tgtEl>
                                        <p:attrNameLst>
                                          <p:attrName>ppt_x</p:attrName>
                                        </p:attrNameLst>
                                      </p:cBhvr>
                                      <p:tavLst>
                                        <p:tav tm="0">
                                          <p:val>
                                            <p:strVal val="1+#ppt_w/2"/>
                                          </p:val>
                                        </p:tav>
                                        <p:tav tm="100000">
                                          <p:val>
                                            <p:strVal val="#ppt_x"/>
                                          </p:val>
                                        </p:tav>
                                      </p:tavLst>
                                    </p:anim>
                                    <p:anim calcmode="lin" valueType="num">
                                      <p:cBhvr additive="base">
                                        <p:cTn id="120" dur="500" fill="hold"/>
                                        <p:tgtEl>
                                          <p:spTgt spid="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3" grpId="0" animBg="1"/>
      <p:bldP spid="34" grpId="0"/>
      <p:bldP spid="35" grpId="0" animBg="1"/>
      <p:bldP spid="36" grpId="0" animBg="1"/>
      <p:bldP spid="73" grpId="0"/>
      <p:bldP spid="74" grpId="0"/>
      <p:bldP spid="75" grpId="0"/>
      <p:bldP spid="76" grpId="0"/>
      <p:bldP spid="77" grpId="0"/>
      <p:bldP spid="78" grpId="0"/>
      <p:bldP spid="79" grpId="0"/>
      <p:bldP spid="80" grpId="0"/>
      <p:bldP spid="81" grpId="0"/>
      <p:bldP spid="82" grpId="0"/>
    </p:bldLst>
  </p:timing>
</p:sld>
</file>

<file path=ppt/tags/tag1.xml><?xml version="1.0" encoding="utf-8"?>
<p:tagLst xmlns:p="http://schemas.openxmlformats.org/presentationml/2006/main">
  <p:tag name="MH" val="20150915151009"/>
  <p:tag name="MH_LIBRARY" val="GRAPHIC"/>
  <p:tag name="MH_TYPE" val="SubTitle"/>
  <p:tag name="MH_ORDER" val="3"/>
</p:tagLst>
</file>

<file path=ppt/tags/tag2.xml><?xml version="1.0" encoding="utf-8"?>
<p:tagLst xmlns:p="http://schemas.openxmlformats.org/presentationml/2006/main">
  <p:tag name="MH" val="20150915151009"/>
  <p:tag name="MH_LIBRARY" val="GRAPHIC"/>
  <p:tag name="MH_TYPE" val="SubTitle"/>
  <p:tag name="MH_ORDER" val="2"/>
</p:tagLst>
</file>

<file path=ppt/tags/tag3.xml><?xml version="1.0" encoding="utf-8"?>
<p:tagLst xmlns:p="http://schemas.openxmlformats.org/presentationml/2006/main">
  <p:tag name="MH" val="20150915151009"/>
  <p:tag name="MH_LIBRARY" val="GRAPHIC"/>
  <p:tag name="MH_TYPE" val="SubTitle"/>
  <p:tag name="MH_ORDER" val="1"/>
</p:tagLst>
</file>

<file path=ppt/tags/tag4.xml><?xml version="1.0" encoding="utf-8"?>
<p:tagLst xmlns:p="http://schemas.openxmlformats.org/presentationml/2006/main">
  <p:tag name="MH" val="20150915151009"/>
  <p:tag name="MH_LIBRARY" val="GRAPHIC"/>
  <p:tag name="MH_TYPE" val="Other"/>
  <p:tag name="MH_ORDER" val="1"/>
</p:tagLst>
</file>

<file path=ppt/tags/tag5.xml><?xml version="1.0" encoding="utf-8"?>
<p:tagLst xmlns:p="http://schemas.openxmlformats.org/presentationml/2006/main">
  <p:tag name="MH" val="20150915151009"/>
  <p:tag name="MH_LIBRARY" val="GRAPHIC"/>
  <p:tag name="MH_TYPE" val="Other"/>
  <p:tag name="MH_ORDER" val="2"/>
</p:tagLst>
</file>

<file path=ppt/tags/tag6.xml><?xml version="1.0" encoding="utf-8"?>
<p:tagLst xmlns:p="http://schemas.openxmlformats.org/presentationml/2006/main">
  <p:tag name="MH" val="20150915151009"/>
  <p:tag name="MH_LIBRARY" val="GRAPHIC"/>
  <p:tag name="MH_TYPE" val="Other"/>
  <p:tag name="MH_ORDER" val="3"/>
</p:tagLst>
</file>

<file path=ppt/tags/tag7.xml><?xml version="1.0" encoding="utf-8"?>
<p:tagLst xmlns:p="http://schemas.openxmlformats.org/presentationml/2006/main">
  <p:tag name="MH" val="20150915151009"/>
  <p:tag name="MH_LIBRARY" val="GRAPHIC"/>
  <p:tag name="MH_TYPE" val="Other"/>
  <p:tag name="MH_ORDER" val="4"/>
</p:tagLst>
</file>

<file path=ppt/tags/tag8.xml><?xml version="1.0" encoding="utf-8"?>
<p:tagLst xmlns:p="http://schemas.openxmlformats.org/presentationml/2006/main">
  <p:tag name="MH" val="20150915151009"/>
  <p:tag name="MH_LIBRARY" val="GRAPHIC"/>
  <p:tag name="MH_TYPE" val="Other"/>
  <p:tag name="MH_ORDER" val="5"/>
</p:tagLst>
</file>

<file path=ppt/tags/tag9.xml><?xml version="1.0" encoding="utf-8"?>
<p:tagLst xmlns:p="http://schemas.openxmlformats.org/presentationml/2006/main">
  <p:tag name="ISPRING_ULTRA_SCORM_COURSE_ID" val="BB925262-9EE5-4E9B-9B6A-09CC9C9F2266"/>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JOw9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TsPVIqok5BfEDAAAsEQAAJwAAAHVuaXZlcnNhbC9mbGFzaF9wdWJsaXNoaW5nX3NldHRpbmdzLnhtbNVY727aSBD/zlOsfOrHYtImTYoMUZQYBZUABeeu1ekULfaAt1nvut41lH7q0/TB7klu1gsECmlNe5xyQhF4duY3/2e88c4/JZxMIVNMioZzVK05BEQoIyYmDec2aD0/c4jSVESUSwENR0iHnDcrXpqPOFPxELRGVkUQRqh6qhtOrHVad93ZbFZlKs3MqeS5RnxVDWXiphkoEBoyN+V0jl96noJyFgglAPAvkWIh1qxUCPEs0o2Mcg6ERWi5YMYpylucqthxLduIhveTTOYiupRcZiSbjBrOb2cX5rPksVBXLAFhYqKaSDRkXadRxIwVlA/ZZyAxsEmM5p4eO2TGIh03nJe1FwYG2d1tmALc+k4NzKXEIAi9wE9A04hqah+tQg2ftFoSLCmaC5qwMMATYgLQcK6Cu2GnfeXfdXuBP7y7Dm461oY9hAL/XbCHUNAOOv4+/GXhr9/3/UGn3X1zF/R6naDdf5DCiG4ExHM3I+ZhZGWehbAKmKfjPBkJyjgW6TdhVKCxzDnNJhDIFsMsjilX4JAPKUze5pQzPcduqGE33AOkFyqFUA9M2hqOznJwHuAsIBqGuVzVxMnrVU2cnm247lrtD27ttNKjWtMwxuJBWmGa566TlmxjKTZcM89kJHm0cgiSEURdmsBaTwzvmWgh55FDxpgEjq5eZIxyhzCNrocrYZWPlGa66L3WOidBLBwSQG6GW6EIY5qpjYivom4KP2z+2ZUa1F82FJb0GOsfMucRmcuccHYPREuCac4T/BUDWW8mMs5kUlCx3zVRnKFxUwYziM7LKHqPKpIcJXG4pBy01fAxZ5/JCMYyQ1ygUxxFSGfK4lf3Ak6pUg+gdGnjM9si7e6V/+6ZcZBGUyrCPcGxNiBJ9UHw6ZwIqZdyGI6Q5gqKpEQsKs7K+Fb9+TQoluTcpvnfTsYa9AFTchgt+yTmhxaUVhvTadGIprkKaGxBhimxmHgQ4mRhIoeygCEVRAo+JzTE6a1MW0+ZzBVSbANbaPXzFlp5wkTxNMEpiBqzCLJSkLWjFy+PT16dnr2uV92/v3x9/l2hxV7rc2rU2cV2+ejiLCf1zfr8gdB3luiWbEtmiSnUaEvp7heDxQLbHvGea1bP7k1ULMynuIiG/sXg8poM/OFtJxjWyxRDV2Lf6TDGchqb98gyMr3bANPhl4I3US/D2B/4v5cCxASW6ptyaru9Ug6/KcM1sJu8v7bFS5mAk39iJxnOfs4ShuX7v+jjx1rq10fAf9LGv/RCaWfAgdoYaBbGmNGDVcGTH5OHDO9Tiph9Wl0BN+58nrvzdm1OEiZYgnE07wGrK3nz5LiGt8idR5UKom3+h6NZ+QdQSwMEFAACAAgAk7D1SCyqiduxAgAAVAoAACEAAAB1bml2ZXJzYWwvZmxhc2hfc2tpbl9zZXR0aW5ncy54bWyVVm1P2zAQ/r5fUXXfCXstk0wlKJ2ExAYaiO9Ock2sOnZkO2X99/MrsdukzXpCqu+ex3e+t4LklrDlh9kMFZxy8QxKEVZJowm6GSmv53mnFGcXBWcKmLpgXDSYzpcff9oPyizyHIvvQEzlbHABvZuF/UyheB/fFkbGCAVvWsz2D7ziFzkutpXgHSvPhlbvWxCUsK1GXv5YrNajDiiR6l5Bk8S0vjIyjdIKkBJMSN/XRs6yKM6BBk+X9jOR07s6/foD2o5Ioizt5pORMVqLK0iTfHVjZBzP9O1pVRZGThMU/FUa+uWzkVEoxXsQ6eV3X42MMnjbtf/TI63glUloyjldxHcO5bjU42eiujRylmAeZBydrYJPj33rXQTyX+O5R2ZcBadPJq8HC8EUPaewVKIDlIWTs8mavz12Ss8HLDeYSg2IVT3oSQf9hDsZrkl1Pe4PvBFWRiCv6BGvnHYNrFy8ETDV9/jV6tauiji+d10UoICdV0YR9soe+Vun9QgZKXvkMyUlPDK6P4IfWhwnlPgW+2Kezr62AsP6GPIVTsFqPD2YwZWRa68ImIaXsJQmnBfSgKkayqzOhZQdxYQY3pEKK8LZL4PL9/YxEmUHBt9pw32FFFEUhtrNxqiXdFwve0670VvTdnQ/Cv3j3Hmm9A6/nmOlcFE3+kdJzmeedz2398yzYYpZkxoP4p5t+FRSg8UWxAvndLIfxhVMBnM3XGNwlEVZQNlwnpG/ZKgArGtyEGtdNwKhcVKdw9Wkqqn+U68E3qBMCSNGx1S1vo5h8t6XkcI3AWBR1KFr3cFZmo4qQmEHYfYjhX3w2MuQ1F061nA36gE2Km45r5nUk35V9K0S41LDAOFVxzXMcJbzW1jhXNqXJZMflnA/+slaDtvMtF7s3Sl8KyU3a/txCrXS/Df5D1BLAwQUAAIACACTsPVImMCOJccDAAA9EAAAJgAAAHVuaXZlcnNhbC9odG1sX3B1Ymxpc2hpbmdfc2V0dGluZ3MueG1s1Vdtbxo5EP7Or7D21I9lk75cUrQQRclGQaXAwaYvOp0isx5YX7z2du2F0k/3a+6H3S+5MQYSSpKaNmnvhCKy45lnZp6Z8bDR0adckCmUmivZDPbrewEBmSrG5aQZXCRnTw8Dog2VjAoloRlIFZCjVi0qqpHgOhuCMaiqCcJI3ShMM8iMKRphOJvN6lwXpT1VojKIr+upysOiBA3SQBkWgs7xy8wL0MESwQMA/3Ill2atWo2QyCG9UawSQDjDyCW3SVFxbnIRhE5rRNOrSakqyU6UUCUpJ6Nm8Mvhsf2sdBzSKc9BWkp0C4VWbBqUMW6DoGLIPwPJgE8yjPbgRUBmnJmsGTzfe2ZhUD3chlmAu9SphTlRyIE0S/wcDGXUUPfoHBr4ZPRK4ERsLmnO0wRPiM2/GZwml8NO+zS+7PaSeHh5nrzpuBh2MEri98kORkk76cS76PvCn3/ox4NOu/v6Mun1Okm7f22FjG4QEoWbjEXIrKrKFNaERSar8pGkXGCPfkGjBoNdLmg5gUSdcazimAoNAfmzgMlvFRXczHEY9nAYrgCKY11Aaga2bM3AlBUE13AOEAPDWq574uWrdU8cHG6kHjrv12ndGmVEjaFphs2DskVoUXhTtFIbK7mRmn0mIyXYOqExsiwwl+OSUxEQbjC3dH1qLAPmjAvk39ru18fSbCWXZrTUGxyuebStnLZ+7yoD+g+XnBPdpfpOVYKRuaqI4FdAjCJYuCrH/zIgN8eDjEuVL6SCakO04AzIlMMM2JGPow/oIq/QEm+LQoBxHj5W/DMZwViViAt0incLyrl2+PWdgAuq9TUoXcX4xDV9u3sav39iE6RsSmW6IzhWG/LCPAo+nROpzMoO6UhppWFRFMbZ4swnt/q3l0HzvBKuzA9djBvQj1iSx/GyS2G+GoG324xOF4Noh2sBjSPIsSQOEw9SvBm4rMAXMKWSKCnmhKZ4H2s71lOuKo0SN8AOWn97hM6ecLl4muCqR48lg9ILcm//2fMXL389OHzVqIf//PX303uNlpuqL6h151bVyZ2r0M/qi4X4FaN71uKW7Zkqc9uobMvp7at+uZK2r/gotAvh9t2yWIE/ZrUM4+PByTkZxMOLTjJs+JS3q3CSTJphg4ztbz0fm95FggTHXvCWRx/F/iB+6wWIJfGaBD+33Z5Xwq99tAZuN/dv7GWvEPAun7i7CW9zwXOODfm/mMy7huT7h/qHDOb9P/rc2D7UYAIt0wxr9Gh1/flX2YMS9l/iwD2tX6U23p2i8Na31BrKN1/5W7V/AVBLAwQUAAIACACTsPVI+GKxa4QBAAD/BQAAHwAAAHVuaXZlcnNhbC9odG1sX3NraW5fc2V0dGluZ3MuanONlE1vwjAMhu/8iqq7Toh9lu2GBpMmcZi03aYdQjGlIk2iJO3oEP99OOWjad1BfGnePn0du3I2vWC3wjgMnoONe3b7d3/vNEDN6hyufZ136BnqoeHpHD7TDHgqIGwgxeHTo7w9EZRxKJzprPxAW1PzCyW+WTBu6rgiLDShGUIrCO2H0NZU4l+vsn1VVUW1Ns9ya6Xox1JYELYvpM6YY8KrV7fqBTZgWYA+gy5YDJ5p5FYXeXJ8iDDqXCwzxUQ5lYnsz1i8SrTMxbwr/7JUoHc/fFUBg6foZeLZ8dTYNwtZM/FkiNFNKg3GwD7v4wSDhDmbAa/5Dtz6B/WM2wU16CI1qT3QoxuMOq1YAq0uDUcYPiZ2Xq1uRhhtzsLaVsTdLYZHcFaCblmN7zE8UKpcXfADlZYJdqSFtnt+RLlk81Qk+9QDDJLDw6JtV/dOhbrjj0NvhGRjhJbERGZdF8cFU2/JwTWNrFNq5jklCkqURGJFgQV5Gtu8RnD/FXyfO0txFCu73vYPUEsDBBQAAgAIAJOw9U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Ow9UibbXtbYAAAAGUAAAAcAAAAdW5pdmVyc2FsL2xvY2FsX3NldHRpbmdzLnhtbA3KOw6DMAwA0J1TWN5bYOtAYGNkAQ5gBQsh+YNIhMrtyfaG1w1/Fbj5SodbwPbbILBF3w7bA67L+PkhpEy2kbhxQHOEoa868Ugyc84lJjiFHr4W1oLME2mZ0VXZsO6rF1BLAwQUAAIACAD3klN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CTsPVIOKfINGIJAAA1PgAAKQAAAHVuaXZlcnNhbC9za2luX2N1c3RvbWl6YXRpb25fc2V0dGluZ3MueG1s7Vvdj9tYFX/fv+Iqq5VAQs2H84nSIMe+mbGacdLYnWlBKPLEdybW+CNr30w7qzywgIQQQjwidRcJEEL7Ak9IqLuI/V+QOoUn/gXOvbYndibJ2NNWgNbjtqrPPb9zzr3n4/re03aDC8uVlgH1HOsTg1qeqxFKLfc86H2AUHfm2Z4/9klAaFBeU04s1/SeK+6Zx2hADajhmoZvSmw06FXQgP+gdktsy214q/frNdSq4xpuIxk3JBjrCHJHkGBMrlWlbnlDRCjXJzPi0u1Su+XU6G2A4gbEp4prkhc9Ic2dHErP4MA3TAv4gl6zzp5VrHUl19mD6tVGq4FXNVEQhCaSGnJVrqxarU5LrCJcqTcqwqrfrgk1AVUbjWqnuaq2ag0B3gadJkip404T1Vv1ek1e1XAN0EgU+3JNWrWETrUqgjbc7kirwaDfqlRQtVoV6vKq0RQG/QoCbgFkiEKbLaAgC32huRL7YrUtoIE06A/qKyzjptRA7RpuViqrer8vVCrrxV3PLrlca2rm6cTLeYfArS7YOspiq7wluLqzpe8Ds06chW1QglzDIQ9LM89xiFuKYpLHb8wRm5KmhkQgM3zv+ovfXf/m626Zv8QjXHsy/JN0ZJkPS6dLSj33wcxzKZj0wPV8x7BLvQ/DCInsz4L0LomfB3dmzMhaXYv/ZIVFuiBq4dkHgjVdGO7V0Dv3Hpwas4tz31u6ZiYz51cL4tuWewHclU5LwnsV2VZAFUqclH24zZ7ssAVUpYAw85qYPZmQtnFK7Fhjhf/kwK1V3r0iG9BLK7Aoh4pV9uyDLoxzknZAW2TPfowLWtJea7HnbhAlLyiwCyzJa3vZbeOK+GklYVHci/IWy0XeeFr43jlb7DTubkff4GwPaox7ziyssCcTiE2QKczkpWjZ+PzlDcbodbOWdB3QAs5NFpeIxEWO+1NpdDQW1WfT4ehgNO0rB6WeFGYlYmn5rVqz/aLaaH67W45wGSVpR+JwmJaFuLBGJZssVZ+MhlMQiIdTFT/VSz32Z27o6Ik+VFRc6kV/yS1gPMHHpR77Mwv0yWSCVX2qDRUZTxVtqo50vi5DrGO51HvmLdHcuCSIeujSIs8RnRME5dnyCQpsy+QDrGRb7pJk0CePjkRFnU6wpk8USVdGaqmneb5/9R0u2VjSOQTP3AiQaQXGqU1MrhZChI+z8gLa+VcYgl90bgGn5xiW+yCL9ol4oqgHU300GmpTrMoxpdTDrolk32Ca8guaiBqegAzfgN36fvApjz4uAYm2nVvIoXJwOITfOjPk0Dqf2/Cb3sOaMQaXjImbAQiBgycQdZp2MprIbA1BITLQwgiC555vpoIm6boMshVVGkFoSnpCvs7ExLLB8ZY7g9AhM5pB3hHWNPEAT/ujpxDjkJujnKDRI0jJRzlBz7AGOYS1DDBVPFYORJYRLA3jBIlzcGaweLevkDGbAY6t5qXlLQOgsBWGNOHZGDzIrUnDj5+AIxVxuCPbQ8Gw2Pzt3LokYIpvwjaXQReUIQnLLLoeP1G+Px2IyhDLUwg3eXQy1XmVZEod4wq5HkWGeWm4M4JOycxYQiZcwZhpmXyMeZ6b8PHS+gQZNKo/H0WlS5Xx04/uYVKq4G2xDD6RQRl8pizoXdrZskUzuKchLNZ3WpFlAe5tgiZhVZwoo3fjosBylnZYpd+Fo26My+usO+14+/XK7rb3YIwWluC+AhWtb3m5QBh2YrblwOZp5wIq6gDUjcN6DgWfnUNzCVBHkQzVQ28h5hhWLmXIMaxoPhEnuK8pOnxsnZBTdvrIAOa5Gnptu7/ZGdEmcAy/SdVTcubB95JNjMvwQwb2Lu7+LF5OfCqlthZd0YdguAoyz8OgAqm25bAzVDaxT45wvBThbpCaz4m3tE2e3bZ1wXcEWOelQ25/h535nsOpthHEcR1uSt97S0PCKU5CveN8HxA3CZrZV4n8fCuPaVicSIdTSVQlzE4ULJ/t7DjIDrYmQ12bDsU+kwBp4hh0Nodd+Iyd87LLCk8EMh6IIC+a/Hisv3711b8+++IfP/pjdkkbJoVUFFG/m1cO5D8rnPhG3g9Uj5Lghxnk6GI/DeUvGYHRmSqGXn/2l9d/eBnedL358avXP/vq+tef/vPvr968/OnNKmWRrEAAv5MjjRFuW47nsCuwTKohRSI3i7ouSodHkEXw0fn6z7+//vyXb37ypzdffv348b//9rLZaVaFVkOIJaHrn//i+vMvX//qr29++ymMVxtCs1Xp1KrVVk69R+LkEdRSfnwo9Y4M/wJqse55dpBTEPckC3cIhZzQ9al5SW3LJTnhb725scnryngqyjK/ToC0t63ZRbijm3Amim4Oke2d55EnHYoqFPwNkcS0aH6ZfL+MCyFUmfB9XWMut26fN4T1HY1twLZAU1c+LvU9e8wuy27fDgMDu9uDyO9Rn90SxG9JjmDuPY98F3ElKZucYzBhzD4/E7xr2ib3hGWb2Tsz7CDijSibjMeeDTuNFM4mITpN30RJUp/fJScAN6RbhsO57RZ3grjJr5IX9BZ/grjJr7FNagQHxVugzZEkMr7e6xt+kp7FccBDXF7VIp74Lc3DLBiya94gYVJESHM6nkl6fK/VLYdEucxoSYPLOyzuujefQ0cMc3rFpx2wNkZqYB275f3B26UWtcnuyObzgPxLTou95ov+sBmxuRQhFdGrBXlYgmONMZuzfSEooUjGwxITGbZ4duEWcSljlSyB5NmwH+rwUs4reT6gyyp4PogXZvp+ULd8a6G65X0O6kZid/vPXTqnxMcQAhaJYzNNS3LP44u1Y/59G7NElWXHaFIAnYNsF05cN6AEJRVXxPBn8ziqwpfkOHyqUssmlySuUwlCYnH2z78bQHLsj22RDskZTdbOiLI1CRJst7IgqnTrYExypwd2wvgJbysuHNmWdRH3trSjxmnAp7+lWsVbT0LZlt0oLtMs4JOsISEVuluUAe8uB3TLyV0WqtSWVu3e/m3Y/i36t0X/tujfFv3b/5v+7QdFA7do4BYN3KKBWzRwiwZu0cAtGrhFA7do4BYN3KKBWzRw4wauxm8Di+5t9vPV/2KDFpLCW/qz3J3OottadFvfabd1/wX3/duta9b3021N2F20W79x7dZ9naYMnZ97N1wztDKLjuv777iGsHwN1xBT9Fvfc791966Tpd2699/+/Be7rZs0gIK8nf8z/D9QSwMEFAACAAgAlLD1SC6Abw6EKwAAZGsAABcAAAB1bml2ZXJzYWwvdW5pdmVyc2FsLnBuZ+19CTSU7f93CkkKecgURomekjAqZI+oLHmSfTdECU1T1hkTypLJKE9GES2PJOuU9bGMwgzRTFrsWWaSLGMaMmOZ5Z1pVfH7v+e87znv77xH58Rxz31f1/f6fr77dd3fSbC2MlsnvEl4xYoV6w4fMjm2YgU/aMWKlVeEBLlXXg6Z/8v9xQc9ZnZgRSFBZoT7B7+vkaXRihUY1FqmpwD37zVnDjlCV6xYX8/7z4cPeuC9YsWp2cMmRsdD3ShvA/JgHY4GH6uV3C+oGn5IEd7UsP2a71ba1diHoekvpf7u3PrHvUbhLZKlfgoOl9uE+v7xurPpsmL3HtHubidoTFmCZX5r/9hHd4hvyAm6y3z+GPNEwZT2mUORvu19GvM3idodjv2lJwjGcY349KDasJlRe2z4zCQaC5uavaQKe5KzSa1uxSqRhT/qbm3yqzTx/uOq7S4DuVOcmQ4Eq0MHbn1gwxbxn2/k/nDxkgcl0iES3tX0bv8DIiObfr+jIKppN4l8p7wvfOwU8J1iLlL9pY6gtMcFvgU/JuKimtTkLnekhz6l4iUmwui6Gj+PgjwtD0LGucFoB41iC4x/nUPtzLTg1vpQv3fbcGD0NtCvH2JFhEDbAu2zKmbvnMNG/hlWq9f/0+eEC/LGyVuafiZJ2sNDelW0iEPck53Xrz/7ZUwhED8gWuTXVcSqyzddOC+df82+WflnPvw2we3XdejaT9n1/kU1wTP0ciz8452VO2+vpD2Wj1RqIMbqPflb3vhVt4Cv6D78ISvA1wej5n0HstgjWeuDaqZTb6QLP7ggDDsqQPI1ZiKb6IJGsfIKV5QSW2fmGWsTh3uhhK/TP69DMPGItNrcC8IP6pqFG4jxp4li3kKgl36PmpCMRJHvbECsS8N+vslO4JHeAS69Yt4L1mB9wsN/JTlY0ppPUszb74CP5Z+JLTPzVZOkSkbvV7AMNTwu3+ctw1myiS6iA+IHRosuYM8zkdOWHr2FvBuiRSwf5K/xgQCCFGO/86TuD0uB44YCZTuTKZLB3kL6/MAFPPwb0HmzrsKVdwM/4Ka1o8QzEqhPWOSH0Abk+PXP4DTXq1Z/fPrcl8mZJDv3z7U/73APH8l+7I7q6dFOYmkSXk34woEtEuXgno52jv70NJQBn2AHOuvg8+r+5BItvAjR47cOwUdtsvbrMj/WxzGqh/Woc7DJ5u392j78/JD5+T5Gbcjb53NjkPk53RYEfiYnK3LuhAWT8dpM5/7bPjZr/DGxdizZhpykFwtllJcHJ9lEte2Ub3px8dlNayk0zc7jx1x0iwdbG+IPI/gB6m1BWSqdfk+eZBuZIoOGQ99dNQsksBokjlZPlXZKQtLlFeTsx0cdVsuMIVSLslkIlxhRyQrqEgvw3u4nvrOkjjQ7nIXoGKRRhbZsRcajzGOQQ4e7J5DnL5zhDffqbE5Triygy0m6aCUjewFAAj8AktcR969Sd3LA6NdSHvhRIyDN5uYPY5D0tO551wxhUFKNvWmZPi6vDrkkIa4Bvg1zcNXusFSdnYU+ZqY9O17KQd/rgR5Nq7sJnMjnqonETv8Dji445yjP78rSZPWvqQiItAmIYNLS0TUl1gpsBEsOEOztvVca4b6EtDRZNTiJFUeueq51tPrOiQgOkp5jXzSYrUjr7I6IKEHfkFkLelSq5iYwYb6EPGUmdE6qJu5CobB7Hq3f3d2iRdLT6DbbHDJ+NN2uusu3qr8svSEdPhHWLgvNUl5CYjW0E63vUqpDP7WZiYrrNyB6srxdY6VU0vz48JP9eHbJiF1y24H4IUR537xX2BUKRK7nKmSiN2L0nbRk2hIYeFBNlN32PxJRdLIWd3dH5IccMEk7s6shnkwi/oMLQ3segrG6fLNqZucwRHqObU8Ahd3BSSrCszI3hXBHHnunJZl2Z2WXm6dZ7IDxxyc/LJThjSiAkmOhkcDx22WLz3w7eI48ztVdjePyPcrjTWIwIf0F9u9PDbX6bS17uSbptZ1h8p011/fe2bWbXFD3gx+vrRAZXP31iBX2jrgkC4gWfbJ6gZH0ETyR5l0pKGkd1S0sBNpz55HS340+1ZLS3wUoqnsE9TjvgnCrddTpomIF449bZhba09Y6kZRdHbdX7rR25jOKVTrefvFRBbJ8Zf0P+6XDgnCtVxRgCYFJ87w2tIlrXU4pL66cp3IMCFzbpWYs8KjmaZLIk7iBmB+2Pwq0SsPikUuM8APDgMXlyZDyCd9layhw4oFhmX3n1S0zYrCfjWvs4VR/rm19ULC4Ejy4xdaq4tpmkSV0q1Wt+ew6LjqlP6xzqLLajxWWvgL62vP9PwM/I51dzaL3xHW4I1gfu/2LZNmUfvZzbvChdiNqpi+JSptxM2BcXRQYLc2wWQaCw6jfHFQNCR0rKD+FjrjFFaSBqOPyteXkCN3aDgHAJkvHe81Knjhnnx8s0/Id6H2nGOw5w2VrGnalc/9Yl76XWay1yZ9PFy6dzwjHTDlu/4DrtbisA/lYKqVHA4KmL/1QuZYL8mD/y8PBvFGiRbh+diHyntxg4H3WP/8ekOx8yIXu1ab7JwOypwLLo7+LXmuQYTJmbyO0SrjVnSub3FBgAevr1AT5AVNHj7neET5ty+XdyXWvSvKLW7FPSdp0ma9+tS6VS2P7H0TKzjNvJWcIIbXQ0MFLG9cjJrcjJgnDvvpTN+oTVWtDaas2evMCkwXcEwEP7I5GFsEp/nH0MFrrQw8P3di0T7PWUY47P2ZxZrPiUAgmOW57FmzywzCQPQh0O5fLhd8/7X7pdULVW+H138hUw0Y9lFdYGYNl9WBrbrg0migrHaf1O2hHigHVBxPxGzjTd3iiUYsnze90QUxAsyLsD20kgO1Ne+m9UGKAW+Gv8Q83trI1MuWXUr/qFNngraxkh9EgFRq4Rc4Opcs3xgm3Houis87tfOAgKOvcD/1Cks8lH7akFBEznPZ1lDKR4wIAWjir8yqGHV+k6l4FlMhPS24cntvLwjzsDUzk7N4Ohjgjg/DlPd3zAvnEjZyk+cih6/Z92sPt7wJT1xSNpT1eedSA9clSK2Ri6Jgn85orYBF4uZNgFBSUrGn9NhIFQvu9QO1PL0sDjYzn4wOmaIDycgylTCso3wRvsnvlZaF9Xi+luPa2/M1oZ4I4UF2J8GaiqEadlGHjYn8euFOsX3UwdIx8DfIfmEyogqGQ52+L89XP6Sl7wSK0j4yXOWD3KB6IL0vc+vTyTEgEMVHIfGuD35ODvYiMexThhJ5UHZPuI9Pt215wBaRAsmLb7Xh8ZLPWIpK2MwapFRKRa3ZxPUbhLqXCYSLJTwfUXrUtVVXHEYs1lcHCdhxhcnKxL170fYBW9igQQkbcz1W0J+Tjz2OVudemes3NnTxCx33cWkbXgPYUeN5MlUydtXfQxWeCv7KsE2Qt7m1y6Mx4UUwJGl5iS6JvSAZTY8TLS9HXG7zza45nX1LAPKvOqGucsUkp1dKP/nsIn8v4WNFvA7Y3OCYACqJXitCSXO8tIjCSRqYRQcjpSoU0P4SnJwuULKTotOLsrlC/oHbA8GnqJcx6JS+L+Xh5xaeXg/um3YPj8RUwwLNDEg4oWwEnge5C5IkauF50ohD1aRgMVwHV0eQa6nY1S3/lWyFVkjLfJ4r8PJEEgW5/cGuon87O7giXhnn3kmbbeY2rKqfjMeLnSmzfzQRZ4JysMSJ7u8nutQC/terds17XykW0u2dTJapC88c0rZDQ3ahEGkU1K+1IXt3e4/IWOMaxtbsILIZLGi+yFgItsJ/SOMODyeIpeVIndtlfROvIt0sU+3iIoXYkBeFNb4sNmsJweIzBm+4DscEWFhNcx8/BMm3yaFrtOntIGWNFB/0wsFZIkjn7SMNeizN6sfO2UWe6+8BK7M2pChmJhmcAgRnCGl/W2iLcwlTelQkmqn8Vi9OAB0KgiY4/Xr55WDdtJx8MVKlHDlnlDN2T+t2UGCZDalKsURYC4cdvXwLkHEBWiBrF3t9r8ar7yPDbQIG4b6tJ678gfw9/vE37uMe48G+ZEi9Jko5YOdqWZ4jiefrFhUi+6YP6unPrJaWrFre4uMwL4Z92vri3cglN4jMyRZ28DX1Q1ykptthK1On8r+/ZR8nxTL5T/R4V5V1TRcWhSXr4r/cV+wz0bvtQ2uGmU03DbdZ7f5jAzc/OZEvGf/FUmGmoN3zeuGsVsiN/YRI4cGzVsJJqEJZFH0zvZ77fYucPf8i3Crrp82MbvTuve9oLLgh6jKUrXh70EjXnOrPLO8+cVOvGdV29w7e+bcXj4ivlRxq+p9BxUco3lcP+5Ppfe6eocaL/r6rN9d/KtzTDHHg3HP8R/mCTbMWIMcNRX8mT++fnYf5cJIxwGalurj/GJ1lxd0EU9gb4g/kLRlg8DLtOSNfdxY2zlB8uHshU3K28Fnf3MzMXj2QWJWFhIPhfQEJB5cvPxZQpA85UfRCHHgSMnLZHTH+EGjCg+m8uRD1Z18A4CzuKZwTDUEHwxeNdgqWHW9jQ9XowSi+YlyHwJCVl01cB27JoDEqwdMsMH92R0nF4e9HTHYO9Lw1hRWtBFyWfCi9UMLUzgZNemrHNhXXkSOl46nmekpq8erQSvCCe40ZGjdvokRZeesTMYTX53wzS0wvy9dvskp9wGVi/6a6nIxwz9yNoEhOk8wOocGqEqP5wYdQZMvvSZm7cpnHxJyXz9AhKpo3mFcnBCI4xvplhuPTqvnrNMEmuvhnvUclTs/P8MR8/ABorXr7mBj+AEaQZi04VUr8o/YvCbmlyiJPjmgLc3PCBfZ8i/4y4QDt2fmEBpuL1lyJLRdaTxjm4dXWJyUoDi5WIkzEaBNXvBaO6DEH+Lz6+3tz8ovSBXw3TF1vxNd6w9SHYShLzhq9/vQH07VnjX2sjaki+75d55qTA4lhQ/nXZ7y7FatWC536x/Be+X/5sCm2va9vb6hZl2n9LfqW/0bRo5Pj18uewEXS4BmMX/F1GtdcteO5XX/r98ouS2JNOdrbvXWxp1eFuXytN8p8Z/n3ihSarfgE9PNv/bNs0zqnru2693/ODiYuY7W/08KJkR9sbUNvGqdEwn683LGDiIhb722WeG1NOeb3Z3+eHw3l1YcFz0cugLoP6fwSqKVGenJuTub/B1wJZrs9NkzizxWzYROVwYFJiUZAstpalAJw9NJpWUSQK/2DsS1WF6lFouvROMDUjJIypyiapypE0cBTtoDK5LtpwpJQ3gm3wt17djPZm5PCbqWc/sn5PHgc+SHrDJlOyqgc/5SDmcjYKCKvvexo35LtW6tEdk56/km9Umzm8nBh+zWosdQnXo9Si8bvqE4dY3NHfd9ORkovEFDzWhPMDODMoTujMM/vas/Ect/000YgcpV6KjDh/w8Sl/rmC/n/XyHYHxknxN2B71sfZbDmCTIA2qEMyg7PGPO7A9SY0JpQPXD8/IObu/8S8ijq0twETgG7e/w/XYdmvz2KN+wYF++QTq2Sqtl/8AEHysL970nbbHOFkdvx3LWjhAdim0OSnswOksy6J0uQ3aLhW2ysayGcIMzUU21LHS+gl+BvMjUkcsj+EQ4GNHYZfXK3ikVDsMzt5vUzi3lv3XsRaGVKFj9YGHSsSmzRTwdGyr5oYajlCqjjvIY5Sx+G1Sfqp5y/jpRhdtVIcxK5tI+J2GTpxvymH0GdcUfLkzpadZUp9nkEsOYCKtIMggMYJ8AIaGVoweyp7dl+BqqokfLxzq/ySHAWu1W5kenFNC2Mm3vAuZX3CBU+4c29tLcHnEIbJAXPvw0sAKTUaJJex+a6H4KIeAa4Qi1m2nGp2yFPMVCVu/ArJ8c9wyHknQ05tqBUBpQYxAVGmF1eLWzV0oJ88zUU/bGg57KXZMJktmxON9OkUA6caNWCo18FBR26uAW09pE2HjLRAwy9Jqwjtn56Sn3+MT4cLH7y49acKCW8GU2FQqgRDiG/rbT9PXCWjN57s1WE8/iHekHw8WXxL8yR8T7sRTvGJ0b6mzqmNTrvDZLrUg7399vhcUUq/CAgaWhAZZPA05B6oyS/odNjpY/DdoVqlCgrRsUKq3bMkHyVxqxJZgTGs/ku3f9ueJoQmHB5/ryXpXYIuLEGHlzAK42kU+L7uFpdUajmmulYIlFST68svhe9TUJA7GgGDTMw4xO7oMvSihv5m+MR4OovMNDIdT3Ko7VWIjrHRWU+gmPiVN9Ioz7XB0XISLCGxbjOk/5MD/OtaEOVr4LqZdPE7RtxR++h9gBb8BncUSnpzlMlmIEOC0aafivIHyJkItR1I9NHbOhBfhKe0FOHBfh0lMFjEqoQaPC9/3XIz9Q0gT+MHM78oP5i6rRuCymTalITYbl6cUG4gEiMqPrEzXyvEgGeE4u/7COAWlPu+2a6ZPMUDIlv+k639OS773zbRy48tP7b82P8/j3Vu9q5m1FD1ZjIeCxow6w1g8QkFxHnbGKjB2kd3GLxKA/rhwj3xumxeNigXMa6e4igRLjgRFcUrMBwaiDs8oBpwBjfrE/8jkKqrbG6xOarnsyFCVAkT7NZbdGsjPpPKu//XkMyTmxdyPbybNjequKb8Ia3HEIbCM/794t9/j+2iHj9Gc2poyu6zzwa5IVH8LUDwCTW1O18q+gWoVuLf0mN6oItbD4j/T9vApf+XtoEv7LjJ2xY/bbv4NkXx3ihIFe+GRdN6Pps9vO3tzodLbNH4r4SO07HMFqzuTEaVYISL1om+JeoDejZFQupu8GnbrJT2gRu+mV31T9Ul7JegyXdCsSlNp0Hce3y2MG1eetHdq2LfOUWu6IxDyGmQJXcbSzdwAaVXQForltgEirhvx/NccppJgPIl9oH0bJS5Hg+M2oxHLrGRVux7apmUZVKWSfnvIKX7uWYt7Ur9Y6J+ROjcSE6QPu/Ai6UT0YDDHKThgQbVVDi1apZ3YkUTlSsnhtKZ0kolkytsOmQ7NCfNFjd0xHdHeAW3qjDeuZNo5Ea30EGlpgpvEvvDPVTfRUGIBQzHMSumyRuQIC6TnT1glySU2OfjNm1xnExG9bCRW3sB1XnRjeDxG4M8p2OuqX4DQUrY3nfwpD9JTkfLy4IZMosREd/6h98WfHiOsUzIaBl9eqhSweUkvoQTxKiqzoIamerGlpH/EZBqoYm/20V9rJckXZWPn8QUFSGIDLKrTMoSnFzD4yShMmENS7Fqk5eZKTIRnZZv4DUJrNIl0YVEU6v2dgeIZzYEiBowPz63ihdaT+L0dJBnjsJHbTRzkuS3TKji8IWoigJ4A5ybIQMhTAxeLsq4t13OnIlYu617ZiZIN3YmHkJhk2qdksU9DzEREUiIRQQyonYjdXQpc751G1cCMs5KSEynVbhPygHE9UvWICwmyBVS/CbSj0Q2p+pokdIqauAmYhsYGwfrJsdUOv2McJM+QBUHB6qStuRTk85iWJe5TMfTFLARjksRSkGOfJbxbG4/A2bQ16i+hGymyHNlk5yWvm8HdluDVjBsPD7+wp0aoimTM/e45u97AnJj6Ox8bN/KxGlz125sj/nB7jCrmpJtBxKF5LuTrkil7cKXywLwhDYuT2SqCvX640LCkIvW2Ds1ADy2twd6efW7BUIScqUR41f0elrU2/nqK+u2RseUpXjNgq4LAUnqpbKAFmiJx5Zgp12cI82KQXQAmAQp09R0pTbFv1WAzGPmnWuZ767td21JW7zen5lwjZtuYc69cuMmhIYRMS1lGlsDE629WG0HYqfNTZykH0UmHOH/g1JGB6Hopjco3FzYPYgaAdnd5Md4RXjDlhmfo+EqUwdNkP4dEePZijQH5wcbOipErEidwQjxu/nGKL3+lDf4JVy9BI+l4BElpU/qN9wRuDQhYasamm9P5Qu3U+ISzKGWY06hbX0G4DBn/rWUiqGky0MdZBgFrt6O8pyl0q+labln+IfVBt+CZArJdMNxNFppqEUAjFmuh5NKbpg5r7XhCWFON6JWlDq51Oqbk3mrx18B45Y4O/KTMVnikNsNpzVctYzo1TrRu2RM88OuLbHxkpl7nUsKhGA5n6g4pp5TW4u/DZ5Y4kSJB/Hcoc9GxpEtmWzD6Wfzj8hBk8KKlyRQjkegv2bOAS4HBQARtT2F5KWU6yZPuXa91Z19lxIntKPbCinlkDEXLjOfy9XpEzCYPnuGvFpVp2vqVmgIfvHNGbrFJV45AqoDsqI89XNHjGSjA6NRUm4NWGDkzKDeH7JQs6XM8nsjnlkOiEbyTgJ+bFJAyZCwFCjg9Lj6SFq38FLTIXjT9QgCaNeu+SSLczhXgmBgUTN8r9FSx9O0eahD0uXJXb5Zerq0BglqBolngi0fbGnqnHobqrnkymJ4U3GNxtxzfXArRpPvygCpzQxYE5ZCFFIjVfgUY/D/gJc6BfWV0NL00HpC6BRBaEcqIurda661nGlRFPduWL8O2OG6lHCMpPx3yekyKcukLJOyTMr/Nil5QiAYwTkGy5nH9v+HhF6N1tuSnXtB+NwSxw8+7CFCNklaRyUsEfunhU4MvTxuKLDfdvGzlOduDmtdEX5Q17DEWix0GWdP7ry98tYSx8z3P4dmmAoc9yAt4YyUMiMq93Dps1rCw916r211b+VONcgSJ2EliDUuN4UfGOYswUirKZmcv/gk0yqWSKASht12Wwocv22zxEnanLCkVw8uCFu4LCEQDVBV9P2VO1/kLnGU9ZUu/iSXvUqFS5R5SJVocxs+yQ/HF8/eXpzMJO/hsncZ/mX4l+Ffhn8Z/mX4l+Ffhn8Z/mX4l+Ffhn8Z/mX4l+Ffhn8Z/mX4l+Ffhn8Z/mX4l+Ffhn8Z/mX4l+Ffhn8Z/mX4l+Ffhn8Z/mX4/wvgr2VRgo7qsj6PUV5gyETypOAkv+MenLPjgpYpX/uVhmDn3/YQzssUcQXC80vr0YpPw4c3+3KB/dx9NBT74fvgjJ46Xl+y0KnnmtszYiu3cblQIxmftYb22PMogvceXPCTrpjn6oz5jdJE7HDWwlaq4dK/9Qv43jSAb0zNIWJbCGEL34mf2q/i9v3Wx+R7O4ZV7Z7FRyzxVpZ6iEyDhR9+8DT8tUfA90YBgvn1HpSrvdpx/Gk/D9jzPzSM3Surs3eaGcZe+OHtuN96v/3o+FC8PqbU7OywzAaPnwc8verXjgvf2i7ofnLnTLuvzjr1a/feFasUeLw7y++4FO/MDgnqma7Z99Nj1v7/mQ3XT7XfvzmaV/vTZ9H/eUXnL3q/AP/t8XMn31LB315+/P7iZN1+EbvcEwEPc2tHW35b0KLC4GGfTJsbKwLqs0aOAvXn2lBy+h+jRGXkIsYxefNIvCRKVc5Xt0/8mCLqr7nmhc8y3tSdzQy7Am01B9q0GpOnUOwPqGPQtgq21n1ZxAjLlVwxWhm6v2lmrgMbOXPJfeZS3trdBL0wWigZ0t8BFCp01vBeiIf/vo+TLarulK2zAdHRaYm40oA3+jjkPmLtP7sxTwaujfU/JM7RzyXTEo7CvB6I3ZPUlAsp00IjOe+2G4TFE81x7HEie3ywxZ09yUCy0rGz6fVBTFxQLyySSQZiP7ige7PUe56PXtroFppDz5pt9e2znR+a2kC2eqOR+ZjOhE+l98M6Ksanwp8dQs13hu8CMgdWiw4XTpVlhlPfdVeNPSN3smsrKFBK6N4T39/ddDhX236LjbZoL8cxCVQm4b2MKu70Ld/XPeRKSg1GXtYbeXNDI5kA03AF7VNC9zPg/SEaCTXeTAWU7qQeeSt/QhH+H219xMDqyIH3WHQGMa1HM/4BnF/6r6ksZnNW9SzngT//BkplfE/kh7jID95CkvjGNK19uNJhRRcTrRcrr85wCobH067SOwOhwGE5cxd/F2OHwkf2NSljL13t5fAUrG+ZSJXrle/dS+SlbmSGkhJObqepwDofNj/Y0piN0skkZwbNJq8H7Ybf7tAKXHv0PT1tpvGfveyIw8niOupJlt5ggUjtsNN572/gvcZrT7StvGyH7bwiNniQWWXJ7AkQd2qESnKSPubq+aoInSQ/Ne65I/Gk7mwcjtdwErjOuBuTgxyvQVXElq360AtO8A/MzItGVnU2n28uVEaB+xmXs9RHcV9FylaQpLeuCDLROa8e8KaIwZWhWVJl38P67PK1oOBajYCeaMTJj2ISg9PmG5P0Dgd797qm+Kl2OOiLqg+iEEWr7qcNlL/dIH6otHjr04Qh2nNjfqGxt5IBw89zgwg2pvQ+s153rbfhu1TGO8NhaLa19r6J3cFnXR9xsa2oohb1hELyhxO+don2lO/TGdy0vVcSdbLlXCPcrUdbFY5NLnBqpEQjbxmZKk9kG5nmhxb1G3iy+BvfVRbMuU++A0CrgB/xmVVS3vnbp1vkyQ4fMfQzp5l21meeHYqwiKCSX+IfTc8EkimFkfGBeqYocnC/hvP0+ao50Pf3kUk+ghpYVdwcg1Dwb+8baq7oXCRJUcm5tOJdsBFOVgCA75u/rWckfqaBcgBZxXqCCDDC7VCIRrZwqqfaRWuq5p7UDENkrGBMNpXDnrh+uQA/SK9i3bjXN/r8ywwcQNrscxUUi1A53dvPHb/jjAFt+4nyUcz5Knny+mhk6OHmXEZbvJhCnz/5mmZ0bzjobaZ/Em0y2Se0BIZCzsxNFrXt6lcAOw6H7ngxqdpWwmiKLypl9PiRiTVmOG2F8hqUObAlpu8qrQo7XxWnChtcG4d2Cx8pDpmsndY7Y29QwdBNAmvj+va7zN0/5ox6RanM2jGa7fa1SduJgdnhrP4aa6g9ljhdm6WyuYZK7SYyZokItp0nbtVaUDu2RHUtfKKsR3eLcyi9N7LZ3JzAcmxJUzNLbmOfOsxkdGb5vZ3qlIGyV598rf30Ej1yewuabhIvTjTnt1Q5feoJbvK5PhrfEJbqeZBfrAXczr0w2wV6uRLdCt/VPz51DT95OxrJcwsGMIq/e0RHOSuL1ZVFORXo/J7BZGpNO5D4svb3Z+Ix7MrycsEWfMm0Vm9kl6rz6D9WX9bwScOaZf+OzqwN2Yg/Dfg3EX/GkgEZcZfVtdU0wqmEeDeYnK88i8h/keMGeuF2bEO5qkE5oXzacoDegnhhWkDO3kzrik60wwqJdgdgXt2Fw2dPZKm88yOnEl3XypLKhLQIrIPJBWi5RnBLn1nEY2JoL1o3Fer5LMDy1twdgEGdWwSlNOT9RxoHH+ytO9WqoUn2intaqTneG55xA9gHMaA5WAlIvTHC8VqvxSdvn0p7XNTY+xDdo8pxvGt3qvGLlPgIBk7l2IHv+LIAVeE9VEPa/PgkfUZ2UhMxpYkdDnkIHk4oaqTepMjgg3G4Si8Xpua8TncqanzWC6abWoEbwlDUcecbOsj7rVyDeuWmE3vQ55FF+DDyGE2HlktmtN/V6+updo+VJ6ca4aQOlbvTV1neel/4KhfYqvJnvPVA7/qLoc3Nk2Ro1nxv22F26j3zzSZ7Lght6MaH4x2YVTub4v39gTTpwCm0XdnoIL0SS9XFZrp/cSIaYtQrZ0aoYDzuVvhRzL4bqP5BK3gDNYWSkYNroN5Xv8+Sq2Dr5VO2Bm4xeu9UlpnYWtnegRGxI4WMzvi5O7Nr4ePXRTFnpIAt/ToKr+NRdqiUg29nZNnX/LvnIz/3LClwSy+ZXjcSvG6PiMz8FqmRM/PxzfOVwHM5kaGF9SiVoIgJsKxDCcKeH6Ay696utOl9nxo4Ty6QwfrmPEN8BhLdmaSCA8iy5NdKHQEddWefvo1GDlHjxfeXyNapXHCQg44z6suKS3opYnicGTMwuJlfr8ommKjdQ22CwCkzNka4yqlyMOlfMoMg9S5/Vbpd/xC0eBhShFqz2TGO14Blk6XUDdqmdxjgmQD0QeaAnuZfQQkfz6IPMIv1Ui8GOVZZJmPWq4WvBoxREq8mmUlUPje34LIyuD/9WyN7e8Fw5vVrYD6THkVx7LDsWhBpDMFrz1foKuxsZNqTXSyispXLnpogXK3tsF5U3VlM0SXNiGhkBdUOXxZD7gwceSivcPr0G194FTe8uWqacvBEtWBYoL/HnlSoQQVatbTzyJPyfFdoMmQcc1Ci5vm89+k39ZRaza+uaqBQZPzGgyLUSexa3MX9+s6G4msNWuQVlMgUuGw7uJuQBNaJRKcwyhLvsXa3K83Z6vgwXucIgGiddwUpLD3SmLOqiiP1od+gpUxV7yAG5mJrZNpr1n5HnmyRTFPlTKp+7tcr2DCpUStV7pMYUG0KcV+XsRZUxt5vFjF1J3U3o29Nm1xPLrooozvhr2mtspsO7/feYLxJH6M/Tv3iIcY0iqd1CIrlWXPwgpq/fNL9VPst9JVmMBKhszrHM7bXyqXMDg2fLT+41pCEpfgoOqvG6Yesc1ZSrWSDn1jpsoPfQm7lBHvnF52vSauAca0uOkkIxOZsHlLZsjvr770v9I6OYsBlH0t6FP4Rykfpz30YNAbOvRisB7I/Vun3c9gMYCQTj2CeQBqS5yIPuc3pbg4JIb4NCPYuATtr5AqLmQqB7obJReQ257puRvbfgpTa+X/tf7h5pm61fvFYjWL7VEMn/AWXBk5401y2YsAxbGZJUE3JtgnorFIal+Qx7PjVGzmBs00Z/pViHQfiyhIra/Z41yiAx5gtaLgZvB2xzqeG7DMGu9FTj7ODV5d4k7O3FdXOjQ7mRI7mrBe3439tkwWc78QH4ho6tZScQ8l7q+a9BzpFH9GN6a/bS6fVA3T6KzUduh+OVAIfOBvhHnmWqCTkEELS8ZDRjJaQQbdYAKVmT6BEX6CeW/l8WONX/Snf+7EXSjy/BkSoaXuHYTT5YY0LOaeaFYMcKnu7ICPU/JDZ+UFQsuPEAy36y2tQ7OpyzZuom7tWZUx7Ob5JQhZfnR7KVszzUAh2Z7YSma1dYmBA4DcCYz4TSBhyf98ZHtY8uc4AlV1PYTrvrdkDcKtF+tSs8mYdS9Hje5qNAusFOj4W0iD1U1yzuT6tILzyLXHHt4To5MA9IOtDwVNkwa0/crh+ybn4VNUfVjUl3rKBJbek1SPH4G/LIrE9D8nttJxgLVXg1GTI++kk5LS5uZOfeBHIL0it3y3yVWFEzQUHce+LCQXdMlWuyRghkFvo4KV0NDKjJwEyXgZktQH1mDQghzbI6zsNW28XYzATY1ARtuYq8dXe+G3BRFH0kHpOpJqqzYSNpymMWNo8N0l1pt6o8N1kwrytv3HD8ZoGnzH13fVIG1Vi1Z7OSsrUaCi292s0YoirGyvC1s4Tn+Gpmuqz+hv/bKAWqJ9goQ96efX1rSi5NdzZECnr3dBQe6Wl+qjjNDWXwsSPiquqn9xyEJkYfuvf9gf2zPVy5UUb1/aEparmnJyuCXjwSg4xvnWNBMA4IF8eLO7dkB6Ki/DKr78cepYzV8SZe/+4hjZwtrWI+axIJnIEHXk4Xt0hvi16+xZccPLj4bgWRSPTCEeT9GSz0Z4+z/3sHre8jsD+cFdSO7lXeE17OV60w6ZnPfB4sjgKUgN+9xrc9TCuhzX53fAGfDG8wT7eiKyqVJrz+dpUfBgaRZ7K4jALxRROzdZxI9NdL7LzUgxoEgaQKZx6S/LWa7nTVokz3WctTsfNXgXOivPepeq+JetsEFoeaMBgyY0ER1BIuYzc+FviY5rQf/P+iSASH/a8Bo+x2weP5nVlhp/WsyqfH0r9mursFIHNvcqqDfHE2cmWR67OoNCPwkgSVcZczzLKUpcLe3eV2nUFMjq0dcx1Mw/OPz/n41bVNybaRfs6Z8X4BiezldSNUIhyg7DS80kVLKdNJm/IWpJenVcH0a0q0EDfi58NaLcI74VWxs7WzoccRewYAaTEPtLch/5b9yM6VTd+u+dalDw5shYfx/2rAp36ia1dPK3XN8+2uhX0Nx4zrfV2Au32rW0+6ON0EYJlR0VD7LEd0/9mFeyn/5slTpjipmtBuw0D37SYm0spN+HdnDYUHXSnPnPAHo1FpyJlLwiBRmOQnZC/WMZ7J8BjqzPxg2iMisJXAi9EVXF99VVrlg6pNAPR8qZUlzCKpzGniEFsQq2tsqqK9mSOPaqma9id2eheLXGigVPkbrchiA5AxL5xVwFovBDzfr0aQNtUMQq8jK4mELghvLvF7pOGuNBvtaWB3ZEGeWy9T9emghyx72TuoSrfMaYL9lMiTza75vvZ6Rqh89sj6Y+zasJQMeNZ7iwMcB5TT2X1UdeABLmxLjd+xabT4SrhAnsMWK8M4GOvS8LHPGAIPPw0a2BKi/moxKeBgvzqLhmCXnERjTIfnQgA6hrM0E6cSwu5IFSGJhP0Rh4awbWu95ROoO8bGHCmDBChnPl+BCRNHExOs2i7UjMPTDrFHvCXK7qU53cMQmgdG9dNWh30hHFv+Ft2nCr4cGP6TqX3N6BuoI2y5zPhh2V3u55rZbocWg1Q2Nryx0SeO2t0S58yGY2YRRNjAT9srs05MGvg5woPm2i4a9+Vf+c5vd7sl5Uf4qfGzY2RrXfJ2f0SI/IKVi6ld8MOb3kEfpRXCoGLW8Bm6oH6DalzM9S5bCUs3R8bPHX2YoVl/B0+17nnJ2SUF1QSMvapvdSduhZ2Mnh3eH+RwVQNRrmpqfdJEzgrYqKyfrXBzBNjpmP7kC9MJXDzbLdusOXfv1R+TFZFI9+47wbQDn9KY330/LkwVKH6ueihY75UZaoPfa7t/JGXgJ9qPK8E5eYIIbXgrcqtvxaaLkTlaYoBcMa8RtNvDKwP/73nGt+vX0a0tT70A4I9jOAHHNP89TPpivBVVz11z830i1aB/nG6ZvnrDYVdht4baRAJ7wY8NxFGuMMnzz4XmO6E1f/ytUxq1mDe9z/RrJLF3WcmQrARvO9n4N9UJqH+25dKreJSfNBbsgXFWc2gdFUoPcSkreD+O3zQyqTwgEf0/wJQSwMEFAACAAgAlLD1SLjqt3BJAAAAagAAABsAAAB1bml2ZXJzYWwvdW5pdmVyc2FsLnBuZy54bWyzsa/IzVEoSy0qzszPs1Uy1DNQsrfj5bIpKEoty0wtV6gAihnpGUCAkkIlKrc8M6Ukw1bJ3BxJLCM1Mz2jxFbJ1NwSLqgPNBIAUEsBAgAAFAACAAgAk7D1SBUOrShkBAAABxEAAB0AAAAAAAAAAQAAAAAAAAAAAHVuaXZlcnNhbC9jb21tb25fbWVzc2FnZXMubG5nUEsBAgAAFAACAAgAk7D1SKqJOQXxAwAALBEAACcAAAAAAAAAAQAAAAAAnwQAAHVuaXZlcnNhbC9mbGFzaF9wdWJsaXNoaW5nX3NldHRpbmdzLnhtbFBLAQIAABQAAgAIAJOw9UgsqonbsQIAAFQKAAAhAAAAAAAAAAEAAAAAANUIAAB1bml2ZXJzYWwvZmxhc2hfc2tpbl9zZXR0aW5ncy54bWxQSwECAAAUAAIACACTsPVImMCOJccDAAA9EAAAJgAAAAAAAAABAAAAAADFCwAAdW5pdmVyc2FsL2h0bWxfcHVibGlzaGluZ19zZXR0aW5ncy54bWxQSwECAAAUAAIACACTsPVI+GKxa4QBAAD/BQAAHwAAAAAAAAABAAAAAADQDwAAdW5pdmVyc2FsL2h0bWxfc2tpbl9zZXR0aW5ncy5qc1BLAQIAABQAAgAIAJOw9Ug9PC/RwQAAAOUBAAAaAAAAAAAAAAEAAAAAAJERAAB1bml2ZXJzYWwvaTE4bl9wcmVzZXRzLnhtbFBLAQIAABQAAgAIAJOw9UibbXtbYAAAAGUAAAAcAAAAAAAAAAEAAAAAAIoSAAB1bml2ZXJzYWwvbG9jYWxfc2V0dGluZ3MueG1sUEsBAgAAFAACAAgA95JTRyO0Tvv7AgAAsAgAABQAAAAAAAAAAQAAAAAAJBMAAHVuaXZlcnNhbC9wbGF5ZXIueG1sUEsBAgAAFAACAAgAk7D1SDinyDRiCQAANT4AACkAAAAAAAAAAQAAAAAAURYAAHVuaXZlcnNhbC9za2luX2N1c3RvbWl6YXRpb25fc2V0dGluZ3MueG1sUEsBAgAAFAACAAgAlLD1SC6Abw6EKwAAZGsAABcAAAAAAAAAAAAAAAAA+h8AAHVuaXZlcnNhbC91bml2ZXJzYWwucG5nUEsBAgAAFAACAAgAlLD1SLjqt3BJAAAAagAAABsAAAAAAAAAAQAAAAAAs0sAAHVuaXZlcnNhbC91bml2ZXJzYWwucG5nLnhtbFBLBQYAAAAACwALAEkDAAA1TAAAAAA="/>
  <p:tag name="ISPRING_PRESENTATION_TITLE" val="06【党政PPT】中国共产党党政学习教育宣讲PPT模板"/>
  <p:tag name="commondata" val="eyJoZGlkIjoiYTQ3YTc2YjBlNWRhYjQ0NTA0MDBkN2E0YWM4YTZjZGMifQ=="/>
</p:tagLst>
</file>

<file path=ppt/theme/theme1.xml><?xml version="1.0" encoding="utf-8"?>
<a:theme xmlns:a="http://schemas.openxmlformats.org/drawingml/2006/main" name="Office Theme">
  <a:themeElements>
    <a:clrScheme name="自定义 17">
      <a:dk1>
        <a:srgbClr val="5F5F5F"/>
      </a:dk1>
      <a:lt1>
        <a:sysClr val="window" lastClr="FFFFFF"/>
      </a:lt1>
      <a:dk2>
        <a:srgbClr val="080808"/>
      </a:dk2>
      <a:lt2>
        <a:srgbClr val="E7E6E6"/>
      </a:lt2>
      <a:accent1>
        <a:srgbClr val="B40000"/>
      </a:accent1>
      <a:accent2>
        <a:srgbClr val="920000"/>
      </a:accent2>
      <a:accent3>
        <a:srgbClr val="B40000"/>
      </a:accent3>
      <a:accent4>
        <a:srgbClr val="920000"/>
      </a:accent4>
      <a:accent5>
        <a:srgbClr val="B40000"/>
      </a:accent5>
      <a:accent6>
        <a:srgbClr val="920000"/>
      </a:accent6>
      <a:hlink>
        <a:srgbClr val="B40000"/>
      </a:hlink>
      <a:folHlink>
        <a:srgbClr val="920000"/>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4447</Words>
  <Application>WPS 演示</Application>
  <PresentationFormat>全屏显示(16:9)</PresentationFormat>
  <Paragraphs>519</Paragraphs>
  <Slides>31</Slides>
  <Notes>31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31</vt:i4>
      </vt:variant>
    </vt:vector>
  </HeadingPairs>
  <TitlesOfParts>
    <vt:vector size="57" baseType="lpstr">
      <vt:lpstr>Arial</vt:lpstr>
      <vt:lpstr>宋体</vt:lpstr>
      <vt:lpstr>Wingdings</vt:lpstr>
      <vt:lpstr>微软雅黑</vt:lpstr>
      <vt:lpstr>Open Sans</vt:lpstr>
      <vt:lpstr>Segoe Print</vt:lpstr>
      <vt:lpstr>Calibri</vt:lpstr>
      <vt:lpstr>华文黑体</vt:lpstr>
      <vt:lpstr>黑体</vt:lpstr>
      <vt:lpstr>Impact</vt:lpstr>
      <vt:lpstr>Arial Unicode MS</vt:lpstr>
      <vt:lpstr>Lato</vt:lpstr>
      <vt:lpstr>Arial</vt:lpstr>
      <vt:lpstr>方正兰亭纤黑简体</vt:lpstr>
      <vt:lpstr>方正兰亭细黑_GBK</vt:lpstr>
      <vt:lpstr>Helvetica Light</vt:lpstr>
      <vt:lpstr>ヒラギノ角ゴ ProN W3</vt:lpstr>
      <vt:lpstr>Yu Gothic</vt:lpstr>
      <vt:lpstr>Lato Light</vt:lpstr>
      <vt:lpstr>Arial Unicode MS</vt:lpstr>
      <vt:lpstr>Roboto Bold</vt:lpstr>
      <vt:lpstr>Meiryo</vt:lpstr>
      <vt:lpstr>Yu Gothic UI</vt:lpstr>
      <vt:lpstr>Arial Narrow</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1830</cp:revision>
  <dcterms:created xsi:type="dcterms:W3CDTF">2014-11-26T08:06:00Z</dcterms:created>
  <dcterms:modified xsi:type="dcterms:W3CDTF">2024-05-19T18:30:52Z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89875B557BC9468B9D930330E665EA52_13</vt:lpwstr>
  </property>
  <property fmtid="{D5CDD505-2E9C-101B-9397-08002B2CF9AE}" pid="3" name="KSOProductBuildVer">
    <vt:lpwstr>2052-12.1.0.16417</vt:lpwstr>
  </property>
</Properties>
</file>