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6" r:id="rId3"/>
    <p:sldId id="277" r:id="rId5"/>
    <p:sldId id="311"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278" r:id="rId39"/>
    <p:sldId id="346" r:id="rId40"/>
  </p:sldIdLst>
  <p:sldSz cx="9144000" cy="5143500" type="screen16x9"/>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70F"/>
    <a:srgbClr val="008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660"/>
  </p:normalViewPr>
  <p:slideViewPr>
    <p:cSldViewPr showGuides="1">
      <p:cViewPr varScale="1">
        <p:scale>
          <a:sx n="112" d="100"/>
          <a:sy n="112" d="100"/>
        </p:scale>
        <p:origin x="528" y="108"/>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0" vertOverflow="ellipsis" vert="horz" wrap="square" anchor="ctr" anchorCtr="1"/>
          <a:lstStyle/>
          <a:p>
            <a:pPr>
              <a:defRPr lang="zh-CN" sz="1800" b="0" i="0" u="none" strike="noStrike" kern="1200" baseline="0">
                <a:solidFill>
                  <a:srgbClr val="0070C0"/>
                </a:solidFill>
                <a:latin typeface="微软雅黑" panose="020B0503020204020204" pitchFamily="34" charset="-122"/>
                <a:ea typeface="微软雅黑" panose="020B0503020204020204" pitchFamily="34" charset="-122"/>
                <a:cs typeface="+mn-cs"/>
              </a:defRPr>
            </a:pPr>
            <a:r>
              <a:rPr lang="zh-CN" altLang="en-US" sz="1800" b="0" i="0" dirty="0">
                <a:solidFill>
                  <a:srgbClr val="0070C0"/>
                </a:solidFill>
                <a:latin typeface="微软雅黑" panose="020B0503020204020204" pitchFamily="34" charset="-122"/>
                <a:ea typeface="微软雅黑" panose="020B0503020204020204" pitchFamily="34" charset="-122"/>
              </a:rPr>
              <a:t>添加文本信息</a:t>
            </a:r>
            <a:endParaRPr lang="zh-CN" altLang="en-US" sz="1800" b="0" i="0" dirty="0">
              <a:solidFill>
                <a:srgbClr val="0070C0"/>
              </a:solidFill>
              <a:latin typeface="微软雅黑" panose="020B0503020204020204" pitchFamily="34" charset="-122"/>
              <a:ea typeface="微软雅黑" panose="020B0503020204020204" pitchFamily="34" charset="-122"/>
            </a:endParaRPr>
          </a:p>
        </c:rich>
      </c:tx>
      <c:layout/>
      <c:overlay val="0"/>
    </c:title>
    <c:autoTitleDeleted val="0"/>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134683568"/>
        <c:axId val="134684128"/>
      </c:barChart>
      <c:catAx>
        <c:axId val="13468356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134684128"/>
        <c:crosses val="autoZero"/>
        <c:auto val="1"/>
        <c:lblAlgn val="ctr"/>
        <c:lblOffset val="100"/>
        <c:noMultiLvlLbl val="0"/>
      </c:catAx>
      <c:valAx>
        <c:axId val="13468412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34683568"/>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00B0F0"/>
            </a:solidFill>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tx1">
                <a:lumMod val="75000"/>
                <a:lumOff val="25000"/>
              </a:schemeClr>
            </a:solidFill>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系列 4</c:v>
                </c:pt>
              </c:strCache>
            </c:strRef>
          </c:tx>
          <c:spPr>
            <a:solidFill>
              <a:schemeClr val="tx2">
                <a:lumMod val="20000"/>
                <a:lumOff val="80000"/>
              </a:schemeClr>
            </a:solidFill>
          </c:spPr>
          <c:invertIfNegative val="0"/>
          <c:dLbls>
            <c:delete val="1"/>
          </c:dLbls>
          <c:cat>
            <c:strRef>
              <c:f>Sheet1!$A$2:$A$5</c:f>
              <c:strCache>
                <c:ptCount val="4"/>
                <c:pt idx="0">
                  <c:v>类别 1</c:v>
                </c:pt>
                <c:pt idx="1">
                  <c:v>类别 2</c:v>
                </c:pt>
                <c:pt idx="2">
                  <c:v>类别 3</c:v>
                </c:pt>
                <c:pt idx="3">
                  <c:v>类别 4</c:v>
                </c:pt>
              </c:strCache>
            </c:strRef>
          </c:cat>
          <c:val>
            <c:numRef>
              <c:f>Sheet1!$E$2:$E$5</c:f>
              <c:numCache>
                <c:formatCode>General</c:formatCode>
                <c:ptCount val="4"/>
                <c:pt idx="0">
                  <c:v>3</c:v>
                </c:pt>
                <c:pt idx="1">
                  <c:v>2.3</c:v>
                </c:pt>
                <c:pt idx="2">
                  <c:v>2.7</c:v>
                </c:pt>
                <c:pt idx="3">
                  <c:v>4</c:v>
                </c:pt>
              </c:numCache>
            </c:numRef>
          </c:val>
        </c:ser>
        <c:dLbls>
          <c:showLegendKey val="0"/>
          <c:showVal val="0"/>
          <c:showCatName val="0"/>
          <c:showSerName val="0"/>
          <c:showPercent val="0"/>
          <c:showBubbleSize val="0"/>
        </c:dLbls>
        <c:gapWidth val="295"/>
        <c:overlap val="-14"/>
        <c:axId val="172782272"/>
        <c:axId val="172783392"/>
      </c:barChart>
      <c:catAx>
        <c:axId val="172782272"/>
        <c:scaling>
          <c:orientation val="minMax"/>
        </c:scaling>
        <c:delete val="0"/>
        <c:axPos val="b"/>
        <c:numFmt formatCode="General" sourceLinked="0"/>
        <c:majorTickMark val="out"/>
        <c:minorTickMark val="none"/>
        <c:tickLblPos val="nextTo"/>
        <c:spPr>
          <a:ln w="9525" cap="flat" cmpd="sng" algn="ctr">
            <a:noFill/>
            <a:prstDash val="solid"/>
            <a:round/>
          </a:ln>
        </c:spPr>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p>
        </c:txPr>
        <c:crossAx val="172783392"/>
        <c:crosses val="autoZero"/>
        <c:auto val="1"/>
        <c:lblAlgn val="ctr"/>
        <c:lblOffset val="100"/>
        <c:noMultiLvlLbl val="0"/>
      </c:catAx>
      <c:valAx>
        <c:axId val="172783392"/>
        <c:scaling>
          <c:orientation val="minMax"/>
        </c:scaling>
        <c:delete val="0"/>
        <c:axPos val="l"/>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p>
        </c:txPr>
        <c:crossAx val="172782272"/>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0070C0"/>
              </a:solidFill>
              <a:ln w="19050">
                <a:solidFill>
                  <a:schemeClr val="lt1"/>
                </a:solidFill>
              </a:ln>
              <a:effectLst/>
            </c:spPr>
          </c:dPt>
          <c:dPt>
            <c:idx val="1"/>
            <c:bubble3D val="0"/>
            <c:spPr>
              <a:solidFill>
                <a:schemeClr val="bg1">
                  <a:lumMod val="7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explosion val="0"/>
          <c:dPt>
            <c:idx val="0"/>
            <c:bubble3D val="0"/>
            <c:spPr>
              <a:solidFill>
                <a:srgbClr val="0070C0"/>
              </a:solidFill>
              <a:ln w="19050">
                <a:solidFill>
                  <a:schemeClr val="lt1"/>
                </a:solidFill>
              </a:ln>
              <a:effectLst/>
            </c:spPr>
          </c:dPt>
          <c:dPt>
            <c:idx val="1"/>
            <c:bubble3D val="0"/>
            <c:spPr>
              <a:solidFill>
                <a:schemeClr val="bg1">
                  <a:lumMod val="7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explosion val="0"/>
          <c:dPt>
            <c:idx val="0"/>
            <c:bubble3D val="0"/>
            <c:spPr>
              <a:solidFill>
                <a:srgbClr val="0070C0"/>
              </a:solidFill>
              <a:ln w="19050">
                <a:solidFill>
                  <a:schemeClr val="lt1"/>
                </a:solidFill>
              </a:ln>
              <a:effectLst/>
            </c:spPr>
          </c:dPt>
          <c:dPt>
            <c:idx val="1"/>
            <c:bubble3D val="0"/>
            <c:spPr>
              <a:solidFill>
                <a:schemeClr val="bg1">
                  <a:lumMod val="7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FA58B-58BB-438E-A42E-59F3307E63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D5312-6926-4262-9653-CC2BD5864F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1"/>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81"/>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 y="1175"/>
            <a:ext cx="9142452" cy="5712647"/>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t="76197"/>
          <a:stretch>
            <a:fillRect/>
          </a:stretch>
        </p:blipFill>
        <p:spPr>
          <a:xfrm>
            <a:off x="0" y="4354286"/>
            <a:ext cx="9144000" cy="1360021"/>
          </a:xfrm>
          <a:prstGeom prst="rect">
            <a:avLst/>
          </a:prstGeom>
        </p:spPr>
      </p:pic>
      <p:sp>
        <p:nvSpPr>
          <p:cNvPr id="10" name="矩形 9"/>
          <p:cNvSpPr/>
          <p:nvPr userDrawn="1"/>
        </p:nvSpPr>
        <p:spPr>
          <a:xfrm>
            <a:off x="0" y="0"/>
            <a:ext cx="9144000" cy="57138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08298" y="271764"/>
            <a:ext cx="2974384" cy="4364178"/>
          </a:xfrm>
          <a:prstGeom prst="rect">
            <a:avLst/>
          </a:prstGeom>
        </p:spPr>
      </p:pic>
      <p:sp>
        <p:nvSpPr>
          <p:cNvPr id="5" name="直角三角形 2"/>
          <p:cNvSpPr/>
          <p:nvPr/>
        </p:nvSpPr>
        <p:spPr>
          <a:xfrm>
            <a:off x="0" y="3651870"/>
            <a:ext cx="9144000" cy="1491630"/>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直角三角形 2"/>
          <p:cNvSpPr/>
          <p:nvPr/>
        </p:nvSpPr>
        <p:spPr>
          <a:xfrm>
            <a:off x="0" y="3795886"/>
            <a:ext cx="9144000" cy="1347614"/>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41429" t="4814" r="40318" b="65718"/>
          <a:stretch>
            <a:fillRect/>
          </a:stretch>
        </p:blipFill>
        <p:spPr>
          <a:xfrm>
            <a:off x="827584" y="4011910"/>
            <a:ext cx="994446" cy="1003094"/>
          </a:xfrm>
          <a:prstGeom prst="rect">
            <a:avLst/>
          </a:prstGeom>
        </p:spPr>
      </p:pic>
      <p:sp>
        <p:nvSpPr>
          <p:cNvPr id="8" name="矩形 7"/>
          <p:cNvSpPr/>
          <p:nvPr/>
        </p:nvSpPr>
        <p:spPr>
          <a:xfrm>
            <a:off x="251520" y="1059582"/>
            <a:ext cx="5706628" cy="768458"/>
          </a:xfrm>
          <a:prstGeom prst="rect">
            <a:avLst/>
          </a:prstGeom>
          <a:ln>
            <a:solidFill>
              <a:srgbClr val="0070C0"/>
            </a:solidFill>
          </a:ln>
        </p:spPr>
        <p:txBody>
          <a:bodyPr wrap="square" lIns="76179" tIns="38089" rIns="76179" bIns="38089">
            <a:spAutoFit/>
          </a:bodyPr>
          <a:lstStyle/>
          <a:p>
            <a:pPr>
              <a:lnSpc>
                <a:spcPct val="140000"/>
              </a:lnSpc>
            </a:pPr>
            <a:r>
              <a:rPr lang="zh-CN" altLang="en-US" sz="3600" b="1" dirty="0">
                <a:solidFill>
                  <a:srgbClr val="0070C0"/>
                </a:solidFill>
                <a:latin typeface="微软雅黑" panose="020B0503020204020204" pitchFamily="34" charset="-122"/>
                <a:ea typeface="微软雅黑" panose="020B0503020204020204" pitchFamily="34" charset="-122"/>
              </a:rPr>
              <a:t>医院医生护士护理</a:t>
            </a:r>
            <a:r>
              <a:rPr lang="en-US" altLang="zh-CN" sz="3600" b="1" dirty="0">
                <a:solidFill>
                  <a:srgbClr val="0070C0"/>
                </a:solidFill>
                <a:latin typeface="微软雅黑" panose="020B0503020204020204" pitchFamily="34" charset="-122"/>
                <a:ea typeface="微软雅黑" panose="020B0503020204020204" pitchFamily="34" charset="-122"/>
              </a:rPr>
              <a:t>PPT</a:t>
            </a:r>
            <a:r>
              <a:rPr lang="zh-CN" altLang="en-US" sz="3600" b="1" dirty="0">
                <a:solidFill>
                  <a:srgbClr val="0070C0"/>
                </a:solidFill>
                <a:latin typeface="微软雅黑" panose="020B0503020204020204" pitchFamily="34" charset="-122"/>
                <a:ea typeface="微软雅黑" panose="020B0503020204020204" pitchFamily="34" charset="-122"/>
              </a:rPr>
              <a:t>模板</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83568" y="2191965"/>
            <a:ext cx="4768746" cy="337185"/>
          </a:xfrm>
          <a:prstGeom prst="rect">
            <a:avLst/>
          </a:prstGeom>
          <a:noFill/>
          <a:ln>
            <a:solidFill>
              <a:srgbClr val="0070C0"/>
            </a:solidFill>
          </a:ln>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汇报人</a:t>
            </a:r>
            <a:r>
              <a:rPr lang="zh-CN" altLang="en-US" sz="1600" dirty="0" smtClean="0">
                <a:solidFill>
                  <a:srgbClr val="0070C0"/>
                </a:solidFill>
                <a:latin typeface="微软雅黑" panose="020B0503020204020204" pitchFamily="34" charset="-122"/>
                <a:ea typeface="微软雅黑" panose="020B0503020204020204" pitchFamily="34" charset="-122"/>
              </a:rPr>
              <a:t>：</a:t>
            </a:r>
            <a:r>
              <a:rPr lang="en-US" altLang="zh-CN" sz="1600" dirty="0" smtClean="0">
                <a:solidFill>
                  <a:srgbClr val="0070C0"/>
                </a:solidFill>
                <a:latin typeface="微软雅黑" panose="020B0503020204020204" pitchFamily="34" charset="-122"/>
                <a:ea typeface="微软雅黑" panose="020B0503020204020204" pitchFamily="34" charset="-122"/>
              </a:rPr>
              <a:t>PPT</a:t>
            </a:r>
            <a:r>
              <a:rPr lang="zh-CN" altLang="en-US" sz="1600" dirty="0" smtClean="0">
                <a:solidFill>
                  <a:srgbClr val="0070C0"/>
                </a:solidFill>
                <a:latin typeface="微软雅黑" panose="020B0503020204020204" pitchFamily="34" charset="-122"/>
                <a:ea typeface="微软雅黑" panose="020B0503020204020204" pitchFamily="34" charset="-122"/>
              </a:rPr>
              <a:t>营</a:t>
            </a:r>
            <a:r>
              <a:rPr lang="en-US" altLang="zh-CN" sz="1600" dirty="0" smtClean="0">
                <a:solidFill>
                  <a:srgbClr val="0070C0"/>
                </a:solidFill>
                <a:latin typeface="微软雅黑" panose="020B0503020204020204" pitchFamily="34" charset="-122"/>
                <a:ea typeface="微软雅黑" panose="020B0503020204020204" pitchFamily="34" charset="-122"/>
              </a:rPr>
              <a:t> </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8" name="矩形 17"/>
          <p:cNvSpPr/>
          <p:nvPr/>
        </p:nvSpPr>
        <p:spPr>
          <a:xfrm>
            <a:off x="1988766" y="4087198"/>
            <a:ext cx="3447330" cy="852519"/>
          </a:xfrm>
          <a:prstGeom prst="rect">
            <a:avLst/>
          </a:prstGeom>
        </p:spPr>
        <p:txBody>
          <a:bodyPr wrap="square" lIns="76179" tIns="38089" rIns="76179" bIns="38089">
            <a:spAutoFit/>
          </a:bodyPr>
          <a:lstStyle/>
          <a:p>
            <a:pPr>
              <a:lnSpc>
                <a:spcPct val="140000"/>
              </a:lnSpc>
            </a:pPr>
            <a:r>
              <a:rPr lang="zh-CN" altLang="en-US" dirty="0">
                <a:solidFill>
                  <a:schemeClr val="bg1"/>
                </a:solidFill>
                <a:latin typeface="Adobe Gothic Std B" pitchFamily="34" charset="-128"/>
                <a:ea typeface="微软雅黑" panose="020B0503020204020204" pitchFamily="34" charset="-122"/>
              </a:rPr>
              <a:t>某某市某某区某某医院</a:t>
            </a:r>
            <a:endParaRPr lang="en-US" altLang="zh-CN" dirty="0">
              <a:solidFill>
                <a:schemeClr val="bg1"/>
              </a:solidFill>
              <a:latin typeface="Adobe Gothic Std B" pitchFamily="34" charset="-128"/>
              <a:ea typeface="微软雅黑" panose="020B0503020204020204" pitchFamily="34" charset="-122"/>
            </a:endParaRPr>
          </a:p>
          <a:p>
            <a:pPr>
              <a:lnSpc>
                <a:spcPct val="140000"/>
              </a:lnSpc>
            </a:pPr>
            <a:r>
              <a:rPr lang="zh-CN" altLang="en-US" dirty="0">
                <a:solidFill>
                  <a:schemeClr val="bg1"/>
                </a:solidFill>
                <a:latin typeface="Adobe Gothic Std B" pitchFamily="34" charset="-128"/>
                <a:ea typeface="微软雅黑" panose="020B0503020204020204" pitchFamily="34" charset="-122"/>
              </a:rPr>
              <a:t>联系电话：</a:t>
            </a:r>
            <a:r>
              <a:rPr lang="en-US" altLang="zh-CN" dirty="0">
                <a:solidFill>
                  <a:schemeClr val="bg1"/>
                </a:solidFill>
                <a:latin typeface="微软雅黑" panose="020B0503020204020204" pitchFamily="34" charset="-122"/>
                <a:ea typeface="微软雅黑" panose="020B0503020204020204" pitchFamily="34" charset="-122"/>
              </a:rPr>
              <a:t>010-1234567</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par>
                          <p:cTn id="27" fill="hold">
                            <p:stCondLst>
                              <p:cond delay="3599"/>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 calcmode="lin" valueType="num">
                                      <p:cBhvr>
                                        <p:cTn id="3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4"/>
                                        </p:tgtEl>
                                      </p:cBhvr>
                                    </p:animEffect>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8"/>
                                        </p:tgtEl>
                                        <p:attrNameLst>
                                          <p:attrName>ppt_y</p:attrName>
                                        </p:attrNameLst>
                                      </p:cBhvr>
                                      <p:tavLst>
                                        <p:tav tm="0">
                                          <p:val>
                                            <p:strVal val="#ppt_y"/>
                                          </p:val>
                                        </p:tav>
                                        <p:tav tm="100000">
                                          <p:val>
                                            <p:strVal val="#ppt_y"/>
                                          </p:val>
                                        </p:tav>
                                      </p:tavLst>
                                    </p:anim>
                                    <p:anim calcmode="lin" valueType="num">
                                      <p:cBhvr>
                                        <p:cTn id="4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4"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cxnSp>
        <p:nvCxnSpPr>
          <p:cNvPr id="8" name="直接连接符 7"/>
          <p:cNvCxnSpPr/>
          <p:nvPr/>
        </p:nvCxnSpPr>
        <p:spPr>
          <a:xfrm>
            <a:off x="4506280" y="843132"/>
            <a:ext cx="0" cy="3528392"/>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470276" y="1465244"/>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470276" y="1715052"/>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70276" y="3399358"/>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70276" y="3615382"/>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1520" y="1358342"/>
            <a:ext cx="1628552" cy="122141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5533" r="5533"/>
          <a:stretch>
            <a:fillRect/>
          </a:stretch>
        </p:blipFill>
        <p:spPr>
          <a:xfrm>
            <a:off x="251520" y="3292456"/>
            <a:ext cx="1628552" cy="1221414"/>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10764" t="350" r="302" b="-350"/>
          <a:stretch>
            <a:fillRect/>
          </a:stretch>
        </p:blipFill>
        <p:spPr>
          <a:xfrm>
            <a:off x="7263928" y="3508480"/>
            <a:ext cx="1628552" cy="1221414"/>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067" r="1067"/>
          <a:stretch>
            <a:fillRect/>
          </a:stretch>
        </p:blipFill>
        <p:spPr>
          <a:xfrm>
            <a:off x="7263928" y="1608150"/>
            <a:ext cx="1628552" cy="1221414"/>
          </a:xfrm>
          <a:prstGeom prst="rect">
            <a:avLst/>
          </a:prstGeom>
        </p:spPr>
      </p:pic>
      <p:sp>
        <p:nvSpPr>
          <p:cNvPr id="17" name="圆角矩形 16"/>
          <p:cNvSpPr/>
          <p:nvPr/>
        </p:nvSpPr>
        <p:spPr>
          <a:xfrm>
            <a:off x="4932040" y="1608150"/>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4932040" y="3508480"/>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1979712" y="1358342"/>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979712" y="3292456"/>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7"/>
          <p:cNvSpPr txBox="1">
            <a:spLocks noChangeArrowheads="1"/>
          </p:cNvSpPr>
          <p:nvPr/>
        </p:nvSpPr>
        <p:spPr bwMode="auto">
          <a:xfrm>
            <a:off x="4932040" y="1961058"/>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smtClean="0">
                <a:solidFill>
                  <a:schemeClr val="tx1">
                    <a:lumMod val="50000"/>
                    <a:lumOff val="50000"/>
                  </a:schemeClr>
                </a:solidFill>
                <a:latin typeface="时尚中黑简体"/>
                <a:cs typeface="+mn-ea"/>
              </a:rPr>
              <a:t>单击添加说明文字单击添加说明文字 </a:t>
            </a:r>
            <a:r>
              <a:rPr lang="zh-CN" altLang="en-US" sz="12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22" name="文本框 7"/>
          <p:cNvSpPr txBox="1">
            <a:spLocks noChangeArrowheads="1"/>
          </p:cNvSpPr>
          <p:nvPr/>
        </p:nvSpPr>
        <p:spPr bwMode="auto">
          <a:xfrm>
            <a:off x="4932040" y="3905274"/>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smtClean="0">
                <a:solidFill>
                  <a:schemeClr val="tx1">
                    <a:lumMod val="50000"/>
                    <a:lumOff val="50000"/>
                  </a:schemeClr>
                </a:solidFill>
                <a:latin typeface="时尚中黑简体"/>
                <a:cs typeface="+mn-ea"/>
              </a:rPr>
              <a:t>单击添加说明文字单击添加说明文字 </a:t>
            </a:r>
            <a:r>
              <a:rPr lang="zh-CN" altLang="en-US" sz="12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23" name="文本框 7"/>
          <p:cNvSpPr txBox="1">
            <a:spLocks noChangeArrowheads="1"/>
          </p:cNvSpPr>
          <p:nvPr/>
        </p:nvSpPr>
        <p:spPr bwMode="auto">
          <a:xfrm>
            <a:off x="1979712" y="1680740"/>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smtClean="0">
                <a:solidFill>
                  <a:schemeClr val="tx1">
                    <a:lumMod val="50000"/>
                    <a:lumOff val="50000"/>
                  </a:schemeClr>
                </a:solidFill>
                <a:latin typeface="时尚中黑简体"/>
                <a:cs typeface="+mn-ea"/>
              </a:rPr>
              <a:t>单击添加说明文字单击添加说明文字 </a:t>
            </a:r>
            <a:r>
              <a:rPr lang="zh-CN" altLang="en-US" sz="12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24" name="文本框 7"/>
          <p:cNvSpPr txBox="1">
            <a:spLocks noChangeArrowheads="1"/>
          </p:cNvSpPr>
          <p:nvPr/>
        </p:nvSpPr>
        <p:spPr bwMode="auto">
          <a:xfrm>
            <a:off x="1979712" y="3624956"/>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smtClean="0">
                <a:solidFill>
                  <a:schemeClr val="tx1">
                    <a:lumMod val="50000"/>
                    <a:lumOff val="50000"/>
                  </a:schemeClr>
                </a:solidFill>
                <a:latin typeface="时尚中黑简体"/>
                <a:cs typeface="+mn-ea"/>
              </a:rPr>
              <a:t>单击添加说明文字单击添加说明文字 </a:t>
            </a:r>
            <a:r>
              <a:rPr lang="zh-CN" altLang="en-US" sz="12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16" presetClass="entr" presetSubtype="4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1000"/>
                                        <p:tgtEl>
                                          <p:spTgt spid="8"/>
                                        </p:tgtEl>
                                      </p:cBhvr>
                                    </p:animEffect>
                                  </p:childTnLst>
                                </p:cTn>
                              </p:par>
                            </p:childTnLst>
                          </p:cTn>
                        </p:par>
                        <p:par>
                          <p:cTn id="21" fill="hold">
                            <p:stCondLst>
                              <p:cond delay="2350"/>
                            </p:stCondLst>
                            <p:childTnLst>
                              <p:par>
                                <p:cTn id="22" presetID="23" presetClass="entr" presetSubtype="3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4*#ppt_w"/>
                                          </p:val>
                                        </p:tav>
                                        <p:tav tm="100000">
                                          <p:val>
                                            <p:strVal val="#ppt_w"/>
                                          </p:val>
                                        </p:tav>
                                      </p:tavLst>
                                    </p:anim>
                                    <p:anim calcmode="lin" valueType="num">
                                      <p:cBhvr>
                                        <p:cTn id="25" dur="500" fill="hold"/>
                                        <p:tgtEl>
                                          <p:spTgt spid="9"/>
                                        </p:tgtEl>
                                        <p:attrNameLst>
                                          <p:attrName>ppt_h</p:attrName>
                                        </p:attrNameLst>
                                      </p:cBhvr>
                                      <p:tavLst>
                                        <p:tav tm="0">
                                          <p:val>
                                            <p:strVal val="4*#ppt_h"/>
                                          </p:val>
                                        </p:tav>
                                        <p:tav tm="100000">
                                          <p:val>
                                            <p:strVal val="#ppt_h"/>
                                          </p:val>
                                        </p:tav>
                                      </p:tavLst>
                                    </p:anim>
                                  </p:childTnLst>
                                </p:cTn>
                              </p:par>
                            </p:childTnLst>
                          </p:cTn>
                        </p:par>
                        <p:par>
                          <p:cTn id="26" fill="hold">
                            <p:stCondLst>
                              <p:cond delay="2850"/>
                            </p:stCondLst>
                            <p:childTnLst>
                              <p:par>
                                <p:cTn id="27" presetID="22" presetClass="entr" presetSubtype="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3350"/>
                            </p:stCondLst>
                            <p:childTnLst>
                              <p:par>
                                <p:cTn id="31" presetID="22" presetClass="entr" presetSubtype="1"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par>
                          <p:cTn id="37" fill="hold">
                            <p:stCondLst>
                              <p:cond delay="3850"/>
                            </p:stCondLst>
                            <p:childTnLst>
                              <p:par>
                                <p:cTn id="38" presetID="23"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childTnLst>
                          </p:cTn>
                        </p:par>
                        <p:par>
                          <p:cTn id="42" fill="hold">
                            <p:stCondLst>
                              <p:cond delay="435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4850"/>
                            </p:stCondLst>
                            <p:childTnLst>
                              <p:par>
                                <p:cTn id="47" presetID="22"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par>
                                <p:cTn id="50" presetID="22" presetClass="entr" presetSubtype="8"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350"/>
                            </p:stCondLst>
                            <p:childTnLst>
                              <p:par>
                                <p:cTn id="54" presetID="23" presetClass="entr" presetSubtype="32"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strVal val="4*#ppt_w"/>
                                          </p:val>
                                        </p:tav>
                                        <p:tav tm="100000">
                                          <p:val>
                                            <p:strVal val="#ppt_w"/>
                                          </p:val>
                                        </p:tav>
                                      </p:tavLst>
                                    </p:anim>
                                    <p:anim calcmode="lin" valueType="num">
                                      <p:cBhvr>
                                        <p:cTn id="57" dur="500" fill="hold"/>
                                        <p:tgtEl>
                                          <p:spTgt spid="11"/>
                                        </p:tgtEl>
                                        <p:attrNameLst>
                                          <p:attrName>ppt_h</p:attrName>
                                        </p:attrNameLst>
                                      </p:cBhvr>
                                      <p:tavLst>
                                        <p:tav tm="0">
                                          <p:val>
                                            <p:strVal val="4*#ppt_h"/>
                                          </p:val>
                                        </p:tav>
                                        <p:tav tm="100000">
                                          <p:val>
                                            <p:strVal val="#ppt_h"/>
                                          </p:val>
                                        </p:tav>
                                      </p:tavLst>
                                    </p:anim>
                                  </p:childTnLst>
                                </p:cTn>
                              </p:par>
                            </p:childTnLst>
                          </p:cTn>
                        </p:par>
                        <p:par>
                          <p:cTn id="58" fill="hold">
                            <p:stCondLst>
                              <p:cond delay="5850"/>
                            </p:stCondLst>
                            <p:childTnLst>
                              <p:par>
                                <p:cTn id="59" presetID="22" presetClass="entr" presetSubtype="2"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right)">
                                      <p:cBhvr>
                                        <p:cTn id="61" dur="500"/>
                                        <p:tgtEl>
                                          <p:spTgt spid="20"/>
                                        </p:tgtEl>
                                      </p:cBhvr>
                                    </p:animEffect>
                                  </p:childTnLst>
                                </p:cTn>
                              </p:par>
                            </p:childTnLst>
                          </p:cTn>
                        </p:par>
                        <p:par>
                          <p:cTn id="62" fill="hold">
                            <p:stCondLst>
                              <p:cond delay="635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4"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par>
                          <p:cTn id="69" fill="hold">
                            <p:stCondLst>
                              <p:cond delay="6850"/>
                            </p:stCondLst>
                            <p:childTnLst>
                              <p:par>
                                <p:cTn id="70" presetID="23" presetClass="entr" presetSubtype="32"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strVal val="4*#ppt_w"/>
                                          </p:val>
                                        </p:tav>
                                        <p:tav tm="100000">
                                          <p:val>
                                            <p:strVal val="#ppt_w"/>
                                          </p:val>
                                        </p:tav>
                                      </p:tavLst>
                                    </p:anim>
                                    <p:anim calcmode="lin" valueType="num">
                                      <p:cBhvr>
                                        <p:cTn id="73" dur="500" fill="hold"/>
                                        <p:tgtEl>
                                          <p:spTgt spid="12"/>
                                        </p:tgtEl>
                                        <p:attrNameLst>
                                          <p:attrName>ppt_h</p:attrName>
                                        </p:attrNameLst>
                                      </p:cBhvr>
                                      <p:tavLst>
                                        <p:tav tm="0">
                                          <p:val>
                                            <p:strVal val="4*#ppt_h"/>
                                          </p:val>
                                        </p:tav>
                                        <p:tav tm="100000">
                                          <p:val>
                                            <p:strVal val="#ppt_h"/>
                                          </p:val>
                                        </p:tav>
                                      </p:tavLst>
                                    </p:anim>
                                  </p:childTnLst>
                                </p:cTn>
                              </p:par>
                            </p:childTnLst>
                          </p:cTn>
                        </p:par>
                        <p:par>
                          <p:cTn id="74" fill="hold">
                            <p:stCondLst>
                              <p:cond delay="7350"/>
                            </p:stCondLst>
                            <p:childTnLst>
                              <p:par>
                                <p:cTn id="75" presetID="2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7850"/>
                            </p:stCondLst>
                            <p:childTnLst>
                              <p:par>
                                <p:cTn id="79" presetID="22" presetClass="entr" presetSubtype="1"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up)">
                                      <p:cBhvr>
                                        <p:cTn id="81" dur="500"/>
                                        <p:tgtEl>
                                          <p:spTgt spid="22"/>
                                        </p:tgtEl>
                                      </p:cBhvr>
                                    </p:animEffect>
                                  </p:childTnLst>
                                </p:cTn>
                              </p:par>
                              <p:par>
                                <p:cTn id="82" presetID="22" presetClass="entr" presetSubtype="8"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7" grpId="0" animBg="1"/>
      <p:bldP spid="18" grpId="0" animBg="1"/>
      <p:bldP spid="19" grpId="0" animBg="1"/>
      <p:bldP spid="20" grpId="0" animBg="1"/>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539552" y="1203598"/>
          <a:ext cx="2628292" cy="1944216"/>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5904148" y="1203598"/>
          <a:ext cx="2628292"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3221850" y="1203598"/>
          <a:ext cx="2628292"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3"/>
          <p:cNvSpPr txBox="1"/>
          <p:nvPr/>
        </p:nvSpPr>
        <p:spPr>
          <a:xfrm>
            <a:off x="1313638" y="1917363"/>
            <a:ext cx="1116124"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75%</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4"/>
          <p:cNvSpPr txBox="1"/>
          <p:nvPr/>
        </p:nvSpPr>
        <p:spPr>
          <a:xfrm>
            <a:off x="4031940" y="1926521"/>
            <a:ext cx="1116124"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5"/>
          <p:cNvSpPr txBox="1"/>
          <p:nvPr/>
        </p:nvSpPr>
        <p:spPr>
          <a:xfrm>
            <a:off x="6678234" y="1926521"/>
            <a:ext cx="1116124"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25%</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7"/>
          <p:cNvSpPr txBox="1">
            <a:spLocks noChangeArrowheads="1"/>
          </p:cNvSpPr>
          <p:nvPr/>
        </p:nvSpPr>
        <p:spPr bwMode="auto">
          <a:xfrm>
            <a:off x="652011"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5" name="文本框 7"/>
          <p:cNvSpPr txBox="1">
            <a:spLocks noChangeArrowheads="1"/>
          </p:cNvSpPr>
          <p:nvPr/>
        </p:nvSpPr>
        <p:spPr bwMode="auto">
          <a:xfrm>
            <a:off x="6016607"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6" name="文本框 7"/>
          <p:cNvSpPr txBox="1">
            <a:spLocks noChangeArrowheads="1"/>
          </p:cNvSpPr>
          <p:nvPr/>
        </p:nvSpPr>
        <p:spPr bwMode="auto">
          <a:xfrm>
            <a:off x="3316306"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7" name="等腰三角形 16"/>
          <p:cNvSpPr/>
          <p:nvPr/>
        </p:nvSpPr>
        <p:spPr>
          <a:xfrm flipV="1">
            <a:off x="4265965"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V="1">
            <a:off x="6966266"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1601670"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850"/>
                            </p:stCondLst>
                            <p:childTnLst>
                              <p:par>
                                <p:cTn id="24" presetID="4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ppt_w</p:attrName>
                                        </p:attrNameLst>
                                      </p:cBhvr>
                                      <p:tavLst>
                                        <p:tav tm="0" fmla="#ppt_w*sin(2.5*pi*$)">
                                          <p:val>
                                            <p:fltVal val="0"/>
                                          </p:val>
                                        </p:tav>
                                        <p:tav tm="100000">
                                          <p:val>
                                            <p:fltVal val="1"/>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350"/>
                            </p:stCondLst>
                            <p:childTnLst>
                              <p:par>
                                <p:cTn id="35" presetID="4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ppt_w</p:attrName>
                                        </p:attrNameLst>
                                      </p:cBhvr>
                                      <p:tavLst>
                                        <p:tav tm="0" fmla="#ppt_w*sin(2.5*pi*$)">
                                          <p:val>
                                            <p:fltVal val="0"/>
                                          </p:val>
                                        </p:tav>
                                        <p:tav tm="100000">
                                          <p:val>
                                            <p:fltVal val="1"/>
                                          </p:val>
                                        </p:tav>
                                      </p:tavLst>
                                    </p:anim>
                                    <p:anim calcmode="lin" valueType="num">
                                      <p:cBhvr>
                                        <p:cTn id="39" dur="500" fill="hold"/>
                                        <p:tgtEl>
                                          <p:spTgt spid="12"/>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2850"/>
                            </p:stCondLst>
                            <p:childTnLst>
                              <p:par>
                                <p:cTn id="46" presetID="45"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anim calcmode="lin" valueType="num">
                                      <p:cBhvr>
                                        <p:cTn id="49" dur="500" fill="hold"/>
                                        <p:tgtEl>
                                          <p:spTgt spid="13"/>
                                        </p:tgtEl>
                                        <p:attrNameLst>
                                          <p:attrName>ppt_w</p:attrName>
                                        </p:attrNameLst>
                                      </p:cBhvr>
                                      <p:tavLst>
                                        <p:tav tm="0" fmla="#ppt_w*sin(2.5*pi*$)">
                                          <p:val>
                                            <p:fltVal val="0"/>
                                          </p:val>
                                        </p:tav>
                                        <p:tav tm="100000">
                                          <p:val>
                                            <p:fltVal val="1"/>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par>
                          <p:cTn id="51" fill="hold">
                            <p:stCondLst>
                              <p:cond delay="3350"/>
                            </p:stCondLst>
                            <p:childTnLst>
                              <p:par>
                                <p:cTn id="52" presetID="2" presetClass="entr" presetSubtype="4"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250" fill="hold"/>
                                        <p:tgtEl>
                                          <p:spTgt spid="19"/>
                                        </p:tgtEl>
                                        <p:attrNameLst>
                                          <p:attrName>ppt_x</p:attrName>
                                        </p:attrNameLst>
                                      </p:cBhvr>
                                      <p:tavLst>
                                        <p:tav tm="0">
                                          <p:val>
                                            <p:strVal val="#ppt_x"/>
                                          </p:val>
                                        </p:tav>
                                        <p:tav tm="100000">
                                          <p:val>
                                            <p:strVal val="#ppt_x"/>
                                          </p:val>
                                        </p:tav>
                                      </p:tavLst>
                                    </p:anim>
                                    <p:anim calcmode="lin" valueType="num">
                                      <p:cBhvr additive="base">
                                        <p:cTn id="55" dur="25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385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4350"/>
                            </p:stCondLst>
                            <p:childTnLst>
                              <p:par>
                                <p:cTn id="61" presetID="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250" fill="hold"/>
                                        <p:tgtEl>
                                          <p:spTgt spid="17"/>
                                        </p:tgtEl>
                                        <p:attrNameLst>
                                          <p:attrName>ppt_x</p:attrName>
                                        </p:attrNameLst>
                                      </p:cBhvr>
                                      <p:tavLst>
                                        <p:tav tm="0">
                                          <p:val>
                                            <p:strVal val="#ppt_x"/>
                                          </p:val>
                                        </p:tav>
                                        <p:tav tm="100000">
                                          <p:val>
                                            <p:strVal val="#ppt_x"/>
                                          </p:val>
                                        </p:tav>
                                      </p:tavLst>
                                    </p:anim>
                                    <p:anim calcmode="lin" valueType="num">
                                      <p:cBhvr additive="base">
                                        <p:cTn id="64" dur="250" fill="hold"/>
                                        <p:tgtEl>
                                          <p:spTgt spid="17"/>
                                        </p:tgtEl>
                                        <p:attrNameLst>
                                          <p:attrName>ppt_y</p:attrName>
                                        </p:attrNameLst>
                                      </p:cBhvr>
                                      <p:tavLst>
                                        <p:tav tm="0">
                                          <p:val>
                                            <p:strVal val="1+#ppt_h/2"/>
                                          </p:val>
                                        </p:tav>
                                        <p:tav tm="100000">
                                          <p:val>
                                            <p:strVal val="#ppt_y"/>
                                          </p:val>
                                        </p:tav>
                                      </p:tavLst>
                                    </p:anim>
                                  </p:childTnLst>
                                </p:cTn>
                              </p:par>
                            </p:childTnLst>
                          </p:cTn>
                        </p:par>
                        <p:par>
                          <p:cTn id="65" fill="hold">
                            <p:stCondLst>
                              <p:cond delay="485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par>
                          <p:cTn id="69" fill="hold">
                            <p:stCondLst>
                              <p:cond delay="535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250" fill="hold"/>
                                        <p:tgtEl>
                                          <p:spTgt spid="18"/>
                                        </p:tgtEl>
                                        <p:attrNameLst>
                                          <p:attrName>ppt_x</p:attrName>
                                        </p:attrNameLst>
                                      </p:cBhvr>
                                      <p:tavLst>
                                        <p:tav tm="0">
                                          <p:val>
                                            <p:strVal val="#ppt_x"/>
                                          </p:val>
                                        </p:tav>
                                        <p:tav tm="100000">
                                          <p:val>
                                            <p:strVal val="#ppt_x"/>
                                          </p:val>
                                        </p:tav>
                                      </p:tavLst>
                                    </p:anim>
                                    <p:anim calcmode="lin" valueType="num">
                                      <p:cBhvr additive="base">
                                        <p:cTn id="73" dur="25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5850"/>
                            </p:stCondLst>
                            <p:childTnLst>
                              <p:par>
                                <p:cTn id="75" presetID="22" presetClass="entr" presetSubtype="1"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up)">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7"/>
          <p:cNvSpPr/>
          <p:nvPr/>
        </p:nvSpPr>
        <p:spPr>
          <a:xfrm>
            <a:off x="3126837" y="1059582"/>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3126837" y="1933523"/>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3136844" y="2807464"/>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3136844" y="3681405"/>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12" name="等腰三角形 11"/>
          <p:cNvSpPr/>
          <p:nvPr/>
        </p:nvSpPr>
        <p:spPr>
          <a:xfrm rot="1800000">
            <a:off x="2753100" y="1347614"/>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0000">
            <a:off x="2753100" y="309549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9800000" flipH="1">
            <a:off x="6060464" y="222155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800000" flipH="1">
            <a:off x="6060464" y="3969437"/>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7"/>
          <p:cNvSpPr txBox="1">
            <a:spLocks noChangeArrowheads="1"/>
          </p:cNvSpPr>
          <p:nvPr/>
        </p:nvSpPr>
        <p:spPr bwMode="auto">
          <a:xfrm>
            <a:off x="179512" y="1382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7" name="文本框 7"/>
          <p:cNvSpPr txBox="1">
            <a:spLocks noChangeArrowheads="1"/>
          </p:cNvSpPr>
          <p:nvPr/>
        </p:nvSpPr>
        <p:spPr bwMode="auto">
          <a:xfrm>
            <a:off x="179512" y="3110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444208" y="2226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6444208" y="3954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ppt_x"/>
                                          </p:val>
                                        </p:tav>
                                        <p:tav tm="100000">
                                          <p:val>
                                            <p:strVal val="#ppt_x"/>
                                          </p:val>
                                        </p:tav>
                                      </p:tavLst>
                                    </p:anim>
                                    <p:anim calcmode="lin" valueType="num">
                                      <p:cBhvr additive="base">
                                        <p:cTn id="21" dur="4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85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2350"/>
                            </p:stCondLst>
                            <p:childTnLst>
                              <p:par>
                                <p:cTn id="27" presetID="2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par>
                          <p:cTn id="30" fill="hold">
                            <p:stCondLst>
                              <p:cond delay="285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400" fill="hold"/>
                                        <p:tgtEl>
                                          <p:spTgt spid="9"/>
                                        </p:tgtEl>
                                        <p:attrNameLst>
                                          <p:attrName>ppt_x</p:attrName>
                                        </p:attrNameLst>
                                      </p:cBhvr>
                                      <p:tavLst>
                                        <p:tav tm="0">
                                          <p:val>
                                            <p:strVal val="#ppt_x"/>
                                          </p:val>
                                        </p:tav>
                                        <p:tav tm="100000">
                                          <p:val>
                                            <p:strVal val="#ppt_x"/>
                                          </p:val>
                                        </p:tav>
                                      </p:tavLst>
                                    </p:anim>
                                    <p:anim calcmode="lin" valueType="num">
                                      <p:cBhvr additive="base">
                                        <p:cTn id="34" dur="4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385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35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fill="hold"/>
                                        <p:tgtEl>
                                          <p:spTgt spid="10"/>
                                        </p:tgtEl>
                                        <p:attrNameLst>
                                          <p:attrName>ppt_x</p:attrName>
                                        </p:attrNameLst>
                                      </p:cBhvr>
                                      <p:tavLst>
                                        <p:tav tm="0">
                                          <p:val>
                                            <p:strVal val="#ppt_x"/>
                                          </p:val>
                                        </p:tav>
                                        <p:tav tm="100000">
                                          <p:val>
                                            <p:strVal val="#ppt_x"/>
                                          </p:val>
                                        </p:tav>
                                      </p:tavLst>
                                    </p:anim>
                                    <p:anim calcmode="lin" valueType="num">
                                      <p:cBhvr additive="base">
                                        <p:cTn id="47" dur="4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485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par>
                          <p:cTn id="52" fill="hold">
                            <p:stCondLst>
                              <p:cond delay="535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850"/>
                            </p:stCondLst>
                            <p:childTnLst>
                              <p:par>
                                <p:cTn id="57" presetID="2" presetClass="entr" presetSubtype="4"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400" fill="hold"/>
                                        <p:tgtEl>
                                          <p:spTgt spid="11"/>
                                        </p:tgtEl>
                                        <p:attrNameLst>
                                          <p:attrName>ppt_x</p:attrName>
                                        </p:attrNameLst>
                                      </p:cBhvr>
                                      <p:tavLst>
                                        <p:tav tm="0">
                                          <p:val>
                                            <p:strVal val="#ppt_x"/>
                                          </p:val>
                                        </p:tav>
                                        <p:tav tm="100000">
                                          <p:val>
                                            <p:strVal val="#ppt_x"/>
                                          </p:val>
                                        </p:tav>
                                      </p:tavLst>
                                    </p:anim>
                                    <p:anim calcmode="lin" valueType="num">
                                      <p:cBhvr additive="base">
                                        <p:cTn id="60" dur="400" fill="hold"/>
                                        <p:tgtEl>
                                          <p:spTgt spid="11"/>
                                        </p:tgtEl>
                                        <p:attrNameLst>
                                          <p:attrName>ppt_y</p:attrName>
                                        </p:attrNameLst>
                                      </p:cBhvr>
                                      <p:tavLst>
                                        <p:tav tm="0">
                                          <p:val>
                                            <p:strVal val="1+#ppt_h/2"/>
                                          </p:val>
                                        </p:tav>
                                        <p:tav tm="100000">
                                          <p:val>
                                            <p:strVal val="#ppt_y"/>
                                          </p:val>
                                        </p:tav>
                                      </p:tavLst>
                                    </p:anim>
                                  </p:childTnLst>
                                </p:cTn>
                              </p:par>
                            </p:childTnLst>
                          </p:cTn>
                        </p:par>
                        <p:par>
                          <p:cTn id="61" fill="hold">
                            <p:stCondLst>
                              <p:cond delay="63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850"/>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0" name="同心圆 9"/>
          <p:cNvSpPr/>
          <p:nvPr/>
        </p:nvSpPr>
        <p:spPr>
          <a:xfrm>
            <a:off x="3563009" y="1983590"/>
            <a:ext cx="2017982" cy="2017982"/>
          </a:xfrm>
          <a:prstGeom prst="donut">
            <a:avLst>
              <a:gd name="adj" fmla="val 1902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未知"/>
          <p:cNvSpPr/>
          <p:nvPr/>
        </p:nvSpPr>
        <p:spPr bwMode="auto">
          <a:xfrm flipH="1" flipV="1">
            <a:off x="5292080" y="3640681"/>
            <a:ext cx="1152128" cy="50400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sp>
        <p:nvSpPr>
          <p:cNvPr id="12" name="未知"/>
          <p:cNvSpPr/>
          <p:nvPr/>
        </p:nvSpPr>
        <p:spPr bwMode="auto">
          <a:xfrm flipH="1">
            <a:off x="5292080" y="1840481"/>
            <a:ext cx="1152128" cy="504056"/>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cxnSp>
        <p:nvCxnSpPr>
          <p:cNvPr id="13" name="直接连接符 12"/>
          <p:cNvCxnSpPr/>
          <p:nvPr/>
        </p:nvCxnSpPr>
        <p:spPr>
          <a:xfrm>
            <a:off x="5292080" y="3026019"/>
            <a:ext cx="1152128" cy="0"/>
          </a:xfrm>
          <a:prstGeom prst="line">
            <a:avLst/>
          </a:prstGeom>
          <a:ln w="127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未知"/>
          <p:cNvSpPr/>
          <p:nvPr/>
        </p:nvSpPr>
        <p:spPr bwMode="auto">
          <a:xfrm flipV="1">
            <a:off x="2699792" y="3640681"/>
            <a:ext cx="1152128" cy="50400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sp>
        <p:nvSpPr>
          <p:cNvPr id="15" name="未知"/>
          <p:cNvSpPr/>
          <p:nvPr/>
        </p:nvSpPr>
        <p:spPr bwMode="auto">
          <a:xfrm>
            <a:off x="2699792" y="1840481"/>
            <a:ext cx="1152128" cy="504056"/>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cxnSp>
        <p:nvCxnSpPr>
          <p:cNvPr id="16" name="直接连接符 15"/>
          <p:cNvCxnSpPr/>
          <p:nvPr/>
        </p:nvCxnSpPr>
        <p:spPr>
          <a:xfrm flipH="1">
            <a:off x="2699792" y="3026019"/>
            <a:ext cx="1152128" cy="0"/>
          </a:xfrm>
          <a:prstGeom prst="line">
            <a:avLst/>
          </a:prstGeom>
          <a:ln w="127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067944" y="2700194"/>
            <a:ext cx="1008112" cy="584775"/>
          </a:xfrm>
          <a:prstGeom prst="rect">
            <a:avLst/>
          </a:prstGeom>
        </p:spPr>
        <p:txBody>
          <a:bodyPr wrap="square">
            <a:spAutoFit/>
          </a:bodyPr>
          <a:lstStyle/>
          <a:p>
            <a:pPr lvl="0"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添加文本说明</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7"/>
          <p:cNvSpPr txBox="1">
            <a:spLocks noChangeArrowheads="1"/>
          </p:cNvSpPr>
          <p:nvPr/>
        </p:nvSpPr>
        <p:spPr bwMode="auto">
          <a:xfrm>
            <a:off x="817623" y="1397189"/>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19" name="文本框 7"/>
          <p:cNvSpPr txBox="1">
            <a:spLocks noChangeArrowheads="1"/>
          </p:cNvSpPr>
          <p:nvPr/>
        </p:nvSpPr>
        <p:spPr bwMode="auto">
          <a:xfrm>
            <a:off x="817623" y="2553046"/>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0" name="文本框 7"/>
          <p:cNvSpPr txBox="1">
            <a:spLocks noChangeArrowheads="1"/>
          </p:cNvSpPr>
          <p:nvPr/>
        </p:nvSpPr>
        <p:spPr bwMode="auto">
          <a:xfrm>
            <a:off x="817623" y="3708904"/>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1" name="文本框 7"/>
          <p:cNvSpPr txBox="1">
            <a:spLocks noChangeArrowheads="1"/>
          </p:cNvSpPr>
          <p:nvPr/>
        </p:nvSpPr>
        <p:spPr bwMode="auto">
          <a:xfrm>
            <a:off x="6651900" y="1397189"/>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2" name="文本框 7"/>
          <p:cNvSpPr txBox="1">
            <a:spLocks noChangeArrowheads="1"/>
          </p:cNvSpPr>
          <p:nvPr/>
        </p:nvSpPr>
        <p:spPr bwMode="auto">
          <a:xfrm>
            <a:off x="6651900" y="2553046"/>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3" name="文本框 7"/>
          <p:cNvSpPr txBox="1">
            <a:spLocks noChangeArrowheads="1"/>
          </p:cNvSpPr>
          <p:nvPr/>
        </p:nvSpPr>
        <p:spPr bwMode="auto">
          <a:xfrm>
            <a:off x="6651900" y="3708904"/>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75000"/>
                    <a:lumOff val="25000"/>
                  </a:schemeClr>
                </a:solidFill>
                <a:latin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5"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ppt_w</p:attrName>
                                        </p:attrNameLst>
                                      </p:cBhvr>
                                      <p:tavLst>
                                        <p:tav tm="0" fmla="#ppt_w*sin(2.5*pi*$)">
                                          <p:val>
                                            <p:fltVal val="0"/>
                                          </p:val>
                                        </p:tav>
                                        <p:tav tm="100000">
                                          <p:val>
                                            <p:fltVal val="1"/>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childTnLst>
                                </p:cTn>
                              </p:par>
                            </p:childTnLst>
                          </p:cTn>
                        </p:par>
                        <p:par>
                          <p:cTn id="23" fill="hold">
                            <p:stCondLst>
                              <p:cond delay="235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par>
                          <p:cTn id="27" fill="hold">
                            <p:stCondLst>
                              <p:cond delay="2850"/>
                            </p:stCondLst>
                            <p:childTnLst>
                              <p:par>
                                <p:cTn id="28" presetID="22" presetClass="entr" presetSubtype="2"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3350"/>
                            </p:stCondLst>
                            <p:childTnLst>
                              <p:par>
                                <p:cTn id="32" presetID="2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3850"/>
                            </p:stCondLst>
                            <p:childTnLst>
                              <p:par>
                                <p:cTn id="36" presetID="22" presetClass="entr" presetSubtype="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par>
                          <p:cTn id="39" fill="hold">
                            <p:stCondLst>
                              <p:cond delay="4350"/>
                            </p:stCondLst>
                            <p:childTnLst>
                              <p:par>
                                <p:cTn id="40" presetID="22" presetClass="entr" presetSubtype="4"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par>
                          <p:cTn id="43" fill="hold">
                            <p:stCondLst>
                              <p:cond delay="4850"/>
                            </p:stCondLst>
                            <p:childTnLst>
                              <p:par>
                                <p:cTn id="44" presetID="2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par>
                          <p:cTn id="47" fill="hold">
                            <p:stCondLst>
                              <p:cond delay="5350"/>
                            </p:stCondLst>
                            <p:childTnLst>
                              <p:par>
                                <p:cTn id="48" presetID="2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par>
                          <p:cTn id="51" fill="hold">
                            <p:stCondLst>
                              <p:cond delay="585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6350"/>
                            </p:stCondLst>
                            <p:childTnLst>
                              <p:par>
                                <p:cTn id="56" presetID="2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par>
                          <p:cTn id="59" fill="hold">
                            <p:stCondLst>
                              <p:cond delay="685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7350"/>
                            </p:stCondLst>
                            <p:childTnLst>
                              <p:par>
                                <p:cTn id="64" presetID="22" presetClass="entr" presetSubtype="4"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785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8350"/>
                            </p:stCondLst>
                            <p:childTnLst>
                              <p:par>
                                <p:cTn id="72" presetID="2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4" grpId="0" animBg="1"/>
      <p:bldP spid="15" grpId="0" animBg="1"/>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02</a:t>
            </a:r>
            <a:endParaRPr lang="zh-CN" altLang="en-US" sz="36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Adobe Gothic Std B" pitchFamily="34" charset="-128"/>
                <a:ea typeface="微软雅黑" panose="020B0503020204020204" pitchFamily="34" charset="-122"/>
              </a:rPr>
              <a:t>此处</a:t>
            </a:r>
            <a:r>
              <a:rPr lang="zh-CN" altLang="en-US" sz="2800" b="1">
                <a:solidFill>
                  <a:schemeClr val="tx1">
                    <a:lumMod val="85000"/>
                    <a:lumOff val="15000"/>
                  </a:schemeClr>
                </a:solidFill>
                <a:latin typeface="Adobe Gothic Std B" pitchFamily="34" charset="-128"/>
                <a:ea typeface="微软雅黑" panose="020B0503020204020204" pitchFamily="34" charset="-122"/>
              </a:rPr>
              <a:t>添加第二部分</a:t>
            </a:r>
            <a:r>
              <a:rPr lang="zh-CN" altLang="en-US" sz="2800" b="1" dirty="0">
                <a:solidFill>
                  <a:schemeClr val="tx1">
                    <a:lumMod val="85000"/>
                    <a:lumOff val="15000"/>
                  </a:schemeClr>
                </a:solidFill>
                <a:latin typeface="Adobe Gothic Std B" pitchFamily="34" charset="-128"/>
                <a:ea typeface="微软雅黑" panose="020B0503020204020204" pitchFamily="34" charset="-122"/>
              </a:rPr>
              <a:t>标题</a:t>
            </a:r>
            <a:endParaRPr lang="zh-CN" altLang="en-US" sz="2800" b="1" dirty="0">
              <a:solidFill>
                <a:schemeClr val="tx1">
                  <a:lumMod val="85000"/>
                  <a:lumOff val="15000"/>
                </a:schemeClr>
              </a:solidFill>
              <a:latin typeface="Adobe Gothic Std B"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p:nvPr/>
        </p:nvSpPr>
        <p:spPr>
          <a:xfrm>
            <a:off x="1169159" y="1002814"/>
            <a:ext cx="2433131" cy="243313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椭圆 8"/>
          <p:cNvSpPr/>
          <p:nvPr/>
        </p:nvSpPr>
        <p:spPr>
          <a:xfrm>
            <a:off x="812344" y="2943809"/>
            <a:ext cx="2015638" cy="201563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0" name="组合 9"/>
          <p:cNvGrpSpPr/>
          <p:nvPr/>
        </p:nvGrpSpPr>
        <p:grpSpPr>
          <a:xfrm>
            <a:off x="4340736" y="1121612"/>
            <a:ext cx="3750165" cy="3843925"/>
            <a:chOff x="4139952" y="1032082"/>
            <a:chExt cx="3750165" cy="3305689"/>
          </a:xfrm>
        </p:grpSpPr>
        <p:sp>
          <p:nvSpPr>
            <p:cNvPr id="11" name="TextBox 15"/>
            <p:cNvSpPr txBox="1"/>
            <p:nvPr/>
          </p:nvSpPr>
          <p:spPr>
            <a:xfrm>
              <a:off x="4139952" y="1032082"/>
              <a:ext cx="3750165" cy="596257"/>
            </a:xfrm>
            <a:prstGeom prst="rect">
              <a:avLst/>
            </a:prstGeom>
            <a:noFill/>
          </p:spPr>
          <p:txBody>
            <a:bodyPr vert="horz" wrap="none" rtlCol="0">
              <a:noAutofit/>
            </a:bodyPr>
            <a:lstStyle/>
            <a:p>
              <a:pPr algn="ctr"/>
              <a:r>
                <a:rPr lang="zh-CN" altLang="en-US" sz="3600" b="1" spc="300">
                  <a:solidFill>
                    <a:schemeClr val="tx1">
                      <a:lumMod val="75000"/>
                      <a:lumOff val="25000"/>
                    </a:schemeClr>
                  </a:solidFill>
                  <a:latin typeface="微软雅黑" panose="020B0503020204020204" pitchFamily="34" charset="-122"/>
                  <a:ea typeface="微软雅黑" panose="020B0503020204020204" pitchFamily="34" charset="-122"/>
                </a:rPr>
                <a:t>添加文本标题</a:t>
              </a:r>
              <a:endParaRPr lang="zh-CN" altLang="en-US" sz="3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176306" y="1648257"/>
              <a:ext cx="3713811" cy="2689514"/>
            </a:xfrm>
            <a:prstGeom prst="rect">
              <a:avLst/>
            </a:prstGeom>
          </p:spPr>
          <p:txBody>
            <a:bodyPr vert="horz">
              <a:noAutofit/>
            </a:bodyPr>
            <a:lstStyle/>
            <a:p>
              <a:pPr>
                <a:lnSpc>
                  <a:spcPct val="150000"/>
                </a:lnSpc>
                <a:spcBef>
                  <a:spcPts val="600"/>
                </a:spcBef>
                <a:spcAft>
                  <a:spcPts val="600"/>
                </a:spcAft>
              </a:pPr>
              <a:r>
                <a:rPr lang="zh-CN" altLang="en-US" sz="1400" dirty="0" smtClean="0">
                  <a:solidFill>
                    <a:schemeClr val="tx1">
                      <a:lumMod val="50000"/>
                      <a:lumOff val="50000"/>
                    </a:schemeClr>
                  </a:solidFill>
                  <a:latin typeface="时尚中黑简体"/>
                  <a:cs typeface="+mn-ea"/>
                </a:rPr>
                <a:t>单击添加说明文字单击添加说明文字 </a:t>
              </a:r>
              <a:r>
                <a:rPr lang="zh-CN" altLang="en-US" sz="1400" dirty="0">
                  <a:solidFill>
                    <a:schemeClr val="tx1">
                      <a:lumMod val="50000"/>
                      <a:lumOff val="50000"/>
                    </a:schemeClr>
                  </a:solidFill>
                  <a:latin typeface="时尚中黑简体"/>
                  <a:cs typeface="+mn-ea"/>
                </a:rPr>
                <a:t>单击此处添加文字阐述，添加简短问题说明文字，具体说明文字在此处</a:t>
              </a:r>
              <a:r>
                <a:rPr lang="zh-CN" altLang="en-US" sz="1400" dirty="0" smtClean="0">
                  <a:solidFill>
                    <a:schemeClr val="tx1">
                      <a:lumMod val="50000"/>
                      <a:lumOff val="50000"/>
                    </a:schemeClr>
                  </a:solidFill>
                  <a:latin typeface="时尚中黑简体"/>
                  <a:cs typeface="+mn-ea"/>
                </a:rPr>
                <a:t>。单击添加说明文字单击添加说明文字 </a:t>
              </a:r>
              <a:r>
                <a:rPr lang="zh-CN" altLang="en-US" sz="1400" dirty="0">
                  <a:solidFill>
                    <a:schemeClr val="tx1">
                      <a:lumMod val="50000"/>
                      <a:lumOff val="50000"/>
                    </a:schemeClr>
                  </a:solidFill>
                  <a:latin typeface="时尚中黑简体"/>
                  <a:cs typeface="+mn-ea"/>
                </a:rPr>
                <a:t>单击此处添加文字阐述，添加简短问题说明文字，具体说明文字在此处</a:t>
              </a:r>
              <a:r>
                <a:rPr lang="zh-CN" altLang="en-US" sz="1400" dirty="0" smtClean="0">
                  <a:solidFill>
                    <a:schemeClr val="tx1">
                      <a:lumMod val="50000"/>
                      <a:lumOff val="50000"/>
                    </a:schemeClr>
                  </a:solidFill>
                  <a:latin typeface="时尚中黑简体"/>
                  <a:cs typeface="+mn-ea"/>
                </a:rPr>
                <a:t>。单击添加说明文字单击添加说明文字 </a:t>
              </a:r>
              <a:r>
                <a:rPr lang="zh-CN" altLang="en-US" sz="14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400" kern="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3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800" decel="100000"/>
                                        <p:tgtEl>
                                          <p:spTgt spid="8"/>
                                        </p:tgtEl>
                                      </p:cBhvr>
                                    </p:animEffect>
                                    <p:anim calcmode="lin" valueType="num">
                                      <p:cBhvr>
                                        <p:cTn id="21" dur="800" decel="100000" fill="hold"/>
                                        <p:tgtEl>
                                          <p:spTgt spid="8"/>
                                        </p:tgtEl>
                                        <p:attrNameLst>
                                          <p:attrName>style.rotation</p:attrName>
                                        </p:attrNameLst>
                                      </p:cBhvr>
                                      <p:tavLst>
                                        <p:tav tm="0">
                                          <p:val>
                                            <p:fltVal val="-90"/>
                                          </p:val>
                                        </p:tav>
                                        <p:tav tm="100000">
                                          <p:val>
                                            <p:fltVal val="0"/>
                                          </p:val>
                                        </p:tav>
                                      </p:tavLst>
                                    </p:anim>
                                    <p:anim calcmode="lin" valueType="num">
                                      <p:cBhvr>
                                        <p:cTn id="22" dur="800" decel="100000" fill="hold"/>
                                        <p:tgtEl>
                                          <p:spTgt spid="8"/>
                                        </p:tgtEl>
                                        <p:attrNameLst>
                                          <p:attrName>ppt_x</p:attrName>
                                        </p:attrNameLst>
                                      </p:cBhvr>
                                      <p:tavLst>
                                        <p:tav tm="0">
                                          <p:val>
                                            <p:strVal val="#ppt_x+0.4"/>
                                          </p:val>
                                        </p:tav>
                                        <p:tav tm="100000">
                                          <p:val>
                                            <p:strVal val="#ppt_x-0.05"/>
                                          </p:val>
                                        </p:tav>
                                      </p:tavLst>
                                    </p:anim>
                                    <p:anim calcmode="lin" valueType="num">
                                      <p:cBhvr>
                                        <p:cTn id="23" dur="800" decel="100000" fill="hold"/>
                                        <p:tgtEl>
                                          <p:spTgt spid="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6" fill="hold">
                            <p:stCondLst>
                              <p:cond delay="2350"/>
                            </p:stCondLst>
                            <p:childTnLst>
                              <p:par>
                                <p:cTn id="27" presetID="3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3350"/>
                            </p:stCondLst>
                            <p:childTnLst>
                              <p:par>
                                <p:cTn id="36" presetID="22" presetClass="entr" presetSubtype="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六边形 7"/>
          <p:cNvSpPr/>
          <p:nvPr/>
        </p:nvSpPr>
        <p:spPr>
          <a:xfrm rot="16200000">
            <a:off x="923163" y="3052238"/>
            <a:ext cx="1224406" cy="1055522"/>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2987391" y="1803917"/>
            <a:ext cx="1224410" cy="1055525"/>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16200000">
            <a:off x="5051622" y="2835942"/>
            <a:ext cx="1224408"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16200000">
            <a:off x="6996428" y="1611805"/>
            <a:ext cx="1224409"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8" idx="1"/>
            <a:endCxn id="9" idx="4"/>
          </p:cNvCxnSpPr>
          <p:nvPr/>
        </p:nvCxnSpPr>
        <p:spPr>
          <a:xfrm flipV="1">
            <a:off x="2063127" y="2680004"/>
            <a:ext cx="1008707" cy="5516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4127359" y="2680004"/>
            <a:ext cx="1008705" cy="335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6191588" y="2487891"/>
            <a:ext cx="889283" cy="52749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332368" y="169712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6" name="文本框 7"/>
          <p:cNvSpPr txBox="1">
            <a:spLocks noChangeArrowheads="1"/>
          </p:cNvSpPr>
          <p:nvPr/>
        </p:nvSpPr>
        <p:spPr bwMode="auto">
          <a:xfrm>
            <a:off x="2420600" y="313728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7" name="文本框 7"/>
          <p:cNvSpPr txBox="1">
            <a:spLocks noChangeArrowheads="1"/>
          </p:cNvSpPr>
          <p:nvPr/>
        </p:nvSpPr>
        <p:spPr bwMode="auto">
          <a:xfrm>
            <a:off x="4427984" y="152763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453048" y="296779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9" name="KSO_Shape"/>
          <p:cNvSpPr/>
          <p:nvPr/>
        </p:nvSpPr>
        <p:spPr bwMode="auto">
          <a:xfrm>
            <a:off x="1314638" y="3331899"/>
            <a:ext cx="441456" cy="44145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KSO_Shape"/>
          <p:cNvSpPr/>
          <p:nvPr/>
        </p:nvSpPr>
        <p:spPr>
          <a:xfrm rot="2075794">
            <a:off x="3466156" y="2029552"/>
            <a:ext cx="266879" cy="604254"/>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p:nvPr/>
        </p:nvSpPr>
        <p:spPr bwMode="auto">
          <a:xfrm>
            <a:off x="5507116" y="3125578"/>
            <a:ext cx="316706" cy="47624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KSO_Shape"/>
          <p:cNvSpPr/>
          <p:nvPr/>
        </p:nvSpPr>
        <p:spPr bwMode="auto">
          <a:xfrm>
            <a:off x="7379495" y="1910047"/>
            <a:ext cx="458274" cy="45903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3" presetClass="entr" presetSubtype="3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400" fill="hold"/>
                                        <p:tgtEl>
                                          <p:spTgt spid="8"/>
                                        </p:tgtEl>
                                        <p:attrNameLst>
                                          <p:attrName>ppt_w</p:attrName>
                                        </p:attrNameLst>
                                      </p:cBhvr>
                                      <p:tavLst>
                                        <p:tav tm="0">
                                          <p:val>
                                            <p:strVal val="4*#ppt_w"/>
                                          </p:val>
                                        </p:tav>
                                        <p:tav tm="100000">
                                          <p:val>
                                            <p:strVal val="#ppt_w"/>
                                          </p:val>
                                        </p:tav>
                                      </p:tavLst>
                                    </p:anim>
                                    <p:anim calcmode="lin" valueType="num">
                                      <p:cBhvr>
                                        <p:cTn id="21" dur="400" fill="hold"/>
                                        <p:tgtEl>
                                          <p:spTgt spid="8"/>
                                        </p:tgtEl>
                                        <p:attrNameLst>
                                          <p:attrName>ppt_h</p:attrName>
                                        </p:attrNameLst>
                                      </p:cBhvr>
                                      <p:tavLst>
                                        <p:tav tm="0">
                                          <p:val>
                                            <p:strVal val="4*#ppt_h"/>
                                          </p:val>
                                        </p:tav>
                                        <p:tav tm="100000">
                                          <p:val>
                                            <p:strVal val="#ppt_h"/>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1850"/>
                            </p:stCondLst>
                            <p:childTnLst>
                              <p:par>
                                <p:cTn id="28" presetID="23" presetClass="entr" presetSubtype="3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400" fill="hold"/>
                                        <p:tgtEl>
                                          <p:spTgt spid="9"/>
                                        </p:tgtEl>
                                        <p:attrNameLst>
                                          <p:attrName>ppt_w</p:attrName>
                                        </p:attrNameLst>
                                      </p:cBhvr>
                                      <p:tavLst>
                                        <p:tav tm="0">
                                          <p:val>
                                            <p:strVal val="4*#ppt_w"/>
                                          </p:val>
                                        </p:tav>
                                        <p:tav tm="100000">
                                          <p:val>
                                            <p:strVal val="#ppt_w"/>
                                          </p:val>
                                        </p:tav>
                                      </p:tavLst>
                                    </p:anim>
                                    <p:anim calcmode="lin" valueType="num">
                                      <p:cBhvr>
                                        <p:cTn id="31" dur="400" fill="hold"/>
                                        <p:tgtEl>
                                          <p:spTgt spid="9"/>
                                        </p:tgtEl>
                                        <p:attrNameLst>
                                          <p:attrName>ppt_h</p:attrName>
                                        </p:attrNameLst>
                                      </p:cBhvr>
                                      <p:tavLst>
                                        <p:tav tm="0">
                                          <p:val>
                                            <p:strVal val="4*#ppt_h"/>
                                          </p:val>
                                        </p:tav>
                                        <p:tav tm="100000">
                                          <p:val>
                                            <p:strVal val="#ppt_h"/>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2350"/>
                            </p:stCondLst>
                            <p:childTnLst>
                              <p:par>
                                <p:cTn id="38" presetID="23"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400" fill="hold"/>
                                        <p:tgtEl>
                                          <p:spTgt spid="10"/>
                                        </p:tgtEl>
                                        <p:attrNameLst>
                                          <p:attrName>ppt_w</p:attrName>
                                        </p:attrNameLst>
                                      </p:cBhvr>
                                      <p:tavLst>
                                        <p:tav tm="0">
                                          <p:val>
                                            <p:strVal val="4*#ppt_w"/>
                                          </p:val>
                                        </p:tav>
                                        <p:tav tm="100000">
                                          <p:val>
                                            <p:strVal val="#ppt_w"/>
                                          </p:val>
                                        </p:tav>
                                      </p:tavLst>
                                    </p:anim>
                                    <p:anim calcmode="lin" valueType="num">
                                      <p:cBhvr>
                                        <p:cTn id="41" dur="400" fill="hold"/>
                                        <p:tgtEl>
                                          <p:spTgt spid="10"/>
                                        </p:tgtEl>
                                        <p:attrNameLst>
                                          <p:attrName>ppt_h</p:attrName>
                                        </p:attrNameLst>
                                      </p:cBhvr>
                                      <p:tavLst>
                                        <p:tav tm="0">
                                          <p:val>
                                            <p:strVal val="4*#ppt_h"/>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2850"/>
                            </p:stCondLst>
                            <p:childTnLst>
                              <p:par>
                                <p:cTn id="48" presetID="23" presetClass="entr" presetSubtype="3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400" fill="hold"/>
                                        <p:tgtEl>
                                          <p:spTgt spid="11"/>
                                        </p:tgtEl>
                                        <p:attrNameLst>
                                          <p:attrName>ppt_w</p:attrName>
                                        </p:attrNameLst>
                                      </p:cBhvr>
                                      <p:tavLst>
                                        <p:tav tm="0">
                                          <p:val>
                                            <p:strVal val="4*#ppt_w"/>
                                          </p:val>
                                        </p:tav>
                                        <p:tav tm="100000">
                                          <p:val>
                                            <p:strVal val="#ppt_w"/>
                                          </p:val>
                                        </p:tav>
                                      </p:tavLst>
                                    </p:anim>
                                    <p:anim calcmode="lin" valueType="num">
                                      <p:cBhvr>
                                        <p:cTn id="51" dur="400" fill="hold"/>
                                        <p:tgtEl>
                                          <p:spTgt spid="11"/>
                                        </p:tgtEl>
                                        <p:attrNameLst>
                                          <p:attrName>ppt_h</p:attrName>
                                        </p:attrNameLst>
                                      </p:cBhvr>
                                      <p:tavLst>
                                        <p:tav tm="0">
                                          <p:val>
                                            <p:strVal val="4*#ppt_h"/>
                                          </p:val>
                                        </p:tav>
                                        <p:tav tm="100000">
                                          <p:val>
                                            <p:strVal val="#ppt_h"/>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par>
                          <p:cTn id="57" fill="hold">
                            <p:stCondLst>
                              <p:cond delay="3350"/>
                            </p:stCondLst>
                            <p:childTnLst>
                              <p:par>
                                <p:cTn id="58" presetID="22" presetClass="entr" presetSubtype="4"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par>
                                <p:cTn id="61" presetID="22" presetClass="entr" presetSubtype="4"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par>
                          <p:cTn id="67" fill="hold">
                            <p:stCondLst>
                              <p:cond delay="3850"/>
                            </p:stCondLst>
                            <p:childTnLst>
                              <p:par>
                                <p:cTn id="68" presetID="22" presetClass="entr" presetSubtype="4"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00"/>
                                        <p:tgtEl>
                                          <p:spTgt spid="15"/>
                                        </p:tgtEl>
                                      </p:cBhvr>
                                    </p:animEffect>
                                  </p:childTnLst>
                                </p:cTn>
                              </p:par>
                            </p:childTnLst>
                          </p:cTn>
                        </p:par>
                        <p:par>
                          <p:cTn id="71" fill="hold">
                            <p:stCondLst>
                              <p:cond delay="4350"/>
                            </p:stCondLst>
                            <p:childTnLst>
                              <p:par>
                                <p:cTn id="72" presetID="22" presetClass="entr" presetSubtype="1"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up)">
                                      <p:cBhvr>
                                        <p:cTn id="74" dur="500"/>
                                        <p:tgtEl>
                                          <p:spTgt spid="16"/>
                                        </p:tgtEl>
                                      </p:cBhvr>
                                    </p:animEffect>
                                  </p:childTnLst>
                                </p:cTn>
                              </p:par>
                            </p:childTnLst>
                          </p:cTn>
                        </p:par>
                        <p:par>
                          <p:cTn id="75" fill="hold">
                            <p:stCondLst>
                              <p:cond delay="4850"/>
                            </p:stCondLst>
                            <p:childTnLst>
                              <p:par>
                                <p:cTn id="76" presetID="22" presetClass="entr" presetSubtype="4"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500"/>
                                        <p:tgtEl>
                                          <p:spTgt spid="17"/>
                                        </p:tgtEl>
                                      </p:cBhvr>
                                    </p:animEffect>
                                  </p:childTnLst>
                                </p:cTn>
                              </p:par>
                            </p:childTnLst>
                          </p:cTn>
                        </p:par>
                        <p:par>
                          <p:cTn id="79" fill="hold">
                            <p:stCondLst>
                              <p:cond delay="5350"/>
                            </p:stCondLst>
                            <p:childTnLst>
                              <p:par>
                                <p:cTn id="80" presetID="22"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up)">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14"/>
          <p:cNvSpPr/>
          <p:nvPr/>
        </p:nvSpPr>
        <p:spPr>
          <a:xfrm>
            <a:off x="3347863" y="2734456"/>
            <a:ext cx="1224136" cy="1224136"/>
          </a:xfrm>
          <a:custGeom>
            <a:avLst/>
            <a:gdLst/>
            <a:ahLst/>
            <a:cxnLst/>
            <a:rect l="l" t="t" r="r" b="b"/>
            <a:pathLst>
              <a:path w="1224136" h="1224136">
                <a:moveTo>
                  <a:pt x="0" y="0"/>
                </a:moveTo>
                <a:lnTo>
                  <a:pt x="137348" y="0"/>
                </a:lnTo>
                <a:lnTo>
                  <a:pt x="360040" y="0"/>
                </a:lnTo>
                <a:lnTo>
                  <a:pt x="432048" y="0"/>
                </a:lnTo>
                <a:lnTo>
                  <a:pt x="1086788" y="0"/>
                </a:lnTo>
                <a:lnTo>
                  <a:pt x="1224136" y="0"/>
                </a:lnTo>
                <a:lnTo>
                  <a:pt x="1224136" y="137348"/>
                </a:lnTo>
                <a:lnTo>
                  <a:pt x="1224136" y="864096"/>
                </a:lnTo>
                <a:lnTo>
                  <a:pt x="1224136" y="936104"/>
                </a:lnTo>
                <a:lnTo>
                  <a:pt x="1224136" y="1086788"/>
                </a:lnTo>
                <a:lnTo>
                  <a:pt x="1224136" y="1224136"/>
                </a:lnTo>
                <a:lnTo>
                  <a:pt x="1086788" y="1224136"/>
                </a:lnTo>
                <a:lnTo>
                  <a:pt x="936104" y="1224136"/>
                </a:lnTo>
                <a:lnTo>
                  <a:pt x="137348" y="1224136"/>
                </a:lnTo>
                <a:cubicBezTo>
                  <a:pt x="61493" y="1224136"/>
                  <a:pt x="0" y="1162643"/>
                  <a:pt x="0" y="1086788"/>
                </a:cubicBezTo>
                <a:lnTo>
                  <a:pt x="0" y="432048"/>
                </a:lnTo>
                <a:lnTo>
                  <a:pt x="0" y="13734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4470829" y="2734456"/>
            <a:ext cx="1325442" cy="1224272"/>
          </a:xfrm>
          <a:custGeom>
            <a:avLst/>
            <a:gdLst/>
            <a:ahLst/>
            <a:cxnLst/>
            <a:rect l="l" t="t" r="r" b="b"/>
            <a:pathLst>
              <a:path w="1325442" h="122427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8"/>
          <p:cNvSpPr/>
          <p:nvPr/>
        </p:nvSpPr>
        <p:spPr>
          <a:xfrm rot="16200000">
            <a:off x="4521414" y="1560770"/>
            <a:ext cx="1325442" cy="1224272"/>
          </a:xfrm>
          <a:custGeom>
            <a:avLst/>
            <a:gdLst/>
            <a:ahLst/>
            <a:cxnLst/>
            <a:rect l="l" t="t" r="r" b="b"/>
            <a:pathLst>
              <a:path w="1325442" h="122427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7"/>
          <p:cNvSpPr/>
          <p:nvPr/>
        </p:nvSpPr>
        <p:spPr>
          <a:xfrm>
            <a:off x="3347729" y="1510184"/>
            <a:ext cx="1324782" cy="1224272"/>
          </a:xfrm>
          <a:custGeom>
            <a:avLst/>
            <a:gdLst/>
            <a:ahLst/>
            <a:cxnLst/>
            <a:rect l="l" t="t" r="r" b="b"/>
            <a:pathLst>
              <a:path w="1324782" h="1224272">
                <a:moveTo>
                  <a:pt x="1224136" y="0"/>
                </a:moveTo>
                <a:lnTo>
                  <a:pt x="1224270" y="7"/>
                </a:lnTo>
                <a:lnTo>
                  <a:pt x="1224270" y="507939"/>
                </a:lnTo>
                <a:lnTo>
                  <a:pt x="1324782" y="612272"/>
                </a:lnTo>
                <a:lnTo>
                  <a:pt x="1224270" y="716605"/>
                </a:lnTo>
                <a:lnTo>
                  <a:pt x="1224270" y="1224272"/>
                </a:lnTo>
                <a:lnTo>
                  <a:pt x="7" y="1224272"/>
                </a:lnTo>
                <a:cubicBezTo>
                  <a:pt x="0" y="1224227"/>
                  <a:pt x="0" y="1224181"/>
                  <a:pt x="0" y="1224136"/>
                </a:cubicBezTo>
                <a:cubicBezTo>
                  <a:pt x="0" y="548064"/>
                  <a:pt x="548064" y="0"/>
                  <a:pt x="122413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62450" y="2524906"/>
            <a:ext cx="419100" cy="419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14393" y="1988239"/>
            <a:ext cx="391454"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S</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785903" y="1988239"/>
            <a:ext cx="550152"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W</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866053" y="3014460"/>
            <a:ext cx="389851"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771112" y="3014460"/>
            <a:ext cx="478016"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O</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7" name="文本框 7"/>
          <p:cNvSpPr txBox="1">
            <a:spLocks noChangeArrowheads="1"/>
          </p:cNvSpPr>
          <p:nvPr/>
        </p:nvSpPr>
        <p:spPr bwMode="auto">
          <a:xfrm>
            <a:off x="6084168" y="160101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W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064324" y="304117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T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581000" y="304117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O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20" name="文本框 7"/>
          <p:cNvSpPr txBox="1">
            <a:spLocks noChangeArrowheads="1"/>
          </p:cNvSpPr>
          <p:nvPr/>
        </p:nvSpPr>
        <p:spPr bwMode="auto">
          <a:xfrm>
            <a:off x="591716" y="160101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S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9"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85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235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285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335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385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4350"/>
                            </p:stCondLst>
                            <p:childTnLst>
                              <p:par>
                                <p:cTn id="61" presetID="22" presetClass="entr" presetSubtype="2"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500"/>
                                        <p:tgtEl>
                                          <p:spTgt spid="19"/>
                                        </p:tgtEl>
                                      </p:cBhvr>
                                    </p:animEffect>
                                  </p:childTnLst>
                                </p:cTn>
                              </p:par>
                            </p:childTnLst>
                          </p:cTn>
                        </p:par>
                        <p:par>
                          <p:cTn id="64" fill="hold">
                            <p:stCondLst>
                              <p:cond delay="485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350"/>
                            </p:stCondLst>
                            <p:childTnLst>
                              <p:par>
                                <p:cTn id="71" presetID="22" presetClass="entr" presetSubtype="8"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3" grpId="0"/>
      <p:bldP spid="14"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pic>
        <p:nvPicPr>
          <p:cNvPr id="8" name="图片 7"/>
          <p:cNvPicPr preferRelativeResize="0"/>
          <p:nvPr/>
        </p:nvPicPr>
        <p:blipFill>
          <a:blip r:embed="rId1" cstate="print">
            <a:extLst>
              <a:ext uri="{28A0092B-C50C-407E-A947-70E740481C1C}">
                <a14:useLocalDpi xmlns:a14="http://schemas.microsoft.com/office/drawing/2010/main" val="0"/>
              </a:ext>
            </a:extLst>
          </a:blip>
          <a:stretch>
            <a:fillRect/>
          </a:stretch>
        </p:blipFill>
        <p:spPr>
          <a:xfrm>
            <a:off x="6875035" y="1571052"/>
            <a:ext cx="1908000" cy="1260000"/>
          </a:xfrm>
          <a:prstGeom prst="rect">
            <a:avLst/>
          </a:prstGeom>
          <a:effectLst>
            <a:reflection blurRad="6350" stA="65000" endPos="18000" dir="5400000" sy="-100000" algn="bl" rotWithShape="0"/>
          </a:effectLst>
        </p:spPr>
      </p:pic>
      <p:pic>
        <p:nvPicPr>
          <p:cNvPr id="9" name="图片 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2539012" y="1571052"/>
            <a:ext cx="1908000" cy="1260000"/>
          </a:xfrm>
          <a:prstGeom prst="rect">
            <a:avLst/>
          </a:prstGeom>
          <a:effectLst>
            <a:reflection blurRad="6350" stA="65000" endPos="18000" dir="5400000" sy="-100000" algn="bl" rotWithShape="0"/>
          </a:effectLst>
        </p:spPr>
      </p:pic>
      <p:pic>
        <p:nvPicPr>
          <p:cNvPr id="10" name="图片 9"/>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4707024" y="1571052"/>
            <a:ext cx="1908000" cy="1260000"/>
          </a:xfrm>
          <a:prstGeom prst="rect">
            <a:avLst/>
          </a:prstGeom>
          <a:effectLst>
            <a:reflection blurRad="6350" stA="65000" endPos="18000" dir="5400000" sy="-100000" algn="bl" rotWithShape="0"/>
          </a:effectLst>
        </p:spPr>
      </p:pic>
      <p:pic>
        <p:nvPicPr>
          <p:cNvPr id="11" name="图片 1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371000" y="1571052"/>
            <a:ext cx="1908000" cy="1260000"/>
          </a:xfrm>
          <a:prstGeom prst="rect">
            <a:avLst/>
          </a:prstGeom>
          <a:effectLst>
            <a:reflection blurRad="6350" stA="65000" endPos="18000" dir="5400000" sy="-100000" algn="bl" rotWithShape="0"/>
          </a:effectLst>
        </p:spPr>
      </p:pic>
      <p:sp>
        <p:nvSpPr>
          <p:cNvPr id="12" name="文本框 7"/>
          <p:cNvSpPr txBox="1">
            <a:spLocks noChangeArrowheads="1"/>
          </p:cNvSpPr>
          <p:nvPr/>
        </p:nvSpPr>
        <p:spPr bwMode="auto">
          <a:xfrm>
            <a:off x="285636"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smtClean="0">
                <a:solidFill>
                  <a:schemeClr val="tx1">
                    <a:lumMod val="50000"/>
                    <a:lumOff val="50000"/>
                  </a:schemeClr>
                </a:solidFill>
                <a:latin typeface="时尚中黑简体"/>
                <a:cs typeface="+mn-ea"/>
              </a:rPr>
              <a:t>单击添加说明文字单击添加说明文字</a:t>
            </a:r>
            <a:endParaRPr lang="zh-CN" altLang="en-US" sz="1400" dirty="0">
              <a:solidFill>
                <a:schemeClr val="tx1">
                  <a:lumMod val="85000"/>
                  <a:lumOff val="15000"/>
                </a:schemeClr>
              </a:solidFill>
              <a:latin typeface="微软雅黑" panose="020B0503020204020204" pitchFamily="34" charset="-122"/>
            </a:endParaRPr>
          </a:p>
        </p:txBody>
      </p:sp>
      <p:sp>
        <p:nvSpPr>
          <p:cNvPr id="13" name="文本框 7"/>
          <p:cNvSpPr txBox="1">
            <a:spLocks noChangeArrowheads="1"/>
          </p:cNvSpPr>
          <p:nvPr/>
        </p:nvSpPr>
        <p:spPr bwMode="auto">
          <a:xfrm>
            <a:off x="2487781"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smtClean="0">
                <a:solidFill>
                  <a:schemeClr val="tx1">
                    <a:lumMod val="50000"/>
                    <a:lumOff val="50000"/>
                  </a:schemeClr>
                </a:solidFill>
                <a:latin typeface="时尚中黑简体"/>
                <a:cs typeface="+mn-ea"/>
              </a:rPr>
              <a:t>单击添加说明文字单击添加说明文字</a:t>
            </a:r>
            <a:endParaRPr lang="zh-CN" altLang="en-US" sz="1400" dirty="0">
              <a:solidFill>
                <a:schemeClr val="tx1">
                  <a:lumMod val="85000"/>
                  <a:lumOff val="15000"/>
                </a:schemeClr>
              </a:solidFill>
              <a:latin typeface="微软雅黑" panose="020B0503020204020204" pitchFamily="34" charset="-122"/>
            </a:endParaRPr>
          </a:p>
        </p:txBody>
      </p:sp>
      <p:sp>
        <p:nvSpPr>
          <p:cNvPr id="14" name="文本框 7"/>
          <p:cNvSpPr txBox="1">
            <a:spLocks noChangeArrowheads="1"/>
          </p:cNvSpPr>
          <p:nvPr/>
        </p:nvSpPr>
        <p:spPr bwMode="auto">
          <a:xfrm>
            <a:off x="4689926"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smtClean="0">
                <a:solidFill>
                  <a:schemeClr val="tx1">
                    <a:lumMod val="50000"/>
                    <a:lumOff val="50000"/>
                  </a:schemeClr>
                </a:solidFill>
                <a:latin typeface="时尚中黑简体"/>
                <a:cs typeface="+mn-ea"/>
              </a:rPr>
              <a:t>单击添加说明文字单击添加说明文字</a:t>
            </a:r>
            <a:endParaRPr lang="zh-CN" altLang="en-US" sz="1400" dirty="0">
              <a:solidFill>
                <a:schemeClr val="tx1">
                  <a:lumMod val="85000"/>
                  <a:lumOff val="15000"/>
                </a:schemeClr>
              </a:solidFill>
              <a:latin typeface="微软雅黑" panose="020B0503020204020204" pitchFamily="34" charset="-122"/>
            </a:endParaRPr>
          </a:p>
        </p:txBody>
      </p:sp>
      <p:sp>
        <p:nvSpPr>
          <p:cNvPr id="15" name="文本框 7"/>
          <p:cNvSpPr txBox="1">
            <a:spLocks noChangeArrowheads="1"/>
          </p:cNvSpPr>
          <p:nvPr/>
        </p:nvSpPr>
        <p:spPr bwMode="auto">
          <a:xfrm>
            <a:off x="6892070"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smtClean="0">
                <a:solidFill>
                  <a:schemeClr val="tx1">
                    <a:lumMod val="50000"/>
                    <a:lumOff val="50000"/>
                  </a:schemeClr>
                </a:solidFill>
                <a:latin typeface="时尚中黑简体"/>
                <a:cs typeface="+mn-ea"/>
              </a:rPr>
              <a:t>单击添加说明文字单击添加说明文字</a:t>
            </a:r>
            <a:endParaRPr lang="zh-CN" altLang="en-US" sz="14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85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385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4350"/>
                            </p:stCondLst>
                            <p:childTnLst>
                              <p:par>
                                <p:cTn id="38" presetID="4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535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850"/>
                            </p:stCondLst>
                            <p:childTnLst>
                              <p:par>
                                <p:cTn id="48" presetID="4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6850"/>
                            </p:stCondLst>
                            <p:childTnLst>
                              <p:par>
                                <p:cTn id="54" presetID="22" presetClass="entr" presetSubtype="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组合 7"/>
          <p:cNvGrpSpPr/>
          <p:nvPr/>
        </p:nvGrpSpPr>
        <p:grpSpPr>
          <a:xfrm>
            <a:off x="465104" y="2379820"/>
            <a:ext cx="1831974" cy="982746"/>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2011</a:t>
              </a:r>
              <a:endParaRPr lang="zh-CN" altLang="en-US" sz="2000" dirty="0">
                <a:solidFill>
                  <a:srgbClr val="FFFFFF"/>
                </a:solidFill>
                <a:latin typeface="黑体" panose="02010609060101010101" charset="-122"/>
                <a:ea typeface="黑体" panose="02010609060101010101" charset="-122"/>
              </a:endParaRPr>
            </a:p>
          </p:txBody>
        </p:sp>
        <p:sp>
          <p:nvSpPr>
            <p:cNvPr id="10" name="平行四边形 9"/>
            <p:cNvSpPr/>
            <p:nvPr/>
          </p:nvSpPr>
          <p:spPr>
            <a:xfrm flipH="1">
              <a:off x="502328" y="2580832"/>
              <a:ext cx="1831974"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endParaRPr lang="zh-CN" altLang="en-US">
                <a:solidFill>
                  <a:srgbClr val="FFFFFF"/>
                </a:solidFill>
                <a:latin typeface="黑体" panose="02010609060101010101" charset="-122"/>
                <a:ea typeface="黑体" panose="02010609060101010101" charset="-122"/>
              </a:endParaRPr>
            </a:p>
          </p:txBody>
        </p:sp>
      </p:grpSp>
      <p:grpSp>
        <p:nvGrpSpPr>
          <p:cNvPr id="11" name="组合 10"/>
          <p:cNvGrpSpPr/>
          <p:nvPr/>
        </p:nvGrpSpPr>
        <p:grpSpPr>
          <a:xfrm>
            <a:off x="2042464" y="2379820"/>
            <a:ext cx="1829903" cy="982746"/>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2012</a:t>
              </a:r>
              <a:endParaRPr lang="zh-CN" altLang="en-US" sz="2000" dirty="0">
                <a:solidFill>
                  <a:srgbClr val="FFFFFF"/>
                </a:solidFill>
                <a:latin typeface="黑体" panose="02010609060101010101" charset="-122"/>
                <a:ea typeface="黑体" panose="02010609060101010101" charset="-122"/>
              </a:endParaRPr>
            </a:p>
          </p:txBody>
        </p:sp>
        <p:sp>
          <p:nvSpPr>
            <p:cNvPr id="13" name="平行四边形 12"/>
            <p:cNvSpPr/>
            <p:nvPr/>
          </p:nvSpPr>
          <p:spPr>
            <a:xfrm flipH="1">
              <a:off x="207968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endParaRPr lang="zh-CN" altLang="en-US">
                <a:solidFill>
                  <a:srgbClr val="FFFFFF"/>
                </a:solidFill>
                <a:latin typeface="黑体" panose="02010609060101010101" charset="-122"/>
                <a:ea typeface="黑体" panose="02010609060101010101" charset="-122"/>
              </a:endParaRPr>
            </a:p>
          </p:txBody>
        </p:sp>
      </p:grpSp>
      <p:grpSp>
        <p:nvGrpSpPr>
          <p:cNvPr id="14" name="组合 13"/>
          <p:cNvGrpSpPr/>
          <p:nvPr/>
        </p:nvGrpSpPr>
        <p:grpSpPr>
          <a:xfrm>
            <a:off x="3619824" y="2379820"/>
            <a:ext cx="1829903" cy="982746"/>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2013</a:t>
              </a:r>
              <a:endParaRPr lang="zh-CN" altLang="en-US" sz="2000" dirty="0">
                <a:solidFill>
                  <a:srgbClr val="FFFFFF"/>
                </a:solidFill>
                <a:latin typeface="黑体" panose="02010609060101010101" charset="-122"/>
                <a:ea typeface="黑体" panose="02010609060101010101" charset="-122"/>
              </a:endParaRPr>
            </a:p>
          </p:txBody>
        </p:sp>
        <p:sp>
          <p:nvSpPr>
            <p:cNvPr id="16" name="平行四边形 15"/>
            <p:cNvSpPr/>
            <p:nvPr/>
          </p:nvSpPr>
          <p:spPr>
            <a:xfrm flipH="1">
              <a:off x="365704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endParaRPr lang="zh-CN" altLang="en-US">
                <a:solidFill>
                  <a:srgbClr val="FFFFFF"/>
                </a:solidFill>
                <a:latin typeface="黑体" panose="02010609060101010101" charset="-122"/>
                <a:ea typeface="黑体" panose="02010609060101010101" charset="-122"/>
              </a:endParaRPr>
            </a:p>
          </p:txBody>
        </p:sp>
      </p:grpSp>
      <p:grpSp>
        <p:nvGrpSpPr>
          <p:cNvPr id="17" name="组合 16"/>
          <p:cNvGrpSpPr/>
          <p:nvPr/>
        </p:nvGrpSpPr>
        <p:grpSpPr>
          <a:xfrm>
            <a:off x="5197184" y="2379820"/>
            <a:ext cx="1829903" cy="982746"/>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2014</a:t>
              </a:r>
              <a:endParaRPr lang="zh-CN" altLang="en-US" sz="2000" dirty="0">
                <a:solidFill>
                  <a:srgbClr val="FFFFFF"/>
                </a:solidFill>
                <a:latin typeface="黑体" panose="02010609060101010101" charset="-122"/>
                <a:ea typeface="黑体" panose="02010609060101010101" charset="-122"/>
              </a:endParaRPr>
            </a:p>
          </p:txBody>
        </p:sp>
        <p:sp>
          <p:nvSpPr>
            <p:cNvPr id="19" name="平行四边形 18"/>
            <p:cNvSpPr/>
            <p:nvPr/>
          </p:nvSpPr>
          <p:spPr>
            <a:xfrm flipH="1">
              <a:off x="523440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endParaRPr lang="zh-CN" altLang="en-US">
                <a:solidFill>
                  <a:srgbClr val="FFFFFF"/>
                </a:solidFill>
                <a:latin typeface="黑体" panose="02010609060101010101" charset="-122"/>
                <a:ea typeface="黑体" panose="02010609060101010101" charset="-122"/>
              </a:endParaRPr>
            </a:p>
          </p:txBody>
        </p:sp>
      </p:grpSp>
      <p:grpSp>
        <p:nvGrpSpPr>
          <p:cNvPr id="20" name="组合 19"/>
          <p:cNvGrpSpPr/>
          <p:nvPr/>
        </p:nvGrpSpPr>
        <p:grpSpPr>
          <a:xfrm>
            <a:off x="6772476" y="2379820"/>
            <a:ext cx="1831972" cy="982746"/>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rgbClr val="FFFFFF"/>
                  </a:solidFill>
                  <a:latin typeface="黑体" panose="02010609060101010101" charset="-122"/>
                  <a:ea typeface="黑体" panose="02010609060101010101" charset="-122"/>
                </a:rPr>
                <a:t>2015</a:t>
              </a:r>
              <a:endParaRPr lang="zh-CN" altLang="en-US" sz="2000" dirty="0">
                <a:solidFill>
                  <a:srgbClr val="FFFFFF"/>
                </a:solidFill>
                <a:latin typeface="黑体" panose="02010609060101010101" charset="-122"/>
                <a:ea typeface="黑体" panose="02010609060101010101" charset="-122"/>
              </a:endParaRPr>
            </a:p>
          </p:txBody>
        </p:sp>
        <p:sp>
          <p:nvSpPr>
            <p:cNvPr id="22" name="平行四边形 21"/>
            <p:cNvSpPr/>
            <p:nvPr/>
          </p:nvSpPr>
          <p:spPr>
            <a:xfrm flipH="1">
              <a:off x="6809700" y="2580832"/>
              <a:ext cx="1831972"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charset="-122"/>
                  <a:ea typeface="黑体" panose="02010609060101010101" charset="-122"/>
                </a:rPr>
                <a:t>标题</a:t>
              </a:r>
              <a:endParaRPr lang="zh-CN" altLang="en-US">
                <a:solidFill>
                  <a:srgbClr val="FFFFFF"/>
                </a:solidFill>
                <a:latin typeface="黑体" panose="02010609060101010101" charset="-122"/>
                <a:ea typeface="黑体" panose="02010609060101010101" charset="-122"/>
              </a:endParaRPr>
            </a:p>
          </p:txBody>
        </p:sp>
      </p:grpSp>
      <p:sp>
        <p:nvSpPr>
          <p:cNvPr id="23" name="矩形 22"/>
          <p:cNvSpPr/>
          <p:nvPr/>
        </p:nvSpPr>
        <p:spPr>
          <a:xfrm>
            <a:off x="889876" y="3362565"/>
            <a:ext cx="1368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单击此处添加说明文字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999072"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7164448"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2421711"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5587087"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75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0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par>
                          <p:cTn id="38" fill="hold">
                            <p:stCondLst>
                              <p:cond delay="1850"/>
                            </p:stCondLst>
                            <p:childTnLst>
                              <p:par>
                                <p:cTn id="39" presetID="22"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2350"/>
                            </p:stCondLst>
                            <p:childTnLst>
                              <p:par>
                                <p:cTn id="43" presetID="22" presetClass="entr" presetSubtype="4"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2850"/>
                            </p:stCondLst>
                            <p:childTnLst>
                              <p:par>
                                <p:cTn id="47" presetID="2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3350"/>
                            </p:stCondLst>
                            <p:childTnLst>
                              <p:par>
                                <p:cTn id="51" presetID="22" presetClass="entr" presetSubtype="4"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par>
                          <p:cTn id="54" fill="hold">
                            <p:stCondLst>
                              <p:cond delay="385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3"/>
          <p:cNvSpPr/>
          <p:nvPr/>
        </p:nvSpPr>
        <p:spPr>
          <a:xfrm>
            <a:off x="0" y="0"/>
            <a:ext cx="9144000" cy="4835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5" name="圆角矩形 3"/>
          <p:cNvSpPr/>
          <p:nvPr/>
        </p:nvSpPr>
        <p:spPr>
          <a:xfrm>
            <a:off x="0" y="0"/>
            <a:ext cx="2411760" cy="5143500"/>
          </a:xfrm>
          <a:prstGeom prst="homePlate">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0" name="圆角矩形 3"/>
          <p:cNvSpPr/>
          <p:nvPr/>
        </p:nvSpPr>
        <p:spPr>
          <a:xfrm>
            <a:off x="3573310" y="141962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医院情况介绍</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1" name="圆角矩形 1"/>
          <p:cNvSpPr/>
          <p:nvPr/>
        </p:nvSpPr>
        <p:spPr>
          <a:xfrm>
            <a:off x="2709214" y="141962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2" name="圆角矩形 3"/>
          <p:cNvSpPr/>
          <p:nvPr/>
        </p:nvSpPr>
        <p:spPr>
          <a:xfrm>
            <a:off x="3573310" y="223804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去年工作计划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3" name="圆角矩形 1"/>
          <p:cNvSpPr/>
          <p:nvPr/>
        </p:nvSpPr>
        <p:spPr>
          <a:xfrm>
            <a:off x="2709214" y="223804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4" name="圆角矩形 3"/>
          <p:cNvSpPr/>
          <p:nvPr/>
        </p:nvSpPr>
        <p:spPr>
          <a:xfrm>
            <a:off x="3573310" y="305646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工作不足之处</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5" name="圆角矩形 1"/>
          <p:cNvSpPr/>
          <p:nvPr/>
        </p:nvSpPr>
        <p:spPr>
          <a:xfrm>
            <a:off x="2709214" y="305646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6" name="圆角矩形 3"/>
          <p:cNvSpPr/>
          <p:nvPr/>
        </p:nvSpPr>
        <p:spPr>
          <a:xfrm>
            <a:off x="3573310" y="387488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明年工作计划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7" name="圆角矩形 1"/>
          <p:cNvSpPr/>
          <p:nvPr/>
        </p:nvSpPr>
        <p:spPr>
          <a:xfrm>
            <a:off x="2709214" y="387488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3" name="1"/>
          <p:cNvSpPr txBox="1"/>
          <p:nvPr/>
        </p:nvSpPr>
        <p:spPr>
          <a:xfrm>
            <a:off x="76433" y="1834600"/>
            <a:ext cx="1831271" cy="1084912"/>
          </a:xfrm>
          <a:prstGeom prst="rect">
            <a:avLst/>
          </a:prstGeom>
          <a:noFill/>
        </p:spPr>
        <p:txBody>
          <a:bodyPr wrap="none" lIns="68580" tIns="34290" rIns="68580" bIns="34290" rtlCol="0">
            <a:spAutoFit/>
          </a:bodyPr>
          <a:lstStyle/>
          <a:p>
            <a:r>
              <a:rPr lang="zh-CN" altLang="en-US" sz="6600" dirty="0">
                <a:solidFill>
                  <a:schemeClr val="bg1"/>
                </a:solidFill>
                <a:latin typeface="方正大黑简体" pitchFamily="2" charset="-122"/>
                <a:ea typeface="方正大黑简体" pitchFamily="2" charset="-122"/>
                <a:cs typeface="方正兰亭细黑_GBK_M" panose="02010600010101010101" pitchFamily="2" charset="2"/>
              </a:rPr>
              <a:t>目录</a:t>
            </a:r>
            <a:endParaRPr lang="zh-CN" altLang="en-US" sz="6600" dirty="0">
              <a:solidFill>
                <a:schemeClr val="bg1"/>
              </a:solidFill>
              <a:latin typeface="方正大黑简体" pitchFamily="2" charset="-122"/>
              <a:ea typeface="方正大黑简体" pitchFamily="2" charset="-122"/>
              <a:cs typeface="方正兰亭细黑_GBK_M" panose="02010600010101010101" pitchFamily="2" charset="2"/>
            </a:endParaRPr>
          </a:p>
        </p:txBody>
      </p:sp>
      <p:sp>
        <p:nvSpPr>
          <p:cNvPr id="14" name="1"/>
          <p:cNvSpPr/>
          <p:nvPr/>
        </p:nvSpPr>
        <p:spPr>
          <a:xfrm>
            <a:off x="189670" y="2925256"/>
            <a:ext cx="1790042" cy="438582"/>
          </a:xfrm>
          <a:prstGeom prst="rect">
            <a:avLst/>
          </a:prstGeom>
        </p:spPr>
        <p:txBody>
          <a:bodyPr wrap="none" lIns="68580" tIns="34290" rIns="68580" bIns="3429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41429" t="4814" r="40318" b="65718"/>
          <a:stretch>
            <a:fillRect/>
          </a:stretch>
        </p:blipFill>
        <p:spPr>
          <a:xfrm>
            <a:off x="494845" y="874908"/>
            <a:ext cx="994446" cy="1003094"/>
          </a:xfrm>
          <a:prstGeom prst="rect">
            <a:avLst/>
          </a:prstGeom>
        </p:spPr>
      </p:pic>
      <p:sp>
        <p:nvSpPr>
          <p:cNvPr id="18" name="1"/>
          <p:cNvSpPr txBox="1"/>
          <p:nvPr/>
        </p:nvSpPr>
        <p:spPr>
          <a:xfrm>
            <a:off x="4504165" y="51470"/>
            <a:ext cx="4532331" cy="438582"/>
          </a:xfrm>
          <a:prstGeom prst="rect">
            <a:avLst/>
          </a:prstGeom>
          <a:noFill/>
        </p:spPr>
        <p:txBody>
          <a:bodyPr wrap="none" lIns="68580" tIns="34290" rIns="68580" bIns="34290" rtlCol="0">
            <a:spAutoFit/>
          </a:bodyPr>
          <a:lstStyle/>
          <a:p>
            <a:r>
              <a:rPr lang="zh-CN" altLang="en-US" sz="2400" dirty="0">
                <a:solidFill>
                  <a:schemeClr val="bg1"/>
                </a:solidFill>
                <a:latin typeface="方正大黑简体" pitchFamily="2" charset="-122"/>
                <a:ea typeface="方正大黑简体" pitchFamily="2" charset="-122"/>
                <a:cs typeface="方正兰亭细黑_GBK_M" panose="02010600010101010101" pitchFamily="2" charset="2"/>
              </a:rPr>
              <a:t>我们的宗旨：救死扶伤 义不容辞</a:t>
            </a:r>
            <a:endParaRPr lang="zh-CN" altLang="en-US" sz="2400" dirty="0">
              <a:solidFill>
                <a:schemeClr val="bg1"/>
              </a:solidFill>
              <a:latin typeface="方正大黑简体" pitchFamily="2" charset="-122"/>
              <a:ea typeface="方正大黑简体" pitchFamily="2" charset="-122"/>
              <a:cs typeface="方正兰亭细黑_GBK_M" panose="02010600010101010101" pitchFamily="2" charset="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0-#ppt_w/2"/>
                                          </p:val>
                                        </p:tav>
                                        <p:tav tm="100000">
                                          <p:val>
                                            <p:strVal val="#ppt_x"/>
                                          </p:val>
                                        </p:tav>
                                      </p:tavLst>
                                    </p:anim>
                                    <p:anim calcmode="lin" valueType="num">
                                      <p:cBhvr additive="base">
                                        <p:cTn id="40" dur="500" fill="hold"/>
                                        <p:tgtEl>
                                          <p:spTgt spid="51"/>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1500"/>
                            </p:stCondLst>
                            <p:childTnLst>
                              <p:par>
                                <p:cTn id="46" presetID="2" presetClass="entr" presetSubtype="8"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0-#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par>
                          <p:cTn id="54" fill="hold">
                            <p:stCondLst>
                              <p:cond delay="2500"/>
                            </p:stCondLst>
                            <p:childTnLst>
                              <p:par>
                                <p:cTn id="55" presetID="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0-#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par>
                          <p:cTn id="63" fill="hold">
                            <p:stCondLst>
                              <p:cond delay="3500"/>
                            </p:stCondLst>
                            <p:childTnLst>
                              <p:par>
                                <p:cTn id="64" presetID="2" presetClass="entr" presetSubtype="8"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0-#ppt_w/2"/>
                                          </p:val>
                                        </p:tav>
                                        <p:tav tm="100000">
                                          <p:val>
                                            <p:strVal val="#ppt_x"/>
                                          </p:val>
                                        </p:tav>
                                      </p:tavLst>
                                    </p:anim>
                                    <p:anim calcmode="lin" valueType="num">
                                      <p:cBhvr additive="base">
                                        <p:cTn id="67" dur="500" fill="hold"/>
                                        <p:tgtEl>
                                          <p:spTgt spid="57"/>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50" grpId="0" animBg="1"/>
      <p:bldP spid="51" grpId="0" animBg="1"/>
      <p:bldP spid="52" grpId="0" animBg="1"/>
      <p:bldP spid="53" grpId="0" animBg="1"/>
      <p:bldP spid="54" grpId="0" animBg="1"/>
      <p:bldP spid="55" grpId="0" animBg="1"/>
      <p:bldP spid="56" grpId="0" animBg="1"/>
      <p:bldP spid="57" grpId="0" animBg="1"/>
      <p:bldP spid="13" grpId="0"/>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KSO_Shape"/>
          <p:cNvGrpSpPr/>
          <p:nvPr/>
        </p:nvGrpSpPr>
        <p:grpSpPr bwMode="auto">
          <a:xfrm>
            <a:off x="676941" y="1189478"/>
            <a:ext cx="4111083" cy="3398496"/>
            <a:chOff x="1331640" y="1268760"/>
            <a:chExt cx="5832647" cy="4819363"/>
          </a:xfrm>
          <a:solidFill>
            <a:srgbClr val="0070C0"/>
          </a:solidFill>
        </p:grpSpPr>
        <p:sp>
          <p:nvSpPr>
            <p:cNvPr id="9" name="内蒙古"/>
            <p:cNvSpPr/>
            <p:nvPr/>
          </p:nvSpPr>
          <p:spPr bwMode="auto">
            <a:xfrm>
              <a:off x="3781351" y="1323173"/>
              <a:ext cx="2555478" cy="217959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0" name="甘肃"/>
            <p:cNvSpPr/>
            <p:nvPr/>
          </p:nvSpPr>
          <p:spPr bwMode="auto">
            <a:xfrm>
              <a:off x="3289854" y="2796965"/>
              <a:ext cx="1633141" cy="1382068"/>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1" name="宁夏"/>
            <p:cNvSpPr/>
            <p:nvPr/>
          </p:nvSpPr>
          <p:spPr bwMode="auto">
            <a:xfrm>
              <a:off x="4450161" y="3277346"/>
              <a:ext cx="329739" cy="544122"/>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新疆"/>
            <p:cNvSpPr/>
            <p:nvPr/>
          </p:nvSpPr>
          <p:spPr bwMode="auto">
            <a:xfrm>
              <a:off x="1331640" y="1845529"/>
              <a:ext cx="2334614" cy="1764508"/>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青海"/>
            <p:cNvSpPr/>
            <p:nvPr/>
          </p:nvSpPr>
          <p:spPr bwMode="auto">
            <a:xfrm>
              <a:off x="2846573" y="3230707"/>
              <a:ext cx="1452718" cy="1041604"/>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4" name="四川"/>
            <p:cNvSpPr/>
            <p:nvPr/>
          </p:nvSpPr>
          <p:spPr bwMode="auto">
            <a:xfrm>
              <a:off x="3680253" y="3961385"/>
              <a:ext cx="1256741" cy="1102235"/>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5" name="西藏"/>
            <p:cNvSpPr/>
            <p:nvPr/>
          </p:nvSpPr>
          <p:spPr bwMode="auto">
            <a:xfrm>
              <a:off x="1592943" y="3513650"/>
              <a:ext cx="2249069" cy="1368077"/>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6" name="云南"/>
            <p:cNvSpPr/>
            <p:nvPr/>
          </p:nvSpPr>
          <p:spPr bwMode="auto">
            <a:xfrm>
              <a:off x="3641368" y="4651642"/>
              <a:ext cx="1017214" cy="106026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7" name="贵州"/>
            <p:cNvSpPr/>
            <p:nvPr/>
          </p:nvSpPr>
          <p:spPr bwMode="auto">
            <a:xfrm>
              <a:off x="4370838" y="4637651"/>
              <a:ext cx="687475" cy="59542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8" name="广西"/>
            <p:cNvSpPr/>
            <p:nvPr/>
          </p:nvSpPr>
          <p:spPr bwMode="auto">
            <a:xfrm>
              <a:off x="4482825" y="5002989"/>
              <a:ext cx="899005" cy="684039"/>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9" name="重庆"/>
            <p:cNvSpPr/>
            <p:nvPr/>
          </p:nvSpPr>
          <p:spPr bwMode="auto">
            <a:xfrm>
              <a:off x="4607255" y="4250547"/>
              <a:ext cx="508606" cy="51613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陕西"/>
            <p:cNvSpPr/>
            <p:nvPr/>
          </p:nvSpPr>
          <p:spPr bwMode="auto">
            <a:xfrm>
              <a:off x="4607255" y="3249363"/>
              <a:ext cx="580153" cy="1033832"/>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1" name="山西"/>
            <p:cNvSpPr/>
            <p:nvPr/>
          </p:nvSpPr>
          <p:spPr bwMode="auto">
            <a:xfrm>
              <a:off x="5109639" y="3055034"/>
              <a:ext cx="385732" cy="84883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湖南"/>
            <p:cNvSpPr/>
            <p:nvPr/>
          </p:nvSpPr>
          <p:spPr bwMode="auto">
            <a:xfrm>
              <a:off x="5008541" y="4502397"/>
              <a:ext cx="615928" cy="71513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3" name="湖北"/>
            <p:cNvSpPr/>
            <p:nvPr/>
          </p:nvSpPr>
          <p:spPr bwMode="auto">
            <a:xfrm>
              <a:off x="4936994" y="4090420"/>
              <a:ext cx="874119" cy="547231"/>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4" name="广东"/>
            <p:cNvSpPr/>
            <p:nvPr/>
          </p:nvSpPr>
          <p:spPr bwMode="auto">
            <a:xfrm>
              <a:off x="5129860" y="5096267"/>
              <a:ext cx="909892" cy="719796"/>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5" name="江西"/>
            <p:cNvSpPr/>
            <p:nvPr/>
          </p:nvSpPr>
          <p:spPr bwMode="auto">
            <a:xfrm>
              <a:off x="5560697" y="4472860"/>
              <a:ext cx="544380" cy="741560"/>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福建"/>
            <p:cNvSpPr/>
            <p:nvPr/>
          </p:nvSpPr>
          <p:spPr bwMode="auto">
            <a:xfrm>
              <a:off x="5843775" y="4670297"/>
              <a:ext cx="503941" cy="615635"/>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7" name="浙江"/>
            <p:cNvSpPr/>
            <p:nvPr/>
          </p:nvSpPr>
          <p:spPr bwMode="auto">
            <a:xfrm>
              <a:off x="6069305" y="4280085"/>
              <a:ext cx="432394" cy="50059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8" name="安徽"/>
            <p:cNvSpPr/>
            <p:nvPr/>
          </p:nvSpPr>
          <p:spPr bwMode="auto">
            <a:xfrm>
              <a:off x="5646243" y="3846342"/>
              <a:ext cx="547491" cy="670047"/>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9" name="天津"/>
            <p:cNvSpPr/>
            <p:nvPr/>
          </p:nvSpPr>
          <p:spPr bwMode="auto">
            <a:xfrm>
              <a:off x="5753564" y="3073690"/>
              <a:ext cx="143094" cy="206766"/>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北京"/>
            <p:cNvSpPr/>
            <p:nvPr/>
          </p:nvSpPr>
          <p:spPr bwMode="auto">
            <a:xfrm>
              <a:off x="5610469" y="2980412"/>
              <a:ext cx="189755" cy="203656"/>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辽宁"/>
            <p:cNvSpPr/>
            <p:nvPr/>
          </p:nvSpPr>
          <p:spPr bwMode="auto">
            <a:xfrm>
              <a:off x="5932432" y="2576207"/>
              <a:ext cx="673476" cy="64050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2" name="吉林"/>
            <p:cNvSpPr/>
            <p:nvPr/>
          </p:nvSpPr>
          <p:spPr bwMode="auto">
            <a:xfrm>
              <a:off x="6083303" y="2189103"/>
              <a:ext cx="959665" cy="65139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3" name="黑龙江"/>
            <p:cNvSpPr/>
            <p:nvPr/>
          </p:nvSpPr>
          <p:spPr bwMode="auto">
            <a:xfrm>
              <a:off x="5879549" y="1268760"/>
              <a:ext cx="1284738" cy="1167530"/>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4" name="山东"/>
            <p:cNvSpPr/>
            <p:nvPr/>
          </p:nvSpPr>
          <p:spPr bwMode="auto">
            <a:xfrm>
              <a:off x="5624468" y="3362851"/>
              <a:ext cx="777686" cy="48815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5" name="上海"/>
            <p:cNvSpPr/>
            <p:nvPr/>
          </p:nvSpPr>
          <p:spPr bwMode="auto">
            <a:xfrm>
              <a:off x="6350827" y="4172815"/>
              <a:ext cx="122875" cy="10727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6" name="江苏"/>
            <p:cNvSpPr/>
            <p:nvPr/>
          </p:nvSpPr>
          <p:spPr bwMode="auto">
            <a:xfrm>
              <a:off x="5781560" y="3760838"/>
              <a:ext cx="678142" cy="52235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7" name="河北"/>
            <p:cNvSpPr/>
            <p:nvPr/>
          </p:nvSpPr>
          <p:spPr bwMode="auto">
            <a:xfrm>
              <a:off x="5428491" y="2761208"/>
              <a:ext cx="629925" cy="89857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8" name="河南"/>
            <p:cNvSpPr/>
            <p:nvPr/>
          </p:nvSpPr>
          <p:spPr bwMode="auto">
            <a:xfrm>
              <a:off x="5140747" y="3624030"/>
              <a:ext cx="662589" cy="65605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9" name="台湾"/>
            <p:cNvSpPr/>
            <p:nvPr/>
          </p:nvSpPr>
          <p:spPr bwMode="auto">
            <a:xfrm>
              <a:off x="6386601" y="5024754"/>
              <a:ext cx="189755" cy="45861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0" name="海南"/>
            <p:cNvSpPr/>
            <p:nvPr/>
          </p:nvSpPr>
          <p:spPr bwMode="auto">
            <a:xfrm>
              <a:off x="4991431" y="5837828"/>
              <a:ext cx="286189" cy="250295"/>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41" name="泪滴形 40"/>
          <p:cNvSpPr/>
          <p:nvPr/>
        </p:nvSpPr>
        <p:spPr>
          <a:xfrm rot="8100000">
            <a:off x="2758602" y="3241701"/>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泪滴形 41"/>
          <p:cNvSpPr/>
          <p:nvPr/>
        </p:nvSpPr>
        <p:spPr>
          <a:xfrm rot="8100000">
            <a:off x="3106893" y="329088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泪滴形 42"/>
          <p:cNvSpPr/>
          <p:nvPr/>
        </p:nvSpPr>
        <p:spPr>
          <a:xfrm rot="8100000">
            <a:off x="3570839" y="318825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泪滴形 43"/>
          <p:cNvSpPr/>
          <p:nvPr/>
        </p:nvSpPr>
        <p:spPr>
          <a:xfrm rot="8100000">
            <a:off x="4125560" y="331116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泪滴形 44"/>
          <p:cNvSpPr/>
          <p:nvPr/>
        </p:nvSpPr>
        <p:spPr>
          <a:xfrm rot="8100000">
            <a:off x="3929326" y="2608995"/>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泪滴形 45"/>
          <p:cNvSpPr/>
          <p:nvPr/>
        </p:nvSpPr>
        <p:spPr>
          <a:xfrm rot="8100000">
            <a:off x="4031406" y="293020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泪滴形 46"/>
          <p:cNvSpPr/>
          <p:nvPr/>
        </p:nvSpPr>
        <p:spPr>
          <a:xfrm rot="8100000">
            <a:off x="3965502" y="362415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泪滴形 47"/>
          <p:cNvSpPr/>
          <p:nvPr/>
        </p:nvSpPr>
        <p:spPr>
          <a:xfrm rot="8100000">
            <a:off x="3546574" y="393251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泪滴形 48"/>
          <p:cNvSpPr/>
          <p:nvPr/>
        </p:nvSpPr>
        <p:spPr>
          <a:xfrm rot="8100000">
            <a:off x="3677497" y="227720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泪滴形 49"/>
          <p:cNvSpPr/>
          <p:nvPr/>
        </p:nvSpPr>
        <p:spPr>
          <a:xfrm rot="8100000">
            <a:off x="3294745" y="360071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泪滴形 50"/>
          <p:cNvSpPr/>
          <p:nvPr/>
        </p:nvSpPr>
        <p:spPr>
          <a:xfrm rot="8100000">
            <a:off x="4111185" y="225847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泪滴形 51"/>
          <p:cNvSpPr/>
          <p:nvPr/>
        </p:nvSpPr>
        <p:spPr>
          <a:xfrm rot="8100000">
            <a:off x="3728433" y="358199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泪滴形 52"/>
          <p:cNvSpPr/>
          <p:nvPr/>
        </p:nvSpPr>
        <p:spPr>
          <a:xfrm rot="8100000">
            <a:off x="4258059" y="186192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泪滴形 53"/>
          <p:cNvSpPr/>
          <p:nvPr/>
        </p:nvSpPr>
        <p:spPr>
          <a:xfrm rot="8100000">
            <a:off x="3875307" y="318543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泪滴形 54"/>
          <p:cNvSpPr/>
          <p:nvPr/>
        </p:nvSpPr>
        <p:spPr>
          <a:xfrm rot="8100000">
            <a:off x="3385439" y="263187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泪滴形 55"/>
          <p:cNvSpPr/>
          <p:nvPr/>
        </p:nvSpPr>
        <p:spPr>
          <a:xfrm rot="8100000">
            <a:off x="4072659" y="1305538"/>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泪滴形 56"/>
          <p:cNvSpPr/>
          <p:nvPr/>
        </p:nvSpPr>
        <p:spPr>
          <a:xfrm rot="8100000">
            <a:off x="3511766" y="286704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泪滴形 57"/>
          <p:cNvSpPr/>
          <p:nvPr/>
        </p:nvSpPr>
        <p:spPr>
          <a:xfrm rot="8100000">
            <a:off x="1443912" y="225851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泪滴形 58"/>
          <p:cNvSpPr/>
          <p:nvPr/>
        </p:nvSpPr>
        <p:spPr>
          <a:xfrm rot="8100000">
            <a:off x="2512780" y="382781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泪滴形 59"/>
          <p:cNvSpPr/>
          <p:nvPr/>
        </p:nvSpPr>
        <p:spPr>
          <a:xfrm rot="8100000">
            <a:off x="3187527" y="285334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7"/>
          <p:cNvSpPr txBox="1">
            <a:spLocks noChangeArrowheads="1"/>
          </p:cNvSpPr>
          <p:nvPr/>
        </p:nvSpPr>
        <p:spPr bwMode="auto">
          <a:xfrm>
            <a:off x="5127583" y="1499784"/>
            <a:ext cx="3476865" cy="70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400" b="1" i="1" dirty="0">
                <a:solidFill>
                  <a:srgbClr val="0070C0"/>
                </a:solidFill>
                <a:latin typeface="微软雅黑" panose="020B0503020204020204" pitchFamily="34" charset="-122"/>
              </a:rPr>
              <a:t>什么是模板？模板就是设计者制作的易于客户修改的通用作品集</a:t>
            </a:r>
            <a:endParaRPr lang="en-US" altLang="zh-CN" sz="1400" b="1" i="1" dirty="0">
              <a:solidFill>
                <a:srgbClr val="0070C0"/>
              </a:solidFill>
              <a:latin typeface="微软雅黑" panose="020B0503020204020204" pitchFamily="34" charset="-122"/>
            </a:endParaRPr>
          </a:p>
        </p:txBody>
      </p:sp>
      <p:cxnSp>
        <p:nvCxnSpPr>
          <p:cNvPr id="62" name="直接连接符 61"/>
          <p:cNvCxnSpPr/>
          <p:nvPr/>
        </p:nvCxnSpPr>
        <p:spPr>
          <a:xfrm rot="16200000">
            <a:off x="6256338" y="1265872"/>
            <a:ext cx="0" cy="205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文本框 7"/>
          <p:cNvSpPr txBox="1">
            <a:spLocks noChangeArrowheads="1"/>
          </p:cNvSpPr>
          <p:nvPr/>
        </p:nvSpPr>
        <p:spPr bwMode="auto">
          <a:xfrm>
            <a:off x="5127583" y="2435887"/>
            <a:ext cx="3289171" cy="20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a:t>
            </a: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53" presetClass="entr" presetSubtype="16"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Effect transition="in" filter="fade">
                                      <p:cBhvr>
                                        <p:cTn id="38" dur="500"/>
                                        <p:tgtEl>
                                          <p:spTgt spid="4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p:cTn id="86" dur="500" fill="hold"/>
                                        <p:tgtEl>
                                          <p:spTgt spid="53"/>
                                        </p:tgtEl>
                                        <p:attrNameLst>
                                          <p:attrName>ppt_w</p:attrName>
                                        </p:attrNameLst>
                                      </p:cBhvr>
                                      <p:tavLst>
                                        <p:tav tm="0">
                                          <p:val>
                                            <p:fltVal val="0"/>
                                          </p:val>
                                        </p:tav>
                                        <p:tav tm="100000">
                                          <p:val>
                                            <p:strVal val="#ppt_w"/>
                                          </p:val>
                                        </p:tav>
                                      </p:tavLst>
                                    </p:anim>
                                    <p:anim calcmode="lin" valueType="num">
                                      <p:cBhvr>
                                        <p:cTn id="87" dur="500" fill="hold"/>
                                        <p:tgtEl>
                                          <p:spTgt spid="53"/>
                                        </p:tgtEl>
                                        <p:attrNameLst>
                                          <p:attrName>ppt_h</p:attrName>
                                        </p:attrNameLst>
                                      </p:cBhvr>
                                      <p:tavLst>
                                        <p:tav tm="0">
                                          <p:val>
                                            <p:fltVal val="0"/>
                                          </p:val>
                                        </p:tav>
                                        <p:tav tm="100000">
                                          <p:val>
                                            <p:strVal val="#ppt_h"/>
                                          </p:val>
                                        </p:tav>
                                      </p:tavLst>
                                    </p:anim>
                                    <p:animEffect transition="in" filter="fade">
                                      <p:cBhvr>
                                        <p:cTn id="88" dur="500"/>
                                        <p:tgtEl>
                                          <p:spTgt spid="5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Effect transition="in" filter="fade">
                                      <p:cBhvr>
                                        <p:cTn id="93" dur="500"/>
                                        <p:tgtEl>
                                          <p:spTgt spid="5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p:cTn id="96" dur="500" fill="hold"/>
                                        <p:tgtEl>
                                          <p:spTgt spid="55"/>
                                        </p:tgtEl>
                                        <p:attrNameLst>
                                          <p:attrName>ppt_w</p:attrName>
                                        </p:attrNameLst>
                                      </p:cBhvr>
                                      <p:tavLst>
                                        <p:tav tm="0">
                                          <p:val>
                                            <p:fltVal val="0"/>
                                          </p:val>
                                        </p:tav>
                                        <p:tav tm="100000">
                                          <p:val>
                                            <p:strVal val="#ppt_w"/>
                                          </p:val>
                                        </p:tav>
                                      </p:tavLst>
                                    </p:anim>
                                    <p:anim calcmode="lin" valueType="num">
                                      <p:cBhvr>
                                        <p:cTn id="97" dur="500" fill="hold"/>
                                        <p:tgtEl>
                                          <p:spTgt spid="55"/>
                                        </p:tgtEl>
                                        <p:attrNameLst>
                                          <p:attrName>ppt_h</p:attrName>
                                        </p:attrNameLst>
                                      </p:cBhvr>
                                      <p:tavLst>
                                        <p:tav tm="0">
                                          <p:val>
                                            <p:fltVal val="0"/>
                                          </p:val>
                                        </p:tav>
                                        <p:tav tm="100000">
                                          <p:val>
                                            <p:strVal val="#ppt_h"/>
                                          </p:val>
                                        </p:tav>
                                      </p:tavLst>
                                    </p:anim>
                                    <p:animEffect transition="in" filter="fade">
                                      <p:cBhvr>
                                        <p:cTn id="98" dur="500"/>
                                        <p:tgtEl>
                                          <p:spTgt spid="55"/>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p:cTn id="106" dur="500" fill="hold"/>
                                        <p:tgtEl>
                                          <p:spTgt spid="57"/>
                                        </p:tgtEl>
                                        <p:attrNameLst>
                                          <p:attrName>ppt_w</p:attrName>
                                        </p:attrNameLst>
                                      </p:cBhvr>
                                      <p:tavLst>
                                        <p:tav tm="0">
                                          <p:val>
                                            <p:fltVal val="0"/>
                                          </p:val>
                                        </p:tav>
                                        <p:tav tm="100000">
                                          <p:val>
                                            <p:strVal val="#ppt_w"/>
                                          </p:val>
                                        </p:tav>
                                      </p:tavLst>
                                    </p:anim>
                                    <p:anim calcmode="lin" valueType="num">
                                      <p:cBhvr>
                                        <p:cTn id="107" dur="500" fill="hold"/>
                                        <p:tgtEl>
                                          <p:spTgt spid="57"/>
                                        </p:tgtEl>
                                        <p:attrNameLst>
                                          <p:attrName>ppt_h</p:attrName>
                                        </p:attrNameLst>
                                      </p:cBhvr>
                                      <p:tavLst>
                                        <p:tav tm="0">
                                          <p:val>
                                            <p:fltVal val="0"/>
                                          </p:val>
                                        </p:tav>
                                        <p:tav tm="100000">
                                          <p:val>
                                            <p:strVal val="#ppt_h"/>
                                          </p:val>
                                        </p:tav>
                                      </p:tavLst>
                                    </p:anim>
                                    <p:animEffect transition="in" filter="fade">
                                      <p:cBhvr>
                                        <p:cTn id="108" dur="500"/>
                                        <p:tgtEl>
                                          <p:spTgt spid="57"/>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 calcmode="lin" valueType="num">
                                      <p:cBhvr>
                                        <p:cTn id="111" dur="500" fill="hold"/>
                                        <p:tgtEl>
                                          <p:spTgt spid="58"/>
                                        </p:tgtEl>
                                        <p:attrNameLst>
                                          <p:attrName>ppt_w</p:attrName>
                                        </p:attrNameLst>
                                      </p:cBhvr>
                                      <p:tavLst>
                                        <p:tav tm="0">
                                          <p:val>
                                            <p:fltVal val="0"/>
                                          </p:val>
                                        </p:tav>
                                        <p:tav tm="100000">
                                          <p:val>
                                            <p:strVal val="#ppt_w"/>
                                          </p:val>
                                        </p:tav>
                                      </p:tavLst>
                                    </p:anim>
                                    <p:anim calcmode="lin" valueType="num">
                                      <p:cBhvr>
                                        <p:cTn id="112" dur="500" fill="hold"/>
                                        <p:tgtEl>
                                          <p:spTgt spid="58"/>
                                        </p:tgtEl>
                                        <p:attrNameLst>
                                          <p:attrName>ppt_h</p:attrName>
                                        </p:attrNameLst>
                                      </p:cBhvr>
                                      <p:tavLst>
                                        <p:tav tm="0">
                                          <p:val>
                                            <p:fltVal val="0"/>
                                          </p:val>
                                        </p:tav>
                                        <p:tav tm="100000">
                                          <p:val>
                                            <p:strVal val="#ppt_h"/>
                                          </p:val>
                                        </p:tav>
                                      </p:tavLst>
                                    </p:anim>
                                    <p:animEffect transition="in" filter="fade">
                                      <p:cBhvr>
                                        <p:cTn id="113" dur="500"/>
                                        <p:tgtEl>
                                          <p:spTgt spid="58"/>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 calcmode="lin" valueType="num">
                                      <p:cBhvr>
                                        <p:cTn id="116" dur="500" fill="hold"/>
                                        <p:tgtEl>
                                          <p:spTgt spid="59"/>
                                        </p:tgtEl>
                                        <p:attrNameLst>
                                          <p:attrName>ppt_w</p:attrName>
                                        </p:attrNameLst>
                                      </p:cBhvr>
                                      <p:tavLst>
                                        <p:tav tm="0">
                                          <p:val>
                                            <p:fltVal val="0"/>
                                          </p:val>
                                        </p:tav>
                                        <p:tav tm="100000">
                                          <p:val>
                                            <p:strVal val="#ppt_w"/>
                                          </p:val>
                                        </p:tav>
                                      </p:tavLst>
                                    </p:anim>
                                    <p:anim calcmode="lin" valueType="num">
                                      <p:cBhvr>
                                        <p:cTn id="117" dur="500" fill="hold"/>
                                        <p:tgtEl>
                                          <p:spTgt spid="59"/>
                                        </p:tgtEl>
                                        <p:attrNameLst>
                                          <p:attrName>ppt_h</p:attrName>
                                        </p:attrNameLst>
                                      </p:cBhvr>
                                      <p:tavLst>
                                        <p:tav tm="0">
                                          <p:val>
                                            <p:fltVal val="0"/>
                                          </p:val>
                                        </p:tav>
                                        <p:tav tm="100000">
                                          <p:val>
                                            <p:strVal val="#ppt_h"/>
                                          </p:val>
                                        </p:tav>
                                      </p:tavLst>
                                    </p:anim>
                                    <p:animEffect transition="in" filter="fade">
                                      <p:cBhvr>
                                        <p:cTn id="118" dur="500"/>
                                        <p:tgtEl>
                                          <p:spTgt spid="59"/>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p:cTn id="121" dur="500" fill="hold"/>
                                        <p:tgtEl>
                                          <p:spTgt spid="60"/>
                                        </p:tgtEl>
                                        <p:attrNameLst>
                                          <p:attrName>ppt_w</p:attrName>
                                        </p:attrNameLst>
                                      </p:cBhvr>
                                      <p:tavLst>
                                        <p:tav tm="0">
                                          <p:val>
                                            <p:fltVal val="0"/>
                                          </p:val>
                                        </p:tav>
                                        <p:tav tm="100000">
                                          <p:val>
                                            <p:strVal val="#ppt_w"/>
                                          </p:val>
                                        </p:tav>
                                      </p:tavLst>
                                    </p:anim>
                                    <p:anim calcmode="lin" valueType="num">
                                      <p:cBhvr>
                                        <p:cTn id="122" dur="500" fill="hold"/>
                                        <p:tgtEl>
                                          <p:spTgt spid="60"/>
                                        </p:tgtEl>
                                        <p:attrNameLst>
                                          <p:attrName>ppt_h</p:attrName>
                                        </p:attrNameLst>
                                      </p:cBhvr>
                                      <p:tavLst>
                                        <p:tav tm="0">
                                          <p:val>
                                            <p:fltVal val="0"/>
                                          </p:val>
                                        </p:tav>
                                        <p:tav tm="100000">
                                          <p:val>
                                            <p:strVal val="#ppt_h"/>
                                          </p:val>
                                        </p:tav>
                                      </p:tavLst>
                                    </p:anim>
                                    <p:animEffect transition="in" filter="fade">
                                      <p:cBhvr>
                                        <p:cTn id="123" dur="500"/>
                                        <p:tgtEl>
                                          <p:spTgt spid="60"/>
                                        </p:tgtEl>
                                      </p:cBhvr>
                                    </p:animEffect>
                                  </p:childTnLst>
                                </p:cTn>
                              </p:par>
                            </p:childTnLst>
                          </p:cTn>
                        </p:par>
                        <p:par>
                          <p:cTn id="124" fill="hold">
                            <p:stCondLst>
                              <p:cond delay="2850"/>
                            </p:stCondLst>
                            <p:childTnLst>
                              <p:par>
                                <p:cTn id="125" presetID="22" presetClass="entr" presetSubtype="8"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left)">
                                      <p:cBhvr>
                                        <p:cTn id="127" dur="500"/>
                                        <p:tgtEl>
                                          <p:spTgt spid="61"/>
                                        </p:tgtEl>
                                      </p:cBhvr>
                                    </p:animEffect>
                                  </p:childTnLst>
                                </p:cTn>
                              </p:par>
                              <p:par>
                                <p:cTn id="128" presetID="22" presetClass="entr" presetSubtype="8" fill="hold" nodeType="withEffect">
                                  <p:stCondLst>
                                    <p:cond delay="0"/>
                                  </p:stCondLst>
                                  <p:childTnLst>
                                    <p:set>
                                      <p:cBhvr>
                                        <p:cTn id="129" dur="1" fill="hold">
                                          <p:stCondLst>
                                            <p:cond delay="0"/>
                                          </p:stCondLst>
                                        </p:cTn>
                                        <p:tgtEl>
                                          <p:spTgt spid="62"/>
                                        </p:tgtEl>
                                        <p:attrNameLst>
                                          <p:attrName>style.visibility</p:attrName>
                                        </p:attrNameLst>
                                      </p:cBhvr>
                                      <p:to>
                                        <p:strVal val="visible"/>
                                      </p:to>
                                    </p:set>
                                    <p:animEffect transition="in" filter="wipe(left)">
                                      <p:cBhvr>
                                        <p:cTn id="130" dur="500"/>
                                        <p:tgtEl>
                                          <p:spTgt spid="62"/>
                                        </p:tgtEl>
                                      </p:cBhvr>
                                    </p:animEffect>
                                  </p:childTnLst>
                                </p:cTn>
                              </p:par>
                            </p:childTnLst>
                          </p:cTn>
                        </p:par>
                        <p:par>
                          <p:cTn id="131" fill="hold">
                            <p:stCondLst>
                              <p:cond delay="3350"/>
                            </p:stCondLst>
                            <p:childTnLst>
                              <p:par>
                                <p:cTn id="132" presetID="22" presetClass="entr" presetSubtype="8" fill="hold" grpId="0" nodeType="after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wipe(left)">
                                      <p:cBhvr>
                                        <p:cTn id="1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p:nvPr/>
        </p:nvSpPr>
        <p:spPr>
          <a:xfrm>
            <a:off x="4716016" y="2168730"/>
            <a:ext cx="2708154" cy="2707988"/>
          </a:xfrm>
          <a:prstGeom prst="ellipse">
            <a:avLst/>
          </a:prstGeom>
          <a:solidFill>
            <a:srgbClr val="0070C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4000">
                <a:latin typeface="微软雅黑" panose="020B0503020204020204" pitchFamily="34" charset="-122"/>
                <a:ea typeface="微软雅黑" panose="020B0503020204020204" pitchFamily="34" charset="-122"/>
              </a:rPr>
              <a:t>添加文本</a:t>
            </a:r>
            <a:endParaRPr lang="zh-CN" altLang="en-US" sz="4000" dirty="0">
              <a:latin typeface="微软雅黑" panose="020B0503020204020204" pitchFamily="34" charset="-122"/>
              <a:ea typeface="微软雅黑" panose="020B0503020204020204" pitchFamily="34" charset="-122"/>
            </a:endParaRPr>
          </a:p>
        </p:txBody>
      </p:sp>
      <p:sp>
        <p:nvSpPr>
          <p:cNvPr id="9" name="椭圆 8"/>
          <p:cNvSpPr/>
          <p:nvPr/>
        </p:nvSpPr>
        <p:spPr>
          <a:xfrm>
            <a:off x="7087580" y="3401621"/>
            <a:ext cx="1340176" cy="1340095"/>
          </a:xfrm>
          <a:prstGeom prst="ellipse">
            <a:avLst/>
          </a:prstGeom>
          <a:solidFill>
            <a:srgbClr val="00B0F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a:latin typeface="微软雅黑" panose="020B0503020204020204" pitchFamily="34" charset="-122"/>
                <a:ea typeface="微软雅黑" panose="020B0503020204020204" pitchFamily="34" charset="-122"/>
              </a:rPr>
              <a:t>添加文本</a:t>
            </a:r>
            <a:endParaRPr lang="zh-CN" altLang="en-US" sz="2000" dirty="0">
              <a:latin typeface="微软雅黑" panose="020B0503020204020204" pitchFamily="34" charset="-122"/>
              <a:ea typeface="微软雅黑" panose="020B0503020204020204" pitchFamily="34" charset="-122"/>
            </a:endParaRPr>
          </a:p>
        </p:txBody>
      </p:sp>
      <p:sp>
        <p:nvSpPr>
          <p:cNvPr id="10" name="文本框 7"/>
          <p:cNvSpPr txBox="1">
            <a:spLocks noChangeArrowheads="1"/>
          </p:cNvSpPr>
          <p:nvPr/>
        </p:nvSpPr>
        <p:spPr bwMode="auto">
          <a:xfrm>
            <a:off x="4716016" y="1040920"/>
            <a:ext cx="3945197" cy="94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添加说明文字添加说明文字添加说明文字添加说明文字添加说明文字添加说明文字添加说明文字添加</a:t>
            </a:r>
            <a:r>
              <a:rPr lang="zh-CN" altLang="en-US" sz="1200">
                <a:solidFill>
                  <a:schemeClr val="tx1">
                    <a:lumMod val="85000"/>
                    <a:lumOff val="15000"/>
                  </a:schemeClr>
                </a:solidFill>
                <a:latin typeface="微软雅黑" panose="020B0503020204020204" pitchFamily="34" charset="-122"/>
              </a:rPr>
              <a:t>说明文字</a:t>
            </a:r>
            <a:endParaRPr lang="zh-CN" altLang="en-US" sz="1200" dirty="0">
              <a:solidFill>
                <a:schemeClr val="tx1">
                  <a:lumMod val="85000"/>
                  <a:lumOff val="15000"/>
                </a:schemeClr>
              </a:solidFill>
              <a:latin typeface="微软雅黑" panose="020B0503020204020204" pitchFamily="34" charset="-122"/>
            </a:endParaRPr>
          </a:p>
        </p:txBody>
      </p:sp>
      <p:cxnSp>
        <p:nvCxnSpPr>
          <p:cNvPr id="11" name="直接连接符 10"/>
          <p:cNvCxnSpPr/>
          <p:nvPr/>
        </p:nvCxnSpPr>
        <p:spPr>
          <a:xfrm>
            <a:off x="4283968" y="1122988"/>
            <a:ext cx="0" cy="3653106"/>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文本框 10"/>
          <p:cNvSpPr txBox="1"/>
          <p:nvPr/>
        </p:nvSpPr>
        <p:spPr>
          <a:xfrm>
            <a:off x="539552" y="1739709"/>
            <a:ext cx="3024336" cy="2007774"/>
          </a:xfrm>
          <a:prstGeom prst="rect">
            <a:avLst/>
          </a:prstGeom>
          <a:noFill/>
        </p:spPr>
        <p:txBody>
          <a:bodyPr wrap="square" lIns="86404" tIns="43202" rIns="86404" bIns="43202">
            <a:spAutoFit/>
          </a:bodyPr>
          <a:lstStyle/>
          <a:p>
            <a:pPr algn="just">
              <a:lnSpc>
                <a:spcPct val="130000"/>
              </a:lnSpc>
              <a:spcAft>
                <a:spcPts val="565"/>
              </a:spcAft>
              <a:defRPr/>
            </a:pPr>
            <a:r>
              <a:rPr lang="zh-CN" altLang="en-US" sz="1200" dirty="0" smtClean="0">
                <a:solidFill>
                  <a:schemeClr val="tx1">
                    <a:lumMod val="50000"/>
                    <a:lumOff val="50000"/>
                  </a:schemeClr>
                </a:solidFill>
                <a:latin typeface="时尚中黑简体"/>
                <a:cs typeface="+mn-ea"/>
              </a:rPr>
              <a:t>单击添加说明文字单击添加说明文字 </a:t>
            </a:r>
            <a:r>
              <a:rPr lang="zh-CN" altLang="en-US" sz="1200" dirty="0">
                <a:solidFill>
                  <a:schemeClr val="tx1">
                    <a:lumMod val="50000"/>
                    <a:lumOff val="50000"/>
                  </a:schemeClr>
                </a:solidFill>
                <a:latin typeface="时尚中黑简体"/>
                <a:cs typeface="+mn-ea"/>
              </a:rPr>
              <a:t>单击此处添加文字阐述，添加简短问题说明文字，具体说明文字在此处</a:t>
            </a:r>
            <a:r>
              <a:rPr lang="zh-CN" altLang="en-US" sz="1200" dirty="0" smtClean="0">
                <a:solidFill>
                  <a:schemeClr val="tx1">
                    <a:lumMod val="50000"/>
                    <a:lumOff val="50000"/>
                  </a:schemeClr>
                </a:solidFill>
                <a:latin typeface="时尚中黑简体"/>
                <a:cs typeface="+mn-ea"/>
              </a:rPr>
              <a:t>。单击添加说明文字单击添加说明文字 </a:t>
            </a:r>
            <a:r>
              <a:rPr lang="zh-CN" altLang="en-US" sz="1200" dirty="0">
                <a:solidFill>
                  <a:schemeClr val="tx1">
                    <a:lumMod val="50000"/>
                    <a:lumOff val="50000"/>
                  </a:schemeClr>
                </a:solidFill>
                <a:latin typeface="时尚中黑简体"/>
                <a:cs typeface="+mn-ea"/>
              </a:rPr>
              <a:t>单击此处添加文字阐述，添加简短问题说明文字，具体说明文字在此处</a:t>
            </a:r>
            <a:r>
              <a:rPr lang="zh-CN" altLang="en-US" sz="1200" dirty="0" smtClean="0">
                <a:solidFill>
                  <a:schemeClr val="tx1">
                    <a:lumMod val="50000"/>
                    <a:lumOff val="50000"/>
                  </a:schemeClr>
                </a:solidFill>
                <a:latin typeface="时尚中黑简体"/>
                <a:cs typeface="+mn-ea"/>
              </a:rPr>
              <a:t>。单击添加说明文字单击添加说明文字 </a:t>
            </a:r>
            <a:r>
              <a:rPr lang="zh-CN" altLang="en-US" sz="12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9552" y="1299224"/>
            <a:ext cx="2304256" cy="372025"/>
          </a:xfrm>
          <a:prstGeom prst="rect">
            <a:avLst/>
          </a:prstGeom>
          <a:noFill/>
        </p:spPr>
        <p:txBody>
          <a:bodyPr wrap="square" rtlCol="0">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点此此处输入标题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85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03</a:t>
            </a:r>
            <a:endParaRPr lang="zh-CN" altLang="en-US" sz="36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Adobe Gothic Std B" pitchFamily="34" charset="-128"/>
                <a:ea typeface="微软雅黑" panose="020B0503020204020204" pitchFamily="34" charset="-122"/>
              </a:rPr>
              <a:t>此处</a:t>
            </a:r>
            <a:r>
              <a:rPr lang="zh-CN" altLang="en-US" sz="2800" b="1">
                <a:solidFill>
                  <a:schemeClr val="tx1">
                    <a:lumMod val="85000"/>
                    <a:lumOff val="15000"/>
                  </a:schemeClr>
                </a:solidFill>
                <a:latin typeface="Adobe Gothic Std B" pitchFamily="34" charset="-128"/>
                <a:ea typeface="微软雅黑" panose="020B0503020204020204" pitchFamily="34" charset="-122"/>
              </a:rPr>
              <a:t>添加第三部分</a:t>
            </a:r>
            <a:r>
              <a:rPr lang="zh-CN" altLang="en-US" sz="2800" b="1" dirty="0">
                <a:solidFill>
                  <a:schemeClr val="tx1">
                    <a:lumMod val="85000"/>
                    <a:lumOff val="15000"/>
                  </a:schemeClr>
                </a:solidFill>
                <a:latin typeface="Adobe Gothic Std B" pitchFamily="34" charset="-128"/>
                <a:ea typeface="微软雅黑" panose="020B0503020204020204" pitchFamily="34" charset="-122"/>
              </a:rPr>
              <a:t>标题</a:t>
            </a:r>
            <a:endParaRPr lang="zh-CN" altLang="en-US" sz="2800" b="1" dirty="0">
              <a:solidFill>
                <a:schemeClr val="tx1">
                  <a:lumMod val="85000"/>
                  <a:lumOff val="15000"/>
                </a:schemeClr>
              </a:solidFill>
              <a:latin typeface="Adobe Gothic Std B" pitchFamily="34" charset="-128"/>
              <a:ea typeface="微软雅黑" panose="020B0503020204020204" pitchFamily="34" charset="-122"/>
            </a:endParaRPr>
          </a:p>
        </p:txBody>
      </p:sp>
      <p:sp>
        <p:nvSpPr>
          <p:cNvPr id="6" name="矩形 5"/>
          <p:cNvSpPr/>
          <p:nvPr/>
        </p:nvSpPr>
        <p:spPr>
          <a:xfrm>
            <a:off x="0" y="3759894"/>
            <a:ext cx="9144000" cy="108000"/>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14:bounceEnd="30000">
                                          <p:cBhvr additive="base">
                                            <p:cTn id="19"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同心圆 7"/>
          <p:cNvSpPr/>
          <p:nvPr/>
        </p:nvSpPr>
        <p:spPr>
          <a:xfrm rot="20580000">
            <a:off x="3516850" y="1906419"/>
            <a:ext cx="2304203" cy="2304062"/>
          </a:xfrm>
          <a:prstGeom prst="donut">
            <a:avLst>
              <a:gd name="adj" fmla="val 9616"/>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9" name="同心圆 8"/>
          <p:cNvSpPr/>
          <p:nvPr/>
        </p:nvSpPr>
        <p:spPr>
          <a:xfrm rot="20580000">
            <a:off x="3960889" y="2350430"/>
            <a:ext cx="1416126" cy="1416039"/>
          </a:xfrm>
          <a:prstGeom prst="donut">
            <a:avLst>
              <a:gd name="adj" fmla="val 1595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10" name="矩形 9"/>
          <p:cNvSpPr/>
          <p:nvPr/>
        </p:nvSpPr>
        <p:spPr>
          <a:xfrm rot="19320000">
            <a:off x="5264826" y="2124895"/>
            <a:ext cx="679559" cy="129600"/>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1" name="同心圆 10"/>
          <p:cNvSpPr/>
          <p:nvPr/>
        </p:nvSpPr>
        <p:spPr>
          <a:xfrm rot="20580000">
            <a:off x="4392927" y="2782442"/>
            <a:ext cx="552049" cy="552016"/>
          </a:xfrm>
          <a:prstGeom prst="donut">
            <a:avLst>
              <a:gd name="adj" fmla="val 2957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12" name="矩形 11"/>
          <p:cNvSpPr/>
          <p:nvPr/>
        </p:nvSpPr>
        <p:spPr>
          <a:xfrm rot="2400000">
            <a:off x="4951030" y="3621633"/>
            <a:ext cx="1021527" cy="129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3" name="椭圆 12"/>
          <p:cNvSpPr/>
          <p:nvPr/>
        </p:nvSpPr>
        <p:spPr>
          <a:xfrm>
            <a:off x="5620032" y="3797347"/>
            <a:ext cx="477042" cy="475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B</a:t>
            </a:r>
            <a:endParaRPr lang="zh-CN" altLang="en-US" sz="2300" dirty="0">
              <a:solidFill>
                <a:schemeClr val="bg1"/>
              </a:solidFill>
              <a:latin typeface="Arial Black" panose="020B0A04020102020204" charset="0"/>
            </a:endParaRPr>
          </a:p>
        </p:txBody>
      </p:sp>
      <p:sp>
        <p:nvSpPr>
          <p:cNvPr id="14" name="椭圆 13"/>
          <p:cNvSpPr/>
          <p:nvPr/>
        </p:nvSpPr>
        <p:spPr>
          <a:xfrm>
            <a:off x="5655577" y="1727200"/>
            <a:ext cx="475541" cy="477013"/>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C</a:t>
            </a:r>
            <a:endParaRPr lang="zh-CN" altLang="en-US" sz="2300" dirty="0">
              <a:solidFill>
                <a:schemeClr val="bg1"/>
              </a:solidFill>
              <a:latin typeface="Arial Black" panose="020B0A04020102020204" charset="0"/>
            </a:endParaRPr>
          </a:p>
        </p:txBody>
      </p:sp>
      <p:sp>
        <p:nvSpPr>
          <p:cNvPr id="15" name="矩形 14"/>
          <p:cNvSpPr/>
          <p:nvPr/>
        </p:nvSpPr>
        <p:spPr>
          <a:xfrm rot="19363040">
            <a:off x="3299419" y="3515820"/>
            <a:ext cx="1360620" cy="1291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6" name="椭圆 15"/>
          <p:cNvSpPr/>
          <p:nvPr/>
        </p:nvSpPr>
        <p:spPr>
          <a:xfrm>
            <a:off x="3148416" y="3809310"/>
            <a:ext cx="475543" cy="475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A</a:t>
            </a:r>
            <a:endParaRPr lang="zh-CN" altLang="en-US" sz="2300" dirty="0">
              <a:solidFill>
                <a:schemeClr val="bg1"/>
              </a:solidFill>
              <a:latin typeface="Arial Black" panose="020B0A04020102020204" charset="0"/>
            </a:endParaRPr>
          </a:p>
        </p:txBody>
      </p:sp>
      <p:sp>
        <p:nvSpPr>
          <p:cNvPr id="17" name="文本框 7"/>
          <p:cNvSpPr txBox="1">
            <a:spLocks noChangeArrowheads="1"/>
          </p:cNvSpPr>
          <p:nvPr/>
        </p:nvSpPr>
        <p:spPr bwMode="auto">
          <a:xfrm>
            <a:off x="6360335" y="1533398"/>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360335" y="3580389"/>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929663" y="3636750"/>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a:p>
            <a:pPr algn="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20" name="五边形 19"/>
          <p:cNvSpPr/>
          <p:nvPr/>
        </p:nvSpPr>
        <p:spPr>
          <a:xfrm>
            <a:off x="883560" y="1291297"/>
            <a:ext cx="2108430" cy="30777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此处添加文本说明</a:t>
            </a:r>
            <a:endParaRPr lang="zh-CN" altLang="en-US" sz="1400" dirty="0">
              <a:latin typeface="微软雅黑" panose="020B0503020204020204" pitchFamily="34" charset="-122"/>
              <a:ea typeface="微软雅黑" panose="020B0503020204020204" pitchFamily="34" charset="-122"/>
            </a:endParaRPr>
          </a:p>
        </p:txBody>
      </p:sp>
      <p:sp>
        <p:nvSpPr>
          <p:cNvPr id="21" name="文本框 7"/>
          <p:cNvSpPr txBox="1">
            <a:spLocks noChangeArrowheads="1"/>
          </p:cNvSpPr>
          <p:nvPr/>
        </p:nvSpPr>
        <p:spPr bwMode="auto">
          <a:xfrm>
            <a:off x="827584" y="1694771"/>
            <a:ext cx="2220383" cy="135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05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单击此处添加说明文字单击此处添加说明文字单击此处添加说明文字单击此处添加说明文字单击此处添加说明文字单击此处添加说明文字单击此处添加说明文字单击此处添加说明文字。</a:t>
            </a:r>
            <a:endParaRPr lang="zh-CN" altLang="en-US" sz="105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05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000"/>
                                        <p:tgtEl>
                                          <p:spTgt spid="11"/>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1000"/>
                                        <p:tgtEl>
                                          <p:spTgt spid="9"/>
                                        </p:tgtEl>
                                      </p:cBhvr>
                                    </p:animEffect>
                                  </p:childTnLst>
                                </p:cTn>
                              </p:par>
                              <p:par>
                                <p:cTn id="25" presetID="21" presetClass="entr" presetSubtype="1" fill="hold" grpId="0" nodeType="withEffect">
                                  <p:stCondLst>
                                    <p:cond delay="75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750"/>
                                        <p:tgtEl>
                                          <p:spTgt spid="16"/>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3500"/>
                            </p:stCondLst>
                            <p:childTnLst>
                              <p:par>
                                <p:cTn id="45" presetID="21"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750"/>
                                        <p:tgtEl>
                                          <p:spTgt spid="13"/>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p:stCondLst>
                              <p:cond delay="550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750"/>
                                        <p:tgtEl>
                                          <p:spTgt spid="14"/>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7000"/>
                            </p:stCondLst>
                            <p:childTnLst>
                              <p:par>
                                <p:cTn id="65" presetID="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cxnSp>
        <p:nvCxnSpPr>
          <p:cNvPr id="8" name="Straight Connector 36"/>
          <p:cNvCxnSpPr>
            <a:cxnSpLocks noChangeShapeType="1"/>
          </p:cNvCxnSpPr>
          <p:nvPr/>
        </p:nvCxnSpPr>
        <p:spPr bwMode="auto">
          <a:xfrm rot="5400000" flipH="1" flipV="1">
            <a:off x="28151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9" name="Straight Connector 37"/>
          <p:cNvCxnSpPr>
            <a:cxnSpLocks noChangeShapeType="1"/>
          </p:cNvCxnSpPr>
          <p:nvPr/>
        </p:nvCxnSpPr>
        <p:spPr bwMode="auto">
          <a:xfrm rot="5400000" flipH="1" flipV="1">
            <a:off x="47963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10" name="Straight Connector 38"/>
          <p:cNvCxnSpPr>
            <a:cxnSpLocks noChangeShapeType="1"/>
          </p:cNvCxnSpPr>
          <p:nvPr/>
        </p:nvCxnSpPr>
        <p:spPr bwMode="auto">
          <a:xfrm rot="5400000" flipH="1" flipV="1">
            <a:off x="67013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11" name="Straight Connector 33"/>
          <p:cNvCxnSpPr>
            <a:cxnSpLocks noChangeShapeType="1"/>
          </p:cNvCxnSpPr>
          <p:nvPr/>
        </p:nvCxnSpPr>
        <p:spPr bwMode="auto">
          <a:xfrm rot="5400000" flipH="1" flipV="1">
            <a:off x="3804964" y="2231852"/>
            <a:ext cx="411163" cy="1588"/>
          </a:xfrm>
          <a:prstGeom prst="line">
            <a:avLst/>
          </a:prstGeom>
          <a:noFill/>
          <a:ln w="25400">
            <a:solidFill>
              <a:srgbClr val="0070C0"/>
            </a:solidFill>
            <a:round/>
          </a:ln>
          <a:extLst>
            <a:ext uri="{909E8E84-426E-40DD-AFC4-6F175D3DCCD1}">
              <a14:hiddenFill xmlns:a14="http://schemas.microsoft.com/office/drawing/2010/main">
                <a:noFill/>
              </a14:hiddenFill>
            </a:ext>
          </a:extLst>
        </p:spPr>
      </p:cxnSp>
      <p:cxnSp>
        <p:nvCxnSpPr>
          <p:cNvPr id="12" name="Straight Connector 34"/>
          <p:cNvCxnSpPr>
            <a:cxnSpLocks noChangeShapeType="1"/>
          </p:cNvCxnSpPr>
          <p:nvPr/>
        </p:nvCxnSpPr>
        <p:spPr bwMode="auto">
          <a:xfrm rot="5400000" flipH="1" flipV="1">
            <a:off x="5709964" y="2231852"/>
            <a:ext cx="411163" cy="1588"/>
          </a:xfrm>
          <a:prstGeom prst="line">
            <a:avLst/>
          </a:prstGeom>
          <a:noFill/>
          <a:ln w="25400">
            <a:solidFill>
              <a:srgbClr val="0070C0"/>
            </a:solidFill>
            <a:round/>
          </a:ln>
          <a:extLst>
            <a:ext uri="{909E8E84-426E-40DD-AFC4-6F175D3DCCD1}">
              <a14:hiddenFill xmlns:a14="http://schemas.microsoft.com/office/drawing/2010/main">
                <a:noFill/>
              </a14:hiddenFill>
            </a:ext>
          </a:extLst>
        </p:spPr>
      </p:cxnSp>
      <p:cxnSp>
        <p:nvCxnSpPr>
          <p:cNvPr id="13" name="Straight Connector 32"/>
          <p:cNvCxnSpPr>
            <a:cxnSpLocks noChangeShapeType="1"/>
          </p:cNvCxnSpPr>
          <p:nvPr/>
        </p:nvCxnSpPr>
        <p:spPr bwMode="auto">
          <a:xfrm rot="5400000" flipH="1" flipV="1">
            <a:off x="1822971" y="2231058"/>
            <a:ext cx="411163" cy="3175"/>
          </a:xfrm>
          <a:prstGeom prst="line">
            <a:avLst/>
          </a:prstGeom>
          <a:noFill/>
          <a:ln w="25400">
            <a:solidFill>
              <a:srgbClr val="0070C0"/>
            </a:solidFill>
            <a:round/>
          </a:ln>
          <a:extLst>
            <a:ext uri="{909E8E84-426E-40DD-AFC4-6F175D3DCCD1}">
              <a14:hiddenFill xmlns:a14="http://schemas.microsoft.com/office/drawing/2010/main">
                <a:noFill/>
              </a14:hiddenFill>
            </a:ext>
          </a:extLst>
        </p:spPr>
      </p:cxnSp>
      <p:sp>
        <p:nvSpPr>
          <p:cNvPr id="14" name="任意多边形 13"/>
          <p:cNvSpPr>
            <a:spLocks noChangeArrowheads="1"/>
          </p:cNvSpPr>
          <p:nvPr/>
        </p:nvSpPr>
        <p:spPr bwMode="auto">
          <a:xfrm>
            <a:off x="6464027" y="2285827"/>
            <a:ext cx="1089025" cy="12954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6</a:t>
            </a:r>
            <a:endParaRPr lang="zh-CN" altLang="zh-CN" sz="4800" dirty="0">
              <a:solidFill>
                <a:schemeClr val="bg1"/>
              </a:solidFill>
              <a:latin typeface="+mn-lt"/>
              <a:ea typeface="BatangChe" panose="02030609000101010101" pitchFamily="49" charset="-127"/>
            </a:endParaRPr>
          </a:p>
        </p:txBody>
      </p:sp>
      <p:sp>
        <p:nvSpPr>
          <p:cNvPr id="15" name="任意多边形 14"/>
          <p:cNvSpPr>
            <a:spLocks noChangeArrowheads="1"/>
          </p:cNvSpPr>
          <p:nvPr/>
        </p:nvSpPr>
        <p:spPr bwMode="auto">
          <a:xfrm>
            <a:off x="5519465" y="2285827"/>
            <a:ext cx="1042987" cy="129540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5</a:t>
            </a:r>
            <a:endParaRPr lang="zh-CN" altLang="zh-CN" sz="4800" dirty="0">
              <a:solidFill>
                <a:srgbClr val="FFFFFF"/>
              </a:solidFill>
              <a:latin typeface="+mn-lt"/>
              <a:ea typeface="BatangChe" panose="02030609000101010101" pitchFamily="49" charset="-127"/>
            </a:endParaRPr>
          </a:p>
        </p:txBody>
      </p:sp>
      <p:sp>
        <p:nvSpPr>
          <p:cNvPr id="16" name="任意多边形 15"/>
          <p:cNvSpPr>
            <a:spLocks noChangeArrowheads="1"/>
          </p:cNvSpPr>
          <p:nvPr/>
        </p:nvSpPr>
        <p:spPr bwMode="auto">
          <a:xfrm>
            <a:off x="4559027" y="2285827"/>
            <a:ext cx="1089025" cy="12954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4</a:t>
            </a:r>
            <a:endParaRPr lang="zh-CN" altLang="zh-CN" sz="4800" dirty="0">
              <a:solidFill>
                <a:schemeClr val="bg1"/>
              </a:solidFill>
              <a:latin typeface="+mn-lt"/>
              <a:ea typeface="BatangChe" panose="02030609000101010101" pitchFamily="49" charset="-127"/>
            </a:endParaRPr>
          </a:p>
        </p:txBody>
      </p:sp>
      <p:sp>
        <p:nvSpPr>
          <p:cNvPr id="17" name="任意多边形 16"/>
          <p:cNvSpPr>
            <a:spLocks noChangeArrowheads="1"/>
          </p:cNvSpPr>
          <p:nvPr/>
        </p:nvSpPr>
        <p:spPr bwMode="auto">
          <a:xfrm>
            <a:off x="3568427" y="2285827"/>
            <a:ext cx="1089025" cy="12954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3</a:t>
            </a:r>
            <a:endParaRPr lang="zh-CN" altLang="zh-CN" sz="4800" dirty="0">
              <a:solidFill>
                <a:srgbClr val="FFFFFF"/>
              </a:solidFill>
              <a:latin typeface="+mn-lt"/>
              <a:ea typeface="BatangChe" panose="02030609000101010101" pitchFamily="49" charset="-127"/>
            </a:endParaRPr>
          </a:p>
        </p:txBody>
      </p:sp>
      <p:sp>
        <p:nvSpPr>
          <p:cNvPr id="18" name="任意多边形 17"/>
          <p:cNvSpPr>
            <a:spLocks noChangeArrowheads="1"/>
          </p:cNvSpPr>
          <p:nvPr/>
        </p:nvSpPr>
        <p:spPr bwMode="auto">
          <a:xfrm>
            <a:off x="2577827" y="2285827"/>
            <a:ext cx="1089025" cy="12954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2</a:t>
            </a:r>
            <a:endParaRPr lang="zh-CN" altLang="zh-CN" sz="4800" dirty="0">
              <a:solidFill>
                <a:schemeClr val="bg1"/>
              </a:solidFill>
              <a:latin typeface="+mn-lt"/>
              <a:ea typeface="BatangChe" panose="02030609000101010101" pitchFamily="49" charset="-127"/>
            </a:endParaRPr>
          </a:p>
        </p:txBody>
      </p:sp>
      <p:sp>
        <p:nvSpPr>
          <p:cNvPr id="19" name="Oval 3"/>
          <p:cNvSpPr>
            <a:spLocks noChangeArrowheads="1"/>
          </p:cNvSpPr>
          <p:nvPr/>
        </p:nvSpPr>
        <p:spPr bwMode="auto">
          <a:xfrm>
            <a:off x="1380852" y="2285827"/>
            <a:ext cx="1295400" cy="1295400"/>
          </a:xfrm>
          <a:prstGeom prst="ellipse">
            <a:avLst/>
          </a:pr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1</a:t>
            </a:r>
            <a:endParaRPr lang="zh-CN" altLang="zh-CN" sz="4800" dirty="0">
              <a:solidFill>
                <a:srgbClr val="FFFFFF"/>
              </a:solidFill>
              <a:latin typeface="+mn-lt"/>
              <a:ea typeface="BatangChe" panose="02030609000101010101" pitchFamily="49" charset="-127"/>
            </a:endParaRPr>
          </a:p>
        </p:txBody>
      </p:sp>
      <p:sp>
        <p:nvSpPr>
          <p:cNvPr id="20" name="TextBox 24"/>
          <p:cNvSpPr txBox="1">
            <a:spLocks noChangeArrowheads="1"/>
          </p:cNvSpPr>
          <p:nvPr/>
        </p:nvSpPr>
        <p:spPr bwMode="auto">
          <a:xfrm>
            <a:off x="1223392" y="1203598"/>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4"/>
          <p:cNvSpPr txBox="1">
            <a:spLocks noChangeArrowheads="1"/>
          </p:cNvSpPr>
          <p:nvPr/>
        </p:nvSpPr>
        <p:spPr bwMode="auto">
          <a:xfrm>
            <a:off x="3235547" y="1151916"/>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4"/>
          <p:cNvSpPr txBox="1">
            <a:spLocks noChangeArrowheads="1"/>
          </p:cNvSpPr>
          <p:nvPr/>
        </p:nvSpPr>
        <p:spPr bwMode="auto">
          <a:xfrm>
            <a:off x="5111824" y="1159134"/>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4"/>
          <p:cNvSpPr txBox="1">
            <a:spLocks noChangeArrowheads="1"/>
          </p:cNvSpPr>
          <p:nvPr/>
        </p:nvSpPr>
        <p:spPr bwMode="auto">
          <a:xfrm>
            <a:off x="2274789" y="4008076"/>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4"/>
          <p:cNvSpPr txBox="1">
            <a:spLocks noChangeArrowheads="1"/>
          </p:cNvSpPr>
          <p:nvPr/>
        </p:nvSpPr>
        <p:spPr bwMode="auto">
          <a:xfrm>
            <a:off x="4286944" y="3956394"/>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a:spLocks noChangeArrowheads="1"/>
          </p:cNvSpPr>
          <p:nvPr/>
        </p:nvSpPr>
        <p:spPr bwMode="auto">
          <a:xfrm>
            <a:off x="6119936" y="3963612"/>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250" fill="hold"/>
                                        <p:tgtEl>
                                          <p:spTgt spid="19"/>
                                        </p:tgtEl>
                                        <p:attrNameLst>
                                          <p:attrName>ppt_x</p:attrName>
                                        </p:attrNameLst>
                                      </p:cBhvr>
                                      <p:tavLst>
                                        <p:tav tm="0">
                                          <p:val>
                                            <p:strVal val="0-#ppt_w/2"/>
                                          </p:val>
                                        </p:tav>
                                        <p:tav tm="100000">
                                          <p:val>
                                            <p:strVal val="#ppt_x"/>
                                          </p:val>
                                        </p:tav>
                                      </p:tavLst>
                                    </p:anim>
                                    <p:anim calcmode="lin" valueType="num">
                                      <p:cBhvr additive="base">
                                        <p:cTn id="21" dur="2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fill="hold"/>
                                        <p:tgtEl>
                                          <p:spTgt spid="18"/>
                                        </p:tgtEl>
                                        <p:attrNameLst>
                                          <p:attrName>ppt_x</p:attrName>
                                        </p:attrNameLst>
                                      </p:cBhvr>
                                      <p:tavLst>
                                        <p:tav tm="0">
                                          <p:val>
                                            <p:strVal val="0-#ppt_w/2"/>
                                          </p:val>
                                        </p:tav>
                                        <p:tav tm="100000">
                                          <p:val>
                                            <p:strVal val="#ppt_x"/>
                                          </p:val>
                                        </p:tav>
                                      </p:tavLst>
                                    </p:anim>
                                    <p:anim calcmode="lin" valueType="num">
                                      <p:cBhvr additive="base">
                                        <p:cTn id="26" dur="25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250" fill="hold"/>
                                        <p:tgtEl>
                                          <p:spTgt spid="17"/>
                                        </p:tgtEl>
                                        <p:attrNameLst>
                                          <p:attrName>ppt_x</p:attrName>
                                        </p:attrNameLst>
                                      </p:cBhvr>
                                      <p:tavLst>
                                        <p:tav tm="0">
                                          <p:val>
                                            <p:strVal val="0-#ppt_w/2"/>
                                          </p:val>
                                        </p:tav>
                                        <p:tav tm="100000">
                                          <p:val>
                                            <p:strVal val="#ppt_x"/>
                                          </p:val>
                                        </p:tav>
                                      </p:tavLst>
                                    </p:anim>
                                    <p:anim calcmode="lin" valueType="num">
                                      <p:cBhvr additive="base">
                                        <p:cTn id="31" dur="25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850"/>
                            </p:stCondLst>
                            <p:childTnLst>
                              <p:par>
                                <p:cTn id="33" presetID="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50" fill="hold"/>
                                        <p:tgtEl>
                                          <p:spTgt spid="16"/>
                                        </p:tgtEl>
                                        <p:attrNameLst>
                                          <p:attrName>ppt_x</p:attrName>
                                        </p:attrNameLst>
                                      </p:cBhvr>
                                      <p:tavLst>
                                        <p:tav tm="0">
                                          <p:val>
                                            <p:strVal val="0-#ppt_w/2"/>
                                          </p:val>
                                        </p:tav>
                                        <p:tav tm="100000">
                                          <p:val>
                                            <p:strVal val="#ppt_x"/>
                                          </p:val>
                                        </p:tav>
                                      </p:tavLst>
                                    </p:anim>
                                    <p:anim calcmode="lin" valueType="num">
                                      <p:cBhvr additive="base">
                                        <p:cTn id="36" dur="25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3350"/>
                            </p:stCondLst>
                            <p:childTnLst>
                              <p:par>
                                <p:cTn id="38" presetID="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250" fill="hold"/>
                                        <p:tgtEl>
                                          <p:spTgt spid="15"/>
                                        </p:tgtEl>
                                        <p:attrNameLst>
                                          <p:attrName>ppt_x</p:attrName>
                                        </p:attrNameLst>
                                      </p:cBhvr>
                                      <p:tavLst>
                                        <p:tav tm="0">
                                          <p:val>
                                            <p:strVal val="0-#ppt_w/2"/>
                                          </p:val>
                                        </p:tav>
                                        <p:tav tm="100000">
                                          <p:val>
                                            <p:strVal val="#ppt_x"/>
                                          </p:val>
                                        </p:tav>
                                      </p:tavLst>
                                    </p:anim>
                                    <p:anim calcmode="lin" valueType="num">
                                      <p:cBhvr additive="base">
                                        <p:cTn id="41" dur="25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3850"/>
                            </p:stCondLst>
                            <p:childTnLst>
                              <p:par>
                                <p:cTn id="43" presetID="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fill="hold"/>
                                        <p:tgtEl>
                                          <p:spTgt spid="14"/>
                                        </p:tgtEl>
                                        <p:attrNameLst>
                                          <p:attrName>ppt_x</p:attrName>
                                        </p:attrNameLst>
                                      </p:cBhvr>
                                      <p:tavLst>
                                        <p:tav tm="0">
                                          <p:val>
                                            <p:strVal val="0-#ppt_w/2"/>
                                          </p:val>
                                        </p:tav>
                                        <p:tav tm="100000">
                                          <p:val>
                                            <p:strVal val="#ppt_x"/>
                                          </p:val>
                                        </p:tav>
                                      </p:tavLst>
                                    </p:anim>
                                    <p:anim calcmode="lin" valueType="num">
                                      <p:cBhvr additive="base">
                                        <p:cTn id="46" dur="250" fill="hold"/>
                                        <p:tgtEl>
                                          <p:spTgt spid="14"/>
                                        </p:tgtEl>
                                        <p:attrNameLst>
                                          <p:attrName>ppt_y</p:attrName>
                                        </p:attrNameLst>
                                      </p:cBhvr>
                                      <p:tavLst>
                                        <p:tav tm="0">
                                          <p:val>
                                            <p:strVal val="#ppt_y"/>
                                          </p:val>
                                        </p:tav>
                                        <p:tav tm="100000">
                                          <p:val>
                                            <p:strVal val="#ppt_y"/>
                                          </p:val>
                                        </p:tav>
                                      </p:tavLst>
                                    </p:anim>
                                  </p:childTnLst>
                                </p:cTn>
                              </p:par>
                            </p:childTnLst>
                          </p:cTn>
                        </p:par>
                        <p:par>
                          <p:cTn id="47" fill="hold">
                            <p:stCondLst>
                              <p:cond delay="4350"/>
                            </p:stCondLst>
                            <p:childTnLst>
                              <p:par>
                                <p:cTn id="48" presetID="22" presetClass="entr" presetSubtype="4"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4850"/>
                            </p:stCondLst>
                            <p:childTnLst>
                              <p:par>
                                <p:cTn id="52" presetID="2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par>
                          <p:cTn id="55" fill="hold">
                            <p:stCondLst>
                              <p:cond delay="5350"/>
                            </p:stCondLst>
                            <p:childTnLst>
                              <p:par>
                                <p:cTn id="56" presetID="22" presetClass="entr" presetSubtype="1"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5850"/>
                            </p:stCondLst>
                            <p:childTnLst>
                              <p:par>
                                <p:cTn id="60" presetID="22" presetClass="entr" presetSubtype="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childTnLst>
                          </p:cTn>
                        </p:par>
                        <p:par>
                          <p:cTn id="63" fill="hold">
                            <p:stCondLst>
                              <p:cond delay="6350"/>
                            </p:stCondLst>
                            <p:childTnLst>
                              <p:par>
                                <p:cTn id="64" presetID="22" presetClass="entr" presetSubtype="4"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par>
                          <p:cTn id="67" fill="hold">
                            <p:stCondLst>
                              <p:cond delay="6850"/>
                            </p:stCondLst>
                            <p:childTnLst>
                              <p:par>
                                <p:cTn id="68" presetID="22" presetClass="entr" presetSubtype="4"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par>
                          <p:cTn id="71" fill="hold">
                            <p:stCondLst>
                              <p:cond delay="7350"/>
                            </p:stCondLst>
                            <p:childTnLst>
                              <p:par>
                                <p:cTn id="72" presetID="22" presetClass="entr" presetSubtype="1"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childTnLst>
                          </p:cTn>
                        </p:par>
                        <p:par>
                          <p:cTn id="75" fill="hold">
                            <p:stCondLst>
                              <p:cond delay="7850"/>
                            </p:stCondLst>
                            <p:childTnLst>
                              <p:par>
                                <p:cTn id="76" presetID="22" presetClass="entr" presetSubtype="1"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500"/>
                                        <p:tgtEl>
                                          <p:spTgt spid="24"/>
                                        </p:tgtEl>
                                      </p:cBhvr>
                                    </p:animEffect>
                                  </p:childTnLst>
                                </p:cTn>
                              </p:par>
                            </p:childTnLst>
                          </p:cTn>
                        </p:par>
                        <p:par>
                          <p:cTn id="79" fill="hold">
                            <p:stCondLst>
                              <p:cond delay="8350"/>
                            </p:stCondLst>
                            <p:childTnLst>
                              <p:par>
                                <p:cTn id="80" presetID="22" presetClass="entr" presetSubtype="4"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down)">
                                      <p:cBhvr>
                                        <p:cTn id="86" dur="500"/>
                                        <p:tgtEl>
                                          <p:spTgt spid="22"/>
                                        </p:tgtEl>
                                      </p:cBhvr>
                                    </p:animEffect>
                                  </p:childTnLst>
                                </p:cTn>
                              </p:par>
                            </p:childTnLst>
                          </p:cTn>
                        </p:par>
                        <p:par>
                          <p:cTn id="87" fill="hold">
                            <p:stCondLst>
                              <p:cond delay="9350"/>
                            </p:stCondLst>
                            <p:childTnLst>
                              <p:par>
                                <p:cTn id="88" presetID="22" presetClass="entr" presetSubtype="1"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9850"/>
                            </p:stCondLst>
                            <p:childTnLst>
                              <p:par>
                                <p:cTn id="92" presetID="22" presetClass="entr" presetSubtype="1"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up)">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表格 7"/>
          <p:cNvGraphicFramePr>
            <a:graphicFrameLocks noGrp="1"/>
          </p:cNvGraphicFramePr>
          <p:nvPr/>
        </p:nvGraphicFramePr>
        <p:xfrm>
          <a:off x="353241" y="1589788"/>
          <a:ext cx="3858718" cy="2854170"/>
        </p:xfrm>
        <a:graphic>
          <a:graphicData uri="http://schemas.openxmlformats.org/drawingml/2006/table">
            <a:tbl>
              <a:tblPr firstRow="1" lastRow="1" bandRow="1">
                <a:tableStyleId>{5C22544A-7EE6-4342-B048-85BDC9FD1C3A}</a:tableStyleId>
              </a:tblPr>
              <a:tblGrid>
                <a:gridCol w="1929359"/>
                <a:gridCol w="1929359"/>
              </a:tblGrid>
              <a:tr h="475695">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地区</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数据</a:t>
                      </a:r>
                      <a:endParaRPr lang="en-US" altLang="zh-CN"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r>
              <a:tr h="475695">
                <a:tc>
                  <a:txBody>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华南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85000"/>
                      </a:schemeClr>
                    </a:solidFill>
                  </a:tcPr>
                </a:tc>
                <a:tc>
                  <a:txBody>
                    <a:bodyPr/>
                    <a:lstStyle/>
                    <a:p>
                      <a:pPr algn="ct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58</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85000"/>
                      </a:schemeClr>
                    </a:solidFill>
                  </a:tcPr>
                </a:tc>
              </a:tr>
              <a:tr h="475695">
                <a:tc>
                  <a:txBody>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华北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95000"/>
                      </a:schemeClr>
                    </a:solidFill>
                  </a:tcPr>
                </a:tc>
                <a:tc>
                  <a:txBody>
                    <a:bodyPr/>
                    <a:lstStyle/>
                    <a:p>
                      <a:pPr algn="ct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95000"/>
                      </a:schemeClr>
                    </a:solidFill>
                  </a:tcPr>
                </a:tc>
              </a:tr>
              <a:tr h="475695">
                <a:tc>
                  <a:txBody>
                    <a:bodyPr/>
                    <a:lstStyle/>
                    <a:p>
                      <a:pPr marL="0" algn="ctr" defTabSz="685800" rtl="0" eaLnBrk="1" latinLnBrk="0" hangingPunct="1"/>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华中</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85000"/>
                      </a:schemeClr>
                    </a:solidFill>
                  </a:tcPr>
                </a:tc>
                <a:tc>
                  <a:txBody>
                    <a:bodyPr/>
                    <a:lstStyle/>
                    <a:p>
                      <a:pPr marL="0" algn="ctr" defTabSz="685800" rtl="0" eaLnBrk="1" latinLnBrk="0" hangingPunct="1"/>
                      <a:r>
                        <a:rPr lang="en-US" altLang="zh-CN"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68</a:t>
                      </a:r>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万</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85000"/>
                      </a:schemeClr>
                    </a:solidFill>
                  </a:tcPr>
                </a:tc>
              </a:tr>
              <a:tr h="475695">
                <a:tc>
                  <a:txBody>
                    <a:bodyPr/>
                    <a:lstStyle/>
                    <a:p>
                      <a:pPr marL="0" algn="ctr" defTabSz="685800" rtl="0" eaLnBrk="1" latinLnBrk="0" hangingPunct="1"/>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华西</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95000"/>
                      </a:schemeClr>
                    </a:solidFill>
                  </a:tcPr>
                </a:tc>
                <a:tc>
                  <a:txBody>
                    <a:bodyPr/>
                    <a:lstStyle/>
                    <a:p>
                      <a:pPr marL="0" algn="ctr" defTabSz="685800" rtl="0" eaLnBrk="1" latinLnBrk="0" hangingPunct="1"/>
                      <a:r>
                        <a:rPr lang="en-US" altLang="zh-CN"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102</a:t>
                      </a:r>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万</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95000"/>
                      </a:schemeClr>
                    </a:solidFill>
                  </a:tcPr>
                </a:tc>
              </a:tr>
              <a:tr h="475695">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总计</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c>
                  <a:txBody>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250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r>
            </a:tbl>
          </a:graphicData>
        </a:graphic>
      </p:graphicFrame>
      <p:grpSp>
        <p:nvGrpSpPr>
          <p:cNvPr id="9" name="组合 8"/>
          <p:cNvGrpSpPr/>
          <p:nvPr/>
        </p:nvGrpSpPr>
        <p:grpSpPr>
          <a:xfrm>
            <a:off x="4427984" y="1682338"/>
            <a:ext cx="2243898" cy="1135738"/>
            <a:chOff x="4480528" y="1707654"/>
            <a:chExt cx="2055152" cy="1040077"/>
          </a:xfrm>
        </p:grpSpPr>
        <p:sp>
          <p:nvSpPr>
            <p:cNvPr id="10" name="TextBox 9"/>
            <p:cNvSpPr txBox="1"/>
            <p:nvPr/>
          </p:nvSpPr>
          <p:spPr>
            <a:xfrm>
              <a:off x="4480528" y="1707654"/>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华南地区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25"/>
            <p:cNvSpPr txBox="1"/>
            <p:nvPr/>
          </p:nvSpPr>
          <p:spPr>
            <a:xfrm>
              <a:off x="4480528" y="1995686"/>
              <a:ext cx="2055152"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732240" y="1682338"/>
            <a:ext cx="2222646" cy="1135738"/>
            <a:chOff x="6660232" y="1779662"/>
            <a:chExt cx="2035688" cy="1040077"/>
          </a:xfrm>
        </p:grpSpPr>
        <p:sp>
          <p:nvSpPr>
            <p:cNvPr id="13" name="TextBox 12"/>
            <p:cNvSpPr txBox="1"/>
            <p:nvPr/>
          </p:nvSpPr>
          <p:spPr>
            <a:xfrm>
              <a:off x="6660232" y="1779662"/>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华北地区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25"/>
            <p:cNvSpPr txBox="1"/>
            <p:nvPr/>
          </p:nvSpPr>
          <p:spPr>
            <a:xfrm>
              <a:off x="6660232" y="2067694"/>
              <a:ext cx="2035688"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732240" y="3254957"/>
            <a:ext cx="2222646" cy="1135738"/>
            <a:chOff x="6660232" y="3219822"/>
            <a:chExt cx="2035688" cy="1040077"/>
          </a:xfrm>
        </p:grpSpPr>
        <p:sp>
          <p:nvSpPr>
            <p:cNvPr id="16" name="TextBox 15"/>
            <p:cNvSpPr txBox="1"/>
            <p:nvPr/>
          </p:nvSpPr>
          <p:spPr>
            <a:xfrm>
              <a:off x="6660232" y="3219822"/>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华西地区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25"/>
            <p:cNvSpPr txBox="1"/>
            <p:nvPr/>
          </p:nvSpPr>
          <p:spPr>
            <a:xfrm>
              <a:off x="6660232" y="3507854"/>
              <a:ext cx="2035688"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427984" y="3254957"/>
            <a:ext cx="2243898" cy="1135738"/>
            <a:chOff x="4572000" y="3147814"/>
            <a:chExt cx="2055152" cy="1040077"/>
          </a:xfrm>
        </p:grpSpPr>
        <p:sp>
          <p:nvSpPr>
            <p:cNvPr id="19" name="TextBox 18"/>
            <p:cNvSpPr txBox="1"/>
            <p:nvPr/>
          </p:nvSpPr>
          <p:spPr>
            <a:xfrm>
              <a:off x="4572000" y="3147814"/>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华中地区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25"/>
            <p:cNvSpPr txBox="1"/>
            <p:nvPr/>
          </p:nvSpPr>
          <p:spPr>
            <a:xfrm>
              <a:off x="4572000" y="3435846"/>
              <a:ext cx="2055152"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85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35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85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335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组合 7"/>
          <p:cNvGrpSpPr/>
          <p:nvPr/>
        </p:nvGrpSpPr>
        <p:grpSpPr>
          <a:xfrm>
            <a:off x="691954" y="1145541"/>
            <a:ext cx="2051246" cy="2051246"/>
            <a:chOff x="691954" y="1364474"/>
            <a:chExt cx="2051246" cy="2051246"/>
          </a:xfrm>
        </p:grpSpPr>
        <p:sp>
          <p:nvSpPr>
            <p:cNvPr id="9" name="椭圆 8"/>
            <p:cNvSpPr/>
            <p:nvPr/>
          </p:nvSpPr>
          <p:spPr>
            <a:xfrm>
              <a:off x="691954" y="1364474"/>
              <a:ext cx="2051246" cy="205124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584" y="1499570"/>
              <a:ext cx="1800000" cy="1800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544350" y="2665400"/>
            <a:ext cx="2043650" cy="2043650"/>
            <a:chOff x="3544350" y="2884333"/>
            <a:chExt cx="2043650" cy="2043650"/>
          </a:xfrm>
        </p:grpSpPr>
        <p:sp>
          <p:nvSpPr>
            <p:cNvPr id="12" name="椭圆 11"/>
            <p:cNvSpPr/>
            <p:nvPr/>
          </p:nvSpPr>
          <p:spPr>
            <a:xfrm>
              <a:off x="3544350" y="2884333"/>
              <a:ext cx="2043650" cy="2043650"/>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3666175" y="3020337"/>
              <a:ext cx="1800000" cy="180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085227" y="1137148"/>
            <a:ext cx="2086316" cy="2086316"/>
            <a:chOff x="6085227" y="1356081"/>
            <a:chExt cx="2086316" cy="2086316"/>
          </a:xfrm>
        </p:grpSpPr>
        <p:sp>
          <p:nvSpPr>
            <p:cNvPr id="15" name="椭圆 14"/>
            <p:cNvSpPr/>
            <p:nvPr/>
          </p:nvSpPr>
          <p:spPr>
            <a:xfrm>
              <a:off x="6085227" y="1356081"/>
              <a:ext cx="2086316" cy="208631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28385" y="1499239"/>
              <a:ext cx="1800000" cy="1800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2267744" y="1256486"/>
            <a:ext cx="555771"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01</a:t>
            </a:r>
            <a:endParaRPr lang="zh-CN" altLang="en-US" sz="1600" b="1" dirty="0"/>
          </a:p>
        </p:txBody>
      </p:sp>
      <p:sp>
        <p:nvSpPr>
          <p:cNvPr id="18" name="椭圆 17"/>
          <p:cNvSpPr/>
          <p:nvPr/>
        </p:nvSpPr>
        <p:spPr>
          <a:xfrm>
            <a:off x="5076056" y="2796775"/>
            <a:ext cx="567064"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02</a:t>
            </a:r>
            <a:endParaRPr lang="zh-CN" altLang="en-US" sz="1600" b="1" dirty="0"/>
          </a:p>
        </p:txBody>
      </p:sp>
      <p:sp>
        <p:nvSpPr>
          <p:cNvPr id="19" name="椭圆 18"/>
          <p:cNvSpPr/>
          <p:nvPr/>
        </p:nvSpPr>
        <p:spPr>
          <a:xfrm>
            <a:off x="7740352" y="1343172"/>
            <a:ext cx="567063"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03</a:t>
            </a:r>
            <a:endParaRPr lang="zh-CN" altLang="en-US" sz="1600" b="1" dirty="0"/>
          </a:p>
        </p:txBody>
      </p:sp>
      <p:sp>
        <p:nvSpPr>
          <p:cNvPr id="20" name="TextBox 19"/>
          <p:cNvSpPr txBox="1"/>
          <p:nvPr/>
        </p:nvSpPr>
        <p:spPr>
          <a:xfrm>
            <a:off x="683568" y="3366028"/>
            <a:ext cx="1944216" cy="972574"/>
          </a:xfrm>
          <a:prstGeom prst="rect">
            <a:avLst/>
          </a:prstGeom>
          <a:noFill/>
        </p:spPr>
        <p:txBody>
          <a:bodyPr wrap="square" rtlCol="0">
            <a:spAutoFit/>
          </a:bodyPr>
          <a:lstStyle/>
          <a:p>
            <a:pPr algn="just">
              <a:lnSpc>
                <a:spcPct val="130000"/>
              </a:lnSpc>
              <a:spcAft>
                <a:spcPts val="600"/>
              </a:spcAft>
            </a:pPr>
            <a:r>
              <a:rPr lang="zh-CN" altLang="en-US" sz="1100" dirty="0" smtClean="0">
                <a:solidFill>
                  <a:schemeClr val="tx1">
                    <a:lumMod val="50000"/>
                    <a:lumOff val="50000"/>
                  </a:schemeClr>
                </a:solidFill>
                <a:latin typeface="时尚中黑简体"/>
                <a:cs typeface="+mn-ea"/>
              </a:rPr>
              <a:t>单击添加说明文字单击添加说明文字 </a:t>
            </a:r>
            <a:r>
              <a:rPr lang="zh-CN" altLang="en-US" sz="11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563888" y="1217229"/>
            <a:ext cx="1944216" cy="972574"/>
          </a:xfrm>
          <a:prstGeom prst="rect">
            <a:avLst/>
          </a:prstGeom>
          <a:noFill/>
        </p:spPr>
        <p:txBody>
          <a:bodyPr wrap="square" rtlCol="0">
            <a:spAutoFit/>
          </a:bodyPr>
          <a:lstStyle/>
          <a:p>
            <a:pPr algn="just">
              <a:lnSpc>
                <a:spcPct val="130000"/>
              </a:lnSpc>
              <a:spcAft>
                <a:spcPts val="600"/>
              </a:spcAft>
            </a:pPr>
            <a:r>
              <a:rPr lang="zh-CN" altLang="en-US" sz="1100" dirty="0" smtClean="0">
                <a:solidFill>
                  <a:schemeClr val="tx1">
                    <a:lumMod val="50000"/>
                    <a:lumOff val="50000"/>
                  </a:schemeClr>
                </a:solidFill>
                <a:latin typeface="时尚中黑简体"/>
                <a:cs typeface="+mn-ea"/>
              </a:rPr>
              <a:t>单击添加说明文字单击添加说明文字 </a:t>
            </a:r>
            <a:r>
              <a:rPr lang="zh-CN" altLang="en-US" sz="11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300192" y="3338954"/>
            <a:ext cx="1944216" cy="972574"/>
          </a:xfrm>
          <a:prstGeom prst="rect">
            <a:avLst/>
          </a:prstGeom>
          <a:noFill/>
        </p:spPr>
        <p:txBody>
          <a:bodyPr wrap="square" rtlCol="0">
            <a:spAutoFit/>
          </a:bodyPr>
          <a:lstStyle/>
          <a:p>
            <a:pPr algn="just">
              <a:lnSpc>
                <a:spcPct val="130000"/>
              </a:lnSpc>
              <a:spcAft>
                <a:spcPts val="600"/>
              </a:spcAft>
            </a:pPr>
            <a:r>
              <a:rPr lang="zh-CN" altLang="en-US" sz="1100" dirty="0" smtClean="0">
                <a:solidFill>
                  <a:schemeClr val="tx1">
                    <a:lumMod val="50000"/>
                    <a:lumOff val="50000"/>
                  </a:schemeClr>
                </a:solidFill>
                <a:latin typeface="时尚中黑简体"/>
                <a:cs typeface="+mn-ea"/>
              </a:rPr>
              <a:t>单击添加说明文字单击添加说明文字 </a:t>
            </a:r>
            <a:r>
              <a:rPr lang="zh-CN" altLang="en-US" sz="11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850"/>
                            </p:stCondLst>
                            <p:childTnLst>
                              <p:par>
                                <p:cTn id="24" presetID="21"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750"/>
                                        <p:tgtEl>
                                          <p:spTgt spid="17"/>
                                        </p:tgtEl>
                                      </p:cBhvr>
                                    </p:animEffect>
                                  </p:childTnLst>
                                </p:cTn>
                              </p:par>
                            </p:childTnLst>
                          </p:cTn>
                        </p:par>
                        <p:par>
                          <p:cTn id="27" fill="hold">
                            <p:stCondLst>
                              <p:cond delay="2850"/>
                            </p:stCondLst>
                            <p:childTnLst>
                              <p:par>
                                <p:cTn id="28" presetID="22"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3350"/>
                            </p:stCondLst>
                            <p:childTnLst>
                              <p:par>
                                <p:cTn id="32" presetID="53"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3850"/>
                            </p:stCondLst>
                            <p:childTnLst>
                              <p:par>
                                <p:cTn id="38" presetID="21"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750"/>
                                        <p:tgtEl>
                                          <p:spTgt spid="18"/>
                                        </p:tgtEl>
                                      </p:cBhvr>
                                    </p:animEffect>
                                  </p:childTnLst>
                                </p:cTn>
                              </p:par>
                            </p:childTnLst>
                          </p:cTn>
                        </p:par>
                        <p:par>
                          <p:cTn id="41" fill="hold">
                            <p:stCondLst>
                              <p:cond delay="4850"/>
                            </p:stCondLst>
                            <p:childTnLst>
                              <p:par>
                                <p:cTn id="42" presetID="2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par>
                          <p:cTn id="45" fill="hold">
                            <p:stCondLst>
                              <p:cond delay="5350"/>
                            </p:stCondLst>
                            <p:childTnLst>
                              <p:par>
                                <p:cTn id="46" presetID="53" presetClass="entr" presetSubtype="16"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5850"/>
                            </p:stCondLst>
                            <p:childTnLst>
                              <p:par>
                                <p:cTn id="52" presetID="21"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heel(1)">
                                      <p:cBhvr>
                                        <p:cTn id="54" dur="750"/>
                                        <p:tgtEl>
                                          <p:spTgt spid="19"/>
                                        </p:tgtEl>
                                      </p:cBhvr>
                                    </p:animEffect>
                                  </p:childTnLst>
                                </p:cTn>
                              </p:par>
                            </p:childTnLst>
                          </p:cTn>
                        </p:par>
                        <p:par>
                          <p:cTn id="55" fill="hold">
                            <p:stCondLst>
                              <p:cond delay="6850"/>
                            </p:stCondLst>
                            <p:childTnLst>
                              <p:par>
                                <p:cTn id="56" presetID="2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animBg="1"/>
      <p:bldP spid="19" grpId="0" animBg="1"/>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TextBox 7"/>
          <p:cNvSpPr txBox="1">
            <a:spLocks noChangeArrowheads="1"/>
          </p:cNvSpPr>
          <p:nvPr/>
        </p:nvSpPr>
        <p:spPr bwMode="auto">
          <a:xfrm>
            <a:off x="3774132" y="2241916"/>
            <a:ext cx="1483691" cy="99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2000" b="1" dirty="0">
                <a:solidFill>
                  <a:schemeClr val="tx1">
                    <a:lumMod val="85000"/>
                    <a:lumOff val="15000"/>
                  </a:schemeClr>
                </a:solidFill>
                <a:latin typeface="微软雅黑" panose="020B0503020204020204" pitchFamily="34" charset="-122"/>
              </a:rPr>
              <a:t>此处输</a:t>
            </a:r>
            <a:endParaRPr lang="en-US" altLang="zh-CN" sz="2000" b="1" dirty="0">
              <a:solidFill>
                <a:schemeClr val="tx1">
                  <a:lumMod val="85000"/>
                  <a:lumOff val="15000"/>
                </a:schemeClr>
              </a:solidFill>
              <a:latin typeface="微软雅黑" panose="020B0503020204020204" pitchFamily="34" charset="-122"/>
            </a:endParaRPr>
          </a:p>
          <a:p>
            <a:pPr algn="ctr" eaLnBrk="1" hangingPunct="1">
              <a:lnSpc>
                <a:spcPct val="130000"/>
              </a:lnSpc>
            </a:pPr>
            <a:r>
              <a:rPr lang="zh-CN" altLang="en-US" sz="2000" b="1" dirty="0">
                <a:solidFill>
                  <a:schemeClr val="tx1">
                    <a:lumMod val="85000"/>
                    <a:lumOff val="15000"/>
                  </a:schemeClr>
                </a:solidFill>
                <a:latin typeface="微软雅黑" panose="020B0503020204020204" pitchFamily="34" charset="-122"/>
              </a:rPr>
              <a:t>入标题</a:t>
            </a:r>
            <a:endParaRPr lang="zh-CN" altLang="en-US" sz="2000" b="1" dirty="0">
              <a:solidFill>
                <a:schemeClr val="tx1">
                  <a:lumMod val="85000"/>
                  <a:lumOff val="15000"/>
                </a:schemeClr>
              </a:solidFill>
              <a:latin typeface="微软雅黑" panose="020B0503020204020204" pitchFamily="34" charset="-122"/>
            </a:endParaRPr>
          </a:p>
        </p:txBody>
      </p:sp>
      <p:grpSp>
        <p:nvGrpSpPr>
          <p:cNvPr id="9" name="组合 8"/>
          <p:cNvGrpSpPr/>
          <p:nvPr/>
        </p:nvGrpSpPr>
        <p:grpSpPr>
          <a:xfrm>
            <a:off x="4703022" y="1248060"/>
            <a:ext cx="985014" cy="847565"/>
            <a:chOff x="4703022" y="1248060"/>
            <a:chExt cx="985014" cy="847565"/>
          </a:xfrm>
        </p:grpSpPr>
        <p:sp>
          <p:nvSpPr>
            <p:cNvPr id="10" name="等腰三角形 9"/>
            <p:cNvSpPr/>
            <p:nvPr/>
          </p:nvSpPr>
          <p:spPr>
            <a:xfrm rot="12721584" flipV="1">
              <a:off x="4703022" y="124806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1" name="矩形 10"/>
            <p:cNvSpPr/>
            <p:nvPr/>
          </p:nvSpPr>
          <p:spPr>
            <a:xfrm>
              <a:off x="4837797" y="1635647"/>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19281" y="2262043"/>
            <a:ext cx="847564" cy="983205"/>
            <a:chOff x="5419281" y="2262043"/>
            <a:chExt cx="847564" cy="983205"/>
          </a:xfrm>
        </p:grpSpPr>
        <p:sp>
          <p:nvSpPr>
            <p:cNvPr id="13" name="等腰三角形 12"/>
            <p:cNvSpPr/>
            <p:nvPr/>
          </p:nvSpPr>
          <p:spPr>
            <a:xfrm rot="15994774" flipV="1">
              <a:off x="5351460" y="2329864"/>
              <a:ext cx="983205" cy="8475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4" name="矩形 13"/>
            <p:cNvSpPr/>
            <p:nvPr/>
          </p:nvSpPr>
          <p:spPr>
            <a:xfrm>
              <a:off x="5445074" y="2601007"/>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24773" y="3454451"/>
            <a:ext cx="983103" cy="847653"/>
            <a:chOff x="4724773" y="3454451"/>
            <a:chExt cx="983103" cy="847653"/>
          </a:xfrm>
        </p:grpSpPr>
        <p:sp>
          <p:nvSpPr>
            <p:cNvPr id="16" name="等腰三角形 15"/>
            <p:cNvSpPr/>
            <p:nvPr/>
          </p:nvSpPr>
          <p:spPr>
            <a:xfrm rot="19800000" flipV="1">
              <a:off x="4724773" y="3454451"/>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7" name="矩形 16"/>
            <p:cNvSpPr/>
            <p:nvPr/>
          </p:nvSpPr>
          <p:spPr>
            <a:xfrm>
              <a:off x="4941017" y="3579861"/>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29711" y="3423210"/>
            <a:ext cx="985014" cy="847565"/>
            <a:chOff x="3429711" y="3423210"/>
            <a:chExt cx="985014" cy="847565"/>
          </a:xfrm>
        </p:grpSpPr>
        <p:sp>
          <p:nvSpPr>
            <p:cNvPr id="19" name="等腰三角形 18"/>
            <p:cNvSpPr/>
            <p:nvPr/>
          </p:nvSpPr>
          <p:spPr>
            <a:xfrm rot="12776656">
              <a:off x="3429711" y="342321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0" name="矩形 19"/>
            <p:cNvSpPr/>
            <p:nvPr/>
          </p:nvSpPr>
          <p:spPr>
            <a:xfrm>
              <a:off x="3788890" y="3537110"/>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04</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877155" y="2279300"/>
            <a:ext cx="847565" cy="983205"/>
            <a:chOff x="2877155" y="2279300"/>
            <a:chExt cx="847565" cy="983205"/>
          </a:xfrm>
        </p:grpSpPr>
        <p:sp>
          <p:nvSpPr>
            <p:cNvPr id="22" name="等腰三角形 21"/>
            <p:cNvSpPr/>
            <p:nvPr/>
          </p:nvSpPr>
          <p:spPr>
            <a:xfrm rot="16029507">
              <a:off x="2809335" y="2347120"/>
              <a:ext cx="983205"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3" name="矩形 22"/>
            <p:cNvSpPr/>
            <p:nvPr/>
          </p:nvSpPr>
          <p:spPr>
            <a:xfrm>
              <a:off x="3212827" y="2571750"/>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05</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426978" y="1231900"/>
            <a:ext cx="983103" cy="847653"/>
            <a:chOff x="3426978" y="1231900"/>
            <a:chExt cx="983103" cy="847653"/>
          </a:xfrm>
        </p:grpSpPr>
        <p:sp>
          <p:nvSpPr>
            <p:cNvPr id="25" name="等腰三角形 24"/>
            <p:cNvSpPr/>
            <p:nvPr/>
          </p:nvSpPr>
          <p:spPr>
            <a:xfrm rot="19800000">
              <a:off x="3426978" y="1231900"/>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6" name="矩形 25"/>
            <p:cNvSpPr/>
            <p:nvPr/>
          </p:nvSpPr>
          <p:spPr>
            <a:xfrm>
              <a:off x="3716882" y="1635647"/>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06</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27" name="文本框 7"/>
          <p:cNvSpPr txBox="1">
            <a:spLocks noChangeArrowheads="1"/>
          </p:cNvSpPr>
          <p:nvPr/>
        </p:nvSpPr>
        <p:spPr bwMode="auto">
          <a:xfrm>
            <a:off x="5692613" y="120359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28" name="文本框 7"/>
          <p:cNvSpPr txBox="1">
            <a:spLocks noChangeArrowheads="1"/>
          </p:cNvSpPr>
          <p:nvPr/>
        </p:nvSpPr>
        <p:spPr bwMode="auto">
          <a:xfrm>
            <a:off x="6309732" y="2390303"/>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29" name="文本框 7"/>
          <p:cNvSpPr txBox="1">
            <a:spLocks noChangeArrowheads="1"/>
          </p:cNvSpPr>
          <p:nvPr/>
        </p:nvSpPr>
        <p:spPr bwMode="auto">
          <a:xfrm>
            <a:off x="5580112" y="371441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30" name="文本框 7"/>
          <p:cNvSpPr txBox="1">
            <a:spLocks noChangeArrowheads="1"/>
          </p:cNvSpPr>
          <p:nvPr/>
        </p:nvSpPr>
        <p:spPr bwMode="auto">
          <a:xfrm>
            <a:off x="1333904" y="120359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31" name="文本框 7"/>
          <p:cNvSpPr txBox="1">
            <a:spLocks noChangeArrowheads="1"/>
          </p:cNvSpPr>
          <p:nvPr/>
        </p:nvSpPr>
        <p:spPr bwMode="auto">
          <a:xfrm>
            <a:off x="582992" y="2390303"/>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32" name="文本框 7"/>
          <p:cNvSpPr txBox="1">
            <a:spLocks noChangeArrowheads="1"/>
          </p:cNvSpPr>
          <p:nvPr/>
        </p:nvSpPr>
        <p:spPr bwMode="auto">
          <a:xfrm>
            <a:off x="1221403" y="371441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3"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0-#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9"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0-#ppt_h/2"/>
                                          </p:val>
                                        </p:tav>
                                        <p:tav tm="100000">
                                          <p:val>
                                            <p:strVal val="#ppt_y"/>
                                          </p:val>
                                        </p:tav>
                                      </p:tavLst>
                                    </p:anim>
                                  </p:childTnLst>
                                </p:cTn>
                              </p:par>
                            </p:childTnLst>
                          </p:cTn>
                        </p:par>
                        <p:par>
                          <p:cTn id="42" fill="hold">
                            <p:stCondLst>
                              <p:cond delay="185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燕尾形 7"/>
          <p:cNvSpPr/>
          <p:nvPr/>
        </p:nvSpPr>
        <p:spPr>
          <a:xfrm>
            <a:off x="4463987"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a:off x="2351753"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6576221"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1" name="组合 10"/>
          <p:cNvGrpSpPr/>
          <p:nvPr/>
        </p:nvGrpSpPr>
        <p:grpSpPr>
          <a:xfrm>
            <a:off x="508101" y="3222104"/>
            <a:ext cx="1791094" cy="1368152"/>
            <a:chOff x="668671" y="3793604"/>
            <a:chExt cx="1791094" cy="1368152"/>
          </a:xfrm>
        </p:grpSpPr>
        <p:sp>
          <p:nvSpPr>
            <p:cNvPr id="12"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844805" y="3222104"/>
            <a:ext cx="1791094" cy="1368152"/>
            <a:chOff x="668671" y="3793604"/>
            <a:chExt cx="1791094" cy="1368152"/>
          </a:xfrm>
        </p:grpSpPr>
        <p:sp>
          <p:nvSpPr>
            <p:cNvPr id="15"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732571" y="3222104"/>
            <a:ext cx="1791094" cy="1368152"/>
            <a:chOff x="668671" y="3793604"/>
            <a:chExt cx="1791094" cy="1368152"/>
          </a:xfrm>
        </p:grpSpPr>
        <p:sp>
          <p:nvSpPr>
            <p:cNvPr id="18"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620336" y="3222104"/>
            <a:ext cx="1791094" cy="1368152"/>
            <a:chOff x="668671" y="3793604"/>
            <a:chExt cx="1791094" cy="1368152"/>
          </a:xfrm>
        </p:grpSpPr>
        <p:sp>
          <p:nvSpPr>
            <p:cNvPr id="21"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836028" y="1419622"/>
            <a:ext cx="1584176" cy="1584176"/>
            <a:chOff x="4836028" y="1561356"/>
            <a:chExt cx="1584176" cy="1584176"/>
          </a:xfrm>
        </p:grpSpPr>
        <p:sp>
          <p:nvSpPr>
            <p:cNvPr id="24" name="椭圆 23"/>
            <p:cNvSpPr/>
            <p:nvPr/>
          </p:nvSpPr>
          <p:spPr>
            <a:xfrm>
              <a:off x="4836028"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5342016" y="2053876"/>
              <a:ext cx="598136" cy="599135"/>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26" name="组合 25"/>
          <p:cNvGrpSpPr/>
          <p:nvPr/>
        </p:nvGrpSpPr>
        <p:grpSpPr>
          <a:xfrm>
            <a:off x="6948264" y="1419622"/>
            <a:ext cx="1584176" cy="1584176"/>
            <a:chOff x="6948264" y="1561356"/>
            <a:chExt cx="1584176" cy="1584176"/>
          </a:xfrm>
        </p:grpSpPr>
        <p:sp>
          <p:nvSpPr>
            <p:cNvPr id="27" name="椭圆 26"/>
            <p:cNvSpPr/>
            <p:nvPr/>
          </p:nvSpPr>
          <p:spPr>
            <a:xfrm>
              <a:off x="694826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KSO_Shape"/>
            <p:cNvSpPr/>
            <p:nvPr/>
          </p:nvSpPr>
          <p:spPr>
            <a:xfrm>
              <a:off x="7485407" y="1996507"/>
              <a:ext cx="614985" cy="572961"/>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28"/>
          <p:cNvGrpSpPr/>
          <p:nvPr/>
        </p:nvGrpSpPr>
        <p:grpSpPr>
          <a:xfrm>
            <a:off x="611560" y="1419622"/>
            <a:ext cx="1584176" cy="1584176"/>
            <a:chOff x="611560" y="1561356"/>
            <a:chExt cx="1584176" cy="1584176"/>
          </a:xfrm>
        </p:grpSpPr>
        <p:sp>
          <p:nvSpPr>
            <p:cNvPr id="30" name="椭圆 29"/>
            <p:cNvSpPr/>
            <p:nvPr/>
          </p:nvSpPr>
          <p:spPr>
            <a:xfrm>
              <a:off x="611560"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KSO_Shape"/>
            <p:cNvSpPr/>
            <p:nvPr/>
          </p:nvSpPr>
          <p:spPr bwMode="auto">
            <a:xfrm>
              <a:off x="1152814" y="2046866"/>
              <a:ext cx="466858" cy="522602"/>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2" name="组合 31"/>
          <p:cNvGrpSpPr/>
          <p:nvPr/>
        </p:nvGrpSpPr>
        <p:grpSpPr>
          <a:xfrm>
            <a:off x="2723794" y="1419622"/>
            <a:ext cx="1584176" cy="1584176"/>
            <a:chOff x="2723794" y="1561356"/>
            <a:chExt cx="1584176" cy="1584176"/>
          </a:xfrm>
        </p:grpSpPr>
        <p:sp>
          <p:nvSpPr>
            <p:cNvPr id="33" name="椭圆 32"/>
            <p:cNvSpPr/>
            <p:nvPr/>
          </p:nvSpPr>
          <p:spPr>
            <a:xfrm>
              <a:off x="272379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3262085" y="2111899"/>
              <a:ext cx="527325" cy="5273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2"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Scale>
                                      <p:cBhvr>
                                        <p:cTn id="20" dur="75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750" decel="50000" fill="hold">
                                          <p:stCondLst>
                                            <p:cond delay="0"/>
                                          </p:stCondLst>
                                        </p:cTn>
                                        <p:tgtEl>
                                          <p:spTgt spid="29"/>
                                        </p:tgtEl>
                                        <p:attrNameLst>
                                          <p:attrName>ppt_x</p:attrName>
                                          <p:attrName>ppt_y</p:attrName>
                                        </p:attrNameLst>
                                      </p:cBhvr>
                                    </p:animMotion>
                                    <p:animEffect transition="in" filter="fade">
                                      <p:cBhvr>
                                        <p:cTn id="22" dur="750"/>
                                        <p:tgtEl>
                                          <p:spTgt spid="29"/>
                                        </p:tgtEl>
                                      </p:cBhvr>
                                    </p:animEffect>
                                  </p:childTnLst>
                                </p:cTn>
                              </p:par>
                              <p:par>
                                <p:cTn id="23" presetID="52" presetClass="entr" presetSubtype="0" fill="hold" nodeType="withEffect">
                                  <p:stCondLst>
                                    <p:cond delay="250"/>
                                  </p:stCondLst>
                                  <p:childTnLst>
                                    <p:set>
                                      <p:cBhvr>
                                        <p:cTn id="24" dur="1" fill="hold">
                                          <p:stCondLst>
                                            <p:cond delay="0"/>
                                          </p:stCondLst>
                                        </p:cTn>
                                        <p:tgtEl>
                                          <p:spTgt spid="32"/>
                                        </p:tgtEl>
                                        <p:attrNameLst>
                                          <p:attrName>style.visibility</p:attrName>
                                        </p:attrNameLst>
                                      </p:cBhvr>
                                      <p:to>
                                        <p:strVal val="visible"/>
                                      </p:to>
                                    </p:set>
                                    <p:animScale>
                                      <p:cBhvr>
                                        <p:cTn id="25" dur="75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750" decel="50000" fill="hold">
                                          <p:stCondLst>
                                            <p:cond delay="0"/>
                                          </p:stCondLst>
                                        </p:cTn>
                                        <p:tgtEl>
                                          <p:spTgt spid="32"/>
                                        </p:tgtEl>
                                        <p:attrNameLst>
                                          <p:attrName>ppt_x</p:attrName>
                                          <p:attrName>ppt_y</p:attrName>
                                        </p:attrNameLst>
                                      </p:cBhvr>
                                    </p:animMotion>
                                    <p:animEffect transition="in" filter="fade">
                                      <p:cBhvr>
                                        <p:cTn id="27" dur="750"/>
                                        <p:tgtEl>
                                          <p:spTgt spid="32"/>
                                        </p:tgtEl>
                                      </p:cBhvr>
                                    </p:animEffect>
                                  </p:childTnLst>
                                </p:cTn>
                              </p:par>
                              <p:par>
                                <p:cTn id="28" presetID="52" presetClass="entr" presetSubtype="0" fill="hold" nodeType="withEffect">
                                  <p:stCondLst>
                                    <p:cond delay="500"/>
                                  </p:stCondLst>
                                  <p:childTnLst>
                                    <p:set>
                                      <p:cBhvr>
                                        <p:cTn id="29" dur="1" fill="hold">
                                          <p:stCondLst>
                                            <p:cond delay="0"/>
                                          </p:stCondLst>
                                        </p:cTn>
                                        <p:tgtEl>
                                          <p:spTgt spid="23"/>
                                        </p:tgtEl>
                                        <p:attrNameLst>
                                          <p:attrName>style.visibility</p:attrName>
                                        </p:attrNameLst>
                                      </p:cBhvr>
                                      <p:to>
                                        <p:strVal val="visible"/>
                                      </p:to>
                                    </p:set>
                                    <p:animScale>
                                      <p:cBhvr>
                                        <p:cTn id="30" dur="7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23"/>
                                        </p:tgtEl>
                                        <p:attrNameLst>
                                          <p:attrName>ppt_x</p:attrName>
                                          <p:attrName>ppt_y</p:attrName>
                                        </p:attrNameLst>
                                      </p:cBhvr>
                                    </p:animMotion>
                                    <p:animEffect transition="in" filter="fade">
                                      <p:cBhvr>
                                        <p:cTn id="32" dur="750"/>
                                        <p:tgtEl>
                                          <p:spTgt spid="23"/>
                                        </p:tgtEl>
                                      </p:cBhvr>
                                    </p:animEffect>
                                  </p:childTnLst>
                                </p:cTn>
                              </p:par>
                              <p:par>
                                <p:cTn id="33" presetID="52" presetClass="entr" presetSubtype="0" fill="hold" nodeType="withEffect">
                                  <p:stCondLst>
                                    <p:cond delay="1000"/>
                                  </p:stCondLst>
                                  <p:childTnLst>
                                    <p:set>
                                      <p:cBhvr>
                                        <p:cTn id="34" dur="1" fill="hold">
                                          <p:stCondLst>
                                            <p:cond delay="0"/>
                                          </p:stCondLst>
                                        </p:cTn>
                                        <p:tgtEl>
                                          <p:spTgt spid="26"/>
                                        </p:tgtEl>
                                        <p:attrNameLst>
                                          <p:attrName>style.visibility</p:attrName>
                                        </p:attrNameLst>
                                      </p:cBhvr>
                                      <p:to>
                                        <p:strVal val="visible"/>
                                      </p:to>
                                    </p:set>
                                    <p:animScale>
                                      <p:cBhvr>
                                        <p:cTn id="35"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750" decel="50000" fill="hold">
                                          <p:stCondLst>
                                            <p:cond delay="0"/>
                                          </p:stCondLst>
                                        </p:cTn>
                                        <p:tgtEl>
                                          <p:spTgt spid="26"/>
                                        </p:tgtEl>
                                        <p:attrNameLst>
                                          <p:attrName>ppt_x</p:attrName>
                                          <p:attrName>ppt_y</p:attrName>
                                        </p:attrNameLst>
                                      </p:cBhvr>
                                    </p:animMotion>
                                    <p:animEffect transition="in" filter="fade">
                                      <p:cBhvr>
                                        <p:cTn id="37" dur="750"/>
                                        <p:tgtEl>
                                          <p:spTgt spid="26"/>
                                        </p:tgtEl>
                                      </p:cBhvr>
                                    </p:animEffect>
                                  </p:childTnLst>
                                </p:cTn>
                              </p:par>
                            </p:childTnLst>
                          </p:cTn>
                        </p:par>
                        <p:par>
                          <p:cTn id="38" fill="hold">
                            <p:stCondLst>
                              <p:cond delay="2350"/>
                            </p:stCondLst>
                            <p:childTnLst>
                              <p:par>
                                <p:cTn id="39" presetID="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2850"/>
                            </p:stCondLst>
                            <p:childTnLst>
                              <p:par>
                                <p:cTn id="44" presetID="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3350"/>
                            </p:stCondLst>
                            <p:childTnLst>
                              <p:par>
                                <p:cTn id="49" presetID="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3850"/>
                            </p:stCondLst>
                            <p:childTnLst>
                              <p:par>
                                <p:cTn id="54" presetID="2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4350"/>
                            </p:stCondLst>
                            <p:childTnLst>
                              <p:par>
                                <p:cTn id="58" presetID="22" presetClass="entr" presetSubtype="1"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4850"/>
                            </p:stCondLst>
                            <p:childTnLst>
                              <p:par>
                                <p:cTn id="62" presetID="22" presetClass="entr" presetSubtype="1"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350"/>
                            </p:stCondLst>
                            <p:childTnLst>
                              <p:par>
                                <p:cTn id="66" presetID="22" presetClass="entr" presetSubtype="1"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up)">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04</a:t>
            </a:r>
            <a:endParaRPr lang="zh-CN" altLang="en-US" sz="36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Adobe Gothic Std B" pitchFamily="34" charset="-128"/>
                <a:ea typeface="微软雅黑" panose="020B0503020204020204" pitchFamily="34" charset="-122"/>
              </a:rPr>
              <a:t>此处</a:t>
            </a:r>
            <a:r>
              <a:rPr lang="zh-CN" altLang="en-US" sz="2800" b="1">
                <a:solidFill>
                  <a:schemeClr val="tx1">
                    <a:lumMod val="85000"/>
                    <a:lumOff val="15000"/>
                  </a:schemeClr>
                </a:solidFill>
                <a:latin typeface="Adobe Gothic Std B" pitchFamily="34" charset="-128"/>
                <a:ea typeface="微软雅黑" panose="020B0503020204020204" pitchFamily="34" charset="-122"/>
              </a:rPr>
              <a:t>添加第四部分</a:t>
            </a:r>
            <a:r>
              <a:rPr lang="zh-CN" altLang="en-US" sz="2800" b="1" dirty="0">
                <a:solidFill>
                  <a:schemeClr val="tx1">
                    <a:lumMod val="85000"/>
                    <a:lumOff val="15000"/>
                  </a:schemeClr>
                </a:solidFill>
                <a:latin typeface="Adobe Gothic Std B" pitchFamily="34" charset="-128"/>
                <a:ea typeface="微软雅黑" panose="020B0503020204020204" pitchFamily="34" charset="-122"/>
              </a:rPr>
              <a:t>标题</a:t>
            </a:r>
            <a:endParaRPr lang="zh-CN" altLang="en-US" sz="2800" b="1" dirty="0">
              <a:solidFill>
                <a:schemeClr val="tx1">
                  <a:lumMod val="85000"/>
                  <a:lumOff val="15000"/>
                </a:schemeClr>
              </a:solidFill>
              <a:latin typeface="Adobe Gothic Std B"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01</a:t>
            </a:r>
            <a:endParaRPr lang="zh-CN" altLang="en-US" sz="3600" b="1" dirty="0">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Adobe Gothic Std B" pitchFamily="34" charset="-128"/>
                <a:ea typeface="微软雅黑" panose="020B0503020204020204" pitchFamily="34" charset="-122"/>
              </a:rPr>
              <a:t>此处添加第一部分标题</a:t>
            </a:r>
            <a:endParaRPr lang="zh-CN" altLang="en-US" sz="2800" b="1" dirty="0">
              <a:solidFill>
                <a:schemeClr val="tx1">
                  <a:lumMod val="85000"/>
                  <a:lumOff val="15000"/>
                </a:schemeClr>
              </a:solidFill>
              <a:latin typeface="Adobe Gothic Std B"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等腰三角形 7"/>
          <p:cNvSpPr/>
          <p:nvPr/>
        </p:nvSpPr>
        <p:spPr>
          <a:xfrm>
            <a:off x="993641" y="2642079"/>
            <a:ext cx="1008112" cy="160734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2256574" y="3252402"/>
            <a:ext cx="1008112" cy="99701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3519507" y="3065056"/>
            <a:ext cx="1008112" cy="11843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782440" y="2521228"/>
            <a:ext cx="1008112" cy="17281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6045373" y="2098251"/>
            <a:ext cx="1008112" cy="215116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7308304" y="2400377"/>
            <a:ext cx="1008112" cy="184904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93641"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256574"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519507"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782440"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045373"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308304"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52854" y="1714753"/>
            <a:ext cx="285750" cy="2606675"/>
            <a:chOff x="552854" y="1714753"/>
            <a:chExt cx="285750" cy="2606675"/>
          </a:xfrm>
        </p:grpSpPr>
        <p:sp>
          <p:nvSpPr>
            <p:cNvPr id="21" name="Rectangle 35"/>
            <p:cNvSpPr>
              <a:spLocks noChangeArrowheads="1"/>
            </p:cNvSpPr>
            <p:nvPr/>
          </p:nvSpPr>
          <p:spPr bwMode="auto">
            <a:xfrm>
              <a:off x="643342" y="4045203"/>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0</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2" name="Rectangle 36"/>
            <p:cNvSpPr>
              <a:spLocks noChangeArrowheads="1"/>
            </p:cNvSpPr>
            <p:nvPr/>
          </p:nvSpPr>
          <p:spPr bwMode="auto">
            <a:xfrm>
              <a:off x="643342" y="3713416"/>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2</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Rectangle 37"/>
            <p:cNvSpPr>
              <a:spLocks noChangeArrowheads="1"/>
            </p:cNvSpPr>
            <p:nvPr/>
          </p:nvSpPr>
          <p:spPr bwMode="auto">
            <a:xfrm>
              <a:off x="643342" y="3380041"/>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4</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Rectangle 38"/>
            <p:cNvSpPr>
              <a:spLocks noChangeArrowheads="1"/>
            </p:cNvSpPr>
            <p:nvPr/>
          </p:nvSpPr>
          <p:spPr bwMode="auto">
            <a:xfrm>
              <a:off x="643342" y="3046666"/>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6</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Rectangle 39"/>
            <p:cNvSpPr>
              <a:spLocks noChangeArrowheads="1"/>
            </p:cNvSpPr>
            <p:nvPr/>
          </p:nvSpPr>
          <p:spPr bwMode="auto">
            <a:xfrm>
              <a:off x="643342" y="2714878"/>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8</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Rectangle 40"/>
            <p:cNvSpPr>
              <a:spLocks noChangeArrowheads="1"/>
            </p:cNvSpPr>
            <p:nvPr/>
          </p:nvSpPr>
          <p:spPr bwMode="auto">
            <a:xfrm>
              <a:off x="552854" y="2381503"/>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10</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Rectangle 41"/>
            <p:cNvSpPr>
              <a:spLocks noChangeArrowheads="1"/>
            </p:cNvSpPr>
            <p:nvPr/>
          </p:nvSpPr>
          <p:spPr bwMode="auto">
            <a:xfrm>
              <a:off x="552854" y="2048128"/>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solidFill>
                    <a:srgbClr val="000000"/>
                  </a:solidFill>
                  <a:effectLst/>
                  <a:latin typeface="Calibri" panose="020F0502020204030204" charset="0"/>
                  <a:ea typeface="宋体" panose="02010600030101010101" pitchFamily="2" charset="-122"/>
                  <a:cs typeface="宋体" panose="02010600030101010101" pitchFamily="2" charset="-122"/>
                </a:rPr>
                <a:t>12</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8" name="Rectangle 42"/>
            <p:cNvSpPr>
              <a:spLocks noChangeArrowheads="1"/>
            </p:cNvSpPr>
            <p:nvPr/>
          </p:nvSpPr>
          <p:spPr bwMode="auto">
            <a:xfrm>
              <a:off x="552854" y="1714753"/>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000000"/>
                  </a:solidFill>
                  <a:effectLst/>
                  <a:latin typeface="Calibri" panose="020F0502020204030204" charset="0"/>
                  <a:ea typeface="宋体" panose="02010600030101010101" pitchFamily="2" charset="-122"/>
                  <a:cs typeface="宋体" panose="02010600030101010101" pitchFamily="2" charset="-122"/>
                </a:rPr>
                <a:t>14</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
        <p:nvSpPr>
          <p:cNvPr id="29" name="矩形 27"/>
          <p:cNvSpPr/>
          <p:nvPr/>
        </p:nvSpPr>
        <p:spPr>
          <a:xfrm>
            <a:off x="1558684" y="1852865"/>
            <a:ext cx="1816806" cy="884092"/>
          </a:xfrm>
          <a:custGeom>
            <a:avLst/>
            <a:gdLst/>
            <a:ahLst/>
            <a:cxnLst/>
            <a:rect l="l" t="t" r="r" b="b"/>
            <a:pathLst>
              <a:path w="1816806" h="884092">
                <a:moveTo>
                  <a:pt x="121825" y="0"/>
                </a:moveTo>
                <a:lnTo>
                  <a:pt x="1816806" y="0"/>
                </a:lnTo>
                <a:lnTo>
                  <a:pt x="1816806" y="884092"/>
                </a:lnTo>
                <a:lnTo>
                  <a:pt x="121825" y="884092"/>
                </a:lnTo>
                <a:lnTo>
                  <a:pt x="121825" y="675234"/>
                </a:lnTo>
                <a:lnTo>
                  <a:pt x="0" y="675234"/>
                </a:lnTo>
                <a:lnTo>
                  <a:pt x="121825" y="53873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30"/>
          <p:cNvSpPr/>
          <p:nvPr/>
        </p:nvSpPr>
        <p:spPr>
          <a:xfrm>
            <a:off x="4655028" y="1297092"/>
            <a:ext cx="1813922" cy="953033"/>
          </a:xfrm>
          <a:custGeom>
            <a:avLst/>
            <a:gdLst/>
            <a:ahLst/>
            <a:cxnLst/>
            <a:rect l="l" t="t" r="r" b="b"/>
            <a:pathLst>
              <a:path w="1813922" h="953033">
                <a:moveTo>
                  <a:pt x="0" y="0"/>
                </a:moveTo>
                <a:lnTo>
                  <a:pt x="1694981" y="0"/>
                </a:lnTo>
                <a:lnTo>
                  <a:pt x="1694981" y="610907"/>
                </a:lnTo>
                <a:lnTo>
                  <a:pt x="1813922" y="744175"/>
                </a:lnTo>
                <a:lnTo>
                  <a:pt x="1694981" y="744175"/>
                </a:lnTo>
                <a:lnTo>
                  <a:pt x="1694981" y="953033"/>
                </a:lnTo>
                <a:lnTo>
                  <a:pt x="0" y="95303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691680" y="1852865"/>
            <a:ext cx="1650600" cy="884858"/>
          </a:xfrm>
          <a:prstGeom prst="rect">
            <a:avLst/>
          </a:prstGeom>
        </p:spPr>
        <p:txBody>
          <a:bodyPr wrap="square">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添加文本</a:t>
            </a:r>
            <a:endParaRPr lang="en-US" altLang="zh-CN" sz="14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ts val="300"/>
              </a:spcBef>
            </a:pPr>
            <a:r>
              <a:rPr lang="zh-CN" altLang="en-US" sz="1100" dirty="0">
                <a:solidFill>
                  <a:prstClr val="white"/>
                </a:solidFill>
                <a:latin typeface="微软雅黑" panose="020B0503020204020204" pitchFamily="34" charset="-122"/>
                <a:ea typeface="微软雅黑" panose="020B0503020204020204" pitchFamily="34" charset="-122"/>
              </a:rPr>
              <a:t>此处添加说明文字添加说明文字添加说明文字</a:t>
            </a:r>
            <a:endParaRPr lang="zh-CN" altLang="en-US" sz="1100" dirty="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4655028" y="1331179"/>
            <a:ext cx="1650600" cy="884858"/>
          </a:xfrm>
          <a:prstGeom prst="rect">
            <a:avLst/>
          </a:prstGeom>
        </p:spPr>
        <p:txBody>
          <a:bodyPr wrap="square">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添加文本</a:t>
            </a:r>
            <a:endParaRPr lang="en-US" altLang="zh-CN" sz="14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ts val="300"/>
              </a:spcBef>
            </a:pPr>
            <a:r>
              <a:rPr lang="zh-CN" altLang="en-US" sz="1100" dirty="0">
                <a:solidFill>
                  <a:prstClr val="white"/>
                </a:solidFill>
                <a:latin typeface="微软雅黑" panose="020B0503020204020204" pitchFamily="34" charset="-122"/>
                <a:ea typeface="微软雅黑" panose="020B0503020204020204" pitchFamily="34" charset="-122"/>
              </a:rPr>
              <a:t>此处添加说明文字添加说明文字添加说明文字</a:t>
            </a:r>
            <a:endParaRPr lang="zh-CN" altLang="en-US" sz="11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1850"/>
                            </p:stCondLst>
                            <p:childTnLst>
                              <p:par>
                                <p:cTn id="22" presetID="17"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ppt_h/2"/>
                                          </p:val>
                                        </p:tav>
                                        <p:tav tm="100000">
                                          <p:val>
                                            <p:strVal val="#ppt_y"/>
                                          </p:val>
                                        </p:tav>
                                      </p:tavLst>
                                    </p:anim>
                                    <p:anim calcmode="lin" valueType="num">
                                      <p:cBhvr>
                                        <p:cTn id="26" dur="500" fill="hold"/>
                                        <p:tgtEl>
                                          <p:spTgt spid="8"/>
                                        </p:tgtEl>
                                        <p:attrNameLst>
                                          <p:attrName>ppt_w</p:attrName>
                                        </p:attrNameLst>
                                      </p:cBhvr>
                                      <p:tavLst>
                                        <p:tav tm="0">
                                          <p:val>
                                            <p:strVal val="#ppt_w"/>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down)">
                                      <p:cBhvr>
                                        <p:cTn id="31" dur="500"/>
                                        <p:tgtEl>
                                          <p:spTgt spid="14"/>
                                        </p:tgtEl>
                                      </p:cBhvr>
                                    </p:animEffect>
                                  </p:childTnLst>
                                </p:cTn>
                              </p:par>
                            </p:childTnLst>
                          </p:cTn>
                        </p:par>
                        <p:par>
                          <p:cTn id="32" fill="hold">
                            <p:stCondLst>
                              <p:cond delay="2350"/>
                            </p:stCondLst>
                            <p:childTnLst>
                              <p:par>
                                <p:cTn id="33" presetID="17"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ppt_h/2"/>
                                          </p:val>
                                        </p:tav>
                                        <p:tav tm="100000">
                                          <p:val>
                                            <p:strVal val="#ppt_y"/>
                                          </p:val>
                                        </p:tav>
                                      </p:tavLst>
                                    </p:anim>
                                    <p:anim calcmode="lin" valueType="num">
                                      <p:cBhvr>
                                        <p:cTn id="37" dur="500" fill="hold"/>
                                        <p:tgtEl>
                                          <p:spTgt spid="9"/>
                                        </p:tgtEl>
                                        <p:attrNameLst>
                                          <p:attrName>ppt_w</p:attrName>
                                        </p:attrNameLst>
                                      </p:cBhvr>
                                      <p:tavLst>
                                        <p:tav tm="0">
                                          <p:val>
                                            <p:strVal val="#ppt_w"/>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par>
                                <p:cTn id="39" presetID="1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down)">
                                      <p:cBhvr>
                                        <p:cTn id="42" dur="500"/>
                                        <p:tgtEl>
                                          <p:spTgt spid="15"/>
                                        </p:tgtEl>
                                      </p:cBhvr>
                                    </p:animEffect>
                                  </p:childTnLst>
                                </p:cTn>
                              </p:par>
                            </p:childTnLst>
                          </p:cTn>
                        </p:par>
                        <p:par>
                          <p:cTn id="43" fill="hold">
                            <p:stCondLst>
                              <p:cond delay="2850"/>
                            </p:stCondLst>
                            <p:childTnLst>
                              <p:par>
                                <p:cTn id="44" presetID="17"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ppt_h/2"/>
                                          </p:val>
                                        </p:tav>
                                        <p:tav tm="100000">
                                          <p:val>
                                            <p:strVal val="#ppt_y"/>
                                          </p:val>
                                        </p:tav>
                                      </p:tavLst>
                                    </p:anim>
                                    <p:anim calcmode="lin" valueType="num">
                                      <p:cBhvr>
                                        <p:cTn id="48" dur="500" fill="hold"/>
                                        <p:tgtEl>
                                          <p:spTgt spid="10"/>
                                        </p:tgtEl>
                                        <p:attrNameLst>
                                          <p:attrName>ppt_w</p:attrName>
                                        </p:attrNameLst>
                                      </p:cBhvr>
                                      <p:tavLst>
                                        <p:tav tm="0">
                                          <p:val>
                                            <p:strVal val="#ppt_w"/>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par>
                                <p:cTn id="50" presetID="12" presetClass="entr" presetSubtype="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down)">
                                      <p:cBhvr>
                                        <p:cTn id="53" dur="500"/>
                                        <p:tgtEl>
                                          <p:spTgt spid="16"/>
                                        </p:tgtEl>
                                      </p:cBhvr>
                                    </p:animEffect>
                                  </p:childTnLst>
                                </p:cTn>
                              </p:par>
                            </p:childTnLst>
                          </p:cTn>
                        </p:par>
                        <p:par>
                          <p:cTn id="54" fill="hold">
                            <p:stCondLst>
                              <p:cond delay="3350"/>
                            </p:stCondLst>
                            <p:childTnLst>
                              <p:par>
                                <p:cTn id="55" presetID="17"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ppt_h/2"/>
                                          </p:val>
                                        </p:tav>
                                        <p:tav tm="100000">
                                          <p:val>
                                            <p:strVal val="#ppt_y"/>
                                          </p:val>
                                        </p:tav>
                                      </p:tavLst>
                                    </p:anim>
                                    <p:anim calcmode="lin" valueType="num">
                                      <p:cBhvr>
                                        <p:cTn id="59" dur="500" fill="hold"/>
                                        <p:tgtEl>
                                          <p:spTgt spid="11"/>
                                        </p:tgtEl>
                                        <p:attrNameLst>
                                          <p:attrName>ppt_w</p:attrName>
                                        </p:attrNameLst>
                                      </p:cBhvr>
                                      <p:tavLst>
                                        <p:tav tm="0">
                                          <p:val>
                                            <p:strVal val="#ppt_w"/>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childTnLst>
                                </p:cTn>
                              </p:par>
                              <p:par>
                                <p:cTn id="61" presetID="1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p:tgtEl>
                                          <p:spTgt spid="17"/>
                                        </p:tgtEl>
                                        <p:attrNameLst>
                                          <p:attrName>ppt_y</p:attrName>
                                        </p:attrNameLst>
                                      </p:cBhvr>
                                      <p:tavLst>
                                        <p:tav tm="0">
                                          <p:val>
                                            <p:strVal val="#ppt_y-#ppt_h*1.125000"/>
                                          </p:val>
                                        </p:tav>
                                        <p:tav tm="100000">
                                          <p:val>
                                            <p:strVal val="#ppt_y"/>
                                          </p:val>
                                        </p:tav>
                                      </p:tavLst>
                                    </p:anim>
                                    <p:animEffect transition="in" filter="wipe(down)">
                                      <p:cBhvr>
                                        <p:cTn id="64" dur="500"/>
                                        <p:tgtEl>
                                          <p:spTgt spid="17"/>
                                        </p:tgtEl>
                                      </p:cBhvr>
                                    </p:animEffect>
                                  </p:childTnLst>
                                </p:cTn>
                              </p:par>
                            </p:childTnLst>
                          </p:cTn>
                        </p:par>
                        <p:par>
                          <p:cTn id="65" fill="hold">
                            <p:stCondLst>
                              <p:cond delay="3850"/>
                            </p:stCondLst>
                            <p:childTnLst>
                              <p:par>
                                <p:cTn id="66" presetID="17" presetClass="entr" presetSubtype="4"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ppt_h/2"/>
                                          </p:val>
                                        </p:tav>
                                        <p:tav tm="100000">
                                          <p:val>
                                            <p:strVal val="#ppt_y"/>
                                          </p:val>
                                        </p:tav>
                                      </p:tavLst>
                                    </p:anim>
                                    <p:anim calcmode="lin" valueType="num">
                                      <p:cBhvr>
                                        <p:cTn id="70" dur="500" fill="hold"/>
                                        <p:tgtEl>
                                          <p:spTgt spid="12"/>
                                        </p:tgtEl>
                                        <p:attrNameLst>
                                          <p:attrName>ppt_w</p:attrName>
                                        </p:attrNameLst>
                                      </p:cBhvr>
                                      <p:tavLst>
                                        <p:tav tm="0">
                                          <p:val>
                                            <p:strVal val="#ppt_w"/>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4350"/>
                            </p:stCondLst>
                            <p:childTnLst>
                              <p:par>
                                <p:cTn id="77" presetID="17" presetClass="entr" presetSubtype="4"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ppt_x</p:attrName>
                                        </p:attrNameLst>
                                      </p:cBhvr>
                                      <p:tavLst>
                                        <p:tav tm="0">
                                          <p:val>
                                            <p:strVal val="#ppt_x"/>
                                          </p:val>
                                        </p:tav>
                                        <p:tav tm="100000">
                                          <p:val>
                                            <p:strVal val="#ppt_x"/>
                                          </p:val>
                                        </p:tav>
                                      </p:tavLst>
                                    </p:anim>
                                    <p:anim calcmode="lin" valueType="num">
                                      <p:cBhvr>
                                        <p:cTn id="80" dur="500" fill="hold"/>
                                        <p:tgtEl>
                                          <p:spTgt spid="13"/>
                                        </p:tgtEl>
                                        <p:attrNameLst>
                                          <p:attrName>ppt_y</p:attrName>
                                        </p:attrNameLst>
                                      </p:cBhvr>
                                      <p:tavLst>
                                        <p:tav tm="0">
                                          <p:val>
                                            <p:strVal val="#ppt_y+#ppt_h/2"/>
                                          </p:val>
                                        </p:tav>
                                        <p:tav tm="100000">
                                          <p:val>
                                            <p:strVal val="#ppt_y"/>
                                          </p:val>
                                        </p:tav>
                                      </p:tavLst>
                                    </p:anim>
                                    <p:anim calcmode="lin" valueType="num">
                                      <p:cBhvr>
                                        <p:cTn id="81" dur="500" fill="hold"/>
                                        <p:tgtEl>
                                          <p:spTgt spid="13"/>
                                        </p:tgtEl>
                                        <p:attrNameLst>
                                          <p:attrName>ppt_w</p:attrName>
                                        </p:attrNameLst>
                                      </p:cBhvr>
                                      <p:tavLst>
                                        <p:tav tm="0">
                                          <p:val>
                                            <p:strVal val="#ppt_w"/>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childTnLst>
                                </p:cTn>
                              </p:par>
                              <p:par>
                                <p:cTn id="83" presetID="12" presetClass="entr" presetSubtype="1"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p:tgtEl>
                                          <p:spTgt spid="19"/>
                                        </p:tgtEl>
                                        <p:attrNameLst>
                                          <p:attrName>ppt_y</p:attrName>
                                        </p:attrNameLst>
                                      </p:cBhvr>
                                      <p:tavLst>
                                        <p:tav tm="0">
                                          <p:val>
                                            <p:strVal val="#ppt_y-#ppt_h*1.125000"/>
                                          </p:val>
                                        </p:tav>
                                        <p:tav tm="100000">
                                          <p:val>
                                            <p:strVal val="#ppt_y"/>
                                          </p:val>
                                        </p:tav>
                                      </p:tavLst>
                                    </p:anim>
                                    <p:animEffect transition="in" filter="wipe(down)">
                                      <p:cBhvr>
                                        <p:cTn id="86" dur="500"/>
                                        <p:tgtEl>
                                          <p:spTgt spid="19"/>
                                        </p:tgtEl>
                                      </p:cBhvr>
                                    </p:animEffect>
                                  </p:childTnLst>
                                </p:cTn>
                              </p:par>
                            </p:childTnLst>
                          </p:cTn>
                        </p:par>
                        <p:par>
                          <p:cTn id="87" fill="hold">
                            <p:stCondLst>
                              <p:cond delay="48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750"/>
                                        <p:tgtEl>
                                          <p:spTgt spid="29"/>
                                        </p:tgtEl>
                                      </p:cBhvr>
                                    </p:animEffect>
                                    <p:anim calcmode="lin" valueType="num">
                                      <p:cBhvr>
                                        <p:cTn id="91" dur="750" fill="hold"/>
                                        <p:tgtEl>
                                          <p:spTgt spid="29"/>
                                        </p:tgtEl>
                                        <p:attrNameLst>
                                          <p:attrName>ppt_x</p:attrName>
                                        </p:attrNameLst>
                                      </p:cBhvr>
                                      <p:tavLst>
                                        <p:tav tm="0">
                                          <p:val>
                                            <p:strVal val="#ppt_x"/>
                                          </p:val>
                                        </p:tav>
                                        <p:tav tm="100000">
                                          <p:val>
                                            <p:strVal val="#ppt_x"/>
                                          </p:val>
                                        </p:tav>
                                      </p:tavLst>
                                    </p:anim>
                                    <p:anim calcmode="lin" valueType="num">
                                      <p:cBhvr>
                                        <p:cTn id="92" dur="75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850"/>
                            </p:stCondLst>
                            <p:childTnLst>
                              <p:par>
                                <p:cTn id="94" presetID="22" presetClass="entr" presetSubtype="1"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up)">
                                      <p:cBhvr>
                                        <p:cTn id="96" dur="500"/>
                                        <p:tgtEl>
                                          <p:spTgt spid="31"/>
                                        </p:tgtEl>
                                      </p:cBhvr>
                                    </p:animEffect>
                                  </p:childTnLst>
                                </p:cTn>
                              </p:par>
                            </p:childTnLst>
                          </p:cTn>
                        </p:par>
                        <p:par>
                          <p:cTn id="97" fill="hold">
                            <p:stCondLst>
                              <p:cond delay="6350"/>
                            </p:stCondLst>
                            <p:childTnLst>
                              <p:par>
                                <p:cTn id="98" presetID="42"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750"/>
                                        <p:tgtEl>
                                          <p:spTgt spid="30"/>
                                        </p:tgtEl>
                                      </p:cBhvr>
                                    </p:animEffect>
                                    <p:anim calcmode="lin" valueType="num">
                                      <p:cBhvr>
                                        <p:cTn id="101" dur="750" fill="hold"/>
                                        <p:tgtEl>
                                          <p:spTgt spid="30"/>
                                        </p:tgtEl>
                                        <p:attrNameLst>
                                          <p:attrName>ppt_x</p:attrName>
                                        </p:attrNameLst>
                                      </p:cBhvr>
                                      <p:tavLst>
                                        <p:tav tm="0">
                                          <p:val>
                                            <p:strVal val="#ppt_x"/>
                                          </p:val>
                                        </p:tav>
                                        <p:tav tm="100000">
                                          <p:val>
                                            <p:strVal val="#ppt_x"/>
                                          </p:val>
                                        </p:tav>
                                      </p:tavLst>
                                    </p:anim>
                                    <p:anim calcmode="lin" valueType="num">
                                      <p:cBhvr>
                                        <p:cTn id="102" dur="750" fill="hold"/>
                                        <p:tgtEl>
                                          <p:spTgt spid="30"/>
                                        </p:tgtEl>
                                        <p:attrNameLst>
                                          <p:attrName>ppt_y</p:attrName>
                                        </p:attrNameLst>
                                      </p:cBhvr>
                                      <p:tavLst>
                                        <p:tav tm="0">
                                          <p:val>
                                            <p:strVal val="#ppt_y+.1"/>
                                          </p:val>
                                        </p:tav>
                                        <p:tav tm="100000">
                                          <p:val>
                                            <p:strVal val="#ppt_y"/>
                                          </p:val>
                                        </p:tav>
                                      </p:tavLst>
                                    </p:anim>
                                  </p:childTnLst>
                                </p:cTn>
                              </p:par>
                            </p:childTnLst>
                          </p:cTn>
                        </p:par>
                        <p:par>
                          <p:cTn id="103" fill="hold">
                            <p:stCondLst>
                              <p:cond delay="7350"/>
                            </p:stCondLst>
                            <p:childTnLst>
                              <p:par>
                                <p:cTn id="104" presetID="22" presetClass="entr" presetSubtype="1"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9" grpId="0" animBg="1"/>
      <p:bldP spid="30" grpId="0" animBg="1"/>
      <p:bldP spid="31"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圆角矩形 7"/>
          <p:cNvSpPr/>
          <p:nvPr/>
        </p:nvSpPr>
        <p:spPr>
          <a:xfrm rot="2700000">
            <a:off x="1234676" y="1958409"/>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9" name="圆角矩形 8"/>
          <p:cNvSpPr/>
          <p:nvPr/>
        </p:nvSpPr>
        <p:spPr>
          <a:xfrm rot="2700000">
            <a:off x="3094917" y="1502302"/>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0" name="AutoShape 31"/>
          <p:cNvSpPr>
            <a:spLocks noChangeAspect="1" noChangeArrowheads="1" noTextEdit="1"/>
          </p:cNvSpPr>
          <p:nvPr/>
        </p:nvSpPr>
        <p:spPr bwMode="auto">
          <a:xfrm>
            <a:off x="3358356" y="2236453"/>
            <a:ext cx="56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圆角矩形 10"/>
          <p:cNvSpPr/>
          <p:nvPr/>
        </p:nvSpPr>
        <p:spPr>
          <a:xfrm rot="2700000">
            <a:off x="4955158" y="1976747"/>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2" name="圆角矩形 11"/>
          <p:cNvSpPr/>
          <p:nvPr/>
        </p:nvSpPr>
        <p:spPr>
          <a:xfrm rot="2700000">
            <a:off x="6815399" y="1563502"/>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nvGrpSpPr>
          <p:cNvPr id="13" name="组合 12"/>
          <p:cNvGrpSpPr/>
          <p:nvPr/>
        </p:nvGrpSpPr>
        <p:grpSpPr>
          <a:xfrm>
            <a:off x="1234281" y="1406191"/>
            <a:ext cx="1095375" cy="1095375"/>
            <a:chOff x="1234281" y="1670157"/>
            <a:chExt cx="1095375" cy="1095375"/>
          </a:xfrm>
        </p:grpSpPr>
        <p:sp>
          <p:nvSpPr>
            <p:cNvPr id="14" name="圆角矩形 13"/>
            <p:cNvSpPr/>
            <p:nvPr/>
          </p:nvSpPr>
          <p:spPr>
            <a:xfrm rot="3891413">
              <a:off x="1234281" y="1670157"/>
              <a:ext cx="1095375" cy="1095375"/>
            </a:xfrm>
            <a:prstGeom prst="roundRect">
              <a:avLst/>
            </a:prstGeom>
            <a:solidFill>
              <a:srgbClr val="FFFFFF"/>
            </a:solidFill>
            <a:ln w="12700" cap="flat" cmpd="sng" algn="ctr">
              <a:noFill/>
              <a:prstDash val="solid"/>
              <a:miter lim="800000"/>
            </a:ln>
            <a:effectLst>
              <a:outerShdw blurRad="127000" dist="76200" dir="10800000" algn="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5" name="KSO_Shape"/>
            <p:cNvSpPr/>
            <p:nvPr/>
          </p:nvSpPr>
          <p:spPr>
            <a:xfrm>
              <a:off x="1524794" y="1968607"/>
              <a:ext cx="504825" cy="468312"/>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6" name="组合 15"/>
          <p:cNvGrpSpPr/>
          <p:nvPr/>
        </p:nvGrpSpPr>
        <p:grpSpPr>
          <a:xfrm>
            <a:off x="3094831" y="1950703"/>
            <a:ext cx="1095375" cy="1093788"/>
            <a:chOff x="3094831" y="2214669"/>
            <a:chExt cx="1095375" cy="1093788"/>
          </a:xfrm>
        </p:grpSpPr>
        <p:sp>
          <p:nvSpPr>
            <p:cNvPr id="17" name="圆角矩形 16"/>
            <p:cNvSpPr/>
            <p:nvPr/>
          </p:nvSpPr>
          <p:spPr>
            <a:xfrm rot="1514154">
              <a:off x="3094831" y="2214669"/>
              <a:ext cx="1095375"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8" name="KSO_Shape"/>
            <p:cNvSpPr/>
            <p:nvPr/>
          </p:nvSpPr>
          <p:spPr>
            <a:xfrm>
              <a:off x="3434556" y="2602019"/>
              <a:ext cx="414338" cy="319088"/>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solidFill>
              <a:srgbClr val="0070C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9" name="组合 18"/>
          <p:cNvGrpSpPr/>
          <p:nvPr/>
        </p:nvGrpSpPr>
        <p:grpSpPr>
          <a:xfrm>
            <a:off x="4955381" y="1445878"/>
            <a:ext cx="1093788" cy="1095375"/>
            <a:chOff x="4955381" y="1709844"/>
            <a:chExt cx="1093788" cy="1095375"/>
          </a:xfrm>
        </p:grpSpPr>
        <p:sp>
          <p:nvSpPr>
            <p:cNvPr id="20" name="圆角矩形 19"/>
            <p:cNvSpPr/>
            <p:nvPr/>
          </p:nvSpPr>
          <p:spPr>
            <a:xfrm rot="4881661">
              <a:off x="4954587" y="1710638"/>
              <a:ext cx="1095375"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1" name="KSO_Shape"/>
            <p:cNvSpPr/>
            <p:nvPr/>
          </p:nvSpPr>
          <p:spPr>
            <a:xfrm>
              <a:off x="5352256" y="2024169"/>
              <a:ext cx="300038" cy="512763"/>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70C0"/>
            </a:solidFill>
            <a:ln w="12700" cap="flat" cmpd="sng" algn="ctr">
              <a:noFill/>
              <a:prstDash val="solid"/>
              <a:miter lim="800000"/>
            </a:ln>
            <a:effectLst/>
          </p:spPr>
          <p:txBody>
            <a:bodyPr bIns="324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dirty="0">
                <a:solidFill>
                  <a:srgbClr val="FFFFFF"/>
                </a:solidFill>
                <a:latin typeface="Times New Roman" panose="02020603050405020304"/>
                <a:ea typeface="幼圆" panose="02010509060101010101" charset="-122"/>
              </a:endParaRPr>
            </a:p>
          </p:txBody>
        </p:sp>
      </p:grpSp>
      <p:grpSp>
        <p:nvGrpSpPr>
          <p:cNvPr id="22" name="组合 21"/>
          <p:cNvGrpSpPr/>
          <p:nvPr/>
        </p:nvGrpSpPr>
        <p:grpSpPr>
          <a:xfrm>
            <a:off x="6815931" y="2036428"/>
            <a:ext cx="1093788" cy="1093788"/>
            <a:chOff x="6815931" y="2300394"/>
            <a:chExt cx="1093788" cy="1093788"/>
          </a:xfrm>
        </p:grpSpPr>
        <p:sp>
          <p:nvSpPr>
            <p:cNvPr id="23" name="圆角矩形 22"/>
            <p:cNvSpPr/>
            <p:nvPr/>
          </p:nvSpPr>
          <p:spPr>
            <a:xfrm rot="278720">
              <a:off x="6815931" y="2300394"/>
              <a:ext cx="1093788"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4" name="KSO_Shape"/>
            <p:cNvSpPr/>
            <p:nvPr/>
          </p:nvSpPr>
          <p:spPr bwMode="auto">
            <a:xfrm>
              <a:off x="7182644" y="2603607"/>
              <a:ext cx="358775" cy="487362"/>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mn-ea"/>
              </a:endParaRPr>
            </a:p>
          </p:txBody>
        </p:sp>
      </p:grpSp>
      <p:sp>
        <p:nvSpPr>
          <p:cNvPr id="25" name="文本框 81"/>
          <p:cNvSpPr txBox="1">
            <a:spLocks noChangeArrowheads="1"/>
          </p:cNvSpPr>
          <p:nvPr/>
        </p:nvSpPr>
        <p:spPr bwMode="auto">
          <a:xfrm>
            <a:off x="686192"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输入您的文本请在输入您的文本此处输入您的文本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81"/>
          <p:cNvSpPr txBox="1">
            <a:spLocks noChangeArrowheads="1"/>
          </p:cNvSpPr>
          <p:nvPr/>
        </p:nvSpPr>
        <p:spPr bwMode="auto">
          <a:xfrm>
            <a:off x="2581736"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输入您的文本请在输入您的文本此处输入您的文本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81"/>
          <p:cNvSpPr txBox="1">
            <a:spLocks noChangeArrowheads="1"/>
          </p:cNvSpPr>
          <p:nvPr/>
        </p:nvSpPr>
        <p:spPr bwMode="auto">
          <a:xfrm>
            <a:off x="4477280"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输入您的文本请在输入您的文本此处输入您的文本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81"/>
          <p:cNvSpPr txBox="1">
            <a:spLocks noChangeArrowheads="1"/>
          </p:cNvSpPr>
          <p:nvPr/>
        </p:nvSpPr>
        <p:spPr bwMode="auto">
          <a:xfrm>
            <a:off x="6372825"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输入您的文本请在输入您的文本此处输入您的文本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185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500"/>
                                        <p:tgtEl>
                                          <p:spTgt spid="2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1" grpId="0" animBg="1"/>
      <p:bldP spid="12" grpId="0" animBg="1"/>
      <p:bldP spid="25" grpId="0"/>
      <p:bldP spid="26"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Rectangle 8"/>
          <p:cNvSpPr>
            <a:spLocks noChangeArrowheads="1"/>
          </p:cNvSpPr>
          <p:nvPr/>
        </p:nvSpPr>
        <p:spPr bwMode="auto">
          <a:xfrm>
            <a:off x="4562747" y="1059582"/>
            <a:ext cx="2940050" cy="1831975"/>
          </a:xfrm>
          <a:prstGeom prst="rect">
            <a:avLst/>
          </a:prstGeom>
          <a:solidFill>
            <a:srgbClr val="0070C0"/>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pic>
        <p:nvPicPr>
          <p:cNvPr id="9" name="Picture 9" descr="1912176_011310063559_2"/>
          <p:cNvPicPr>
            <a:picLocks noChangeAspect="1" noChangeArrowheads="1"/>
          </p:cNvPicPr>
          <p:nvPr/>
        </p:nvPicPr>
        <p:blipFill>
          <a:blip r:embed="rId1" cstate="print"/>
          <a:srcRect b="6538"/>
          <a:stretch>
            <a:fillRect/>
          </a:stretch>
        </p:blipFill>
        <p:spPr bwMode="auto">
          <a:xfrm>
            <a:off x="1563960" y="1059582"/>
            <a:ext cx="2938462" cy="1831975"/>
          </a:xfrm>
          <a:prstGeom prst="rect">
            <a:avLst/>
          </a:prstGeom>
          <a:noFill/>
          <a:ln w="9525">
            <a:noFill/>
            <a:miter lim="800000"/>
            <a:headEnd/>
            <a:tailEnd/>
          </a:ln>
          <a:effectLst/>
        </p:spPr>
      </p:pic>
      <p:sp>
        <p:nvSpPr>
          <p:cNvPr id="10" name="Rectangle 10"/>
          <p:cNvSpPr>
            <a:spLocks noChangeArrowheads="1"/>
          </p:cNvSpPr>
          <p:nvPr/>
        </p:nvSpPr>
        <p:spPr bwMode="auto">
          <a:xfrm>
            <a:off x="1563960" y="2948707"/>
            <a:ext cx="2938462" cy="1830388"/>
          </a:xfrm>
          <a:prstGeom prst="rect">
            <a:avLst/>
          </a:prstGeom>
          <a:solidFill>
            <a:srgbClr val="0070C0"/>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pic>
        <p:nvPicPr>
          <p:cNvPr id="1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62746" y="2948707"/>
            <a:ext cx="2940052" cy="1830388"/>
          </a:xfrm>
          <a:prstGeom prst="rect">
            <a:avLst/>
          </a:prstGeom>
          <a:noFill/>
          <a:ln w="9525">
            <a:noFill/>
            <a:miter lim="800000"/>
            <a:headEnd/>
            <a:tailEnd/>
          </a:ln>
          <a:effectLst/>
        </p:spPr>
      </p:pic>
      <p:sp>
        <p:nvSpPr>
          <p:cNvPr id="12" name="Text Box 12"/>
          <p:cNvSpPr txBox="1">
            <a:spLocks noChangeArrowheads="1"/>
          </p:cNvSpPr>
          <p:nvPr/>
        </p:nvSpPr>
        <p:spPr bwMode="auto">
          <a:xfrm>
            <a:off x="5016971" y="1563638"/>
            <a:ext cx="2219325" cy="1033546"/>
          </a:xfrm>
          <a:prstGeom prst="rect">
            <a:avLst/>
          </a:prstGeom>
          <a:noFill/>
          <a:ln w="9525">
            <a:noFill/>
            <a:miter lim="800000"/>
          </a:ln>
          <a:effectLst/>
        </p:spPr>
        <p:txBody>
          <a:bodyPr lIns="72574" tIns="36287" rIns="72574" bIns="36287">
            <a:spAutoFit/>
          </a:bodyPr>
          <a:lstStyle/>
          <a:p>
            <a:pPr algn="just">
              <a:lnSpc>
                <a:spcPct val="13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Text Box 13"/>
          <p:cNvSpPr txBox="1">
            <a:spLocks noChangeArrowheads="1"/>
          </p:cNvSpPr>
          <p:nvPr/>
        </p:nvSpPr>
        <p:spPr bwMode="auto">
          <a:xfrm>
            <a:off x="1776611" y="3394025"/>
            <a:ext cx="2219325" cy="1033546"/>
          </a:xfrm>
          <a:prstGeom prst="rect">
            <a:avLst/>
          </a:prstGeom>
          <a:noFill/>
          <a:ln w="9525">
            <a:noFill/>
            <a:miter lim="800000"/>
          </a:ln>
          <a:effectLst/>
        </p:spPr>
        <p:txBody>
          <a:bodyPr lIns="72574" tIns="36287" rIns="72574" bIns="36287">
            <a:spAutoFit/>
          </a:bodyPr>
          <a:lstStyle/>
          <a:p>
            <a:pPr algn="r">
              <a:lnSpc>
                <a:spcPct val="13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AutoShape 14"/>
          <p:cNvSpPr>
            <a:spLocks noChangeArrowheads="1"/>
          </p:cNvSpPr>
          <p:nvPr/>
        </p:nvSpPr>
        <p:spPr bwMode="auto">
          <a:xfrm rot="16200000">
            <a:off x="3807892" y="3821038"/>
            <a:ext cx="842962" cy="149225"/>
          </a:xfrm>
          <a:prstGeom prst="flowChartMerge">
            <a:avLst/>
          </a:prstGeom>
          <a:solidFill>
            <a:schemeClr val="bg1"/>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5" name="AutoShape 15"/>
          <p:cNvSpPr>
            <a:spLocks noChangeArrowheads="1"/>
          </p:cNvSpPr>
          <p:nvPr/>
        </p:nvSpPr>
        <p:spPr bwMode="auto">
          <a:xfrm rot="5400000" flipH="1">
            <a:off x="4423048" y="1964457"/>
            <a:ext cx="842962" cy="147637"/>
          </a:xfrm>
          <a:prstGeom prst="flowChartMerge">
            <a:avLst/>
          </a:prstGeom>
          <a:solidFill>
            <a:schemeClr val="bg1"/>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9"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1850"/>
                            </p:stCondLst>
                            <p:childTnLst>
                              <p:par>
                                <p:cTn id="27" presetID="2" presetClass="entr" presetSubtype="1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childTnLst>
                          </p:cTn>
                        </p:par>
                        <p:par>
                          <p:cTn id="35" fill="hold">
                            <p:stCondLst>
                              <p:cond delay="2350"/>
                            </p:stCondLst>
                            <p:childTnLst>
                              <p:par>
                                <p:cTn id="36" presetID="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28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00"/>
                                        <p:tgtEl>
                                          <p:spTgt spid="1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2" grpId="0" bldLvl="0" autoUpdateAnimBg="0"/>
      <p:bldP spid="13" grpId="0" bldLvl="0" autoUpdateAnimBg="0"/>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1"/>
          <p:cNvSpPr/>
          <p:nvPr/>
        </p:nvSpPr>
        <p:spPr>
          <a:xfrm>
            <a:off x="522515"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109448" y="1819912"/>
            <a:ext cx="1076694" cy="1076697"/>
            <a:chOff x="1109448" y="1819912"/>
            <a:chExt cx="1076694" cy="1076697"/>
          </a:xfrm>
        </p:grpSpPr>
        <p:sp>
          <p:nvSpPr>
            <p:cNvPr id="10" name="椭圆 9"/>
            <p:cNvSpPr/>
            <p:nvPr/>
          </p:nvSpPr>
          <p:spPr bwMode="auto">
            <a:xfrm>
              <a:off x="1109448" y="1819912"/>
              <a:ext cx="1076694"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A</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rot="2140418">
              <a:off x="1260812"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12" name="TextBox 31"/>
          <p:cNvSpPr txBox="1"/>
          <p:nvPr/>
        </p:nvSpPr>
        <p:spPr>
          <a:xfrm>
            <a:off x="736598" y="3653129"/>
            <a:ext cx="1695158"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
        <p:nvSpPr>
          <p:cNvPr id="13" name="椭圆 1"/>
          <p:cNvSpPr/>
          <p:nvPr/>
        </p:nvSpPr>
        <p:spPr>
          <a:xfrm>
            <a:off x="2560090"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147022" y="1819912"/>
            <a:ext cx="1076695" cy="1076697"/>
            <a:chOff x="3147022" y="1819912"/>
            <a:chExt cx="1076695" cy="1076697"/>
          </a:xfrm>
        </p:grpSpPr>
        <p:sp>
          <p:nvSpPr>
            <p:cNvPr id="15" name="椭圆 14"/>
            <p:cNvSpPr/>
            <p:nvPr/>
          </p:nvSpPr>
          <p:spPr bwMode="auto">
            <a:xfrm>
              <a:off x="3147022"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B</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rot="2140418">
              <a:off x="3298386"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17" name="TextBox 31"/>
          <p:cNvSpPr txBox="1"/>
          <p:nvPr/>
        </p:nvSpPr>
        <p:spPr>
          <a:xfrm>
            <a:off x="2818598"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
        <p:nvSpPr>
          <p:cNvPr id="18" name="椭圆 1"/>
          <p:cNvSpPr/>
          <p:nvPr/>
        </p:nvSpPr>
        <p:spPr>
          <a:xfrm>
            <a:off x="4579403"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66336" y="1819912"/>
            <a:ext cx="1076695" cy="1076697"/>
            <a:chOff x="5166336" y="1819912"/>
            <a:chExt cx="1076695" cy="1076697"/>
          </a:xfrm>
        </p:grpSpPr>
        <p:sp>
          <p:nvSpPr>
            <p:cNvPr id="20" name="椭圆 19"/>
            <p:cNvSpPr/>
            <p:nvPr/>
          </p:nvSpPr>
          <p:spPr bwMode="auto">
            <a:xfrm>
              <a:off x="5166336"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C</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21" name="椭圆 20"/>
            <p:cNvSpPr/>
            <p:nvPr/>
          </p:nvSpPr>
          <p:spPr bwMode="auto">
            <a:xfrm rot="2140418">
              <a:off x="5317700"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22" name="TextBox 31"/>
          <p:cNvSpPr txBox="1"/>
          <p:nvPr/>
        </p:nvSpPr>
        <p:spPr>
          <a:xfrm>
            <a:off x="4807125"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
        <p:nvSpPr>
          <p:cNvPr id="23" name="椭圆 1"/>
          <p:cNvSpPr/>
          <p:nvPr/>
        </p:nvSpPr>
        <p:spPr>
          <a:xfrm>
            <a:off x="6698604"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285537" y="1819912"/>
            <a:ext cx="1076695" cy="1076697"/>
            <a:chOff x="7285537" y="1819912"/>
            <a:chExt cx="1076695" cy="1076697"/>
          </a:xfrm>
        </p:grpSpPr>
        <p:sp>
          <p:nvSpPr>
            <p:cNvPr id="25" name="椭圆 24"/>
            <p:cNvSpPr/>
            <p:nvPr/>
          </p:nvSpPr>
          <p:spPr bwMode="auto">
            <a:xfrm>
              <a:off x="7285537"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D</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rot="2140418">
              <a:off x="7380363" y="1900930"/>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27" name="TextBox 31"/>
          <p:cNvSpPr txBox="1"/>
          <p:nvPr/>
        </p:nvSpPr>
        <p:spPr>
          <a:xfrm>
            <a:off x="6926326"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85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350"/>
                            </p:stCondLst>
                            <p:childTnLst>
                              <p:par>
                                <p:cTn id="28" presetID="2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285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par>
                          <p:cTn id="35" fill="hold">
                            <p:stCondLst>
                              <p:cond delay="3350"/>
                            </p:stCondLst>
                            <p:childTnLst>
                              <p:par>
                                <p:cTn id="36" presetID="53"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85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4350"/>
                            </p:stCondLst>
                            <p:childTnLst>
                              <p:par>
                                <p:cTn id="46" presetID="2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par>
                          <p:cTn id="49" fill="hold">
                            <p:stCondLst>
                              <p:cond delay="4850"/>
                            </p:stCondLst>
                            <p:childTnLst>
                              <p:par>
                                <p:cTn id="50" presetID="53" presetClass="entr" presetSubtype="16"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par>
                          <p:cTn id="55" fill="hold">
                            <p:stCondLst>
                              <p:cond delay="5350"/>
                            </p:stCondLst>
                            <p:childTnLst>
                              <p:par>
                                <p:cTn id="56" presetID="2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par>
                          <p:cTn id="59" fill="hold">
                            <p:stCondLst>
                              <p:cond delay="585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350"/>
                            </p:stCondLst>
                            <p:childTnLst>
                              <p:par>
                                <p:cTn id="64" presetID="53" presetClass="entr" presetSubtype="16"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par>
                          <p:cTn id="69" fill="hold">
                            <p:stCondLst>
                              <p:cond delay="6850"/>
                            </p:stCondLst>
                            <p:childTnLst>
                              <p:par>
                                <p:cTn id="70" presetID="22" presetClass="entr" presetSubtype="1"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up)">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2" grpId="0"/>
      <p:bldP spid="13" grpId="0" animBg="1"/>
      <p:bldP spid="17" grpId="0"/>
      <p:bldP spid="18" grpId="0" animBg="1"/>
      <p:bldP spid="22" grpId="0"/>
      <p:bldP spid="23" grpId="0" animBg="1"/>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任意多边形 7"/>
          <p:cNvSpPr/>
          <p:nvPr/>
        </p:nvSpPr>
        <p:spPr>
          <a:xfrm>
            <a:off x="1115616" y="2288982"/>
            <a:ext cx="6704288" cy="1002848"/>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1" fmla="*/ 0 w 9084039"/>
              <a:gd name="connsiteY0-2" fmla="*/ 741988 h 1296771"/>
              <a:gd name="connsiteX1-3" fmla="*/ 1229193 w 9084039"/>
              <a:gd name="connsiteY1-4" fmla="*/ 7470 h 1296771"/>
              <a:gd name="connsiteX2-5" fmla="*/ 2248524 w 9084039"/>
              <a:gd name="connsiteY2-6" fmla="*/ 1146723 h 1296771"/>
              <a:gd name="connsiteX3-7" fmla="*/ 3777521 w 9084039"/>
              <a:gd name="connsiteY3-8" fmla="*/ 97411 h 1296771"/>
              <a:gd name="connsiteX4-9" fmla="*/ 4901783 w 9084039"/>
              <a:gd name="connsiteY4-10" fmla="*/ 1176703 h 1296771"/>
              <a:gd name="connsiteX5-11" fmla="*/ 6355829 w 9084039"/>
              <a:gd name="connsiteY5-12" fmla="*/ 412205 h 1296771"/>
              <a:gd name="connsiteX6-13" fmla="*/ 7480091 w 9084039"/>
              <a:gd name="connsiteY6-14" fmla="*/ 1296625 h 1296771"/>
              <a:gd name="connsiteX7-15" fmla="*/ 8439462 w 9084039"/>
              <a:gd name="connsiteY7-16" fmla="*/ 487156 h 1296771"/>
              <a:gd name="connsiteX8-17" fmla="*/ 9084039 w 9084039"/>
              <a:gd name="connsiteY8-18" fmla="*/ 1101752 h 1296771"/>
              <a:gd name="connsiteX0-19" fmla="*/ 0 w 9084039"/>
              <a:gd name="connsiteY0-20" fmla="*/ 741988 h 1299012"/>
              <a:gd name="connsiteX1-21" fmla="*/ 1229193 w 9084039"/>
              <a:gd name="connsiteY1-22" fmla="*/ 7470 h 1299012"/>
              <a:gd name="connsiteX2-23" fmla="*/ 2248524 w 9084039"/>
              <a:gd name="connsiteY2-24" fmla="*/ 1146723 h 1299012"/>
              <a:gd name="connsiteX3-25" fmla="*/ 3777521 w 9084039"/>
              <a:gd name="connsiteY3-26" fmla="*/ 97411 h 1299012"/>
              <a:gd name="connsiteX4-27" fmla="*/ 4901783 w 9084039"/>
              <a:gd name="connsiteY4-28" fmla="*/ 1176703 h 1299012"/>
              <a:gd name="connsiteX5-29" fmla="*/ 6310859 w 9084039"/>
              <a:gd name="connsiteY5-30" fmla="*/ 172362 h 1299012"/>
              <a:gd name="connsiteX6-31" fmla="*/ 7480091 w 9084039"/>
              <a:gd name="connsiteY6-32" fmla="*/ 1296625 h 1299012"/>
              <a:gd name="connsiteX7-33" fmla="*/ 8439462 w 9084039"/>
              <a:gd name="connsiteY7-34" fmla="*/ 487156 h 1299012"/>
              <a:gd name="connsiteX8-35" fmla="*/ 9084039 w 9084039"/>
              <a:gd name="connsiteY8-36" fmla="*/ 1101752 h 1299012"/>
              <a:gd name="connsiteX0-37" fmla="*/ 0 w 9084039"/>
              <a:gd name="connsiteY0-38" fmla="*/ 741988 h 1296642"/>
              <a:gd name="connsiteX1-39" fmla="*/ 1229193 w 9084039"/>
              <a:gd name="connsiteY1-40" fmla="*/ 7470 h 1296642"/>
              <a:gd name="connsiteX2-41" fmla="*/ 2248524 w 9084039"/>
              <a:gd name="connsiteY2-42" fmla="*/ 1146723 h 1296642"/>
              <a:gd name="connsiteX3-43" fmla="*/ 3777521 w 9084039"/>
              <a:gd name="connsiteY3-44" fmla="*/ 97411 h 1296642"/>
              <a:gd name="connsiteX4-45" fmla="*/ 4901783 w 9084039"/>
              <a:gd name="connsiteY4-46" fmla="*/ 1176703 h 1296642"/>
              <a:gd name="connsiteX5-47" fmla="*/ 6310859 w 9084039"/>
              <a:gd name="connsiteY5-48" fmla="*/ 172362 h 1296642"/>
              <a:gd name="connsiteX6-49" fmla="*/ 7480091 w 9084039"/>
              <a:gd name="connsiteY6-50" fmla="*/ 1296625 h 1296642"/>
              <a:gd name="connsiteX7-51" fmla="*/ 8439462 w 9084039"/>
              <a:gd name="connsiteY7-52" fmla="*/ 202343 h 1296642"/>
              <a:gd name="connsiteX8-53" fmla="*/ 9084039 w 9084039"/>
              <a:gd name="connsiteY8-54" fmla="*/ 1101752 h 1296642"/>
              <a:gd name="connsiteX0-55" fmla="*/ 0 w 9129009"/>
              <a:gd name="connsiteY0-56" fmla="*/ 1169250 h 1289189"/>
              <a:gd name="connsiteX1-57" fmla="*/ 1274163 w 9129009"/>
              <a:gd name="connsiteY1-58" fmla="*/ 17 h 1289189"/>
              <a:gd name="connsiteX2-59" fmla="*/ 2293494 w 9129009"/>
              <a:gd name="connsiteY2-60" fmla="*/ 1139270 h 1289189"/>
              <a:gd name="connsiteX3-61" fmla="*/ 3822491 w 9129009"/>
              <a:gd name="connsiteY3-62" fmla="*/ 89958 h 1289189"/>
              <a:gd name="connsiteX4-63" fmla="*/ 4946753 w 9129009"/>
              <a:gd name="connsiteY4-64" fmla="*/ 1169250 h 1289189"/>
              <a:gd name="connsiteX5-65" fmla="*/ 6355829 w 9129009"/>
              <a:gd name="connsiteY5-66" fmla="*/ 164909 h 1289189"/>
              <a:gd name="connsiteX6-67" fmla="*/ 7525061 w 9129009"/>
              <a:gd name="connsiteY6-68" fmla="*/ 1289172 h 1289189"/>
              <a:gd name="connsiteX7-69" fmla="*/ 8484432 w 9129009"/>
              <a:gd name="connsiteY7-70" fmla="*/ 194890 h 1289189"/>
              <a:gd name="connsiteX8-71" fmla="*/ 9129009 w 9129009"/>
              <a:gd name="connsiteY8-72" fmla="*/ 1094299 h 1289189"/>
              <a:gd name="connsiteX0-73" fmla="*/ 0 w 9129009"/>
              <a:gd name="connsiteY0-74" fmla="*/ 1169250 h 1289189"/>
              <a:gd name="connsiteX1-75" fmla="*/ 1274163 w 9129009"/>
              <a:gd name="connsiteY1-76" fmla="*/ 17 h 1289189"/>
              <a:gd name="connsiteX2-77" fmla="*/ 2293494 w 9129009"/>
              <a:gd name="connsiteY2-78" fmla="*/ 1139270 h 1289189"/>
              <a:gd name="connsiteX3-79" fmla="*/ 3822491 w 9129009"/>
              <a:gd name="connsiteY3-80" fmla="*/ 89958 h 1289189"/>
              <a:gd name="connsiteX4-81" fmla="*/ 4946753 w 9129009"/>
              <a:gd name="connsiteY4-82" fmla="*/ 1169250 h 1289189"/>
              <a:gd name="connsiteX5-83" fmla="*/ 6355829 w 9129009"/>
              <a:gd name="connsiteY5-84" fmla="*/ 164909 h 1289189"/>
              <a:gd name="connsiteX6-85" fmla="*/ 7525061 w 9129009"/>
              <a:gd name="connsiteY6-86" fmla="*/ 1289172 h 1289189"/>
              <a:gd name="connsiteX7-87" fmla="*/ 8484432 w 9129009"/>
              <a:gd name="connsiteY7-88" fmla="*/ 194890 h 1289189"/>
              <a:gd name="connsiteX8-89" fmla="*/ 9129009 w 9129009"/>
              <a:gd name="connsiteY8-90" fmla="*/ 1094299 h 1289189"/>
              <a:gd name="connsiteX0-91" fmla="*/ 0 w 9129009"/>
              <a:gd name="connsiteY0-92" fmla="*/ 1169250 h 1289189"/>
              <a:gd name="connsiteX1-93" fmla="*/ 1139251 w 9129009"/>
              <a:gd name="connsiteY1-94" fmla="*/ 17 h 1289189"/>
              <a:gd name="connsiteX2-95" fmla="*/ 2293494 w 9129009"/>
              <a:gd name="connsiteY2-96" fmla="*/ 1139270 h 1289189"/>
              <a:gd name="connsiteX3-97" fmla="*/ 3822491 w 9129009"/>
              <a:gd name="connsiteY3-98" fmla="*/ 89958 h 1289189"/>
              <a:gd name="connsiteX4-99" fmla="*/ 4946753 w 9129009"/>
              <a:gd name="connsiteY4-100" fmla="*/ 1169250 h 1289189"/>
              <a:gd name="connsiteX5-101" fmla="*/ 6355829 w 9129009"/>
              <a:gd name="connsiteY5-102" fmla="*/ 164909 h 1289189"/>
              <a:gd name="connsiteX6-103" fmla="*/ 7525061 w 9129009"/>
              <a:gd name="connsiteY6-104" fmla="*/ 1289172 h 1289189"/>
              <a:gd name="connsiteX7-105" fmla="*/ 8484432 w 9129009"/>
              <a:gd name="connsiteY7-106" fmla="*/ 194890 h 1289189"/>
              <a:gd name="connsiteX8-107" fmla="*/ 9129009 w 9129009"/>
              <a:gd name="connsiteY8-108" fmla="*/ 1094299 h 1289189"/>
              <a:gd name="connsiteX0-109" fmla="*/ 0 w 8484432"/>
              <a:gd name="connsiteY0-110" fmla="*/ 1169250 h 1289189"/>
              <a:gd name="connsiteX1-111" fmla="*/ 1139251 w 8484432"/>
              <a:gd name="connsiteY1-112" fmla="*/ 17 h 1289189"/>
              <a:gd name="connsiteX2-113" fmla="*/ 2293494 w 8484432"/>
              <a:gd name="connsiteY2-114" fmla="*/ 1139270 h 1289189"/>
              <a:gd name="connsiteX3-115" fmla="*/ 3822491 w 8484432"/>
              <a:gd name="connsiteY3-116" fmla="*/ 89958 h 1289189"/>
              <a:gd name="connsiteX4-117" fmla="*/ 4946753 w 8484432"/>
              <a:gd name="connsiteY4-118" fmla="*/ 1169250 h 1289189"/>
              <a:gd name="connsiteX5-119" fmla="*/ 6355829 w 8484432"/>
              <a:gd name="connsiteY5-120" fmla="*/ 164909 h 1289189"/>
              <a:gd name="connsiteX6-121" fmla="*/ 7525061 w 8484432"/>
              <a:gd name="connsiteY6-122" fmla="*/ 1289172 h 1289189"/>
              <a:gd name="connsiteX7-123" fmla="*/ 8484432 w 8484432"/>
              <a:gd name="connsiteY7-124" fmla="*/ 194890 h 1289189"/>
              <a:gd name="connsiteX0-125" fmla="*/ 0 w 8484432"/>
              <a:gd name="connsiteY0-126" fmla="*/ 1169250 h 1306829"/>
              <a:gd name="connsiteX1-127" fmla="*/ 1139251 w 8484432"/>
              <a:gd name="connsiteY1-128" fmla="*/ 17 h 1306829"/>
              <a:gd name="connsiteX2-129" fmla="*/ 2293494 w 8484432"/>
              <a:gd name="connsiteY2-130" fmla="*/ 1139270 h 1306829"/>
              <a:gd name="connsiteX3-131" fmla="*/ 3822491 w 8484432"/>
              <a:gd name="connsiteY3-132" fmla="*/ 89958 h 1306829"/>
              <a:gd name="connsiteX4-133" fmla="*/ 4946753 w 8484432"/>
              <a:gd name="connsiteY4-134" fmla="*/ 1169250 h 1306829"/>
              <a:gd name="connsiteX5-135" fmla="*/ 6355829 w 8484432"/>
              <a:gd name="connsiteY5-136" fmla="*/ 164909 h 1306829"/>
              <a:gd name="connsiteX6-137" fmla="*/ 7525061 w 8484432"/>
              <a:gd name="connsiteY6-138" fmla="*/ 1289172 h 1306829"/>
              <a:gd name="connsiteX7-139" fmla="*/ 8010853 w 8484432"/>
              <a:gd name="connsiteY7-140" fmla="*/ 806959 h 1306829"/>
              <a:gd name="connsiteX8-141" fmla="*/ 8484432 w 8484432"/>
              <a:gd name="connsiteY8-142" fmla="*/ 194890 h 1306829"/>
              <a:gd name="connsiteX0-143" fmla="*/ 0 w 8010853"/>
              <a:gd name="connsiteY0-144" fmla="*/ 1169250 h 1306829"/>
              <a:gd name="connsiteX1-145" fmla="*/ 1139251 w 8010853"/>
              <a:gd name="connsiteY1-146" fmla="*/ 17 h 1306829"/>
              <a:gd name="connsiteX2-147" fmla="*/ 2293494 w 8010853"/>
              <a:gd name="connsiteY2-148" fmla="*/ 1139270 h 1306829"/>
              <a:gd name="connsiteX3-149" fmla="*/ 3822491 w 8010853"/>
              <a:gd name="connsiteY3-150" fmla="*/ 89958 h 1306829"/>
              <a:gd name="connsiteX4-151" fmla="*/ 4946753 w 8010853"/>
              <a:gd name="connsiteY4-152" fmla="*/ 1169250 h 1306829"/>
              <a:gd name="connsiteX5-153" fmla="*/ 6355829 w 8010853"/>
              <a:gd name="connsiteY5-154" fmla="*/ 164909 h 1306829"/>
              <a:gd name="connsiteX6-155" fmla="*/ 7525061 w 8010853"/>
              <a:gd name="connsiteY6-156" fmla="*/ 1289172 h 1306829"/>
              <a:gd name="connsiteX7-157" fmla="*/ 8010853 w 8010853"/>
              <a:gd name="connsiteY7-158" fmla="*/ 806959 h 13068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010853" h="1306829">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9224" y="1182164"/>
                  <a:pt x="7525061" y="1289172"/>
                </a:cubicBezTo>
                <a:cubicBezTo>
                  <a:pt x="7800898" y="1396180"/>
                  <a:pt x="7850958" y="989339"/>
                  <a:pt x="8010853" y="806959"/>
                </a:cubicBezTo>
              </a:path>
            </a:pathLst>
          </a:custGeom>
          <a:noFill/>
          <a:ln w="12700" cap="flat" cmpd="sng" algn="ctr">
            <a:solidFill>
              <a:srgbClr val="0070C0"/>
            </a:solidFill>
            <a:prstDash val="solid"/>
          </a:ln>
          <a:effectLst/>
        </p:spPr>
        <p:txBody>
          <a:bodyPr lIns="100790" tIns="50396" rIns="100790" bIns="50396" anchor="ctr"/>
          <a:lstStyle/>
          <a:p>
            <a:pPr algn="ctr">
              <a:defRPr/>
            </a:pPr>
            <a:endParaRPr lang="en-US" kern="0">
              <a:solidFill>
                <a:sysClr val="window" lastClr="FFFFFF"/>
              </a:solidFill>
              <a:latin typeface="Calibri" panose="020F0502020204030204"/>
              <a:ea typeface="+mn-ea"/>
            </a:endParaRPr>
          </a:p>
        </p:txBody>
      </p:sp>
      <p:sp>
        <p:nvSpPr>
          <p:cNvPr id="9" name="任意多边形 8"/>
          <p:cNvSpPr/>
          <p:nvPr/>
        </p:nvSpPr>
        <p:spPr>
          <a:xfrm>
            <a:off x="1115616" y="2664314"/>
            <a:ext cx="6704288" cy="1002848"/>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1" fmla="*/ 0 w 9084039"/>
              <a:gd name="connsiteY0-2" fmla="*/ 741988 h 1296771"/>
              <a:gd name="connsiteX1-3" fmla="*/ 1229193 w 9084039"/>
              <a:gd name="connsiteY1-4" fmla="*/ 7470 h 1296771"/>
              <a:gd name="connsiteX2-5" fmla="*/ 2248524 w 9084039"/>
              <a:gd name="connsiteY2-6" fmla="*/ 1146723 h 1296771"/>
              <a:gd name="connsiteX3-7" fmla="*/ 3777521 w 9084039"/>
              <a:gd name="connsiteY3-8" fmla="*/ 97411 h 1296771"/>
              <a:gd name="connsiteX4-9" fmla="*/ 4901783 w 9084039"/>
              <a:gd name="connsiteY4-10" fmla="*/ 1176703 h 1296771"/>
              <a:gd name="connsiteX5-11" fmla="*/ 6355829 w 9084039"/>
              <a:gd name="connsiteY5-12" fmla="*/ 412205 h 1296771"/>
              <a:gd name="connsiteX6-13" fmla="*/ 7480091 w 9084039"/>
              <a:gd name="connsiteY6-14" fmla="*/ 1296625 h 1296771"/>
              <a:gd name="connsiteX7-15" fmla="*/ 8439462 w 9084039"/>
              <a:gd name="connsiteY7-16" fmla="*/ 487156 h 1296771"/>
              <a:gd name="connsiteX8-17" fmla="*/ 9084039 w 9084039"/>
              <a:gd name="connsiteY8-18" fmla="*/ 1101752 h 1296771"/>
              <a:gd name="connsiteX0-19" fmla="*/ 0 w 9084039"/>
              <a:gd name="connsiteY0-20" fmla="*/ 741988 h 1299012"/>
              <a:gd name="connsiteX1-21" fmla="*/ 1229193 w 9084039"/>
              <a:gd name="connsiteY1-22" fmla="*/ 7470 h 1299012"/>
              <a:gd name="connsiteX2-23" fmla="*/ 2248524 w 9084039"/>
              <a:gd name="connsiteY2-24" fmla="*/ 1146723 h 1299012"/>
              <a:gd name="connsiteX3-25" fmla="*/ 3777521 w 9084039"/>
              <a:gd name="connsiteY3-26" fmla="*/ 97411 h 1299012"/>
              <a:gd name="connsiteX4-27" fmla="*/ 4901783 w 9084039"/>
              <a:gd name="connsiteY4-28" fmla="*/ 1176703 h 1299012"/>
              <a:gd name="connsiteX5-29" fmla="*/ 6310859 w 9084039"/>
              <a:gd name="connsiteY5-30" fmla="*/ 172362 h 1299012"/>
              <a:gd name="connsiteX6-31" fmla="*/ 7480091 w 9084039"/>
              <a:gd name="connsiteY6-32" fmla="*/ 1296625 h 1299012"/>
              <a:gd name="connsiteX7-33" fmla="*/ 8439462 w 9084039"/>
              <a:gd name="connsiteY7-34" fmla="*/ 487156 h 1299012"/>
              <a:gd name="connsiteX8-35" fmla="*/ 9084039 w 9084039"/>
              <a:gd name="connsiteY8-36" fmla="*/ 1101752 h 1299012"/>
              <a:gd name="connsiteX0-37" fmla="*/ 0 w 9084039"/>
              <a:gd name="connsiteY0-38" fmla="*/ 741988 h 1296642"/>
              <a:gd name="connsiteX1-39" fmla="*/ 1229193 w 9084039"/>
              <a:gd name="connsiteY1-40" fmla="*/ 7470 h 1296642"/>
              <a:gd name="connsiteX2-41" fmla="*/ 2248524 w 9084039"/>
              <a:gd name="connsiteY2-42" fmla="*/ 1146723 h 1296642"/>
              <a:gd name="connsiteX3-43" fmla="*/ 3777521 w 9084039"/>
              <a:gd name="connsiteY3-44" fmla="*/ 97411 h 1296642"/>
              <a:gd name="connsiteX4-45" fmla="*/ 4901783 w 9084039"/>
              <a:gd name="connsiteY4-46" fmla="*/ 1176703 h 1296642"/>
              <a:gd name="connsiteX5-47" fmla="*/ 6310859 w 9084039"/>
              <a:gd name="connsiteY5-48" fmla="*/ 172362 h 1296642"/>
              <a:gd name="connsiteX6-49" fmla="*/ 7480091 w 9084039"/>
              <a:gd name="connsiteY6-50" fmla="*/ 1296625 h 1296642"/>
              <a:gd name="connsiteX7-51" fmla="*/ 8439462 w 9084039"/>
              <a:gd name="connsiteY7-52" fmla="*/ 202343 h 1296642"/>
              <a:gd name="connsiteX8-53" fmla="*/ 9084039 w 9084039"/>
              <a:gd name="connsiteY8-54" fmla="*/ 1101752 h 1296642"/>
              <a:gd name="connsiteX0-55" fmla="*/ 0 w 9129009"/>
              <a:gd name="connsiteY0-56" fmla="*/ 1169250 h 1289189"/>
              <a:gd name="connsiteX1-57" fmla="*/ 1274163 w 9129009"/>
              <a:gd name="connsiteY1-58" fmla="*/ 17 h 1289189"/>
              <a:gd name="connsiteX2-59" fmla="*/ 2293494 w 9129009"/>
              <a:gd name="connsiteY2-60" fmla="*/ 1139270 h 1289189"/>
              <a:gd name="connsiteX3-61" fmla="*/ 3822491 w 9129009"/>
              <a:gd name="connsiteY3-62" fmla="*/ 89958 h 1289189"/>
              <a:gd name="connsiteX4-63" fmla="*/ 4946753 w 9129009"/>
              <a:gd name="connsiteY4-64" fmla="*/ 1169250 h 1289189"/>
              <a:gd name="connsiteX5-65" fmla="*/ 6355829 w 9129009"/>
              <a:gd name="connsiteY5-66" fmla="*/ 164909 h 1289189"/>
              <a:gd name="connsiteX6-67" fmla="*/ 7525061 w 9129009"/>
              <a:gd name="connsiteY6-68" fmla="*/ 1289172 h 1289189"/>
              <a:gd name="connsiteX7-69" fmla="*/ 8484432 w 9129009"/>
              <a:gd name="connsiteY7-70" fmla="*/ 194890 h 1289189"/>
              <a:gd name="connsiteX8-71" fmla="*/ 9129009 w 9129009"/>
              <a:gd name="connsiteY8-72" fmla="*/ 1094299 h 1289189"/>
              <a:gd name="connsiteX0-73" fmla="*/ 0 w 9129009"/>
              <a:gd name="connsiteY0-74" fmla="*/ 1169250 h 1289189"/>
              <a:gd name="connsiteX1-75" fmla="*/ 1274163 w 9129009"/>
              <a:gd name="connsiteY1-76" fmla="*/ 17 h 1289189"/>
              <a:gd name="connsiteX2-77" fmla="*/ 2293494 w 9129009"/>
              <a:gd name="connsiteY2-78" fmla="*/ 1139270 h 1289189"/>
              <a:gd name="connsiteX3-79" fmla="*/ 3822491 w 9129009"/>
              <a:gd name="connsiteY3-80" fmla="*/ 89958 h 1289189"/>
              <a:gd name="connsiteX4-81" fmla="*/ 4946753 w 9129009"/>
              <a:gd name="connsiteY4-82" fmla="*/ 1169250 h 1289189"/>
              <a:gd name="connsiteX5-83" fmla="*/ 6355829 w 9129009"/>
              <a:gd name="connsiteY5-84" fmla="*/ 164909 h 1289189"/>
              <a:gd name="connsiteX6-85" fmla="*/ 7525061 w 9129009"/>
              <a:gd name="connsiteY6-86" fmla="*/ 1289172 h 1289189"/>
              <a:gd name="connsiteX7-87" fmla="*/ 8484432 w 9129009"/>
              <a:gd name="connsiteY7-88" fmla="*/ 194890 h 1289189"/>
              <a:gd name="connsiteX8-89" fmla="*/ 9129009 w 9129009"/>
              <a:gd name="connsiteY8-90" fmla="*/ 1094299 h 1289189"/>
              <a:gd name="connsiteX0-91" fmla="*/ 0 w 9129009"/>
              <a:gd name="connsiteY0-92" fmla="*/ 1169250 h 1289189"/>
              <a:gd name="connsiteX1-93" fmla="*/ 1139251 w 9129009"/>
              <a:gd name="connsiteY1-94" fmla="*/ 17 h 1289189"/>
              <a:gd name="connsiteX2-95" fmla="*/ 2293494 w 9129009"/>
              <a:gd name="connsiteY2-96" fmla="*/ 1139270 h 1289189"/>
              <a:gd name="connsiteX3-97" fmla="*/ 3822491 w 9129009"/>
              <a:gd name="connsiteY3-98" fmla="*/ 89958 h 1289189"/>
              <a:gd name="connsiteX4-99" fmla="*/ 4946753 w 9129009"/>
              <a:gd name="connsiteY4-100" fmla="*/ 1169250 h 1289189"/>
              <a:gd name="connsiteX5-101" fmla="*/ 6355829 w 9129009"/>
              <a:gd name="connsiteY5-102" fmla="*/ 164909 h 1289189"/>
              <a:gd name="connsiteX6-103" fmla="*/ 7525061 w 9129009"/>
              <a:gd name="connsiteY6-104" fmla="*/ 1289172 h 1289189"/>
              <a:gd name="connsiteX7-105" fmla="*/ 8484432 w 9129009"/>
              <a:gd name="connsiteY7-106" fmla="*/ 194890 h 1289189"/>
              <a:gd name="connsiteX8-107" fmla="*/ 9129009 w 9129009"/>
              <a:gd name="connsiteY8-108" fmla="*/ 1094299 h 1289189"/>
              <a:gd name="connsiteX0-109" fmla="*/ 0 w 8484432"/>
              <a:gd name="connsiteY0-110" fmla="*/ 1169250 h 1289189"/>
              <a:gd name="connsiteX1-111" fmla="*/ 1139251 w 8484432"/>
              <a:gd name="connsiteY1-112" fmla="*/ 17 h 1289189"/>
              <a:gd name="connsiteX2-113" fmla="*/ 2293494 w 8484432"/>
              <a:gd name="connsiteY2-114" fmla="*/ 1139270 h 1289189"/>
              <a:gd name="connsiteX3-115" fmla="*/ 3822491 w 8484432"/>
              <a:gd name="connsiteY3-116" fmla="*/ 89958 h 1289189"/>
              <a:gd name="connsiteX4-117" fmla="*/ 4946753 w 8484432"/>
              <a:gd name="connsiteY4-118" fmla="*/ 1169250 h 1289189"/>
              <a:gd name="connsiteX5-119" fmla="*/ 6355829 w 8484432"/>
              <a:gd name="connsiteY5-120" fmla="*/ 164909 h 1289189"/>
              <a:gd name="connsiteX6-121" fmla="*/ 7525061 w 8484432"/>
              <a:gd name="connsiteY6-122" fmla="*/ 1289172 h 1289189"/>
              <a:gd name="connsiteX7-123" fmla="*/ 8484432 w 8484432"/>
              <a:gd name="connsiteY7-124" fmla="*/ 194890 h 1289189"/>
              <a:gd name="connsiteX0-125" fmla="*/ 0 w 8484432"/>
              <a:gd name="connsiteY0-126" fmla="*/ 1169250 h 1307082"/>
              <a:gd name="connsiteX1-127" fmla="*/ 1139251 w 8484432"/>
              <a:gd name="connsiteY1-128" fmla="*/ 17 h 1307082"/>
              <a:gd name="connsiteX2-129" fmla="*/ 2293494 w 8484432"/>
              <a:gd name="connsiteY2-130" fmla="*/ 1139270 h 1307082"/>
              <a:gd name="connsiteX3-131" fmla="*/ 3822491 w 8484432"/>
              <a:gd name="connsiteY3-132" fmla="*/ 89958 h 1307082"/>
              <a:gd name="connsiteX4-133" fmla="*/ 4946753 w 8484432"/>
              <a:gd name="connsiteY4-134" fmla="*/ 1169250 h 1307082"/>
              <a:gd name="connsiteX5-135" fmla="*/ 6355829 w 8484432"/>
              <a:gd name="connsiteY5-136" fmla="*/ 164909 h 1307082"/>
              <a:gd name="connsiteX6-137" fmla="*/ 7525061 w 8484432"/>
              <a:gd name="connsiteY6-138" fmla="*/ 1289172 h 1307082"/>
              <a:gd name="connsiteX7-139" fmla="*/ 8023985 w 8484432"/>
              <a:gd name="connsiteY7-140" fmla="*/ 810100 h 1307082"/>
              <a:gd name="connsiteX8-141" fmla="*/ 8484432 w 8484432"/>
              <a:gd name="connsiteY8-142" fmla="*/ 194890 h 1307082"/>
              <a:gd name="connsiteX0-143" fmla="*/ 0 w 8023985"/>
              <a:gd name="connsiteY0-144" fmla="*/ 1169250 h 1307082"/>
              <a:gd name="connsiteX1-145" fmla="*/ 1139251 w 8023985"/>
              <a:gd name="connsiteY1-146" fmla="*/ 17 h 1307082"/>
              <a:gd name="connsiteX2-147" fmla="*/ 2293494 w 8023985"/>
              <a:gd name="connsiteY2-148" fmla="*/ 1139270 h 1307082"/>
              <a:gd name="connsiteX3-149" fmla="*/ 3822491 w 8023985"/>
              <a:gd name="connsiteY3-150" fmla="*/ 89958 h 1307082"/>
              <a:gd name="connsiteX4-151" fmla="*/ 4946753 w 8023985"/>
              <a:gd name="connsiteY4-152" fmla="*/ 1169250 h 1307082"/>
              <a:gd name="connsiteX5-153" fmla="*/ 6355829 w 8023985"/>
              <a:gd name="connsiteY5-154" fmla="*/ 164909 h 1307082"/>
              <a:gd name="connsiteX6-155" fmla="*/ 7525061 w 8023985"/>
              <a:gd name="connsiteY6-156" fmla="*/ 1289172 h 1307082"/>
              <a:gd name="connsiteX7-157" fmla="*/ 8023985 w 8023985"/>
              <a:gd name="connsiteY7-158" fmla="*/ 810100 h 13070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023985" h="1307082">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7035" y="1181640"/>
                  <a:pt x="7525061" y="1289172"/>
                </a:cubicBezTo>
                <a:cubicBezTo>
                  <a:pt x="7803087" y="1396704"/>
                  <a:pt x="7864090" y="992480"/>
                  <a:pt x="8023985" y="810100"/>
                </a:cubicBezTo>
              </a:path>
            </a:pathLst>
          </a:custGeom>
          <a:noFill/>
          <a:ln w="12700" cap="flat" cmpd="sng" algn="ctr">
            <a:solidFill>
              <a:srgbClr val="0070C0"/>
            </a:solidFill>
            <a:prstDash val="solid"/>
          </a:ln>
          <a:effectLst/>
        </p:spPr>
        <p:txBody>
          <a:bodyPr lIns="100790" tIns="50396" rIns="100790" bIns="50396" anchor="ctr"/>
          <a:lstStyle/>
          <a:p>
            <a:pPr algn="ctr">
              <a:defRPr/>
            </a:pPr>
            <a:endParaRPr lang="en-US" kern="0">
              <a:solidFill>
                <a:sysClr val="window" lastClr="FFFFFF"/>
              </a:solidFill>
              <a:latin typeface="Calibri" panose="020F0502020204030204"/>
              <a:ea typeface="+mn-ea"/>
            </a:endParaRPr>
          </a:p>
        </p:txBody>
      </p:sp>
      <p:sp>
        <p:nvSpPr>
          <p:cNvPr id="10" name="椭圆 9"/>
          <p:cNvSpPr/>
          <p:nvPr/>
        </p:nvSpPr>
        <p:spPr>
          <a:xfrm>
            <a:off x="1698478" y="1864520"/>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01</a:t>
            </a:r>
            <a:endPar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endParaRPr>
          </a:p>
        </p:txBody>
      </p:sp>
      <p:sp>
        <p:nvSpPr>
          <p:cNvPr id="11" name="圆角矩形 2"/>
          <p:cNvSpPr/>
          <p:nvPr/>
        </p:nvSpPr>
        <p:spPr>
          <a:xfrm>
            <a:off x="1875268" y="1050916"/>
            <a:ext cx="1412955" cy="834326"/>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3933240" y="1864520"/>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03</a:t>
            </a:r>
            <a:endPar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endParaRPr>
          </a:p>
        </p:txBody>
      </p:sp>
      <p:sp>
        <p:nvSpPr>
          <p:cNvPr id="13" name="圆角矩形 2"/>
          <p:cNvSpPr/>
          <p:nvPr/>
        </p:nvSpPr>
        <p:spPr>
          <a:xfrm>
            <a:off x="4061690" y="1050916"/>
            <a:ext cx="1411574" cy="834326"/>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6136233" y="1864520"/>
            <a:ext cx="660208"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05</a:t>
            </a:r>
            <a:endPar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endParaRPr>
          </a:p>
        </p:txBody>
      </p:sp>
      <p:sp>
        <p:nvSpPr>
          <p:cNvPr id="15" name="圆角矩形 2"/>
          <p:cNvSpPr/>
          <p:nvPr/>
        </p:nvSpPr>
        <p:spPr>
          <a:xfrm>
            <a:off x="6246729" y="1050917"/>
            <a:ext cx="1412956" cy="837088"/>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2640448" y="3359123"/>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02</a:t>
            </a:r>
            <a:endPar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endParaRPr>
          </a:p>
        </p:txBody>
      </p:sp>
      <p:sp>
        <p:nvSpPr>
          <p:cNvPr id="17" name="椭圆 16"/>
          <p:cNvSpPr/>
          <p:nvPr/>
        </p:nvSpPr>
        <p:spPr>
          <a:xfrm>
            <a:off x="4942887" y="3359123"/>
            <a:ext cx="658827"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rPr>
              <a:t>04</a:t>
            </a:r>
            <a:endParaRPr lang="en-US" sz="2000" b="1" kern="0" dirty="0">
              <a:ln w="18415" cmpd="sng">
                <a:noFill/>
                <a:prstDash val="solid"/>
              </a:ln>
              <a:solidFill>
                <a:schemeClr val="bg1"/>
              </a:solidFill>
              <a:latin typeface="Arial Rounded MT Bold" pitchFamily="34" charset="0"/>
              <a:ea typeface="微软雅黑" panose="020B0503020204020204" pitchFamily="34" charset="-122"/>
              <a:cs typeface="Times New Roman" panose="02020603050405020304" pitchFamily="18" charset="0"/>
            </a:endParaRPr>
          </a:p>
        </p:txBody>
      </p:sp>
      <p:sp>
        <p:nvSpPr>
          <p:cNvPr id="18" name="椭圆 3"/>
          <p:cNvSpPr/>
          <p:nvPr/>
        </p:nvSpPr>
        <p:spPr>
          <a:xfrm>
            <a:off x="1308981" y="3968292"/>
            <a:ext cx="1412955" cy="835706"/>
          </a:xfrm>
          <a:custGeom>
            <a:avLst/>
            <a:gdLst/>
            <a:ahLst/>
            <a:cxnLst/>
            <a:rect l="l" t="t" r="r" b="b"/>
            <a:pathLst>
              <a:path w="1680224" h="959276">
                <a:moveTo>
                  <a:pt x="1675886" y="345"/>
                </a:moveTo>
                <a:cubicBezTo>
                  <a:pt x="1678730" y="1654"/>
                  <a:pt x="1680224" y="6745"/>
                  <a:pt x="1680224" y="16670"/>
                </a:cubicBezTo>
                <a:lnTo>
                  <a:pt x="1680224" y="815501"/>
                </a:lnTo>
                <a:cubicBezTo>
                  <a:pt x="1680224" y="894906"/>
                  <a:pt x="1584627" y="959276"/>
                  <a:pt x="1466704" y="959276"/>
                </a:cubicBezTo>
                <a:lnTo>
                  <a:pt x="213520" y="959276"/>
                </a:lnTo>
                <a:cubicBezTo>
                  <a:pt x="95596" y="959276"/>
                  <a:pt x="0" y="894906"/>
                  <a:pt x="0" y="815501"/>
                </a:cubicBezTo>
                <a:lnTo>
                  <a:pt x="0" y="311077"/>
                </a:lnTo>
                <a:cubicBezTo>
                  <a:pt x="0" y="231673"/>
                  <a:pt x="95596" y="167302"/>
                  <a:pt x="213520" y="167302"/>
                </a:cubicBezTo>
                <a:lnTo>
                  <a:pt x="1466704" y="167302"/>
                </a:lnTo>
                <a:cubicBezTo>
                  <a:pt x="1569887" y="167302"/>
                  <a:pt x="1655976" y="-8819"/>
                  <a:pt x="1675886" y="345"/>
                </a:cubicBezTo>
                <a:close/>
              </a:path>
            </a:pathLst>
          </a:custGeom>
          <a:solidFill>
            <a:srgbClr val="0070C0"/>
          </a:solidFill>
          <a:ln w="25400" cap="flat" cmpd="sng" algn="ctr">
            <a:noFill/>
            <a:prstDash val="solid"/>
          </a:ln>
          <a:effectLst/>
        </p:spPr>
        <p:txBody>
          <a:bodyPr lIns="0" tIns="158727" rIns="0" bIns="0"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9" name="矩形 5"/>
          <p:cNvSpPr/>
          <p:nvPr/>
        </p:nvSpPr>
        <p:spPr>
          <a:xfrm>
            <a:off x="5496743" y="3968292"/>
            <a:ext cx="1412955" cy="835706"/>
          </a:xfrm>
          <a:custGeom>
            <a:avLst/>
            <a:gdLst/>
            <a:ahLst/>
            <a:cxnLst/>
            <a:rect l="l" t="t" r="r" b="b"/>
            <a:pathLst>
              <a:path w="1750606" h="959277">
                <a:moveTo>
                  <a:pt x="4520" y="345"/>
                </a:moveTo>
                <a:cubicBezTo>
                  <a:pt x="25264" y="-8819"/>
                  <a:pt x="114959" y="167302"/>
                  <a:pt x="222464" y="167302"/>
                </a:cubicBezTo>
                <a:lnTo>
                  <a:pt x="1528142" y="167302"/>
                </a:lnTo>
                <a:cubicBezTo>
                  <a:pt x="1651005" y="167302"/>
                  <a:pt x="1750606" y="231673"/>
                  <a:pt x="1750606" y="311078"/>
                </a:cubicBezTo>
                <a:lnTo>
                  <a:pt x="1750606" y="815502"/>
                </a:lnTo>
                <a:cubicBezTo>
                  <a:pt x="1750606" y="894907"/>
                  <a:pt x="1651005" y="959277"/>
                  <a:pt x="1528142" y="959277"/>
                </a:cubicBezTo>
                <a:lnTo>
                  <a:pt x="222464" y="959277"/>
                </a:lnTo>
                <a:cubicBezTo>
                  <a:pt x="99601" y="959277"/>
                  <a:pt x="0" y="894907"/>
                  <a:pt x="0" y="815502"/>
                </a:cubicBezTo>
                <a:lnTo>
                  <a:pt x="0" y="16670"/>
                </a:lnTo>
                <a:close/>
              </a:path>
            </a:pathLst>
          </a:custGeom>
          <a:solidFill>
            <a:srgbClr val="0070C0"/>
          </a:solidFill>
          <a:ln w="25400" cap="flat" cmpd="sng" algn="ctr">
            <a:noFill/>
            <a:prstDash val="solid"/>
          </a:ln>
          <a:effectLst/>
        </p:spPr>
        <p:txBody>
          <a:bodyPr lIns="0" tIns="158727" rIns="0" bIns="0"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23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500"/>
                                        <p:tgtEl>
                                          <p:spTgt spid="10"/>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35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500"/>
                                        <p:tgtEl>
                                          <p:spTgt spid="16"/>
                                        </p:tgtEl>
                                      </p:cBhvr>
                                    </p:animEffect>
                                  </p:childTnLst>
                                </p:cTn>
                              </p:par>
                            </p:childTnLst>
                          </p:cTn>
                        </p:par>
                        <p:par>
                          <p:cTn id="36" fill="hold">
                            <p:stCondLst>
                              <p:cond delay="3850"/>
                            </p:stCondLst>
                            <p:childTnLst>
                              <p:par>
                                <p:cTn id="37" presetID="22" presetClass="entr" presetSubtype="2"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par>
                          <p:cTn id="40" fill="hold">
                            <p:stCondLst>
                              <p:cond delay="4350"/>
                            </p:stCondLst>
                            <p:childTnLst>
                              <p:par>
                                <p:cTn id="41" presetID="21"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500"/>
                                        <p:tgtEl>
                                          <p:spTgt spid="1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350"/>
                            </p:stCondLst>
                            <p:childTnLst>
                              <p:par>
                                <p:cTn id="49" presetID="21" presetClass="entr" presetSubtype="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500"/>
                                        <p:tgtEl>
                                          <p:spTgt spid="17"/>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35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500"/>
                                        <p:tgtEl>
                                          <p:spTgt spid="14"/>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0" name="矩形 9"/>
          <p:cNvSpPr/>
          <p:nvPr/>
        </p:nvSpPr>
        <p:spPr>
          <a:xfrm>
            <a:off x="1532031" y="3793019"/>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矩形 2"/>
          <p:cNvSpPr/>
          <p:nvPr/>
        </p:nvSpPr>
        <p:spPr>
          <a:xfrm>
            <a:off x="2362695" y="3579113"/>
            <a:ext cx="770553" cy="432065"/>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03</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5924519" y="2509574"/>
            <a:ext cx="1397075"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矩形 2"/>
          <p:cNvSpPr/>
          <p:nvPr/>
        </p:nvSpPr>
        <p:spPr>
          <a:xfrm>
            <a:off x="6840000" y="2292836"/>
            <a:ext cx="771969"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02</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1532031" y="1226129"/>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矩形 2"/>
          <p:cNvSpPr/>
          <p:nvPr/>
        </p:nvSpPr>
        <p:spPr>
          <a:xfrm>
            <a:off x="2362695" y="1012224"/>
            <a:ext cx="770553"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01</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TextBox 24"/>
          <p:cNvSpPr txBox="1">
            <a:spLocks noChangeArrowheads="1"/>
          </p:cNvSpPr>
          <p:nvPr/>
        </p:nvSpPr>
        <p:spPr bwMode="auto">
          <a:xfrm>
            <a:off x="2990567" y="1374411"/>
            <a:ext cx="28523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100" dirty="0" smtClean="0">
                <a:solidFill>
                  <a:schemeClr val="tx1">
                    <a:lumMod val="50000"/>
                    <a:lumOff val="50000"/>
                  </a:schemeClr>
                </a:solidFill>
                <a:latin typeface="+mj-ea"/>
                <a:ea typeface="+mj-ea"/>
                <a:cs typeface="+mn-ea"/>
              </a:rPr>
              <a:t>单击添加说明文字单击添加说明文字 </a:t>
            </a:r>
            <a:r>
              <a:rPr lang="zh-CN" altLang="en-US" sz="1100" dirty="0">
                <a:solidFill>
                  <a:schemeClr val="tx1">
                    <a:lumMod val="50000"/>
                    <a:lumOff val="50000"/>
                  </a:schemeClr>
                </a:solidFill>
                <a:latin typeface="+mj-ea"/>
                <a:ea typeface="+mj-ea"/>
                <a:cs typeface="+mn-ea"/>
              </a:rPr>
              <a:t>单击此处添加文字阐述，添加简短问题说明文字，具体说明文字在此处。</a:t>
            </a:r>
            <a:endParaRPr lang="zh-CN" altLang="en-US" sz="1100" dirty="0">
              <a:solidFill>
                <a:schemeClr val="tx1">
                  <a:lumMod val="75000"/>
                  <a:lumOff val="25000"/>
                </a:schemeClr>
              </a:solidFill>
              <a:latin typeface="+mj-ea"/>
              <a:ea typeface="+mj-ea"/>
            </a:endParaRPr>
          </a:p>
        </p:txBody>
      </p:sp>
      <p:sp>
        <p:nvSpPr>
          <p:cNvPr id="17" name="TextBox 24"/>
          <p:cNvSpPr txBox="1">
            <a:spLocks noChangeArrowheads="1"/>
          </p:cNvSpPr>
          <p:nvPr/>
        </p:nvSpPr>
        <p:spPr bwMode="auto">
          <a:xfrm>
            <a:off x="2990567" y="2638356"/>
            <a:ext cx="28523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100" dirty="0" smtClean="0">
                <a:solidFill>
                  <a:schemeClr val="tx1">
                    <a:lumMod val="50000"/>
                    <a:lumOff val="50000"/>
                  </a:schemeClr>
                </a:solidFill>
                <a:latin typeface="+mj-ea"/>
                <a:ea typeface="+mj-ea"/>
                <a:cs typeface="+mn-ea"/>
              </a:rPr>
              <a:t>单击添加说明文字单击添加说明文字 </a:t>
            </a:r>
            <a:r>
              <a:rPr lang="zh-CN" altLang="en-US" sz="1100" dirty="0">
                <a:solidFill>
                  <a:schemeClr val="tx1">
                    <a:lumMod val="50000"/>
                    <a:lumOff val="50000"/>
                  </a:schemeClr>
                </a:solidFill>
                <a:latin typeface="+mj-ea"/>
                <a:ea typeface="+mj-ea"/>
                <a:cs typeface="+mn-ea"/>
              </a:rPr>
              <a:t>单击此处添加文字阐述，添加简短问题说明文字，具体说明文字在此处。</a:t>
            </a:r>
            <a:endParaRPr lang="zh-CN" altLang="en-US" sz="1100" dirty="0">
              <a:solidFill>
                <a:schemeClr val="tx1">
                  <a:lumMod val="75000"/>
                  <a:lumOff val="25000"/>
                </a:schemeClr>
              </a:solidFill>
              <a:latin typeface="+mj-ea"/>
              <a:ea typeface="+mj-ea"/>
            </a:endParaRPr>
          </a:p>
        </p:txBody>
      </p:sp>
      <p:sp>
        <p:nvSpPr>
          <p:cNvPr id="18" name="TextBox 24"/>
          <p:cNvSpPr txBox="1">
            <a:spLocks noChangeArrowheads="1"/>
          </p:cNvSpPr>
          <p:nvPr/>
        </p:nvSpPr>
        <p:spPr bwMode="auto">
          <a:xfrm>
            <a:off x="2990567" y="3966699"/>
            <a:ext cx="28523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100" dirty="0" smtClean="0">
                <a:solidFill>
                  <a:schemeClr val="tx1">
                    <a:lumMod val="50000"/>
                    <a:lumOff val="50000"/>
                  </a:schemeClr>
                </a:solidFill>
                <a:latin typeface="+mj-ea"/>
                <a:ea typeface="+mj-ea"/>
                <a:cs typeface="+mn-ea"/>
              </a:rPr>
              <a:t>单击添加说明文字单击添加说明文字 </a:t>
            </a:r>
            <a:r>
              <a:rPr lang="zh-CN" altLang="en-US" sz="1100" dirty="0">
                <a:solidFill>
                  <a:schemeClr val="tx1">
                    <a:lumMod val="50000"/>
                    <a:lumOff val="50000"/>
                  </a:schemeClr>
                </a:solidFill>
                <a:latin typeface="+mj-ea"/>
                <a:ea typeface="+mj-ea"/>
                <a:cs typeface="+mn-ea"/>
              </a:rPr>
              <a:t>单击此处添加文字阐述，添加简短问题说明文字，具体说明文字在此处。</a:t>
            </a:r>
            <a:endParaRPr lang="zh-CN" altLang="en-US" sz="1100" dirty="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left)">
                                      <p:cBhvr>
                                        <p:cTn id="25" dur="500"/>
                                        <p:tgtEl>
                                          <p:spTgt spid="15"/>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35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ppt_x</p:attrName>
                                        </p:attrNameLst>
                                      </p:cBhvr>
                                      <p:tavLst>
                                        <p:tav tm="0">
                                          <p:val>
                                            <p:strVal val="#ppt_x+#ppt_w*1.125000"/>
                                          </p:val>
                                        </p:tav>
                                        <p:tav tm="100000">
                                          <p:val>
                                            <p:strVal val="#ppt_x"/>
                                          </p:val>
                                        </p:tav>
                                      </p:tavLst>
                                    </p:anim>
                                    <p:animEffect transition="in" filter="wipe(left)">
                                      <p:cBhvr>
                                        <p:cTn id="38" dur="500"/>
                                        <p:tgtEl>
                                          <p:spTgt spid="13"/>
                                        </p:tgtEl>
                                      </p:cBhvr>
                                    </p:animEffect>
                                  </p:childTnLst>
                                </p:cTn>
                              </p:par>
                            </p:childTnLst>
                          </p:cTn>
                        </p:par>
                        <p:par>
                          <p:cTn id="39" fill="hold">
                            <p:stCondLst>
                              <p:cond delay="285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3350"/>
                            </p:stCondLst>
                            <p:childTnLst>
                              <p:par>
                                <p:cTn id="44" presetID="1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ppt_x</p:attrName>
                                        </p:attrNameLst>
                                      </p:cBhvr>
                                      <p:tavLst>
                                        <p:tav tm="0">
                                          <p:val>
                                            <p:strVal val="#ppt_x-#ppt_w*1.125000"/>
                                          </p:val>
                                        </p:tav>
                                        <p:tav tm="100000">
                                          <p:val>
                                            <p:strVal val="#ppt_x"/>
                                          </p:val>
                                        </p:tav>
                                      </p:tavLst>
                                    </p:anim>
                                    <p:animEffect transition="in" filter="wipe(right)">
                                      <p:cBhvr>
                                        <p:cTn id="47" dur="500"/>
                                        <p:tgtEl>
                                          <p:spTgt spid="10"/>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left)">
                                      <p:cBhvr>
                                        <p:cTn id="51" dur="500"/>
                                        <p:tgtEl>
                                          <p:spTgt spid="11"/>
                                        </p:tgtEl>
                                      </p:cBhvr>
                                    </p:animEffect>
                                  </p:childTnLst>
                                </p:cTn>
                              </p:par>
                            </p:childTnLst>
                          </p:cTn>
                        </p:par>
                        <p:par>
                          <p:cTn id="52" fill="hold">
                            <p:stCondLst>
                              <p:cond delay="385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5" grpId="0" animBg="1"/>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57174" t="35926"/>
          <a:stretch>
            <a:fillRect/>
          </a:stretch>
        </p:blipFill>
        <p:spPr>
          <a:xfrm>
            <a:off x="4475784" y="339502"/>
            <a:ext cx="4668215" cy="4364178"/>
          </a:xfrm>
          <a:prstGeom prst="rect">
            <a:avLst/>
          </a:prstGeom>
        </p:spPr>
      </p:pic>
      <p:sp>
        <p:nvSpPr>
          <p:cNvPr id="4" name="直角三角形 2"/>
          <p:cNvSpPr/>
          <p:nvPr/>
        </p:nvSpPr>
        <p:spPr>
          <a:xfrm>
            <a:off x="0" y="3651870"/>
            <a:ext cx="9144000" cy="1491630"/>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2"/>
          <p:cNvSpPr/>
          <p:nvPr/>
        </p:nvSpPr>
        <p:spPr>
          <a:xfrm>
            <a:off x="0" y="3795886"/>
            <a:ext cx="9144000" cy="1347614"/>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1429" t="4814" r="40318" b="65718"/>
          <a:stretch>
            <a:fillRect/>
          </a:stretch>
        </p:blipFill>
        <p:spPr>
          <a:xfrm>
            <a:off x="827584" y="4011910"/>
            <a:ext cx="994446" cy="1003094"/>
          </a:xfrm>
          <a:prstGeom prst="rect">
            <a:avLst/>
          </a:prstGeom>
        </p:spPr>
      </p:pic>
      <p:sp>
        <p:nvSpPr>
          <p:cNvPr id="17" name="矩形 16"/>
          <p:cNvSpPr/>
          <p:nvPr/>
        </p:nvSpPr>
        <p:spPr>
          <a:xfrm>
            <a:off x="1988766" y="4087198"/>
            <a:ext cx="3447330" cy="852519"/>
          </a:xfrm>
          <a:prstGeom prst="rect">
            <a:avLst/>
          </a:prstGeom>
        </p:spPr>
        <p:txBody>
          <a:bodyPr wrap="square" lIns="76179" tIns="38089" rIns="76179" bIns="38089">
            <a:spAutoFit/>
          </a:bodyPr>
          <a:lstStyle/>
          <a:p>
            <a:pPr>
              <a:lnSpc>
                <a:spcPct val="140000"/>
              </a:lnSpc>
            </a:pPr>
            <a:r>
              <a:rPr lang="zh-CN" altLang="en-US" dirty="0">
                <a:solidFill>
                  <a:schemeClr val="bg1"/>
                </a:solidFill>
                <a:latin typeface="Adobe Gothic Std B" pitchFamily="34" charset="-128"/>
                <a:ea typeface="微软雅黑" panose="020B0503020204020204" pitchFamily="34" charset="-122"/>
              </a:rPr>
              <a:t>某某市汉阳区某某医院</a:t>
            </a:r>
            <a:endParaRPr lang="en-US" altLang="zh-CN" dirty="0">
              <a:solidFill>
                <a:schemeClr val="bg1"/>
              </a:solidFill>
              <a:latin typeface="Adobe Gothic Std B" pitchFamily="34" charset="-128"/>
              <a:ea typeface="微软雅黑" panose="020B0503020204020204" pitchFamily="34" charset="-122"/>
            </a:endParaRPr>
          </a:p>
          <a:p>
            <a:pPr>
              <a:lnSpc>
                <a:spcPct val="140000"/>
              </a:lnSpc>
            </a:pPr>
            <a:r>
              <a:rPr lang="zh-CN" altLang="en-US" dirty="0">
                <a:solidFill>
                  <a:schemeClr val="bg1"/>
                </a:solidFill>
                <a:latin typeface="Adobe Gothic Std B" pitchFamily="34" charset="-128"/>
                <a:ea typeface="微软雅黑" panose="020B0503020204020204" pitchFamily="34" charset="-122"/>
              </a:rPr>
              <a:t>联系电话：</a:t>
            </a:r>
            <a:r>
              <a:rPr lang="en-US" altLang="zh-CN" dirty="0">
                <a:solidFill>
                  <a:schemeClr val="bg1"/>
                </a:solidFill>
                <a:latin typeface="微软雅黑" panose="020B0503020204020204" pitchFamily="34" charset="-122"/>
                <a:ea typeface="微软雅黑" panose="020B0503020204020204" pitchFamily="34" charset="-122"/>
              </a:rPr>
              <a:t>010-1234567</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51520" y="1491630"/>
            <a:ext cx="7056784" cy="907919"/>
          </a:xfrm>
          <a:prstGeom prst="rect">
            <a:avLst/>
          </a:prstGeom>
          <a:ln>
            <a:solidFill>
              <a:srgbClr val="0070C0"/>
            </a:solidFill>
          </a:ln>
        </p:spPr>
        <p:txBody>
          <a:bodyPr wrap="square" lIns="76179" tIns="38089" rIns="76179" bIns="38089" anchor="ctr">
            <a:spAutoFit/>
          </a:bodyPr>
          <a:lstStyle/>
          <a:p>
            <a:pPr algn="ctr"/>
            <a:r>
              <a:rPr lang="zh-CN" altLang="en-US" sz="5400" b="1" spc="500" dirty="0">
                <a:solidFill>
                  <a:srgbClr val="0070C0"/>
                </a:solidFill>
                <a:latin typeface="Adobe Gothic Std B" pitchFamily="34" charset="-128"/>
                <a:ea typeface="微软雅黑" panose="020B0503020204020204" pitchFamily="34" charset="-122"/>
              </a:rPr>
              <a:t>感谢您的认真聆听！</a:t>
            </a:r>
            <a:endParaRPr lang="zh-CN" altLang="en-US" sz="5400" b="1" spc="500" dirty="0">
              <a:solidFill>
                <a:srgbClr val="0070C0"/>
              </a:solidFill>
              <a:latin typeface="Adobe Gothic Std B"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8"/>
                                        </p:tgtEl>
                                        <p:attrNameLst>
                                          <p:attrName>ppt_y</p:attrName>
                                        </p:attrNameLst>
                                      </p:cBhvr>
                                      <p:tavLst>
                                        <p:tav tm="0">
                                          <p:val>
                                            <p:strVal val="#ppt_y"/>
                                          </p:val>
                                        </p:tav>
                                        <p:tav tm="100000">
                                          <p:val>
                                            <p:strVal val="#ppt_y"/>
                                          </p:val>
                                        </p:tav>
                                      </p:tavLst>
                                    </p:anim>
                                    <p:anim calcmode="lin" valueType="num">
                                      <p:cBhvr>
                                        <p:cTn id="2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8"/>
                                        </p:tgtEl>
                                      </p:cBhvr>
                                    </p:animEffect>
                                  </p:childTnLst>
                                </p:cTn>
                              </p:par>
                            </p:childTnLst>
                          </p:cTn>
                        </p:par>
                        <p:par>
                          <p:cTn id="28" fill="hold">
                            <p:stCondLst>
                              <p:cond delay="899"/>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8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3" y="-26749"/>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5"/>
            <a:ext cx="1878519" cy="571412"/>
          </a:xfrm>
          <a:prstGeom prst="rect">
            <a:avLst/>
          </a:prstGeom>
        </p:spPr>
      </p:pic>
      <p:sp>
        <p:nvSpPr>
          <p:cNvPr id="5" name="文本框 4"/>
          <p:cNvSpPr txBox="1"/>
          <p:nvPr/>
        </p:nvSpPr>
        <p:spPr>
          <a:xfrm>
            <a:off x="3150611" y="3100784"/>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39" name="Oval 65"/>
          <p:cNvSpPr>
            <a:spLocks noChangeArrowheads="1"/>
          </p:cNvSpPr>
          <p:nvPr/>
        </p:nvSpPr>
        <p:spPr bwMode="auto">
          <a:xfrm rot="10800000" flipV="1">
            <a:off x="720739"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0" name="椭圆 39"/>
          <p:cNvSpPr/>
          <p:nvPr/>
        </p:nvSpPr>
        <p:spPr>
          <a:xfrm>
            <a:off x="598463"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1" name="椭圆 40"/>
          <p:cNvSpPr/>
          <p:nvPr/>
        </p:nvSpPr>
        <p:spPr>
          <a:xfrm>
            <a:off x="825120" y="1505848"/>
            <a:ext cx="678480"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01</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42" name="椭圆 41"/>
          <p:cNvSpPr/>
          <p:nvPr/>
        </p:nvSpPr>
        <p:spPr>
          <a:xfrm>
            <a:off x="825503"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lang="zh-CN" altLang="en-US" sz="1400" dirty="0" smtClean="0">
                <a:solidFill>
                  <a:schemeClr val="tx1">
                    <a:lumMod val="50000"/>
                    <a:lumOff val="50000"/>
                  </a:schemeClr>
                </a:solidFill>
                <a:latin typeface="时尚中黑简体"/>
                <a:cs typeface="+mn-ea"/>
              </a:rPr>
              <a:t>单击添加说明文字单击添加说明文字</a:t>
            </a:r>
            <a:endParaRPr lang="en-US" altLang="zh-CN" sz="1400" dirty="0">
              <a:solidFill>
                <a:schemeClr val="tx1">
                  <a:lumMod val="50000"/>
                  <a:lumOff val="50000"/>
                </a:schemeClr>
              </a:solidFill>
              <a:latin typeface="时尚中黑简体"/>
              <a:cs typeface="+mn-ea"/>
            </a:endParaRPr>
          </a:p>
        </p:txBody>
      </p:sp>
      <p:sp>
        <p:nvSpPr>
          <p:cNvPr id="43" name="Oval 65"/>
          <p:cNvSpPr>
            <a:spLocks noChangeArrowheads="1"/>
          </p:cNvSpPr>
          <p:nvPr/>
        </p:nvSpPr>
        <p:spPr bwMode="auto">
          <a:xfrm rot="10800000" flipV="1">
            <a:off x="3618401"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4" name="椭圆 43"/>
          <p:cNvSpPr/>
          <p:nvPr/>
        </p:nvSpPr>
        <p:spPr>
          <a:xfrm>
            <a:off x="3494634"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5" name="椭圆 44"/>
          <p:cNvSpPr/>
          <p:nvPr/>
        </p:nvSpPr>
        <p:spPr>
          <a:xfrm>
            <a:off x="3722783"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02</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46" name="椭圆 45"/>
          <p:cNvSpPr/>
          <p:nvPr/>
        </p:nvSpPr>
        <p:spPr>
          <a:xfrm>
            <a:off x="3722525"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lang="zh-CN" altLang="en-US" sz="1400" dirty="0" smtClean="0">
                <a:solidFill>
                  <a:schemeClr val="tx1">
                    <a:lumMod val="50000"/>
                    <a:lumOff val="50000"/>
                  </a:schemeClr>
                </a:solidFill>
                <a:latin typeface="时尚中黑简体"/>
                <a:cs typeface="+mn-ea"/>
              </a:rPr>
              <a:t>单击添加说明文字单击添加说明文字</a:t>
            </a:r>
            <a:endParaRPr lang="en-US" altLang="zh-CN" sz="1400" dirty="0">
              <a:solidFill>
                <a:schemeClr val="tx1">
                  <a:lumMod val="50000"/>
                  <a:lumOff val="50000"/>
                </a:schemeClr>
              </a:solidFill>
              <a:latin typeface="时尚中黑简体"/>
              <a:cs typeface="+mn-ea"/>
            </a:endParaRPr>
          </a:p>
        </p:txBody>
      </p:sp>
      <p:sp>
        <p:nvSpPr>
          <p:cNvPr id="47" name="Oval 65"/>
          <p:cNvSpPr>
            <a:spLocks noChangeArrowheads="1"/>
          </p:cNvSpPr>
          <p:nvPr/>
        </p:nvSpPr>
        <p:spPr bwMode="auto">
          <a:xfrm rot="10800000" flipV="1">
            <a:off x="6514572"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8" name="椭圆 47"/>
          <p:cNvSpPr/>
          <p:nvPr/>
        </p:nvSpPr>
        <p:spPr>
          <a:xfrm>
            <a:off x="6390805"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9" name="椭圆 48"/>
          <p:cNvSpPr/>
          <p:nvPr/>
        </p:nvSpPr>
        <p:spPr>
          <a:xfrm>
            <a:off x="6618954"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03</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50" name="椭圆 49"/>
          <p:cNvSpPr/>
          <p:nvPr/>
        </p:nvSpPr>
        <p:spPr>
          <a:xfrm>
            <a:off x="6618696"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lang="zh-CN" altLang="en-US" sz="1400" dirty="0" smtClean="0">
                <a:solidFill>
                  <a:schemeClr val="tx1">
                    <a:lumMod val="50000"/>
                    <a:lumOff val="50000"/>
                  </a:schemeClr>
                </a:solidFill>
                <a:latin typeface="时尚中黑简体"/>
                <a:cs typeface="+mn-ea"/>
              </a:rPr>
              <a:t>单击添加说明文字单击添加说明文字</a:t>
            </a:r>
            <a:endParaRPr lang="en-US" altLang="zh-CN" sz="1400" dirty="0">
              <a:solidFill>
                <a:schemeClr val="tx1">
                  <a:lumMod val="50000"/>
                  <a:lumOff val="50000"/>
                </a:schemeClr>
              </a:solidFill>
              <a:latin typeface="时尚中黑简体"/>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1850"/>
                            </p:stCondLst>
                            <p:childTnLst>
                              <p:par>
                                <p:cTn id="28" presetID="22" presetClass="entr" presetSubtype="4"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childTnLst>
                          </p:cTn>
                        </p:par>
                        <p:par>
                          <p:cTn id="31" fill="hold">
                            <p:stCondLst>
                              <p:cond delay="2350"/>
                            </p:stCondLst>
                            <p:childTnLst>
                              <p:par>
                                <p:cTn id="32" presetID="21" presetClass="entr" presetSubtype="1"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heel(1)">
                                      <p:cBhvr>
                                        <p:cTn id="34" dur="500"/>
                                        <p:tgtEl>
                                          <p:spTgt spid="41"/>
                                        </p:tgtEl>
                                      </p:cBhvr>
                                    </p:animEffect>
                                  </p:childTnLst>
                                </p:cTn>
                              </p:par>
                            </p:childTnLst>
                          </p:cTn>
                        </p:par>
                        <p:par>
                          <p:cTn id="35" fill="hold">
                            <p:stCondLst>
                              <p:cond delay="2850"/>
                            </p:stCondLst>
                            <p:childTnLst>
                              <p:par>
                                <p:cTn id="36" presetID="23" presetClass="entr" presetSubtype="16"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childTnLst>
                                </p:cTn>
                              </p:par>
                              <p:par>
                                <p:cTn id="40" presetID="53" presetClass="entr" presetSubtype="16" fill="hold" grpId="0" nodeType="withEffect">
                                  <p:stCondLst>
                                    <p:cond delay="25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childTnLst>
                          </p:cTn>
                        </p:par>
                        <p:par>
                          <p:cTn id="45" fill="hold">
                            <p:stCondLst>
                              <p:cond delay="3350"/>
                            </p:stCondLst>
                            <p:childTnLst>
                              <p:par>
                                <p:cTn id="46" presetID="22" presetClass="entr" presetSubtype="4"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00"/>
                                        <p:tgtEl>
                                          <p:spTgt spid="46"/>
                                        </p:tgtEl>
                                      </p:cBhvr>
                                    </p:animEffect>
                                  </p:childTnLst>
                                </p:cTn>
                              </p:par>
                            </p:childTnLst>
                          </p:cTn>
                        </p:par>
                        <p:par>
                          <p:cTn id="49" fill="hold">
                            <p:stCondLst>
                              <p:cond delay="3850"/>
                            </p:stCondLst>
                            <p:childTnLst>
                              <p:par>
                                <p:cTn id="50" presetID="21"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heel(1)">
                                      <p:cBhvr>
                                        <p:cTn id="52" dur="500"/>
                                        <p:tgtEl>
                                          <p:spTgt spid="45"/>
                                        </p:tgtEl>
                                      </p:cBhvr>
                                    </p:animEffect>
                                  </p:childTnLst>
                                </p:cTn>
                              </p:par>
                            </p:childTnLst>
                          </p:cTn>
                        </p:par>
                        <p:par>
                          <p:cTn id="53" fill="hold">
                            <p:stCondLst>
                              <p:cond delay="4350"/>
                            </p:stCondLst>
                            <p:childTnLst>
                              <p:par>
                                <p:cTn id="54" presetID="23" presetClass="entr" presetSubtype="16"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childTnLst>
                                </p:cTn>
                              </p:par>
                              <p:par>
                                <p:cTn id="58" presetID="53" presetClass="entr" presetSubtype="16" fill="hold" grpId="0" nodeType="withEffect">
                                  <p:stCondLst>
                                    <p:cond delay="250"/>
                                  </p:stCondLst>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ppt_w</p:attrName>
                                        </p:attrNameLst>
                                      </p:cBhvr>
                                      <p:tavLst>
                                        <p:tav tm="0">
                                          <p:val>
                                            <p:fltVal val="0"/>
                                          </p:val>
                                        </p:tav>
                                        <p:tav tm="100000">
                                          <p:val>
                                            <p:strVal val="#ppt_w"/>
                                          </p:val>
                                        </p:tav>
                                      </p:tavLst>
                                    </p:anim>
                                    <p:anim calcmode="lin" valueType="num">
                                      <p:cBhvr>
                                        <p:cTn id="61" dur="500" fill="hold"/>
                                        <p:tgtEl>
                                          <p:spTgt spid="47"/>
                                        </p:tgtEl>
                                        <p:attrNameLst>
                                          <p:attrName>ppt_h</p:attrName>
                                        </p:attrNameLst>
                                      </p:cBhvr>
                                      <p:tavLst>
                                        <p:tav tm="0">
                                          <p:val>
                                            <p:fltVal val="0"/>
                                          </p:val>
                                        </p:tav>
                                        <p:tav tm="100000">
                                          <p:val>
                                            <p:strVal val="#ppt_h"/>
                                          </p:val>
                                        </p:tav>
                                      </p:tavLst>
                                    </p:anim>
                                    <p:animEffect transition="in" filter="fade">
                                      <p:cBhvr>
                                        <p:cTn id="62" dur="500"/>
                                        <p:tgtEl>
                                          <p:spTgt spid="47"/>
                                        </p:tgtEl>
                                      </p:cBhvr>
                                    </p:animEffect>
                                  </p:childTnLst>
                                </p:cTn>
                              </p:par>
                            </p:childTnLst>
                          </p:cTn>
                        </p:par>
                        <p:par>
                          <p:cTn id="63" fill="hold">
                            <p:stCondLst>
                              <p:cond delay="4850"/>
                            </p:stCondLst>
                            <p:childTnLst>
                              <p:par>
                                <p:cTn id="64" presetID="22" presetClass="entr" presetSubtype="4"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down)">
                                      <p:cBhvr>
                                        <p:cTn id="66" dur="500"/>
                                        <p:tgtEl>
                                          <p:spTgt spid="50"/>
                                        </p:tgtEl>
                                      </p:cBhvr>
                                    </p:animEffect>
                                  </p:childTnLst>
                                </p:cTn>
                              </p:par>
                            </p:childTnLst>
                          </p:cTn>
                        </p:par>
                        <p:par>
                          <p:cTn id="67" fill="hold">
                            <p:stCondLst>
                              <p:cond delay="5350"/>
                            </p:stCondLst>
                            <p:childTnLst>
                              <p:par>
                                <p:cTn id="68" presetID="21"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heel(1)">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a:spLocks noChangeAspect="1"/>
          </p:cNvSpPr>
          <p:nvPr/>
        </p:nvSpPr>
        <p:spPr>
          <a:xfrm>
            <a:off x="611560" y="2186967"/>
            <a:ext cx="1566168" cy="156616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endParaRPr>
          </a:p>
        </p:txBody>
      </p:sp>
      <p:sp>
        <p:nvSpPr>
          <p:cNvPr id="9" name="椭圆 8"/>
          <p:cNvSpPr>
            <a:spLocks noChangeAspect="1"/>
          </p:cNvSpPr>
          <p:nvPr/>
        </p:nvSpPr>
        <p:spPr>
          <a:xfrm>
            <a:off x="1786186" y="2186967"/>
            <a:ext cx="1957710" cy="19577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endParaRPr>
          </a:p>
        </p:txBody>
      </p:sp>
      <p:sp>
        <p:nvSpPr>
          <p:cNvPr id="10" name="椭圆 9"/>
          <p:cNvSpPr>
            <a:spLocks noChangeAspect="1"/>
          </p:cNvSpPr>
          <p:nvPr/>
        </p:nvSpPr>
        <p:spPr>
          <a:xfrm>
            <a:off x="1198873" y="3165822"/>
            <a:ext cx="1566168" cy="1566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endParaRPr>
          </a:p>
        </p:txBody>
      </p:sp>
      <p:sp>
        <p:nvSpPr>
          <p:cNvPr id="11" name="文本框 7"/>
          <p:cNvSpPr txBox="1">
            <a:spLocks noChangeArrowheads="1"/>
          </p:cNvSpPr>
          <p:nvPr/>
        </p:nvSpPr>
        <p:spPr bwMode="auto">
          <a:xfrm>
            <a:off x="755577" y="1072219"/>
            <a:ext cx="2988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a:solidFill>
                  <a:schemeClr val="tx1">
                    <a:lumMod val="85000"/>
                    <a:lumOff val="15000"/>
                  </a:schemeClr>
                </a:solidFill>
                <a:latin typeface="微软雅黑" panose="020B0503020204020204" pitchFamily="34" charset="-122"/>
              </a:rPr>
              <a:t>添加文本</a:t>
            </a:r>
            <a:endParaRPr lang="en-US" altLang="zh-CN" sz="1600" dirty="0">
              <a:solidFill>
                <a:schemeClr val="tx1">
                  <a:lumMod val="85000"/>
                  <a:lumOff val="15000"/>
                </a:schemeClr>
              </a:solidFill>
              <a:latin typeface="微软雅黑" panose="020B0503020204020204" pitchFamily="34" charset="-122"/>
            </a:endParaRPr>
          </a:p>
          <a:p>
            <a:r>
              <a:rPr lang="zh-CN" altLang="en-US" sz="1200" dirty="0" smtClean="0">
                <a:solidFill>
                  <a:schemeClr val="tx1">
                    <a:lumMod val="50000"/>
                    <a:lumOff val="50000"/>
                  </a:schemeClr>
                </a:solidFill>
                <a:latin typeface="时尚中黑简体"/>
                <a:cs typeface="+mn-ea"/>
              </a:rPr>
              <a:t>单击添加说明文字单击添加说明文字单击添加说明文字单击添加说明文字</a:t>
            </a:r>
            <a:endParaRPr lang="en-US" altLang="zh-CN" sz="1200" dirty="0">
              <a:solidFill>
                <a:schemeClr val="tx1">
                  <a:lumMod val="50000"/>
                  <a:lumOff val="50000"/>
                </a:schemeClr>
              </a:solidFill>
              <a:latin typeface="时尚中黑简体"/>
              <a:cs typeface="+mn-ea"/>
            </a:endParaRPr>
          </a:p>
          <a:p>
            <a:endParaRPr lang="en-US" altLang="zh-CN" sz="1200" dirty="0">
              <a:solidFill>
                <a:schemeClr val="tx1">
                  <a:lumMod val="50000"/>
                  <a:lumOff val="50000"/>
                </a:schemeClr>
              </a:solidFill>
              <a:latin typeface="时尚中黑简体"/>
              <a:cs typeface="+mn-ea"/>
            </a:endParaRPr>
          </a:p>
        </p:txBody>
      </p:sp>
      <p:sp>
        <p:nvSpPr>
          <p:cNvPr id="12" name="六边形 11"/>
          <p:cNvSpPr/>
          <p:nvPr/>
        </p:nvSpPr>
        <p:spPr>
          <a:xfrm rot="16200000">
            <a:off x="4673539" y="1509758"/>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t>01</a:t>
            </a:r>
            <a:endParaRPr lang="zh-CN" altLang="en-US" b="1" dirty="0"/>
          </a:p>
        </p:txBody>
      </p:sp>
      <p:sp>
        <p:nvSpPr>
          <p:cNvPr id="13" name="文本框 7"/>
          <p:cNvSpPr txBox="1">
            <a:spLocks noChangeArrowheads="1"/>
          </p:cNvSpPr>
          <p:nvPr/>
        </p:nvSpPr>
        <p:spPr bwMode="auto">
          <a:xfrm>
            <a:off x="5436392" y="1322871"/>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a:solidFill>
                  <a:schemeClr val="tx1">
                    <a:lumMod val="85000"/>
                    <a:lumOff val="15000"/>
                  </a:schemeClr>
                </a:solidFill>
                <a:latin typeface="微软雅黑" panose="020B0503020204020204" pitchFamily="34" charset="-122"/>
              </a:rPr>
              <a:t>添加文本信息</a:t>
            </a:r>
            <a:endParaRPr lang="en-US" altLang="zh-CN" sz="1200" b="1" dirty="0">
              <a:solidFill>
                <a:schemeClr val="tx1">
                  <a:lumMod val="85000"/>
                  <a:lumOff val="15000"/>
                </a:schemeClr>
              </a:solidFill>
              <a:latin typeface="微软雅黑" panose="020B0503020204020204" pitchFamily="34" charset="-122"/>
            </a:endParaRPr>
          </a:p>
          <a:p>
            <a:pPr>
              <a:lnSpc>
                <a:spcPct val="120000"/>
              </a:lnSpc>
              <a:spcBef>
                <a:spcPts val="300"/>
              </a:spcBef>
            </a:pPr>
            <a:r>
              <a:rPr lang="zh-CN" altLang="en-US" sz="1100" dirty="0" smtClean="0">
                <a:solidFill>
                  <a:schemeClr val="tx1">
                    <a:lumMod val="50000"/>
                    <a:lumOff val="50000"/>
                  </a:schemeClr>
                </a:solidFill>
                <a:latin typeface="时尚中黑简体"/>
                <a:cs typeface="+mn-ea"/>
              </a:rPr>
              <a:t>单击添加说明文字单击添加说明文字 </a:t>
            </a:r>
            <a:r>
              <a:rPr lang="zh-CN" altLang="en-US" sz="11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4" name="六边形 13"/>
          <p:cNvSpPr/>
          <p:nvPr/>
        </p:nvSpPr>
        <p:spPr>
          <a:xfrm rot="16200000">
            <a:off x="4646863" y="2690490"/>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t>02</a:t>
            </a:r>
            <a:endParaRPr lang="zh-CN" altLang="en-US" b="1" dirty="0"/>
          </a:p>
        </p:txBody>
      </p:sp>
      <p:sp>
        <p:nvSpPr>
          <p:cNvPr id="15" name="文本框 7"/>
          <p:cNvSpPr txBox="1">
            <a:spLocks noChangeArrowheads="1"/>
          </p:cNvSpPr>
          <p:nvPr/>
        </p:nvSpPr>
        <p:spPr bwMode="auto">
          <a:xfrm>
            <a:off x="5409717" y="2503604"/>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a:solidFill>
                  <a:schemeClr val="tx1">
                    <a:lumMod val="85000"/>
                    <a:lumOff val="15000"/>
                  </a:schemeClr>
                </a:solidFill>
                <a:latin typeface="微软雅黑" panose="020B0503020204020204" pitchFamily="34" charset="-122"/>
              </a:rPr>
              <a:t>添加文本信息</a:t>
            </a:r>
            <a:endParaRPr lang="en-US" altLang="zh-CN" sz="1200" b="1" dirty="0">
              <a:solidFill>
                <a:schemeClr val="tx1">
                  <a:lumMod val="85000"/>
                  <a:lumOff val="15000"/>
                </a:schemeClr>
              </a:solidFill>
              <a:latin typeface="微软雅黑" panose="020B0503020204020204" pitchFamily="34" charset="-122"/>
            </a:endParaRPr>
          </a:p>
          <a:p>
            <a:pPr>
              <a:lnSpc>
                <a:spcPct val="120000"/>
              </a:lnSpc>
              <a:spcBef>
                <a:spcPts val="300"/>
              </a:spcBef>
            </a:pPr>
            <a:r>
              <a:rPr lang="zh-CN" altLang="en-US" sz="1100" dirty="0" smtClean="0">
                <a:solidFill>
                  <a:schemeClr val="tx1">
                    <a:lumMod val="50000"/>
                    <a:lumOff val="50000"/>
                  </a:schemeClr>
                </a:solidFill>
                <a:latin typeface="时尚中黑简体"/>
                <a:cs typeface="+mn-ea"/>
              </a:rPr>
              <a:t>单击添加说明文字单击添加说明文字 </a:t>
            </a:r>
            <a:r>
              <a:rPr lang="zh-CN" altLang="en-US" sz="11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6" name="六边形 15"/>
          <p:cNvSpPr/>
          <p:nvPr/>
        </p:nvSpPr>
        <p:spPr>
          <a:xfrm rot="16200000">
            <a:off x="4646863" y="3871223"/>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t>03</a:t>
            </a:r>
            <a:endParaRPr lang="zh-CN" altLang="en-US" b="1" dirty="0"/>
          </a:p>
        </p:txBody>
      </p:sp>
      <p:sp>
        <p:nvSpPr>
          <p:cNvPr id="17" name="文本框 7"/>
          <p:cNvSpPr txBox="1">
            <a:spLocks noChangeArrowheads="1"/>
          </p:cNvSpPr>
          <p:nvPr/>
        </p:nvSpPr>
        <p:spPr bwMode="auto">
          <a:xfrm>
            <a:off x="5409717" y="3684337"/>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a:solidFill>
                  <a:schemeClr val="tx1">
                    <a:lumMod val="85000"/>
                    <a:lumOff val="15000"/>
                  </a:schemeClr>
                </a:solidFill>
                <a:latin typeface="微软雅黑" panose="020B0503020204020204" pitchFamily="34" charset="-122"/>
              </a:rPr>
              <a:t>添加文本信息</a:t>
            </a:r>
            <a:endParaRPr lang="en-US" altLang="zh-CN" sz="1200" b="1" dirty="0">
              <a:solidFill>
                <a:schemeClr val="tx1">
                  <a:lumMod val="85000"/>
                  <a:lumOff val="15000"/>
                </a:schemeClr>
              </a:solidFill>
              <a:latin typeface="微软雅黑" panose="020B0503020204020204" pitchFamily="34" charset="-122"/>
            </a:endParaRPr>
          </a:p>
          <a:p>
            <a:pPr>
              <a:lnSpc>
                <a:spcPct val="120000"/>
              </a:lnSpc>
              <a:spcBef>
                <a:spcPts val="300"/>
              </a:spcBef>
            </a:pPr>
            <a:r>
              <a:rPr lang="zh-CN" altLang="en-US" sz="1100" dirty="0" smtClean="0">
                <a:solidFill>
                  <a:schemeClr val="tx1">
                    <a:lumMod val="50000"/>
                    <a:lumOff val="50000"/>
                  </a:schemeClr>
                </a:solidFill>
                <a:latin typeface="时尚中黑简体"/>
                <a:cs typeface="+mn-ea"/>
              </a:rPr>
              <a:t>单击添加说明文字单击添加说明文字 </a:t>
            </a:r>
            <a:r>
              <a:rPr lang="zh-CN" altLang="en-US" sz="11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750"/>
                                        <p:tgtEl>
                                          <p:spTgt spid="11"/>
                                        </p:tgtEl>
                                      </p:cBhvr>
                                    </p:animEffect>
                                  </p:childTnLst>
                                </p:cTn>
                              </p:par>
                            </p:childTnLst>
                          </p:cTn>
                        </p:par>
                        <p:par>
                          <p:cTn id="21" fill="hold">
                            <p:stCondLst>
                              <p:cond delay="2350"/>
                            </p:stCondLst>
                            <p:childTnLst>
                              <p:par>
                                <p:cTn id="22" presetID="3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 calcmode="lin" valueType="num">
                                      <p:cBhvr>
                                        <p:cTn id="26" dur="750" fill="hold"/>
                                        <p:tgtEl>
                                          <p:spTgt spid="8"/>
                                        </p:tgtEl>
                                        <p:attrNameLst>
                                          <p:attrName>style.rotation</p:attrName>
                                        </p:attrNameLst>
                                      </p:cBhvr>
                                      <p:tavLst>
                                        <p:tav tm="0">
                                          <p:val>
                                            <p:fltVal val="90"/>
                                          </p:val>
                                        </p:tav>
                                        <p:tav tm="100000">
                                          <p:val>
                                            <p:fltVal val="0"/>
                                          </p:val>
                                        </p:tav>
                                      </p:tavLst>
                                    </p:anim>
                                    <p:animEffect transition="in" filter="fade">
                                      <p:cBhvr>
                                        <p:cTn id="27" dur="750"/>
                                        <p:tgtEl>
                                          <p:spTgt spid="8"/>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 calcmode="lin" valueType="num">
                                      <p:cBhvr>
                                        <p:cTn id="30" dur="750" fill="hold"/>
                                        <p:tgtEl>
                                          <p:spTgt spid="9"/>
                                        </p:tgtEl>
                                        <p:attrNameLst>
                                          <p:attrName>ppt_w</p:attrName>
                                        </p:attrNameLst>
                                      </p:cBhvr>
                                      <p:tavLst>
                                        <p:tav tm="0">
                                          <p:val>
                                            <p:fltVal val="0"/>
                                          </p:val>
                                        </p:tav>
                                        <p:tav tm="100000">
                                          <p:val>
                                            <p:strVal val="#ppt_w"/>
                                          </p:val>
                                        </p:tav>
                                      </p:tavLst>
                                    </p:anim>
                                    <p:anim calcmode="lin" valueType="num">
                                      <p:cBhvr>
                                        <p:cTn id="31" dur="750" fill="hold"/>
                                        <p:tgtEl>
                                          <p:spTgt spid="9"/>
                                        </p:tgtEl>
                                        <p:attrNameLst>
                                          <p:attrName>ppt_h</p:attrName>
                                        </p:attrNameLst>
                                      </p:cBhvr>
                                      <p:tavLst>
                                        <p:tav tm="0">
                                          <p:val>
                                            <p:fltVal val="0"/>
                                          </p:val>
                                        </p:tav>
                                        <p:tav tm="100000">
                                          <p:val>
                                            <p:strVal val="#ppt_h"/>
                                          </p:val>
                                        </p:tav>
                                      </p:tavLst>
                                    </p:anim>
                                    <p:anim calcmode="lin" valueType="num">
                                      <p:cBhvr>
                                        <p:cTn id="32" dur="750" fill="hold"/>
                                        <p:tgtEl>
                                          <p:spTgt spid="9"/>
                                        </p:tgtEl>
                                        <p:attrNameLst>
                                          <p:attrName>style.rotation</p:attrName>
                                        </p:attrNameLst>
                                      </p:cBhvr>
                                      <p:tavLst>
                                        <p:tav tm="0">
                                          <p:val>
                                            <p:fltVal val="90"/>
                                          </p:val>
                                        </p:tav>
                                        <p:tav tm="100000">
                                          <p:val>
                                            <p:fltVal val="0"/>
                                          </p:val>
                                        </p:tav>
                                      </p:tavLst>
                                    </p:anim>
                                    <p:animEffect transition="in" filter="fade">
                                      <p:cBhvr>
                                        <p:cTn id="33" dur="750"/>
                                        <p:tgtEl>
                                          <p:spTgt spid="9"/>
                                        </p:tgtEl>
                                      </p:cBhvr>
                                    </p:animEffect>
                                  </p:childTnLst>
                                </p:cTn>
                              </p:par>
                              <p:par>
                                <p:cTn id="34" presetID="31" presetClass="entr" presetSubtype="0"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750" fill="hold"/>
                                        <p:tgtEl>
                                          <p:spTgt spid="10"/>
                                        </p:tgtEl>
                                        <p:attrNameLst>
                                          <p:attrName>ppt_w</p:attrName>
                                        </p:attrNameLst>
                                      </p:cBhvr>
                                      <p:tavLst>
                                        <p:tav tm="0">
                                          <p:val>
                                            <p:fltVal val="0"/>
                                          </p:val>
                                        </p:tav>
                                        <p:tav tm="100000">
                                          <p:val>
                                            <p:strVal val="#ppt_w"/>
                                          </p:val>
                                        </p:tav>
                                      </p:tavLst>
                                    </p:anim>
                                    <p:anim calcmode="lin" valueType="num">
                                      <p:cBhvr>
                                        <p:cTn id="37" dur="750" fill="hold"/>
                                        <p:tgtEl>
                                          <p:spTgt spid="10"/>
                                        </p:tgtEl>
                                        <p:attrNameLst>
                                          <p:attrName>ppt_h</p:attrName>
                                        </p:attrNameLst>
                                      </p:cBhvr>
                                      <p:tavLst>
                                        <p:tav tm="0">
                                          <p:val>
                                            <p:fltVal val="0"/>
                                          </p:val>
                                        </p:tav>
                                        <p:tav tm="100000">
                                          <p:val>
                                            <p:strVal val="#ppt_h"/>
                                          </p:val>
                                        </p:tav>
                                      </p:tavLst>
                                    </p:anim>
                                    <p:anim calcmode="lin" valueType="num">
                                      <p:cBhvr>
                                        <p:cTn id="38" dur="750" fill="hold"/>
                                        <p:tgtEl>
                                          <p:spTgt spid="10"/>
                                        </p:tgtEl>
                                        <p:attrNameLst>
                                          <p:attrName>style.rotation</p:attrName>
                                        </p:attrNameLst>
                                      </p:cBhvr>
                                      <p:tavLst>
                                        <p:tav tm="0">
                                          <p:val>
                                            <p:fltVal val="90"/>
                                          </p:val>
                                        </p:tav>
                                        <p:tav tm="100000">
                                          <p:val>
                                            <p:fltVal val="0"/>
                                          </p:val>
                                        </p:tav>
                                      </p:tavLst>
                                    </p:anim>
                                    <p:animEffect transition="in" filter="fade">
                                      <p:cBhvr>
                                        <p:cTn id="39" dur="750"/>
                                        <p:tgtEl>
                                          <p:spTgt spid="10"/>
                                        </p:tgtEl>
                                      </p:cBhvr>
                                    </p:animEffect>
                                  </p:childTnLst>
                                </p:cTn>
                              </p:par>
                            </p:childTnLst>
                          </p:cTn>
                        </p:par>
                        <p:par>
                          <p:cTn id="40" fill="hold">
                            <p:stCondLst>
                              <p:cond delay="335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85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485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535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585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p:bldP spid="12" grpId="0" animBg="1"/>
      <p:bldP spid="13" grpId="0"/>
      <p:bldP spid="14" grpId="0" animBg="1"/>
      <p:bldP spid="15"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755576" y="1347614"/>
          <a:ext cx="4032448" cy="3112119"/>
        </p:xfrm>
        <a:graphic>
          <a:graphicData uri="http://schemas.openxmlformats.org/drawingml/2006/chart">
            <c:chart xmlns:c="http://schemas.openxmlformats.org/drawingml/2006/chart" xmlns:r="http://schemas.openxmlformats.org/officeDocument/2006/relationships" r:id="rId1"/>
          </a:graphicData>
        </a:graphic>
      </p:graphicFrame>
      <p:sp>
        <p:nvSpPr>
          <p:cNvPr id="9" name="椭圆 8"/>
          <p:cNvSpPr/>
          <p:nvPr/>
        </p:nvSpPr>
        <p:spPr>
          <a:xfrm>
            <a:off x="5364088" y="241023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0" name="文本框 7"/>
          <p:cNvSpPr txBox="1">
            <a:spLocks noChangeArrowheads="1"/>
          </p:cNvSpPr>
          <p:nvPr/>
        </p:nvSpPr>
        <p:spPr bwMode="auto">
          <a:xfrm>
            <a:off x="5652120" y="215163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rPr>
              <a:t>类别二</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1" name="椭圆 10"/>
          <p:cNvSpPr/>
          <p:nvPr/>
        </p:nvSpPr>
        <p:spPr>
          <a:xfrm>
            <a:off x="5365204" y="3171943"/>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2" name="文本框 7"/>
          <p:cNvSpPr txBox="1">
            <a:spLocks noChangeArrowheads="1"/>
          </p:cNvSpPr>
          <p:nvPr/>
        </p:nvSpPr>
        <p:spPr bwMode="auto">
          <a:xfrm>
            <a:off x="5653236" y="2913340"/>
            <a:ext cx="2519164"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rPr>
              <a:t>类别三</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3" name="椭圆 12"/>
          <p:cNvSpPr/>
          <p:nvPr/>
        </p:nvSpPr>
        <p:spPr>
          <a:xfrm>
            <a:off x="5366320" y="3933355"/>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4" name="文本框 7"/>
          <p:cNvSpPr txBox="1">
            <a:spLocks noChangeArrowheads="1"/>
          </p:cNvSpPr>
          <p:nvPr/>
        </p:nvSpPr>
        <p:spPr bwMode="auto">
          <a:xfrm>
            <a:off x="5654352" y="3674752"/>
            <a:ext cx="2518048"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rPr>
              <a:t>类别四</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5" name="椭圆 14"/>
          <p:cNvSpPr/>
          <p:nvPr/>
        </p:nvSpPr>
        <p:spPr>
          <a:xfrm>
            <a:off x="5364088" y="160621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6" name="文本框 7"/>
          <p:cNvSpPr txBox="1">
            <a:spLocks noChangeArrowheads="1"/>
          </p:cNvSpPr>
          <p:nvPr/>
        </p:nvSpPr>
        <p:spPr bwMode="auto">
          <a:xfrm>
            <a:off x="5652120" y="134761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zh-CN" altLang="en-US" sz="1400" b="1" dirty="0">
                <a:solidFill>
                  <a:schemeClr val="tx1">
                    <a:lumMod val="85000"/>
                    <a:lumOff val="15000"/>
                  </a:schemeClr>
                </a:solidFill>
                <a:latin typeface="微软雅黑" panose="020B0503020204020204" pitchFamily="34" charset="-122"/>
              </a:rPr>
              <a:t>类别一</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750"/>
                                        <p:tgtEl>
                                          <p:spTgt spid="8"/>
                                        </p:tgtEl>
                                      </p:cBhvr>
                                    </p:animEffect>
                                  </p:childTnLst>
                                </p:cTn>
                              </p:par>
                            </p:childTnLst>
                          </p:cTn>
                        </p:par>
                        <p:par>
                          <p:cTn id="21" fill="hold">
                            <p:stCondLst>
                              <p:cond delay="2350"/>
                            </p:stCondLst>
                            <p:childTnLst>
                              <p:par>
                                <p:cTn id="22" presetID="2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par>
                          <p:cTn id="26" fill="hold">
                            <p:stCondLst>
                              <p:cond delay="285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350"/>
                            </p:stCondLst>
                            <p:childTnLst>
                              <p:par>
                                <p:cTn id="31" presetID="2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par>
                          <p:cTn id="35" fill="hold">
                            <p:stCondLst>
                              <p:cond delay="385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4350"/>
                            </p:stCondLst>
                            <p:childTnLst>
                              <p:par>
                                <p:cTn id="40" presetID="2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5350"/>
                            </p:stCondLst>
                            <p:childTnLst>
                              <p:par>
                                <p:cTn id="49" presetID="2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childTnLst>
                          </p:cTn>
                        </p:par>
                        <p:par>
                          <p:cTn id="53" fill="hold">
                            <p:stCondLst>
                              <p:cond delay="585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P spid="9" grpId="0" animBg="1"/>
      <p:bldP spid="10" grpId="0"/>
      <p:bldP spid="11" grpId="0" animBg="1"/>
      <p:bldP spid="12" grpId="0"/>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文本框 7"/>
          <p:cNvSpPr txBox="1">
            <a:spLocks noChangeArrowheads="1"/>
          </p:cNvSpPr>
          <p:nvPr/>
        </p:nvSpPr>
        <p:spPr bwMode="auto">
          <a:xfrm>
            <a:off x="251520" y="1057300"/>
            <a:ext cx="8517408" cy="9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a:solidFill>
                  <a:schemeClr val="tx1">
                    <a:lumMod val="65000"/>
                    <a:lumOff val="35000"/>
                  </a:schemeClr>
                </a:solidFill>
                <a:latin typeface="微软雅黑" panose="020B0503020204020204" pitchFamily="34" charset="-122"/>
              </a:rPr>
              <a:t>此处添加文本信息</a:t>
            </a:r>
            <a:endParaRPr lang="en-US" altLang="zh-CN" sz="1600" dirty="0">
              <a:solidFill>
                <a:schemeClr val="tx1">
                  <a:lumMod val="65000"/>
                  <a:lumOff val="3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单击此处添加对图片的说明文字单击此处添加对图片的说明文字单击此处添加对图片的说明文字单击此处添加对图片的说明文字单击此处添加对图片的说明文字单击此处添加对图片的说明文字单击此处添加对图片的说明文字单击此处添加文本信息</a:t>
            </a:r>
            <a:r>
              <a:rPr lang="en-US" altLang="zh-CN" sz="1200" dirty="0">
                <a:solidFill>
                  <a:schemeClr val="tx1">
                    <a:lumMod val="65000"/>
                    <a:lumOff val="35000"/>
                  </a:schemeClr>
                </a:solidFill>
                <a:latin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b="19537"/>
          <a:stretch>
            <a:fillRect/>
          </a:stretch>
        </p:blipFill>
        <p:spPr>
          <a:xfrm>
            <a:off x="345085" y="2230986"/>
            <a:ext cx="4391714" cy="2356988"/>
          </a:xfrm>
          <a:prstGeom prst="rect">
            <a:avLst/>
          </a:prstGeom>
        </p:spPr>
      </p:pic>
      <p:sp>
        <p:nvSpPr>
          <p:cNvPr id="10" name="圆角矩形 9"/>
          <p:cNvSpPr/>
          <p:nvPr/>
        </p:nvSpPr>
        <p:spPr>
          <a:xfrm>
            <a:off x="5096592" y="2509848"/>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096592" y="3679993"/>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096592" y="4269796"/>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096592" y="3097923"/>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096592" y="2509848"/>
            <a:ext cx="2736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096592" y="3097923"/>
            <a:ext cx="2376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096592" y="3679993"/>
            <a:ext cx="169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096592" y="4269796"/>
            <a:ext cx="2160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8120928" y="2415182"/>
            <a:ext cx="648000"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95%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8120928" y="3003257"/>
            <a:ext cx="648000"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90%</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20" name="TextBox 19"/>
          <p:cNvSpPr txBox="1"/>
          <p:nvPr/>
        </p:nvSpPr>
        <p:spPr>
          <a:xfrm>
            <a:off x="8120928" y="3585327"/>
            <a:ext cx="648000"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55%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21" name="TextBox 20"/>
          <p:cNvSpPr txBox="1"/>
          <p:nvPr/>
        </p:nvSpPr>
        <p:spPr>
          <a:xfrm>
            <a:off x="8120928" y="4175130"/>
            <a:ext cx="648000"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85%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22" name="TextBox 21"/>
          <p:cNvSpPr txBox="1"/>
          <p:nvPr/>
        </p:nvSpPr>
        <p:spPr>
          <a:xfrm>
            <a:off x="5096592" y="2233405"/>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096592" y="2805443"/>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096592" y="3394074"/>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96592" y="3989883"/>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185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par>
                                <p:cTn id="28" presetID="22" presetClass="entr" presetSubtype="8" fill="hold" grpId="0" nodeType="withEffect">
                                  <p:stCondLst>
                                    <p:cond delay="4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par>
                                <p:cTn id="31" presetID="47" presetClass="entr" presetSubtype="0"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5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285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par>
                                <p:cTn id="43" presetID="22" presetClass="entr" presetSubtype="8" fill="hold" grpId="0" nodeType="withEffect">
                                  <p:stCondLst>
                                    <p:cond delay="40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par>
                                <p:cTn id="46" presetID="47" presetClass="entr" presetSubtype="0" fill="hold" grpId="0"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22" presetClass="entr" presetSubtype="8"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385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1000"/>
                                        <p:tgtEl>
                                          <p:spTgt spid="11"/>
                                        </p:tgtEl>
                                      </p:cBhvr>
                                    </p:animEffect>
                                  </p:childTnLst>
                                </p:cTn>
                              </p:par>
                              <p:par>
                                <p:cTn id="58" presetID="22" presetClass="entr" presetSubtype="8" fill="hold" grpId="0" nodeType="withEffect">
                                  <p:stCondLst>
                                    <p:cond delay="40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1000"/>
                                        <p:tgtEl>
                                          <p:spTgt spid="16"/>
                                        </p:tgtEl>
                                      </p:cBhvr>
                                    </p:animEffect>
                                  </p:childTnLst>
                                </p:cTn>
                              </p:par>
                              <p:par>
                                <p:cTn id="61" presetID="47" presetClass="entr" presetSubtype="0"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22" presetClass="entr" presetSubtype="8" fill="hold" grpId="0" nodeType="withEffect">
                                  <p:stCondLst>
                                    <p:cond delay="5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4850"/>
                            </p:stCondLst>
                            <p:childTnLst>
                              <p:par>
                                <p:cTn id="70" presetID="22" presetClass="entr" presetSubtype="8"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1000"/>
                                        <p:tgtEl>
                                          <p:spTgt spid="12"/>
                                        </p:tgtEl>
                                      </p:cBhvr>
                                    </p:animEffect>
                                  </p:childTnLst>
                                </p:cTn>
                              </p:par>
                              <p:par>
                                <p:cTn id="73" presetID="22" presetClass="entr" presetSubtype="8" fill="hold" grpId="0" nodeType="withEffect">
                                  <p:stCondLst>
                                    <p:cond delay="4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1000"/>
                                        <p:tgtEl>
                                          <p:spTgt spid="17"/>
                                        </p:tgtEl>
                                      </p:cBhvr>
                                    </p:animEffect>
                                  </p:childTnLst>
                                </p:cTn>
                              </p:par>
                              <p:par>
                                <p:cTn id="76" presetID="47" presetClass="entr" presetSubtype="0" fill="hold" grpId="0" nodeType="withEffect">
                                  <p:stCondLst>
                                    <p:cond delay="5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22" presetClass="entr" presetSubtype="8" fill="hold" grpId="0" nodeType="withEffect">
                                  <p:stCondLst>
                                    <p:cond delay="50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流程图: 离页连接符 7"/>
          <p:cNvSpPr/>
          <p:nvPr/>
        </p:nvSpPr>
        <p:spPr>
          <a:xfrm>
            <a:off x="3563888" y="3435846"/>
            <a:ext cx="2016224" cy="1008112"/>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9" name="流程图: 离页连接符 8"/>
          <p:cNvSpPr/>
          <p:nvPr/>
        </p:nvSpPr>
        <p:spPr>
          <a:xfrm flipV="1">
            <a:off x="3563888" y="1347614"/>
            <a:ext cx="2016224" cy="1823938"/>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10" name="矩形 9"/>
          <p:cNvSpPr/>
          <p:nvPr/>
        </p:nvSpPr>
        <p:spPr>
          <a:xfrm>
            <a:off x="3981934" y="1576412"/>
            <a:ext cx="1180131" cy="923330"/>
          </a:xfrm>
          <a:prstGeom prst="rect">
            <a:avLst/>
          </a:prstGeom>
        </p:spPr>
        <p:txBody>
          <a:bodyPr wrap="none">
            <a:spAutoFit/>
          </a:bodyPr>
          <a:lstStyle/>
          <a:p>
            <a:pPr lvl="0" algn="ctr"/>
            <a:r>
              <a:rPr lang="en-US" altLang="zh-CN" sz="5400" dirty="0">
                <a:solidFill>
                  <a:prstClr val="white"/>
                </a:solidFill>
              </a:rPr>
              <a:t>72</a:t>
            </a:r>
            <a:r>
              <a:rPr lang="en-US" altLang="zh-CN" sz="3200" dirty="0">
                <a:solidFill>
                  <a:prstClr val="white"/>
                </a:solidFill>
              </a:rPr>
              <a:t>%</a:t>
            </a:r>
            <a:endParaRPr lang="zh-CN" altLang="en-US" sz="3200" dirty="0">
              <a:solidFill>
                <a:prstClr val="white"/>
              </a:solidFill>
            </a:endParaRPr>
          </a:p>
        </p:txBody>
      </p:sp>
      <p:sp>
        <p:nvSpPr>
          <p:cNvPr id="11" name="文本框 7"/>
          <p:cNvSpPr txBox="1">
            <a:spLocks noChangeArrowheads="1"/>
          </p:cNvSpPr>
          <p:nvPr/>
        </p:nvSpPr>
        <p:spPr bwMode="auto">
          <a:xfrm>
            <a:off x="3703958" y="2427734"/>
            <a:ext cx="1736082" cy="6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a:solidFill>
                  <a:schemeClr val="bg1"/>
                </a:solidFill>
                <a:latin typeface="微软雅黑" panose="020B0503020204020204" pitchFamily="34" charset="-122"/>
              </a:rPr>
              <a:t>添加文本</a:t>
            </a:r>
            <a:endParaRPr lang="en-US" altLang="zh-CN" sz="1200" dirty="0">
              <a:solidFill>
                <a:schemeClr val="bg1"/>
              </a:solidFill>
              <a:latin typeface="微软雅黑" panose="020B0503020204020204" pitchFamily="34" charset="-122"/>
            </a:endParaRPr>
          </a:p>
          <a:p>
            <a:pPr algn="ctr">
              <a:lnSpc>
                <a:spcPct val="120000"/>
              </a:lnSpc>
              <a:spcBef>
                <a:spcPts val="300"/>
              </a:spcBef>
            </a:pPr>
            <a:r>
              <a:rPr lang="zh-CN" altLang="en-US" sz="1000" dirty="0">
                <a:solidFill>
                  <a:schemeClr val="bg1"/>
                </a:solidFill>
                <a:latin typeface="微软雅黑" panose="020B0503020204020204" pitchFamily="34" charset="-122"/>
              </a:rPr>
              <a:t>单击此处添加说明文字单击此处添加说明文字</a:t>
            </a:r>
            <a:endParaRPr lang="zh-CN" altLang="en-US" sz="1000" dirty="0">
              <a:solidFill>
                <a:schemeClr val="bg1"/>
              </a:solidFill>
              <a:latin typeface="微软雅黑" panose="020B0503020204020204" pitchFamily="34" charset="-122"/>
            </a:endParaRPr>
          </a:p>
        </p:txBody>
      </p:sp>
      <p:sp>
        <p:nvSpPr>
          <p:cNvPr id="12" name="文本框 7"/>
          <p:cNvSpPr txBox="1">
            <a:spLocks noChangeArrowheads="1"/>
          </p:cNvSpPr>
          <p:nvPr/>
        </p:nvSpPr>
        <p:spPr bwMode="auto">
          <a:xfrm>
            <a:off x="395536" y="2299344"/>
            <a:ext cx="2736304" cy="177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lang="zh-CN" altLang="en-US" sz="1400" dirty="0" smtClean="0">
                <a:solidFill>
                  <a:schemeClr val="tx1">
                    <a:lumMod val="50000"/>
                    <a:lumOff val="50000"/>
                  </a:schemeClr>
                </a:solidFill>
                <a:latin typeface="时尚中黑简体"/>
                <a:cs typeface="+mn-ea"/>
              </a:rPr>
              <a:t>单击添加说明文字单击添加说明文字 </a:t>
            </a:r>
            <a:r>
              <a:rPr lang="zh-CN" altLang="en-US" sz="14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200" dirty="0">
              <a:solidFill>
                <a:schemeClr val="tx1">
                  <a:lumMod val="85000"/>
                  <a:lumOff val="15000"/>
                </a:schemeClr>
              </a:solidFill>
              <a:latin typeface="微软雅黑" panose="020B0503020204020204" pitchFamily="34" charset="-122"/>
            </a:endParaRPr>
          </a:p>
        </p:txBody>
      </p:sp>
      <p:sp>
        <p:nvSpPr>
          <p:cNvPr id="13" name="下弧形箭头 12"/>
          <p:cNvSpPr/>
          <p:nvPr/>
        </p:nvSpPr>
        <p:spPr>
          <a:xfrm>
            <a:off x="5940152" y="3712438"/>
            <a:ext cx="1800200" cy="720000"/>
          </a:xfrm>
          <a:prstGeom prst="curved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上弧形箭头 13"/>
          <p:cNvSpPr/>
          <p:nvPr/>
        </p:nvSpPr>
        <p:spPr>
          <a:xfrm flipH="1">
            <a:off x="846939" y="1347614"/>
            <a:ext cx="1800000" cy="756000"/>
          </a:xfrm>
          <a:prstGeom prst="curved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7"/>
          <p:cNvSpPr txBox="1">
            <a:spLocks noChangeArrowheads="1"/>
          </p:cNvSpPr>
          <p:nvPr/>
        </p:nvSpPr>
        <p:spPr bwMode="auto">
          <a:xfrm>
            <a:off x="6012160" y="1827106"/>
            <a:ext cx="2736304" cy="160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lang="zh-CN" altLang="en-US" sz="1400" dirty="0" smtClean="0">
                <a:solidFill>
                  <a:schemeClr val="tx1">
                    <a:lumMod val="50000"/>
                    <a:lumOff val="50000"/>
                  </a:schemeClr>
                </a:solidFill>
                <a:latin typeface="时尚中黑简体"/>
                <a:cs typeface="+mn-ea"/>
              </a:rPr>
              <a:t>单击添加说明文字单击添加说明文字 </a:t>
            </a:r>
            <a:r>
              <a:rPr lang="zh-CN" altLang="en-US" sz="1400" dirty="0">
                <a:solidFill>
                  <a:schemeClr val="tx1">
                    <a:lumMod val="50000"/>
                    <a:lumOff val="50000"/>
                  </a:schemeClr>
                </a:solidFill>
                <a:latin typeface="时尚中黑简体"/>
                <a:cs typeface="+mn-ea"/>
              </a:rPr>
              <a:t>单击此处添加文字阐述，添加简短问题说明文字，具体说明文字在此处。</a:t>
            </a:r>
            <a:endParaRPr lang="zh-CN" altLang="en-US" sz="1200" dirty="0">
              <a:solidFill>
                <a:schemeClr val="tx1">
                  <a:lumMod val="85000"/>
                  <a:lumOff val="15000"/>
                </a:schemeClr>
              </a:solidFill>
              <a:latin typeface="微软雅黑" panose="020B0503020204020204" pitchFamily="34" charset="-122"/>
            </a:endParaRPr>
          </a:p>
        </p:txBody>
      </p:sp>
      <p:sp>
        <p:nvSpPr>
          <p:cNvPr id="16" name="矩形 15"/>
          <p:cNvSpPr/>
          <p:nvPr/>
        </p:nvSpPr>
        <p:spPr>
          <a:xfrm>
            <a:off x="3981933" y="3448620"/>
            <a:ext cx="1180131" cy="923330"/>
          </a:xfrm>
          <a:prstGeom prst="rect">
            <a:avLst/>
          </a:prstGeom>
        </p:spPr>
        <p:txBody>
          <a:bodyPr wrap="none">
            <a:spAutoFit/>
          </a:bodyPr>
          <a:lstStyle/>
          <a:p>
            <a:pPr lvl="0" algn="ctr"/>
            <a:r>
              <a:rPr lang="en-US" altLang="zh-CN" sz="5400" dirty="0">
                <a:solidFill>
                  <a:prstClr val="white"/>
                </a:solidFill>
              </a:rPr>
              <a:t>28</a:t>
            </a:r>
            <a:r>
              <a:rPr lang="en-US" altLang="zh-CN" sz="3200" dirty="0">
                <a:solidFill>
                  <a:prstClr val="white"/>
                </a:solidFill>
              </a:rPr>
              <a:t>%</a:t>
            </a:r>
            <a:endParaRPr lang="zh-CN" altLang="en-US" sz="32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1850"/>
                            </p:stCondLst>
                            <p:childTnLst>
                              <p:par>
                                <p:cTn id="27" presetID="9" presetClass="entr" presetSubtype="0" fill="hold" grpId="1"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par>
                          <p:cTn id="39" fill="hold">
                            <p:stCondLst>
                              <p:cond delay="2350"/>
                            </p:stCondLst>
                            <p:childTnLst>
                              <p:par>
                                <p:cTn id="40" presetID="2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childTnLst>
                          </p:cTn>
                        </p:par>
                        <p:par>
                          <p:cTn id="43" fill="hold">
                            <p:stCondLst>
                              <p:cond delay="2850"/>
                            </p:stCondLst>
                            <p:childTnLst>
                              <p:par>
                                <p:cTn id="44" presetID="2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1000"/>
                                        <p:tgtEl>
                                          <p:spTgt spid="12"/>
                                        </p:tgtEl>
                                      </p:cBhvr>
                                    </p:animEffect>
                                  </p:childTnLst>
                                </p:cTn>
                              </p:par>
                            </p:childTnLst>
                          </p:cTn>
                        </p:par>
                        <p:par>
                          <p:cTn id="47" fill="hold">
                            <p:stCondLst>
                              <p:cond delay="38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4350"/>
                            </p:stCondLst>
                            <p:childTnLst>
                              <p:par>
                                <p:cTn id="52" presetID="2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8" grpId="1" animBg="1"/>
      <p:bldP spid="9" grpId="0" animBg="1"/>
      <p:bldP spid="10" grpId="0"/>
      <p:bldP spid="11" grpId="0"/>
      <p:bldP spid="12" grpId="0"/>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755576" y="987574"/>
          <a:ext cx="7704856" cy="2304256"/>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7"/>
          <p:cNvSpPr txBox="1">
            <a:spLocks noChangeArrowheads="1"/>
          </p:cNvSpPr>
          <p:nvPr/>
        </p:nvSpPr>
        <p:spPr bwMode="auto">
          <a:xfrm>
            <a:off x="899592" y="3363838"/>
            <a:ext cx="734481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此处添加说明文字此处添加说明文字此处添加说明文字此处添加说明文字此处添加说明文字</a:t>
            </a:r>
            <a:endParaRPr lang="zh-CN" altLang="en-US" sz="14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20" dur="500"/>
                                        <p:tgtEl>
                                          <p:spTgt spid="8">
                                            <p:graphicEl>
                                              <a:chart seriesIdx="-3" categoryIdx="-3" bldStep="gridLegend"/>
                                            </p:graphicEl>
                                          </p:spTgt>
                                        </p:tgtEl>
                                      </p:cBhvr>
                                    </p:animEffect>
                                  </p:childTnLst>
                                </p:cTn>
                              </p:par>
                            </p:childTnLst>
                          </p:cTn>
                        </p:par>
                        <p:par>
                          <p:cTn id="21" fill="hold">
                            <p:stCondLst>
                              <p:cond delay="1850"/>
                            </p:stCondLst>
                            <p:childTnLst>
                              <p:par>
                                <p:cTn id="22" presetID="22" presetClass="entr" presetSubtype="4" fill="hold" grpId="0" nodeType="afterEffect">
                                  <p:stCondLst>
                                    <p:cond delay="0"/>
                                  </p:stCondLst>
                                  <p:childTnLst>
                                    <p:set>
                                      <p:cBhvr>
                                        <p:cTn id="23"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24" dur="500"/>
                                        <p:tgtEl>
                                          <p:spTgt spid="8">
                                            <p:graphicEl>
                                              <a:chart seriesIdx="-4" categoryIdx="0" bldStep="category"/>
                                            </p:graphicEl>
                                          </p:spTgt>
                                        </p:tgtEl>
                                      </p:cBhvr>
                                    </p:animEffect>
                                  </p:childTnLst>
                                </p:cTn>
                              </p:par>
                            </p:childTnLst>
                          </p:cTn>
                        </p:par>
                        <p:par>
                          <p:cTn id="25" fill="hold">
                            <p:stCondLst>
                              <p:cond delay="2350"/>
                            </p:stCondLst>
                            <p:childTnLst>
                              <p:par>
                                <p:cTn id="26" presetID="22" presetClass="entr" presetSubtype="4" fill="hold" grpId="0" nodeType="afterEffect">
                                  <p:stCondLst>
                                    <p:cond delay="0"/>
                                  </p:stCondLst>
                                  <p:childTnLst>
                                    <p:set>
                                      <p:cBhvr>
                                        <p:cTn id="27"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28" dur="500"/>
                                        <p:tgtEl>
                                          <p:spTgt spid="8">
                                            <p:graphicEl>
                                              <a:chart seriesIdx="-4" categoryIdx="1" bldStep="category"/>
                                            </p:graphicEl>
                                          </p:spTgt>
                                        </p:tgtEl>
                                      </p:cBhvr>
                                    </p:animEffect>
                                  </p:childTnLst>
                                </p:cTn>
                              </p:par>
                            </p:childTnLst>
                          </p:cTn>
                        </p:par>
                        <p:par>
                          <p:cTn id="29" fill="hold">
                            <p:stCondLst>
                              <p:cond delay="2850"/>
                            </p:stCondLst>
                            <p:childTnLst>
                              <p:par>
                                <p:cTn id="30" presetID="22" presetClass="entr" presetSubtype="4" fill="hold" grpId="0" nodeType="afterEffect">
                                  <p:stCondLst>
                                    <p:cond delay="0"/>
                                  </p:stCondLst>
                                  <p:childTnLst>
                                    <p:set>
                                      <p:cBhvr>
                                        <p:cTn id="31"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32" dur="500"/>
                                        <p:tgtEl>
                                          <p:spTgt spid="8">
                                            <p:graphicEl>
                                              <a:chart seriesIdx="-4" categoryIdx="2" bldStep="category"/>
                                            </p:graphicEl>
                                          </p:spTgt>
                                        </p:tgtEl>
                                      </p:cBhvr>
                                    </p:animEffect>
                                  </p:childTnLst>
                                </p:cTn>
                              </p:par>
                            </p:childTnLst>
                          </p:cTn>
                        </p:par>
                        <p:par>
                          <p:cTn id="33" fill="hold">
                            <p:stCondLst>
                              <p:cond delay="3350"/>
                            </p:stCondLst>
                            <p:childTnLst>
                              <p:par>
                                <p:cTn id="34" presetID="22" presetClass="entr" presetSubtype="4" fill="hold" grpId="0" nodeType="afterEffect">
                                  <p:stCondLst>
                                    <p:cond delay="0"/>
                                  </p:stCondLst>
                                  <p:childTnLst>
                                    <p:set>
                                      <p:cBhvr>
                                        <p:cTn id="35"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ipe(down)">
                                      <p:cBhvr>
                                        <p:cTn id="36" dur="500"/>
                                        <p:tgtEl>
                                          <p:spTgt spid="8">
                                            <p:graphicEl>
                                              <a:chart seriesIdx="-4" categoryIdx="3" bldStep="category"/>
                                            </p:graphicEl>
                                          </p:spTgt>
                                        </p:tgtEl>
                                      </p:cBhvr>
                                    </p:animEffect>
                                  </p:childTnLst>
                                </p:cTn>
                              </p:par>
                            </p:childTnLst>
                          </p:cTn>
                        </p:par>
                        <p:par>
                          <p:cTn id="37" fill="hold">
                            <p:stCondLst>
                              <p:cond delay="385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
        </p:bldSub>
      </p:bldGraphic>
      <p:bldP spid="9" grpId="0"/>
    </p:bldLst>
  </p:timing>
</p:sld>
</file>

<file path=ppt/tags/tag1.xml><?xml version="1.0" encoding="utf-8"?>
<p:tagLst xmlns:p="http://schemas.openxmlformats.org/presentationml/2006/main">
  <p:tag name="ISPRING_ULTRA_SCORM_COURSE_ID" val="A273B448-5153-4ACF-BE27-E9538234A19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798"/>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4655</Words>
  <Application>WPS 演示</Application>
  <PresentationFormat>全屏显示(16:9)</PresentationFormat>
  <Paragraphs>626</Paragraphs>
  <Slides>37</Slides>
  <Notes>37</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37</vt:i4>
      </vt:variant>
    </vt:vector>
  </HeadingPairs>
  <TitlesOfParts>
    <vt:vector size="64" baseType="lpstr">
      <vt:lpstr>Arial</vt:lpstr>
      <vt:lpstr>宋体</vt:lpstr>
      <vt:lpstr>Wingdings</vt:lpstr>
      <vt:lpstr>微软雅黑</vt:lpstr>
      <vt:lpstr>Adobe Gothic Std B</vt:lpstr>
      <vt:lpstr>Yu Gothic</vt:lpstr>
      <vt:lpstr>方正大黑简体</vt:lpstr>
      <vt:lpstr>黑体</vt:lpstr>
      <vt:lpstr>方正兰亭细黑_GBK_M</vt:lpstr>
      <vt:lpstr>时尚中黑简体</vt:lpstr>
      <vt:lpstr>Arial Narrow</vt:lpstr>
      <vt:lpstr>Arial Unicode MS</vt:lpstr>
      <vt:lpstr>Arial Unicode MS</vt:lpstr>
      <vt:lpstr>Arial Black</vt:lpstr>
      <vt:lpstr>Calibri</vt:lpstr>
      <vt:lpstr>Calibri</vt:lpstr>
      <vt:lpstr>BatangChe</vt:lpstr>
      <vt:lpstr>Malgun Gothic</vt:lpstr>
      <vt:lpstr>MS PGothic</vt:lpstr>
      <vt:lpstr>Times New Roman</vt:lpstr>
      <vt:lpstr>幼圆</vt:lpstr>
      <vt:lpstr>Arial Rounded MT Bold</vt:lpstr>
      <vt:lpstr>Times New Roman</vt:lpstr>
      <vt:lpstr>Meiryo</vt:lpstr>
      <vt:lpstr>Yu Gothic UI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119</cp:revision>
  <dcterms:created xsi:type="dcterms:W3CDTF">2015-06-03T10:32:00Z</dcterms:created>
  <dcterms:modified xsi:type="dcterms:W3CDTF">2024-05-19T18:40:45Z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DDF243F108354053A6BD69225013B5FF_13</vt:lpwstr>
  </property>
  <property fmtid="{D5CDD505-2E9C-101B-9397-08002B2CF9AE}" pid="3" name="KSOProductBuildVer">
    <vt:lpwstr>2052-12.1.0.16417</vt:lpwstr>
  </property>
</Properties>
</file>