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wmf" ContentType="image/x-wm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3612" r:id="rId3"/>
    <p:sldId id="3663" r:id="rId5"/>
    <p:sldId id="3664" r:id="rId6"/>
    <p:sldId id="3579" r:id="rId7"/>
    <p:sldId id="3628" r:id="rId8"/>
    <p:sldId id="3647" r:id="rId9"/>
    <p:sldId id="3650" r:id="rId10"/>
    <p:sldId id="3665" r:id="rId11"/>
    <p:sldId id="3656" r:id="rId12"/>
    <p:sldId id="3658" r:id="rId13"/>
    <p:sldId id="3580" r:id="rId14"/>
    <p:sldId id="3593" r:id="rId15"/>
    <p:sldId id="3635" r:id="rId16"/>
    <p:sldId id="3666" r:id="rId17"/>
    <p:sldId id="3636" r:id="rId18"/>
    <p:sldId id="3637" r:id="rId19"/>
    <p:sldId id="3638" r:id="rId20"/>
    <p:sldId id="3648" r:id="rId21"/>
    <p:sldId id="3652" r:id="rId22"/>
    <p:sldId id="3667" r:id="rId23"/>
    <p:sldId id="3653" r:id="rId24"/>
    <p:sldId id="3654" r:id="rId25"/>
    <p:sldId id="3655" r:id="rId26"/>
    <p:sldId id="3657" r:id="rId27"/>
    <p:sldId id="3668" r:id="rId28"/>
    <p:sldId id="3687" r:id="rId29"/>
  </p:sldIdLst>
  <p:sldSz cx="12192000" cy="6858000"/>
  <p:notesSz cx="6858000" cy="9144000"/>
  <p:embeddedFontLst>
    <p:embeddedFont>
      <p:font typeface="Calibri" panose="020F0502020204030204"/>
      <p:regular r:id="rId33"/>
      <p:bold r:id="rId34"/>
      <p:italic r:id="rId35"/>
      <p:boldItalic r:id="rId36"/>
    </p:embeddedFont>
    <p:embeddedFont>
      <p:font typeface="微软雅黑" panose="020B0503020204020204" pitchFamily="34" charset="-122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方正尚酷简体" panose="03000509000000000000" pitchFamily="65" charset="-122"/>
      <p:regular r:id="rId42"/>
    </p:embeddedFont>
    <p:embeddedFont>
      <p:font typeface="Agency FB" panose="020B0503020202020204" pitchFamily="34" charset="0"/>
      <p:regular r:id="rId43"/>
      <p:bold r:id="rId44"/>
    </p:embeddedFont>
    <p:embeddedFont>
      <p:font typeface="Calibri Light" panose="020F0302020204030204" charset="0"/>
      <p:regular r:id="rId45"/>
      <p:italic r:id="rId46"/>
    </p:embeddedFont>
    <p:embeddedFont>
      <p:font typeface="等线" panose="02010600030101010101" charset="-122"/>
      <p:regular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1FA80076-9A1A-4D0F-9680-5A81D7C17564}">
          <p14:sldIdLst>
            <p14:sldId id="3612"/>
            <p14:sldId id="3663"/>
            <p14:sldId id="3664"/>
            <p14:sldId id="3579"/>
            <p14:sldId id="3628"/>
            <p14:sldId id="3647"/>
            <p14:sldId id="3650"/>
            <p14:sldId id="3665"/>
            <p14:sldId id="3656"/>
            <p14:sldId id="3658"/>
            <p14:sldId id="3580"/>
            <p14:sldId id="3593"/>
            <p14:sldId id="3635"/>
            <p14:sldId id="3666"/>
            <p14:sldId id="3636"/>
            <p14:sldId id="3637"/>
            <p14:sldId id="3638"/>
            <p14:sldId id="3648"/>
            <p14:sldId id="3652"/>
            <p14:sldId id="3667"/>
            <p14:sldId id="3653"/>
            <p14:sldId id="3654"/>
            <p14:sldId id="3655"/>
            <p14:sldId id="3657"/>
            <p14:sldId id="3668"/>
            <p14:sldId id="368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gs" Target="tags/tag86.xml"/><Relationship Id="rId47" Type="http://schemas.openxmlformats.org/officeDocument/2006/relationships/font" Target="fonts/font15.fntdata"/><Relationship Id="rId46" Type="http://schemas.openxmlformats.org/officeDocument/2006/relationships/font" Target="fonts/font14.fntdata"/><Relationship Id="rId45" Type="http://schemas.openxmlformats.org/officeDocument/2006/relationships/font" Target="fonts/font13.fntdata"/><Relationship Id="rId44" Type="http://schemas.openxmlformats.org/officeDocument/2006/relationships/font" Target="fonts/font12.fntdata"/><Relationship Id="rId43" Type="http://schemas.openxmlformats.org/officeDocument/2006/relationships/font" Target="fonts/font11.fntdata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4" Type="http://schemas.openxmlformats.org/officeDocument/2006/relationships/image" Target="../media/image12.emf"/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7E944-1B02-496B-9751-9D36E300DF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5DBC0-5D61-4B8A-8555-67B245D55A5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18C319-592B-4604-8379-677AD2D98A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D6B569D-5846-405D-B3A8-120868F6DA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D6B569D-5846-405D-B3A8-120868F6DA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D6B569D-5846-405D-B3A8-120868F6DA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 dirty="0"/>
              <a:t>https://www.pptying.com    【PPT</a:t>
            </a:r>
            <a:r>
              <a:rPr lang="zh-CN" altLang="en-US" dirty="0"/>
              <a:t>营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D6B569D-5846-405D-B3A8-120868F6DA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D6B569D-5846-405D-B3A8-120868F6DA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D22B-0F62-4799-98F4-D1BE86B5947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73032-38B5-4F51-A1DC-C70BEC4F9A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5.jpeg"/><Relationship Id="rId16" Type="http://schemas.openxmlformats.org/officeDocument/2006/relationships/notesSlide" Target="../notesSlides/notesSlide10.xml"/><Relationship Id="rId15" Type="http://schemas.openxmlformats.org/officeDocument/2006/relationships/slideLayout" Target="../slideLayouts/slideLayout6.xml"/><Relationship Id="rId14" Type="http://schemas.openxmlformats.org/officeDocument/2006/relationships/tags" Target="../tags/tag47.xml"/><Relationship Id="rId13" Type="http://schemas.openxmlformats.org/officeDocument/2006/relationships/tags" Target="../tags/tag46.xml"/><Relationship Id="rId12" Type="http://schemas.openxmlformats.org/officeDocument/2006/relationships/tags" Target="../tags/tag45.xml"/><Relationship Id="rId11" Type="http://schemas.openxmlformats.org/officeDocument/2006/relationships/tags" Target="../tags/tag44.xml"/><Relationship Id="rId10" Type="http://schemas.openxmlformats.org/officeDocument/2006/relationships/tags" Target="../tags/tag43.xml"/><Relationship Id="rId1" Type="http://schemas.openxmlformats.org/officeDocument/2006/relationships/tags" Target="../tags/tag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.e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8.emf"/><Relationship Id="rId1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vmlDrawing" Target="../drawings/vmlDrawing2.v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1.emf"/><Relationship Id="rId3" Type="http://schemas.openxmlformats.org/officeDocument/2006/relationships/oleObject" Target="../embeddings/oleObject4.bin"/><Relationship Id="rId2" Type="http://schemas.openxmlformats.org/officeDocument/2006/relationships/image" Target="../media/image10.emf"/><Relationship Id="rId1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2.emf"/><Relationship Id="rId7" Type="http://schemas.openxmlformats.org/officeDocument/2006/relationships/oleObject" Target="../embeddings/oleObject9.bin"/><Relationship Id="rId6" Type="http://schemas.openxmlformats.org/officeDocument/2006/relationships/image" Target="../media/image11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0.emf"/><Relationship Id="rId3" Type="http://schemas.openxmlformats.org/officeDocument/2006/relationships/oleObject" Target="../embeddings/oleObject7.bin"/><Relationship Id="rId2" Type="http://schemas.openxmlformats.org/officeDocument/2006/relationships/image" Target="../media/image13.wmf"/><Relationship Id="rId11" Type="http://schemas.openxmlformats.org/officeDocument/2006/relationships/notesSlide" Target="../notesSlides/notesSlide21.xml"/><Relationship Id="rId10" Type="http://schemas.openxmlformats.org/officeDocument/2006/relationships/vmlDrawing" Target="../drawings/vmlDrawing3.vml"/><Relationship Id="rId1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8" Type="http://schemas.openxmlformats.org/officeDocument/2006/relationships/notesSlide" Target="../notesSlides/notesSlide23.xml"/><Relationship Id="rId27" Type="http://schemas.openxmlformats.org/officeDocument/2006/relationships/slideLayout" Target="../slideLayouts/slideLayout6.xml"/><Relationship Id="rId26" Type="http://schemas.openxmlformats.org/officeDocument/2006/relationships/tags" Target="../tags/tag73.xml"/><Relationship Id="rId25" Type="http://schemas.openxmlformats.org/officeDocument/2006/relationships/tags" Target="../tags/tag72.xml"/><Relationship Id="rId24" Type="http://schemas.openxmlformats.org/officeDocument/2006/relationships/tags" Target="../tags/tag71.xml"/><Relationship Id="rId23" Type="http://schemas.openxmlformats.org/officeDocument/2006/relationships/tags" Target="../tags/tag70.xml"/><Relationship Id="rId22" Type="http://schemas.openxmlformats.org/officeDocument/2006/relationships/tags" Target="../tags/tag69.xml"/><Relationship Id="rId21" Type="http://schemas.openxmlformats.org/officeDocument/2006/relationships/tags" Target="../tags/tag68.xml"/><Relationship Id="rId20" Type="http://schemas.openxmlformats.org/officeDocument/2006/relationships/tags" Target="../tags/tag67.xml"/><Relationship Id="rId2" Type="http://schemas.openxmlformats.org/officeDocument/2006/relationships/tags" Target="../tags/tag49.xml"/><Relationship Id="rId19" Type="http://schemas.openxmlformats.org/officeDocument/2006/relationships/tags" Target="../tags/tag66.xml"/><Relationship Id="rId18" Type="http://schemas.openxmlformats.org/officeDocument/2006/relationships/tags" Target="../tags/tag65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tags" Target="../tags/tag48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4" Type="http://schemas.openxmlformats.org/officeDocument/2006/relationships/notesSlide" Target="../notesSlides/notesSlide24.xml"/><Relationship Id="rId13" Type="http://schemas.openxmlformats.org/officeDocument/2006/relationships/slideLayout" Target="../slideLayouts/slideLayout6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tags" Target="../tags/tag7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1.xml"/><Relationship Id="rId2" Type="http://schemas.openxmlformats.org/officeDocument/2006/relationships/hyperlink" Target="https://www.pptying.com" TargetMode="External"/><Relationship Id="rId1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0" Type="http://schemas.openxmlformats.org/officeDocument/2006/relationships/notesSlide" Target="../notesSlides/notesSlide9.xml"/><Relationship Id="rId3" Type="http://schemas.openxmlformats.org/officeDocument/2006/relationships/tags" Target="../tags/tag9.xml"/><Relationship Id="rId29" Type="http://schemas.openxmlformats.org/officeDocument/2006/relationships/slideLayout" Target="../slideLayouts/slideLayout6.xml"/><Relationship Id="rId28" Type="http://schemas.openxmlformats.org/officeDocument/2006/relationships/tags" Target="../tags/tag34.xml"/><Relationship Id="rId27" Type="http://schemas.openxmlformats.org/officeDocument/2006/relationships/tags" Target="../tags/tag33.xml"/><Relationship Id="rId26" Type="http://schemas.openxmlformats.org/officeDocument/2006/relationships/tags" Target="../tags/tag32.xml"/><Relationship Id="rId25" Type="http://schemas.openxmlformats.org/officeDocument/2006/relationships/tags" Target="../tags/tag31.xml"/><Relationship Id="rId24" Type="http://schemas.openxmlformats.org/officeDocument/2006/relationships/tags" Target="../tags/tag30.xml"/><Relationship Id="rId23" Type="http://schemas.openxmlformats.org/officeDocument/2006/relationships/tags" Target="../tags/tag29.xml"/><Relationship Id="rId22" Type="http://schemas.openxmlformats.org/officeDocument/2006/relationships/tags" Target="../tags/tag28.xml"/><Relationship Id="rId21" Type="http://schemas.openxmlformats.org/officeDocument/2006/relationships/tags" Target="../tags/tag27.xml"/><Relationship Id="rId20" Type="http://schemas.openxmlformats.org/officeDocument/2006/relationships/tags" Target="../tags/tag26.xml"/><Relationship Id="rId2" Type="http://schemas.openxmlformats.org/officeDocument/2006/relationships/tags" Target="../tags/tag8.xml"/><Relationship Id="rId19" Type="http://schemas.openxmlformats.org/officeDocument/2006/relationships/tags" Target="../tags/tag25.xml"/><Relationship Id="rId18" Type="http://schemas.openxmlformats.org/officeDocument/2006/relationships/tags" Target="../tags/tag24.xml"/><Relationship Id="rId17" Type="http://schemas.openxmlformats.org/officeDocument/2006/relationships/tags" Target="../tags/tag23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88"/>
            <a:ext cx="12192000" cy="6857624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812" b="-181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705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" name="Dirty Dropouts - Uni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7005" y="-977187"/>
            <a:ext cx="577991" cy="577991"/>
          </a:xfrm>
          <a:prstGeom prst="rect">
            <a:avLst/>
          </a:prstGeom>
        </p:spPr>
      </p:pic>
      <p:sp>
        <p:nvSpPr>
          <p:cNvPr id="31" name="矩形 259"/>
          <p:cNvSpPr>
            <a:spLocks noChangeArrowheads="1"/>
          </p:cNvSpPr>
          <p:nvPr/>
        </p:nvSpPr>
        <p:spPr bwMode="auto">
          <a:xfrm>
            <a:off x="4704738" y="6128535"/>
            <a:ext cx="3167362" cy="46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866775" fontAlgn="base">
              <a:spcAft>
                <a:spcPct val="0"/>
              </a:spcAft>
              <a:buNone/>
            </a:pPr>
            <a:r>
              <a:rPr lang="zh-CN" altLang="en-US" sz="3035" dirty="0">
                <a:solidFill>
                  <a:prstClr val="black">
                    <a:lumMod val="75000"/>
                    <a:lumOff val="25000"/>
                  </a:prstClr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Arial" panose="020B0604020202020204" pitchFamily="34" charset="0"/>
              </a:rPr>
              <a:t>汇报人</a:t>
            </a:r>
            <a:r>
              <a:rPr lang="en-US" altLang="zh-CN" sz="3035" dirty="0">
                <a:solidFill>
                  <a:prstClr val="black">
                    <a:lumMod val="75000"/>
                    <a:lumOff val="25000"/>
                  </a:prstClr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Arial" panose="020B0604020202020204" pitchFamily="34" charset="0"/>
              </a:rPr>
              <a:t>:PPT</a:t>
            </a:r>
            <a:r>
              <a:rPr lang="zh-CN" altLang="en-US" sz="3035" dirty="0">
                <a:solidFill>
                  <a:prstClr val="black">
                    <a:lumMod val="75000"/>
                    <a:lumOff val="25000"/>
                  </a:prstClr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Arial" panose="020B0604020202020204" pitchFamily="34" charset="0"/>
              </a:rPr>
              <a:t>营</a:t>
            </a:r>
            <a:endParaRPr lang="zh-CN" altLang="en-US" sz="3035" dirty="0">
              <a:solidFill>
                <a:prstClr val="black">
                  <a:lumMod val="75000"/>
                  <a:lumOff val="25000"/>
                </a:prstClr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2" name="矩形 259"/>
          <p:cNvSpPr>
            <a:spLocks noChangeArrowheads="1"/>
          </p:cNvSpPr>
          <p:nvPr/>
        </p:nvSpPr>
        <p:spPr bwMode="auto">
          <a:xfrm>
            <a:off x="3194504" y="5054586"/>
            <a:ext cx="5802994" cy="6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866775" fontAlgn="base">
              <a:spcAft>
                <a:spcPct val="0"/>
              </a:spcAft>
              <a:buNone/>
            </a:pPr>
            <a:r>
              <a:rPr lang="en-US" altLang="zh-CN" sz="2665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data cloud computing</a:t>
            </a:r>
            <a:endParaRPr lang="en-US" altLang="zh-CN" sz="2665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866775" fontAlgn="base">
              <a:spcAft>
                <a:spcPct val="0"/>
              </a:spcAft>
              <a:buNone/>
            </a:pPr>
            <a:r>
              <a:rPr lang="zh-CN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工作计划 工作报告 销售培训 年终总结</a:t>
            </a:r>
            <a:endParaRPr lang="en-US" altLang="zh-CN" sz="12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259"/>
          <p:cNvSpPr>
            <a:spLocks noChangeArrowheads="1"/>
          </p:cNvSpPr>
          <p:nvPr/>
        </p:nvSpPr>
        <p:spPr bwMode="auto">
          <a:xfrm>
            <a:off x="2638534" y="4126738"/>
            <a:ext cx="6914933" cy="105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866775" fontAlgn="base">
              <a:spcAft>
                <a:spcPct val="0"/>
              </a:spcAft>
              <a:buNone/>
            </a:pPr>
            <a:r>
              <a:rPr lang="zh-CN" altLang="en-US" sz="6825" dirty="0">
                <a:solidFill>
                  <a:srgbClr val="0066BE">
                    <a:lumMod val="75000"/>
                  </a:srgbClr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Arial" panose="020B0604020202020204" pitchFamily="34" charset="0"/>
              </a:rPr>
              <a:t>大数据 云计算</a:t>
            </a:r>
            <a:endParaRPr lang="en-US" altLang="zh-CN" sz="6825" dirty="0">
              <a:solidFill>
                <a:srgbClr val="0066BE">
                  <a:lumMod val="75000"/>
                </a:srgbClr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4" name="矩形 259"/>
          <p:cNvSpPr>
            <a:spLocks noChangeArrowheads="1"/>
          </p:cNvSpPr>
          <p:nvPr/>
        </p:nvSpPr>
        <p:spPr bwMode="auto">
          <a:xfrm>
            <a:off x="4319901" y="2677984"/>
            <a:ext cx="3552200" cy="135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866775" fontAlgn="base">
              <a:spcAft>
                <a:spcPct val="0"/>
              </a:spcAft>
              <a:buNone/>
            </a:pPr>
            <a:r>
              <a:rPr lang="en-US" altLang="zh-CN" sz="8800" b="1" dirty="0">
                <a:solidFill>
                  <a:prstClr val="black"/>
                </a:solidFill>
                <a:cs typeface="Arial" panose="020B0604020202020204" pitchFamily="34" charset="0"/>
              </a:rPr>
              <a:t>202</a:t>
            </a:r>
            <a:r>
              <a:rPr lang="en-US" altLang="zh-CN" sz="8800" b="1" dirty="0">
                <a:solidFill>
                  <a:srgbClr val="0066BE"/>
                </a:solidFill>
                <a:cs typeface="Arial" panose="020B0604020202020204" pitchFamily="34" charset="0"/>
              </a:rPr>
              <a:t>9</a:t>
            </a:r>
            <a:endParaRPr lang="en-US" altLang="zh-CN" sz="8800" b="1" dirty="0">
              <a:solidFill>
                <a:srgbClr val="0066BE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49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49"/>
                            </p:stCondLst>
                            <p:childTnLst>
                              <p:par>
                                <p:cTn id="2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897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1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15" fill="hold">
                                          <p:stCondLst>
                                            <p:cond delay="11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" decel="50000" autoRev="1" fill="hold">
                                          <p:stCondLst>
                                            <p:cond delay="11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"/>
                            </p:stCondLst>
                            <p:childTnLst>
                              <p:par>
                                <p:cTn id="5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31" grpId="0"/>
      <p:bldP spid="31" grpId="1" bldLvl="0" animBg="1"/>
      <p:bldP spid="32" grpId="0"/>
      <p:bldP spid="33" grpId="0"/>
      <p:bldP spid="34" grpId="0"/>
      <p:bldP spid="34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_任意多边形 9"/>
          <p:cNvSpPr/>
          <p:nvPr>
            <p:custDataLst>
              <p:tags r:id="rId1"/>
            </p:custDataLst>
          </p:nvPr>
        </p:nvSpPr>
        <p:spPr>
          <a:xfrm>
            <a:off x="335" y="1484892"/>
            <a:ext cx="6327156" cy="4516061"/>
          </a:xfrm>
          <a:custGeom>
            <a:avLst/>
            <a:gdLst>
              <a:gd name="connsiteX0" fmla="*/ 0 w 5632177"/>
              <a:gd name="connsiteY0" fmla="*/ 0 h 4020014"/>
              <a:gd name="connsiteX1" fmla="*/ 983854 w 5632177"/>
              <a:gd name="connsiteY1" fmla="*/ 0 h 4020014"/>
              <a:gd name="connsiteX2" fmla="*/ 1008187 w 5632177"/>
              <a:gd name="connsiteY2" fmla="*/ 0 h 4020014"/>
              <a:gd name="connsiteX3" fmla="*/ 5632177 w 5632177"/>
              <a:gd name="connsiteY3" fmla="*/ 0 h 4020014"/>
              <a:gd name="connsiteX4" fmla="*/ 4663876 w 5632177"/>
              <a:gd name="connsiteY4" fmla="*/ 4020014 h 4020014"/>
              <a:gd name="connsiteX5" fmla="*/ 1008187 w 5632177"/>
              <a:gd name="connsiteY5" fmla="*/ 4020014 h 4020014"/>
              <a:gd name="connsiteX6" fmla="*/ 15553 w 5632177"/>
              <a:gd name="connsiteY6" fmla="*/ 4020014 h 4020014"/>
              <a:gd name="connsiteX7" fmla="*/ 0 w 5632177"/>
              <a:gd name="connsiteY7" fmla="*/ 4020014 h 402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32177" h="4020014">
                <a:moveTo>
                  <a:pt x="0" y="0"/>
                </a:moveTo>
                <a:lnTo>
                  <a:pt x="983854" y="0"/>
                </a:lnTo>
                <a:lnTo>
                  <a:pt x="1008187" y="0"/>
                </a:lnTo>
                <a:lnTo>
                  <a:pt x="5632177" y="0"/>
                </a:lnTo>
                <a:lnTo>
                  <a:pt x="4663876" y="4020014"/>
                </a:lnTo>
                <a:lnTo>
                  <a:pt x="1008187" y="4020014"/>
                </a:lnTo>
                <a:lnTo>
                  <a:pt x="15553" y="4020014"/>
                </a:lnTo>
                <a:lnTo>
                  <a:pt x="0" y="4020014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18" name="PA_组合 17"/>
          <p:cNvGrpSpPr/>
          <p:nvPr>
            <p:custDataLst>
              <p:tags r:id="rId3"/>
            </p:custDataLst>
          </p:nvPr>
        </p:nvGrpSpPr>
        <p:grpSpPr>
          <a:xfrm>
            <a:off x="5290506" y="1931772"/>
            <a:ext cx="2073967" cy="1107916"/>
            <a:chOff x="5290461" y="1931689"/>
            <a:chExt cx="2074081" cy="1107977"/>
          </a:xfrm>
        </p:grpSpPr>
        <p:sp>
          <p:nvSpPr>
            <p:cNvPr id="6" name="PA_平行四边形 5"/>
            <p:cNvSpPr/>
            <p:nvPr>
              <p:custDataLst>
                <p:tags r:id="rId4"/>
              </p:custDataLst>
            </p:nvPr>
          </p:nvSpPr>
          <p:spPr>
            <a:xfrm>
              <a:off x="5290461" y="1931689"/>
              <a:ext cx="2074081" cy="1107977"/>
            </a:xfrm>
            <a:prstGeom prst="parallelogram">
              <a:avLst>
                <a:gd name="adj" fmla="val 240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1" name="PA_文本框 30"/>
            <p:cNvSpPr txBox="1"/>
            <p:nvPr>
              <p:custDataLst>
                <p:tags r:id="rId5"/>
              </p:custDataLst>
            </p:nvPr>
          </p:nvSpPr>
          <p:spPr>
            <a:xfrm>
              <a:off x="5644297" y="2270234"/>
              <a:ext cx="1417603" cy="4309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认知度</a:t>
              </a:r>
              <a:endPara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PA_文本框 29"/>
          <p:cNvSpPr txBox="1"/>
          <p:nvPr>
            <p:custDataLst>
              <p:tags r:id="rId6"/>
            </p:custDataLst>
          </p:nvPr>
        </p:nvSpPr>
        <p:spPr>
          <a:xfrm>
            <a:off x="7608086" y="2101031"/>
            <a:ext cx="3879439" cy="743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70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70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13" name="PA_文本框 29"/>
          <p:cNvSpPr txBox="1"/>
          <p:nvPr>
            <p:custDataLst>
              <p:tags r:id="rId7"/>
            </p:custDataLst>
          </p:nvPr>
        </p:nvSpPr>
        <p:spPr>
          <a:xfrm>
            <a:off x="7364474" y="3333159"/>
            <a:ext cx="4123052" cy="743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70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70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14" name="PA_文本框 29"/>
          <p:cNvSpPr txBox="1"/>
          <p:nvPr>
            <p:custDataLst>
              <p:tags r:id="rId8"/>
            </p:custDataLst>
          </p:nvPr>
        </p:nvSpPr>
        <p:spPr>
          <a:xfrm>
            <a:off x="7076365" y="4693521"/>
            <a:ext cx="4420015" cy="743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70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70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grpSp>
        <p:nvGrpSpPr>
          <p:cNvPr id="19" name="PA_组合 18"/>
          <p:cNvGrpSpPr/>
          <p:nvPr>
            <p:custDataLst>
              <p:tags r:id="rId9"/>
            </p:custDataLst>
          </p:nvPr>
        </p:nvGrpSpPr>
        <p:grpSpPr>
          <a:xfrm>
            <a:off x="5002397" y="3163901"/>
            <a:ext cx="2073967" cy="1107916"/>
            <a:chOff x="5002336" y="3163885"/>
            <a:chExt cx="2074081" cy="1107977"/>
          </a:xfrm>
        </p:grpSpPr>
        <p:sp>
          <p:nvSpPr>
            <p:cNvPr id="7" name="PA_平行四边形 6"/>
            <p:cNvSpPr/>
            <p:nvPr>
              <p:custDataLst>
                <p:tags r:id="rId10"/>
              </p:custDataLst>
            </p:nvPr>
          </p:nvSpPr>
          <p:spPr>
            <a:xfrm>
              <a:off x="5002336" y="3163885"/>
              <a:ext cx="2074081" cy="1107977"/>
            </a:xfrm>
            <a:prstGeom prst="parallelogram">
              <a:avLst>
                <a:gd name="adj" fmla="val 2408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" name="PA_文本框 30"/>
            <p:cNvSpPr txBox="1"/>
            <p:nvPr>
              <p:custDataLst>
                <p:tags r:id="rId11"/>
              </p:custDataLst>
            </p:nvPr>
          </p:nvSpPr>
          <p:spPr>
            <a:xfrm>
              <a:off x="5342309" y="3502430"/>
              <a:ext cx="1417603" cy="4309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转换度</a:t>
              </a:r>
              <a:endPara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PA_组合 19"/>
          <p:cNvGrpSpPr/>
          <p:nvPr>
            <p:custDataLst>
              <p:tags r:id="rId12"/>
            </p:custDataLst>
          </p:nvPr>
        </p:nvGrpSpPr>
        <p:grpSpPr>
          <a:xfrm>
            <a:off x="4714483" y="4396029"/>
            <a:ext cx="2073967" cy="1107916"/>
            <a:chOff x="4714406" y="4396081"/>
            <a:chExt cx="2074081" cy="1107977"/>
          </a:xfrm>
        </p:grpSpPr>
        <p:sp>
          <p:nvSpPr>
            <p:cNvPr id="8" name="PA_平行四边形 7"/>
            <p:cNvSpPr/>
            <p:nvPr>
              <p:custDataLst>
                <p:tags r:id="rId13"/>
              </p:custDataLst>
            </p:nvPr>
          </p:nvSpPr>
          <p:spPr>
            <a:xfrm>
              <a:off x="4714406" y="4396081"/>
              <a:ext cx="2074081" cy="1107977"/>
            </a:xfrm>
            <a:prstGeom prst="parallelogram">
              <a:avLst>
                <a:gd name="adj" fmla="val 2408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6" name="PA_文本框 30"/>
            <p:cNvSpPr txBox="1"/>
            <p:nvPr>
              <p:custDataLst>
                <p:tags r:id="rId14"/>
              </p:custDataLst>
            </p:nvPr>
          </p:nvSpPr>
          <p:spPr>
            <a:xfrm>
              <a:off x="5071875" y="4734626"/>
              <a:ext cx="1417603" cy="4309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说服度</a:t>
              </a:r>
              <a:endPara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96553" y="203377"/>
            <a:ext cx="162551" cy="609566"/>
            <a:chOff x="1717040" y="589280"/>
            <a:chExt cx="162560" cy="609600"/>
          </a:xfrm>
          <a:solidFill>
            <a:schemeClr val="accent2"/>
          </a:solidFill>
        </p:grpSpPr>
        <p:sp>
          <p:nvSpPr>
            <p:cNvPr id="21" name="圆角矩形 20"/>
            <p:cNvSpPr/>
            <p:nvPr/>
          </p:nvSpPr>
          <p:spPr>
            <a:xfrm>
              <a:off x="1717040" y="58928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717040" y="812800"/>
              <a:ext cx="162560" cy="1625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1717040" y="103632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725350" y="246565"/>
            <a:ext cx="4576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标题文字</a:t>
            </a:r>
            <a:r>
              <a:rPr lang="en-US" altLang="zh-CN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/</a:t>
            </a:r>
            <a:r>
              <a:rPr lang="en-US" altLang="zh-CN" sz="24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 HEADLINE</a:t>
            </a:r>
            <a:endParaRPr lang="zh-CN" altLang="en-US" sz="2400" dirty="0">
              <a:solidFill>
                <a:prstClr val="black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">
        <p14:flip dir="r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647939" y="1844912"/>
            <a:ext cx="1646576" cy="384386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900" b="1" dirty="0">
                <a:solidFill>
                  <a:srgbClr val="0066BE"/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Arial" panose="020B0604020202020204" pitchFamily="34" charset="0"/>
              </a:rPr>
              <a:t>输入你的标题</a:t>
            </a:r>
            <a:endParaRPr lang="zh-CN" altLang="en-US" sz="1900" b="1" dirty="0">
              <a:solidFill>
                <a:srgbClr val="0066BE"/>
              </a:solidFill>
              <a:latin typeface="微软雅黑" panose="020B0503020204020204" pitchFamily="34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34975" y="4023894"/>
            <a:ext cx="1646576" cy="384386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900" b="1" dirty="0">
                <a:solidFill>
                  <a:srgbClr val="0066BE"/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Arial" panose="020B0604020202020204" pitchFamily="34" charset="0"/>
              </a:rPr>
              <a:t>输入你的标题</a:t>
            </a:r>
            <a:endParaRPr lang="zh-CN" altLang="en-US" sz="1900" b="1" dirty="0">
              <a:solidFill>
                <a:srgbClr val="0066BE"/>
              </a:solidFill>
              <a:latin typeface="微软雅黑" panose="020B0503020204020204" pitchFamily="34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41393" y="2901249"/>
            <a:ext cx="1646576" cy="384386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900" b="1" dirty="0">
                <a:solidFill>
                  <a:srgbClr val="0066BE"/>
                </a:solidFill>
                <a:latin typeface="微软雅黑" panose="020B0503020204020204" pitchFamily="34" charset="-122"/>
                <a:ea typeface="宋体" panose="02010600030101010101" pitchFamily="2" charset="-122"/>
                <a:cs typeface="Arial" panose="020B0604020202020204" pitchFamily="34" charset="0"/>
              </a:rPr>
              <a:t>输入你的标题</a:t>
            </a:r>
            <a:endParaRPr lang="zh-CN" altLang="en-US" sz="1900" b="1" dirty="0">
              <a:solidFill>
                <a:srgbClr val="0066BE"/>
              </a:solidFill>
              <a:latin typeface="微软雅黑" panose="020B0503020204020204" pitchFamily="34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等腰三角形 6"/>
          <p:cNvSpPr>
            <a:spLocks noChangeAspect="1" noChangeArrowheads="1"/>
          </p:cNvSpPr>
          <p:nvPr/>
        </p:nvSpPr>
        <p:spPr bwMode="auto">
          <a:xfrm rot="5400000" flipV="1">
            <a:off x="7339610" y="2255467"/>
            <a:ext cx="239236" cy="206304"/>
          </a:xfrm>
          <a:prstGeom prst="triangle">
            <a:avLst>
              <a:gd name="adj" fmla="val 50000"/>
            </a:avLst>
          </a:prstGeom>
          <a:solidFill>
            <a:srgbClr val="34495E"/>
          </a:solidFill>
          <a:ln>
            <a:noFill/>
          </a:ln>
        </p:spPr>
        <p:txBody>
          <a:bodyPr lIns="91426" tIns="45713" rIns="91426" bIns="457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zh-CN" altLang="zh-CN" sz="2000" kern="0">
              <a:solidFill>
                <a:prstClr val="black">
                  <a:lumMod val="65000"/>
                  <a:lumOff val="35000"/>
                </a:prstClr>
              </a:solidFill>
              <a:sym typeface="微软雅黑" panose="020B0503020204020204" pitchFamily="34" charset="-122"/>
            </a:endParaRPr>
          </a:p>
        </p:txBody>
      </p:sp>
      <p:sp>
        <p:nvSpPr>
          <p:cNvPr id="9" name="等腰三角形 18"/>
          <p:cNvSpPr>
            <a:spLocks noChangeAspect="1" noChangeArrowheads="1"/>
          </p:cNvSpPr>
          <p:nvPr/>
        </p:nvSpPr>
        <p:spPr bwMode="auto">
          <a:xfrm rot="5400000" flipV="1">
            <a:off x="7339610" y="4438416"/>
            <a:ext cx="239236" cy="206304"/>
          </a:xfrm>
          <a:prstGeom prst="triangle">
            <a:avLst>
              <a:gd name="adj" fmla="val 50000"/>
            </a:avLst>
          </a:prstGeom>
          <a:solidFill>
            <a:srgbClr val="34495E"/>
          </a:solidFill>
          <a:ln>
            <a:noFill/>
          </a:ln>
        </p:spPr>
        <p:txBody>
          <a:bodyPr lIns="91426" tIns="45713" rIns="91426" bIns="457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zh-CN" altLang="zh-CN" sz="2000" kern="0">
              <a:solidFill>
                <a:prstClr val="black">
                  <a:lumMod val="65000"/>
                  <a:lumOff val="35000"/>
                </a:prstClr>
              </a:solidFill>
              <a:sym typeface="微软雅黑" panose="020B0503020204020204" pitchFamily="34" charset="-122"/>
            </a:endParaRPr>
          </a:p>
        </p:txBody>
      </p:sp>
      <p:sp>
        <p:nvSpPr>
          <p:cNvPr id="11" name="等腰三角形 18"/>
          <p:cNvSpPr>
            <a:spLocks noChangeAspect="1" noChangeArrowheads="1"/>
          </p:cNvSpPr>
          <p:nvPr/>
        </p:nvSpPr>
        <p:spPr bwMode="auto">
          <a:xfrm rot="16200000" flipH="1" flipV="1">
            <a:off x="4269468" y="3308522"/>
            <a:ext cx="239236" cy="206304"/>
          </a:xfrm>
          <a:prstGeom prst="triangle">
            <a:avLst>
              <a:gd name="adj" fmla="val 50000"/>
            </a:avLst>
          </a:prstGeom>
          <a:solidFill>
            <a:srgbClr val="34495E"/>
          </a:solidFill>
          <a:ln>
            <a:noFill/>
          </a:ln>
        </p:spPr>
        <p:txBody>
          <a:bodyPr lIns="91426" tIns="45713" rIns="91426" bIns="4571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zh-CN" altLang="zh-CN" sz="2000" kern="0">
              <a:solidFill>
                <a:prstClr val="black">
                  <a:lumMod val="65000"/>
                  <a:lumOff val="35000"/>
                </a:prstClr>
              </a:solidFill>
              <a:sym typeface="微软雅黑" panose="020B0503020204020204" pitchFamily="34" charset="-122"/>
            </a:endParaRPr>
          </a:p>
        </p:txBody>
      </p:sp>
      <p:sp>
        <p:nvSpPr>
          <p:cNvPr id="13" name="形状 12"/>
          <p:cNvSpPr/>
          <p:nvPr/>
        </p:nvSpPr>
        <p:spPr>
          <a:xfrm>
            <a:off x="4635358" y="2731085"/>
            <a:ext cx="1867882" cy="1868165"/>
          </a:xfrm>
          <a:prstGeom prst="leftCircularArrow">
            <a:avLst>
              <a:gd name="adj1" fmla="val 8909"/>
              <a:gd name="adj2" fmla="val 1142322"/>
              <a:gd name="adj3" fmla="val 6293598"/>
              <a:gd name="adj4" fmla="val 18900002"/>
              <a:gd name="adj5" fmla="val 12500"/>
            </a:avLst>
          </a:prstGeom>
          <a:solidFill>
            <a:schemeClr val="accent2"/>
          </a:solidFill>
          <a:ln>
            <a:noFill/>
          </a:ln>
          <a:effectLst/>
        </p:spPr>
      </p:sp>
      <p:sp>
        <p:nvSpPr>
          <p:cNvPr id="14" name="空心弧 13"/>
          <p:cNvSpPr/>
          <p:nvPr/>
        </p:nvSpPr>
        <p:spPr>
          <a:xfrm>
            <a:off x="5305573" y="3953562"/>
            <a:ext cx="1604799" cy="1605442"/>
          </a:xfrm>
          <a:prstGeom prst="blockArc">
            <a:avLst>
              <a:gd name="adj1" fmla="val 13624405"/>
              <a:gd name="adj2" fmla="val 17228224"/>
              <a:gd name="adj3" fmla="val 11481"/>
            </a:avLst>
          </a:prstGeom>
          <a:solidFill>
            <a:schemeClr val="accent1"/>
          </a:solidFill>
          <a:ln>
            <a:noFill/>
          </a:ln>
          <a:effectLst/>
        </p:spPr>
      </p:sp>
      <p:grpSp>
        <p:nvGrpSpPr>
          <p:cNvPr id="15" name="组合 14"/>
          <p:cNvGrpSpPr/>
          <p:nvPr/>
        </p:nvGrpSpPr>
        <p:grpSpPr>
          <a:xfrm rot="2736489">
            <a:off x="5853869" y="2268864"/>
            <a:ext cx="578195" cy="506737"/>
            <a:chOff x="4212441" y="1835306"/>
            <a:chExt cx="645570" cy="565784"/>
          </a:xfrm>
          <a:solidFill>
            <a:schemeClr val="accent1"/>
          </a:solidFill>
        </p:grpSpPr>
        <p:sp>
          <p:nvSpPr>
            <p:cNvPr id="16" name="Freeform 143"/>
            <p:cNvSpPr/>
            <p:nvPr/>
          </p:nvSpPr>
          <p:spPr bwMode="auto">
            <a:xfrm>
              <a:off x="4386528" y="2100064"/>
              <a:ext cx="297398" cy="119685"/>
            </a:xfrm>
            <a:custGeom>
              <a:avLst/>
              <a:gdLst>
                <a:gd name="T0" fmla="*/ 30 w 35"/>
                <a:gd name="T1" fmla="*/ 13 h 14"/>
                <a:gd name="T2" fmla="*/ 5 w 35"/>
                <a:gd name="T3" fmla="*/ 13 h 14"/>
                <a:gd name="T4" fmla="*/ 5 w 35"/>
                <a:gd name="T5" fmla="*/ 13 h 14"/>
                <a:gd name="T6" fmla="*/ 1 w 35"/>
                <a:gd name="T7" fmla="*/ 13 h 14"/>
                <a:gd name="T8" fmla="*/ 1 w 35"/>
                <a:gd name="T9" fmla="*/ 13 h 14"/>
                <a:gd name="T10" fmla="*/ 1 w 35"/>
                <a:gd name="T11" fmla="*/ 9 h 14"/>
                <a:gd name="T12" fmla="*/ 1 w 35"/>
                <a:gd name="T13" fmla="*/ 9 h 14"/>
                <a:gd name="T14" fmla="*/ 34 w 35"/>
                <a:gd name="T15" fmla="*/ 9 h 14"/>
                <a:gd name="T16" fmla="*/ 34 w 35"/>
                <a:gd name="T17" fmla="*/ 9 h 14"/>
                <a:gd name="T18" fmla="*/ 34 w 35"/>
                <a:gd name="T19" fmla="*/ 13 h 14"/>
                <a:gd name="T20" fmla="*/ 34 w 35"/>
                <a:gd name="T21" fmla="*/ 13 h 14"/>
                <a:gd name="T22" fmla="*/ 30 w 35"/>
                <a:gd name="T2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14">
                  <a:moveTo>
                    <a:pt x="30" y="13"/>
                  </a:moveTo>
                  <a:cubicBezTo>
                    <a:pt x="23" y="6"/>
                    <a:pt x="12" y="6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2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25" y="0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10"/>
                    <a:pt x="35" y="12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4"/>
                    <a:pt x="31" y="14"/>
                    <a:pt x="3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90" ker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" name="Freeform 144"/>
            <p:cNvSpPr/>
            <p:nvPr/>
          </p:nvSpPr>
          <p:spPr bwMode="auto">
            <a:xfrm>
              <a:off x="4451810" y="2227003"/>
              <a:ext cx="174086" cy="174087"/>
            </a:xfrm>
            <a:custGeom>
              <a:avLst/>
              <a:gdLst>
                <a:gd name="T0" fmla="*/ 3 w 20"/>
                <a:gd name="T1" fmla="*/ 17 h 20"/>
                <a:gd name="T2" fmla="*/ 3 w 20"/>
                <a:gd name="T3" fmla="*/ 4 h 20"/>
                <a:gd name="T4" fmla="*/ 16 w 20"/>
                <a:gd name="T5" fmla="*/ 4 h 20"/>
                <a:gd name="T6" fmla="*/ 16 w 20"/>
                <a:gd name="T7" fmla="*/ 17 h 20"/>
                <a:gd name="T8" fmla="*/ 3 w 20"/>
                <a:gd name="T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3" y="17"/>
                  </a:moveTo>
                  <a:cubicBezTo>
                    <a:pt x="0" y="13"/>
                    <a:pt x="0" y="7"/>
                    <a:pt x="3" y="4"/>
                  </a:cubicBezTo>
                  <a:cubicBezTo>
                    <a:pt x="7" y="0"/>
                    <a:pt x="12" y="0"/>
                    <a:pt x="16" y="4"/>
                  </a:cubicBezTo>
                  <a:cubicBezTo>
                    <a:pt x="20" y="7"/>
                    <a:pt x="20" y="13"/>
                    <a:pt x="16" y="17"/>
                  </a:cubicBezTo>
                  <a:cubicBezTo>
                    <a:pt x="12" y="20"/>
                    <a:pt x="7" y="20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90" ker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8" name="Freeform 145"/>
            <p:cNvSpPr/>
            <p:nvPr/>
          </p:nvSpPr>
          <p:spPr bwMode="auto">
            <a:xfrm>
              <a:off x="4299484" y="1962245"/>
              <a:ext cx="471484" cy="170461"/>
            </a:xfrm>
            <a:custGeom>
              <a:avLst/>
              <a:gdLst>
                <a:gd name="T0" fmla="*/ 50 w 55"/>
                <a:gd name="T1" fmla="*/ 19 h 20"/>
                <a:gd name="T2" fmla="*/ 6 w 55"/>
                <a:gd name="T3" fmla="*/ 19 h 20"/>
                <a:gd name="T4" fmla="*/ 6 w 55"/>
                <a:gd name="T5" fmla="*/ 19 h 20"/>
                <a:gd name="T6" fmla="*/ 1 w 55"/>
                <a:gd name="T7" fmla="*/ 19 h 20"/>
                <a:gd name="T8" fmla="*/ 1 w 55"/>
                <a:gd name="T9" fmla="*/ 19 h 20"/>
                <a:gd name="T10" fmla="*/ 1 w 55"/>
                <a:gd name="T11" fmla="*/ 15 h 20"/>
                <a:gd name="T12" fmla="*/ 1 w 55"/>
                <a:gd name="T13" fmla="*/ 15 h 20"/>
                <a:gd name="T14" fmla="*/ 54 w 55"/>
                <a:gd name="T15" fmla="*/ 15 h 20"/>
                <a:gd name="T16" fmla="*/ 54 w 55"/>
                <a:gd name="T17" fmla="*/ 15 h 20"/>
                <a:gd name="T18" fmla="*/ 54 w 55"/>
                <a:gd name="T19" fmla="*/ 19 h 20"/>
                <a:gd name="T20" fmla="*/ 54 w 55"/>
                <a:gd name="T21" fmla="*/ 19 h 20"/>
                <a:gd name="T22" fmla="*/ 50 w 55"/>
                <a:gd name="T2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" h="20">
                  <a:moveTo>
                    <a:pt x="50" y="19"/>
                  </a:moveTo>
                  <a:cubicBezTo>
                    <a:pt x="37" y="7"/>
                    <a:pt x="18" y="7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2" y="20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6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6" y="0"/>
                    <a:pt x="39" y="0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5" y="16"/>
                    <a:pt x="55" y="18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20"/>
                    <a:pt x="51" y="20"/>
                    <a:pt x="5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90" ker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9" name="Freeform 146"/>
            <p:cNvSpPr/>
            <p:nvPr/>
          </p:nvSpPr>
          <p:spPr bwMode="auto">
            <a:xfrm>
              <a:off x="4212441" y="1835306"/>
              <a:ext cx="645570" cy="213982"/>
            </a:xfrm>
            <a:custGeom>
              <a:avLst/>
              <a:gdLst>
                <a:gd name="T0" fmla="*/ 70 w 75"/>
                <a:gd name="T1" fmla="*/ 24 h 25"/>
                <a:gd name="T2" fmla="*/ 6 w 75"/>
                <a:gd name="T3" fmla="*/ 24 h 25"/>
                <a:gd name="T4" fmla="*/ 6 w 75"/>
                <a:gd name="T5" fmla="*/ 24 h 25"/>
                <a:gd name="T6" fmla="*/ 2 w 75"/>
                <a:gd name="T7" fmla="*/ 24 h 25"/>
                <a:gd name="T8" fmla="*/ 2 w 75"/>
                <a:gd name="T9" fmla="*/ 24 h 25"/>
                <a:gd name="T10" fmla="*/ 2 w 75"/>
                <a:gd name="T11" fmla="*/ 20 h 25"/>
                <a:gd name="T12" fmla="*/ 2 w 75"/>
                <a:gd name="T13" fmla="*/ 20 h 25"/>
                <a:gd name="T14" fmla="*/ 74 w 75"/>
                <a:gd name="T15" fmla="*/ 20 h 25"/>
                <a:gd name="T16" fmla="*/ 74 w 75"/>
                <a:gd name="T17" fmla="*/ 20 h 25"/>
                <a:gd name="T18" fmla="*/ 74 w 75"/>
                <a:gd name="T19" fmla="*/ 24 h 25"/>
                <a:gd name="T20" fmla="*/ 74 w 75"/>
                <a:gd name="T21" fmla="*/ 24 h 25"/>
                <a:gd name="T22" fmla="*/ 70 w 75"/>
                <a:gd name="T2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25">
                  <a:moveTo>
                    <a:pt x="70" y="24"/>
                  </a:moveTo>
                  <a:cubicBezTo>
                    <a:pt x="52" y="7"/>
                    <a:pt x="23" y="7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5"/>
                    <a:pt x="3" y="25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3"/>
                    <a:pt x="0" y="21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1" y="0"/>
                    <a:pt x="54" y="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5" y="21"/>
                    <a:pt x="75" y="23"/>
                    <a:pt x="74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3" y="25"/>
                    <a:pt x="71" y="25"/>
                    <a:pt x="7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90" ker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277328" y="3424612"/>
            <a:ext cx="554373" cy="442140"/>
            <a:chOff x="3009633" y="2833220"/>
            <a:chExt cx="591168" cy="471487"/>
          </a:xfrm>
          <a:solidFill>
            <a:schemeClr val="accent2"/>
          </a:solidFill>
        </p:grpSpPr>
        <p:sp>
          <p:nvSpPr>
            <p:cNvPr id="21" name="Oval 214"/>
            <p:cNvSpPr>
              <a:spLocks noChangeArrowheads="1"/>
            </p:cNvSpPr>
            <p:nvPr/>
          </p:nvSpPr>
          <p:spPr bwMode="auto">
            <a:xfrm>
              <a:off x="3234494" y="3210410"/>
              <a:ext cx="94297" cy="9429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90" ker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2" name="Oval 215"/>
            <p:cNvSpPr>
              <a:spLocks noChangeArrowheads="1"/>
            </p:cNvSpPr>
            <p:nvPr/>
          </p:nvSpPr>
          <p:spPr bwMode="auto">
            <a:xfrm>
              <a:off x="3404954" y="3210410"/>
              <a:ext cx="101550" cy="9429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90" ker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3" name="Freeform 216"/>
            <p:cNvSpPr>
              <a:spLocks noEditPoints="1"/>
            </p:cNvSpPr>
            <p:nvPr/>
          </p:nvSpPr>
          <p:spPr bwMode="auto">
            <a:xfrm>
              <a:off x="3009633" y="2833220"/>
              <a:ext cx="591168" cy="340921"/>
            </a:xfrm>
            <a:custGeom>
              <a:avLst/>
              <a:gdLst>
                <a:gd name="T0" fmla="*/ 66 w 69"/>
                <a:gd name="T1" fmla="*/ 13 h 40"/>
                <a:gd name="T2" fmla="*/ 26 w 69"/>
                <a:gd name="T3" fmla="*/ 13 h 40"/>
                <a:gd name="T4" fmla="*/ 22 w 69"/>
                <a:gd name="T5" fmla="*/ 9 h 40"/>
                <a:gd name="T6" fmla="*/ 22 w 69"/>
                <a:gd name="T7" fmla="*/ 4 h 40"/>
                <a:gd name="T8" fmla="*/ 17 w 69"/>
                <a:gd name="T9" fmla="*/ 0 h 40"/>
                <a:gd name="T10" fmla="*/ 4 w 69"/>
                <a:gd name="T11" fmla="*/ 0 h 40"/>
                <a:gd name="T12" fmla="*/ 0 w 69"/>
                <a:gd name="T13" fmla="*/ 4 h 40"/>
                <a:gd name="T14" fmla="*/ 4 w 69"/>
                <a:gd name="T15" fmla="*/ 8 h 40"/>
                <a:gd name="T16" fmla="*/ 9 w 69"/>
                <a:gd name="T17" fmla="*/ 8 h 40"/>
                <a:gd name="T18" fmla="*/ 14 w 69"/>
                <a:gd name="T19" fmla="*/ 12 h 40"/>
                <a:gd name="T20" fmla="*/ 24 w 69"/>
                <a:gd name="T21" fmla="*/ 37 h 40"/>
                <a:gd name="T22" fmla="*/ 30 w 69"/>
                <a:gd name="T23" fmla="*/ 40 h 40"/>
                <a:gd name="T24" fmla="*/ 54 w 69"/>
                <a:gd name="T25" fmla="*/ 40 h 40"/>
                <a:gd name="T26" fmla="*/ 60 w 69"/>
                <a:gd name="T27" fmla="*/ 37 h 40"/>
                <a:gd name="T28" fmla="*/ 68 w 69"/>
                <a:gd name="T29" fmla="*/ 17 h 40"/>
                <a:gd name="T30" fmla="*/ 66 w 69"/>
                <a:gd name="T31" fmla="*/ 13 h 40"/>
                <a:gd name="T32" fmla="*/ 53 w 69"/>
                <a:gd name="T33" fmla="*/ 35 h 40"/>
                <a:gd name="T34" fmla="*/ 32 w 69"/>
                <a:gd name="T35" fmla="*/ 35 h 40"/>
                <a:gd name="T36" fmla="*/ 26 w 69"/>
                <a:gd name="T37" fmla="*/ 19 h 40"/>
                <a:gd name="T38" fmla="*/ 59 w 69"/>
                <a:gd name="T39" fmla="*/ 19 h 40"/>
                <a:gd name="T40" fmla="*/ 53 w 69"/>
                <a:gd name="T41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40">
                  <a:moveTo>
                    <a:pt x="66" y="13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4" y="13"/>
                    <a:pt x="22" y="11"/>
                    <a:pt x="22" y="9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4" y="9"/>
                    <a:pt x="14" y="12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5" y="39"/>
                    <a:pt x="27" y="40"/>
                    <a:pt x="30" y="40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7" y="40"/>
                    <a:pt x="59" y="39"/>
                    <a:pt x="60" y="3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9" y="15"/>
                    <a:pt x="68" y="13"/>
                    <a:pt x="66" y="13"/>
                  </a:cubicBezTo>
                  <a:close/>
                  <a:moveTo>
                    <a:pt x="53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59" y="19"/>
                    <a:pt x="59" y="19"/>
                    <a:pt x="59" y="19"/>
                  </a:cubicBezTo>
                  <a:lnTo>
                    <a:pt x="5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90" ker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864152" y="4479093"/>
            <a:ext cx="425134" cy="554377"/>
            <a:chOff x="6889388" y="2720789"/>
            <a:chExt cx="453350" cy="591172"/>
          </a:xfrm>
          <a:solidFill>
            <a:schemeClr val="accent1"/>
          </a:solidFill>
        </p:grpSpPr>
        <p:sp>
          <p:nvSpPr>
            <p:cNvPr id="25" name="Freeform 197"/>
            <p:cNvSpPr>
              <a:spLocks noEditPoints="1"/>
            </p:cNvSpPr>
            <p:nvPr/>
          </p:nvSpPr>
          <p:spPr bwMode="auto">
            <a:xfrm>
              <a:off x="7092489" y="2920264"/>
              <a:ext cx="250249" cy="391697"/>
            </a:xfrm>
            <a:custGeom>
              <a:avLst/>
              <a:gdLst>
                <a:gd name="T0" fmla="*/ 18 w 29"/>
                <a:gd name="T1" fmla="*/ 0 h 46"/>
                <a:gd name="T2" fmla="*/ 18 w 29"/>
                <a:gd name="T3" fmla="*/ 13 h 46"/>
                <a:gd name="T4" fmla="*/ 29 w 29"/>
                <a:gd name="T5" fmla="*/ 13 h 46"/>
                <a:gd name="T6" fmla="*/ 29 w 29"/>
                <a:gd name="T7" fmla="*/ 0 h 46"/>
                <a:gd name="T8" fmla="*/ 18 w 29"/>
                <a:gd name="T9" fmla="*/ 0 h 46"/>
                <a:gd name="T10" fmla="*/ 0 w 29"/>
                <a:gd name="T11" fmla="*/ 31 h 46"/>
                <a:gd name="T12" fmla="*/ 14 w 29"/>
                <a:gd name="T13" fmla="*/ 46 h 46"/>
                <a:gd name="T14" fmla="*/ 29 w 29"/>
                <a:gd name="T15" fmla="*/ 31 h 46"/>
                <a:gd name="T16" fmla="*/ 29 w 29"/>
                <a:gd name="T17" fmla="*/ 15 h 46"/>
                <a:gd name="T18" fmla="*/ 0 w 29"/>
                <a:gd name="T19" fmla="*/ 15 h 46"/>
                <a:gd name="T20" fmla="*/ 0 w 29"/>
                <a:gd name="T21" fmla="*/ 31 h 46"/>
                <a:gd name="T22" fmla="*/ 15 w 29"/>
                <a:gd name="T23" fmla="*/ 0 h 46"/>
                <a:gd name="T24" fmla="*/ 0 w 29"/>
                <a:gd name="T25" fmla="*/ 0 h 46"/>
                <a:gd name="T26" fmla="*/ 0 w 29"/>
                <a:gd name="T27" fmla="*/ 13 h 46"/>
                <a:gd name="T28" fmla="*/ 15 w 29"/>
                <a:gd name="T29" fmla="*/ 13 h 46"/>
                <a:gd name="T30" fmla="*/ 15 w 2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46">
                  <a:moveTo>
                    <a:pt x="18" y="0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18" y="0"/>
                  </a:lnTo>
                  <a:close/>
                  <a:moveTo>
                    <a:pt x="0" y="31"/>
                  </a:moveTo>
                  <a:cubicBezTo>
                    <a:pt x="0" y="39"/>
                    <a:pt x="6" y="46"/>
                    <a:pt x="14" y="46"/>
                  </a:cubicBezTo>
                  <a:cubicBezTo>
                    <a:pt x="22" y="46"/>
                    <a:pt x="29" y="39"/>
                    <a:pt x="29" y="31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0" y="15"/>
                    <a:pt x="0" y="15"/>
                    <a:pt x="0" y="15"/>
                  </a:cubicBezTo>
                  <a:lnTo>
                    <a:pt x="0" y="31"/>
                  </a:lnTo>
                  <a:close/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90" ker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6" name="Freeform 198"/>
            <p:cNvSpPr/>
            <p:nvPr/>
          </p:nvSpPr>
          <p:spPr bwMode="auto">
            <a:xfrm>
              <a:off x="6889388" y="2720789"/>
              <a:ext cx="333666" cy="301026"/>
            </a:xfrm>
            <a:custGeom>
              <a:avLst/>
              <a:gdLst>
                <a:gd name="T0" fmla="*/ 0 w 39"/>
                <a:gd name="T1" fmla="*/ 20 h 35"/>
                <a:gd name="T2" fmla="*/ 19 w 39"/>
                <a:gd name="T3" fmla="*/ 0 h 35"/>
                <a:gd name="T4" fmla="*/ 19 w 39"/>
                <a:gd name="T5" fmla="*/ 0 h 35"/>
                <a:gd name="T6" fmla="*/ 39 w 39"/>
                <a:gd name="T7" fmla="*/ 20 h 35"/>
                <a:gd name="T8" fmla="*/ 39 w 39"/>
                <a:gd name="T9" fmla="*/ 20 h 35"/>
                <a:gd name="T10" fmla="*/ 36 w 39"/>
                <a:gd name="T11" fmla="*/ 20 h 35"/>
                <a:gd name="T12" fmla="*/ 31 w 39"/>
                <a:gd name="T13" fmla="*/ 8 h 35"/>
                <a:gd name="T14" fmla="*/ 31 w 39"/>
                <a:gd name="T15" fmla="*/ 8 h 35"/>
                <a:gd name="T16" fmla="*/ 19 w 39"/>
                <a:gd name="T17" fmla="*/ 3 h 35"/>
                <a:gd name="T18" fmla="*/ 19 w 39"/>
                <a:gd name="T19" fmla="*/ 3 h 35"/>
                <a:gd name="T20" fmla="*/ 7 w 39"/>
                <a:gd name="T21" fmla="*/ 8 h 35"/>
                <a:gd name="T22" fmla="*/ 7 w 39"/>
                <a:gd name="T23" fmla="*/ 8 h 35"/>
                <a:gd name="T24" fmla="*/ 3 w 39"/>
                <a:gd name="T25" fmla="*/ 20 h 35"/>
                <a:gd name="T26" fmla="*/ 3 w 39"/>
                <a:gd name="T27" fmla="*/ 20 h 35"/>
                <a:gd name="T28" fmla="*/ 8 w 39"/>
                <a:gd name="T29" fmla="*/ 32 h 35"/>
                <a:gd name="T30" fmla="*/ 8 w 39"/>
                <a:gd name="T31" fmla="*/ 32 h 35"/>
                <a:gd name="T32" fmla="*/ 6 w 39"/>
                <a:gd name="T33" fmla="*/ 35 h 35"/>
                <a:gd name="T34" fmla="*/ 0 w 39"/>
                <a:gd name="T35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5">
                  <a:moveTo>
                    <a:pt x="0" y="20"/>
                  </a:moveTo>
                  <a:cubicBezTo>
                    <a:pt x="0" y="9"/>
                    <a:pt x="8" y="1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30" y="1"/>
                    <a:pt x="39" y="9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6"/>
                    <a:pt x="34" y="11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8" y="5"/>
                    <a:pt x="24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5" y="3"/>
                    <a:pt x="10" y="5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4" y="11"/>
                    <a:pt x="3" y="16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5"/>
                    <a:pt x="5" y="29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1"/>
                    <a:pt x="0" y="26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90" kern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7" name="空心弧 26"/>
          <p:cNvSpPr/>
          <p:nvPr/>
        </p:nvSpPr>
        <p:spPr>
          <a:xfrm>
            <a:off x="5305573" y="3953562"/>
            <a:ext cx="1604799" cy="1605442"/>
          </a:xfrm>
          <a:prstGeom prst="blockArc">
            <a:avLst>
              <a:gd name="adj1" fmla="val 17085111"/>
              <a:gd name="adj2" fmla="val 10799997"/>
              <a:gd name="adj3" fmla="val 11504"/>
            </a:avLst>
          </a:prstGeom>
          <a:solidFill>
            <a:schemeClr val="accent1"/>
          </a:solidFill>
          <a:ln>
            <a:noFill/>
          </a:ln>
          <a:effectLst/>
        </p:spPr>
      </p:sp>
      <p:sp>
        <p:nvSpPr>
          <p:cNvPr id="28" name="任意多边形 27"/>
          <p:cNvSpPr/>
          <p:nvPr/>
        </p:nvSpPr>
        <p:spPr>
          <a:xfrm rot="17307692">
            <a:off x="5663051" y="2214175"/>
            <a:ext cx="1619178" cy="872384"/>
          </a:xfrm>
          <a:custGeom>
            <a:avLst/>
            <a:gdLst>
              <a:gd name="connsiteX0" fmla="*/ 4833930 w 4843779"/>
              <a:gd name="connsiteY0" fmla="*/ 0 h 2609741"/>
              <a:gd name="connsiteX1" fmla="*/ 4843489 w 4843779"/>
              <a:gd name="connsiteY1" fmla="*/ 152635 h 2609741"/>
              <a:gd name="connsiteX2" fmla="*/ 3517115 w 4843779"/>
              <a:gd name="connsiteY2" fmla="*/ 2348626 h 2609741"/>
              <a:gd name="connsiteX3" fmla="*/ 351244 w 4843779"/>
              <a:gd name="connsiteY3" fmla="*/ 1435790 h 2609741"/>
              <a:gd name="connsiteX4" fmla="*/ 0 w 4843779"/>
              <a:gd name="connsiteY4" fmla="*/ 1526124 h 2609741"/>
              <a:gd name="connsiteX5" fmla="*/ 380009 w 4843779"/>
              <a:gd name="connsiteY5" fmla="*/ 717222 h 2609741"/>
              <a:gd name="connsiteX6" fmla="*/ 1326890 w 4843779"/>
              <a:gd name="connsiteY6" fmla="*/ 1184874 h 2609741"/>
              <a:gd name="connsiteX7" fmla="*/ 981253 w 4843779"/>
              <a:gd name="connsiteY7" fmla="*/ 1273766 h 2609741"/>
              <a:gd name="connsiteX8" fmla="*/ 3348138 w 4843779"/>
              <a:gd name="connsiteY8" fmla="*/ 1741216 h 2609741"/>
              <a:gd name="connsiteX9" fmla="*/ 4226462 w 4843779"/>
              <a:gd name="connsiteY9" fmla="*/ 84448 h 2609741"/>
              <a:gd name="connsiteX10" fmla="*/ 4217585 w 4843779"/>
              <a:gd name="connsiteY10" fmla="*/ 0 h 2609741"/>
              <a:gd name="connsiteX11" fmla="*/ 4833930 w 4843779"/>
              <a:gd name="connsiteY11" fmla="*/ 0 h 260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43779" h="2609741">
                <a:moveTo>
                  <a:pt x="4833930" y="0"/>
                </a:moveTo>
                <a:lnTo>
                  <a:pt x="4843489" y="152635"/>
                </a:lnTo>
                <a:cubicBezTo>
                  <a:pt x="4857473" y="1052464"/>
                  <a:pt x="4365817" y="1918999"/>
                  <a:pt x="3517115" y="2348626"/>
                </a:cubicBezTo>
                <a:cubicBezTo>
                  <a:pt x="2385597" y="2921419"/>
                  <a:pt x="1003828" y="2523005"/>
                  <a:pt x="351244" y="1435790"/>
                </a:cubicBezTo>
                <a:lnTo>
                  <a:pt x="0" y="1526124"/>
                </a:lnTo>
                <a:lnTo>
                  <a:pt x="380009" y="717222"/>
                </a:lnTo>
                <a:lnTo>
                  <a:pt x="1326890" y="1184874"/>
                </a:lnTo>
                <a:lnTo>
                  <a:pt x="981253" y="1273766"/>
                </a:lnTo>
                <a:cubicBezTo>
                  <a:pt x="1534634" y="2011589"/>
                  <a:pt x="2555569" y="2213219"/>
                  <a:pt x="3348138" y="1741216"/>
                </a:cubicBezTo>
                <a:cubicBezTo>
                  <a:pt x="3942651" y="1387163"/>
                  <a:pt x="4265044" y="739620"/>
                  <a:pt x="4226462" y="84448"/>
                </a:cubicBezTo>
                <a:lnTo>
                  <a:pt x="4217585" y="0"/>
                </a:lnTo>
                <a:lnTo>
                  <a:pt x="4833930" y="0"/>
                </a:ln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90" kern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9" name="任意多边形 28"/>
          <p:cNvSpPr/>
          <p:nvPr/>
        </p:nvSpPr>
        <p:spPr>
          <a:xfrm rot="17307692">
            <a:off x="5266998" y="1763054"/>
            <a:ext cx="1063338" cy="744527"/>
          </a:xfrm>
          <a:custGeom>
            <a:avLst/>
            <a:gdLst>
              <a:gd name="connsiteX0" fmla="*/ 3082922 w 3180980"/>
              <a:gd name="connsiteY0" fmla="*/ 1705085 h 2227258"/>
              <a:gd name="connsiteX1" fmla="*/ 3176423 w 3180980"/>
              <a:gd name="connsiteY1" fmla="*/ 2154476 h 2227258"/>
              <a:gd name="connsiteX2" fmla="*/ 3180980 w 3180980"/>
              <a:gd name="connsiteY2" fmla="*/ 2227258 h 2227258"/>
              <a:gd name="connsiteX3" fmla="*/ 2564635 w 3180980"/>
              <a:gd name="connsiteY3" fmla="*/ 2227258 h 2227258"/>
              <a:gd name="connsiteX4" fmla="*/ 2556295 w 3180980"/>
              <a:gd name="connsiteY4" fmla="*/ 2147919 h 2227258"/>
              <a:gd name="connsiteX5" fmla="*/ 2411315 w 3180980"/>
              <a:gd name="connsiteY5" fmla="*/ 1664578 h 2227258"/>
              <a:gd name="connsiteX6" fmla="*/ 196026 w 3180980"/>
              <a:gd name="connsiteY6" fmla="*/ 708959 h 2227258"/>
              <a:gd name="connsiteX7" fmla="*/ 0 w 3180980"/>
              <a:gd name="connsiteY7" fmla="*/ 127074 h 2227258"/>
              <a:gd name="connsiteX8" fmla="*/ 3002505 w 3180980"/>
              <a:gd name="connsiteY8" fmla="*/ 1483914 h 2227258"/>
              <a:gd name="connsiteX9" fmla="*/ 3082922 w 3180980"/>
              <a:gd name="connsiteY9" fmla="*/ 1705085 h 222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80980" h="2227258">
                <a:moveTo>
                  <a:pt x="3082922" y="1705085"/>
                </a:moveTo>
                <a:cubicBezTo>
                  <a:pt x="3128937" y="1853627"/>
                  <a:pt x="3159875" y="2004047"/>
                  <a:pt x="3176423" y="2154476"/>
                </a:cubicBezTo>
                <a:lnTo>
                  <a:pt x="3180980" y="2227258"/>
                </a:lnTo>
                <a:lnTo>
                  <a:pt x="2564635" y="2227258"/>
                </a:lnTo>
                <a:lnTo>
                  <a:pt x="2556295" y="2147919"/>
                </a:lnTo>
                <a:cubicBezTo>
                  <a:pt x="2531455" y="1984304"/>
                  <a:pt x="2483591" y="1821702"/>
                  <a:pt x="2411315" y="1664578"/>
                </a:cubicBezTo>
                <a:cubicBezTo>
                  <a:pt x="2025870" y="826647"/>
                  <a:pt x="1070294" y="414436"/>
                  <a:pt x="196026" y="708959"/>
                </a:cubicBezTo>
                <a:lnTo>
                  <a:pt x="0" y="127074"/>
                </a:lnTo>
                <a:cubicBezTo>
                  <a:pt x="1201918" y="-277827"/>
                  <a:pt x="2512407" y="314386"/>
                  <a:pt x="3002505" y="1483914"/>
                </a:cubicBezTo>
                <a:cubicBezTo>
                  <a:pt x="3033137" y="1557012"/>
                  <a:pt x="3059914" y="1630814"/>
                  <a:pt x="3082922" y="1705085"/>
                </a:cubicBez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90" kern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274883" y="3335249"/>
            <a:ext cx="2936065" cy="94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66775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1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人非生而不同，一样的起点，迥异的终点，关键取决于途中奔跑的速度</a:t>
            </a:r>
            <a:endParaRPr lang="zh-CN" altLang="en-US" sz="151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634975" y="2266710"/>
            <a:ext cx="2936065" cy="94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1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人非生而不同，一样的起点，迥异的终点，关键取决于途中奔跑的速度</a:t>
            </a:r>
            <a:endParaRPr lang="zh-CN" altLang="en-US" sz="151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634975" y="4479093"/>
            <a:ext cx="2936065" cy="94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1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人非生而不同，一样的起点，迥异的终点，关键取决于途中奔跑的速度</a:t>
            </a:r>
            <a:endParaRPr lang="zh-CN" altLang="en-US" sz="151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6553" y="203377"/>
            <a:ext cx="162551" cy="609566"/>
            <a:chOff x="1717040" y="589280"/>
            <a:chExt cx="162560" cy="609600"/>
          </a:xfrm>
          <a:solidFill>
            <a:schemeClr val="accent2"/>
          </a:solidFill>
        </p:grpSpPr>
        <p:sp>
          <p:nvSpPr>
            <p:cNvPr id="34" name="圆角矩形 33"/>
            <p:cNvSpPr/>
            <p:nvPr/>
          </p:nvSpPr>
          <p:spPr>
            <a:xfrm>
              <a:off x="1717040" y="58928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1717040" y="812800"/>
              <a:ext cx="162560" cy="1625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717040" y="103632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725350" y="246565"/>
            <a:ext cx="4576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标题文字</a:t>
            </a:r>
            <a:r>
              <a:rPr lang="en-US" altLang="zh-CN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/</a:t>
            </a:r>
            <a:r>
              <a:rPr lang="en-US" altLang="zh-CN" sz="24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 HEADLINE</a:t>
            </a:r>
            <a:endParaRPr lang="zh-CN" altLang="en-US" sz="2400" dirty="0">
              <a:solidFill>
                <a:prstClr val="black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28" grpId="0" animBg="1"/>
      <p:bldP spid="29" grpId="0" animBg="1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0947" y="1523080"/>
            <a:ext cx="5290019" cy="2910812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3" tIns="43346" rIns="86693" bIns="43346" rtlCol="0" anchor="ctr"/>
          <a:lstStyle/>
          <a:p>
            <a:pPr algn="ctr"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0947" y="4496910"/>
            <a:ext cx="5290019" cy="1231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3" tIns="43346" rIns="86693" bIns="43346" rtlCol="0" anchor="ctr"/>
          <a:lstStyle/>
          <a:p>
            <a:pPr algn="ctr"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35624" y="1523080"/>
            <a:ext cx="5285431" cy="2910812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3" tIns="43346" rIns="86693" bIns="43346" rtlCol="0" anchor="ctr"/>
          <a:lstStyle/>
          <a:p>
            <a:pPr algn="ctr"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29750" y="4496907"/>
            <a:ext cx="5290934" cy="12362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3" tIns="43346" rIns="86693" bIns="43346" rtlCol="0" anchor="ctr"/>
          <a:lstStyle/>
          <a:p>
            <a:pPr algn="ctr"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TextBox 15"/>
          <p:cNvSpPr txBox="1"/>
          <p:nvPr/>
        </p:nvSpPr>
        <p:spPr>
          <a:xfrm>
            <a:off x="1072574" y="5020882"/>
            <a:ext cx="4642395" cy="5320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</a:r>
            <a:endParaRPr lang="zh-CN" altLang="en-US" sz="8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TextBox 16"/>
          <p:cNvSpPr txBox="1"/>
          <p:nvPr/>
        </p:nvSpPr>
        <p:spPr>
          <a:xfrm>
            <a:off x="1072573" y="4716781"/>
            <a:ext cx="1543692" cy="2051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335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335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TextBox 15"/>
          <p:cNvSpPr txBox="1"/>
          <p:nvPr/>
        </p:nvSpPr>
        <p:spPr>
          <a:xfrm>
            <a:off x="6505624" y="5025549"/>
            <a:ext cx="4642395" cy="5320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8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</a:r>
            <a:endParaRPr lang="zh-CN" altLang="en-US" sz="8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6505624" y="4721449"/>
            <a:ext cx="1543692" cy="2051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335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点击请替换文字内容</a:t>
            </a:r>
            <a:endParaRPr lang="zh-CN" altLang="en-US" sz="1335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96553" y="203377"/>
            <a:ext cx="162551" cy="609566"/>
            <a:chOff x="1717040" y="589280"/>
            <a:chExt cx="162560" cy="609600"/>
          </a:xfrm>
          <a:solidFill>
            <a:schemeClr val="accent2"/>
          </a:solidFill>
        </p:grpSpPr>
        <p:sp>
          <p:nvSpPr>
            <p:cNvPr id="14" name="圆角矩形 13"/>
            <p:cNvSpPr/>
            <p:nvPr/>
          </p:nvSpPr>
          <p:spPr>
            <a:xfrm>
              <a:off x="1717040" y="58928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1717040" y="812800"/>
              <a:ext cx="162560" cy="1625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1717040" y="103632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725350" y="246565"/>
            <a:ext cx="4576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标题文字</a:t>
            </a:r>
            <a:r>
              <a:rPr lang="en-US" altLang="zh-CN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/</a:t>
            </a:r>
            <a:r>
              <a:rPr lang="en-US" altLang="zh-CN" sz="24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 HEADLINE</a:t>
            </a:r>
            <a:endParaRPr lang="zh-CN" altLang="en-US" sz="2400" dirty="0">
              <a:solidFill>
                <a:prstClr val="black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49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49"/>
                            </p:stCondLst>
                            <p:childTnLst>
                              <p:par>
                                <p:cTn id="3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99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/>
        </p:nvGrpSpPr>
        <p:grpSpPr>
          <a:xfrm>
            <a:off x="4900566" y="2060923"/>
            <a:ext cx="3271817" cy="3271817"/>
            <a:chOff x="3675375" y="1545636"/>
            <a:chExt cx="2453998" cy="2453997"/>
          </a:xfrm>
        </p:grpSpPr>
        <p:sp>
          <p:nvSpPr>
            <p:cNvPr id="31" name="Freeform: Shape 93"/>
            <p:cNvSpPr/>
            <p:nvPr/>
          </p:nvSpPr>
          <p:spPr bwMode="auto">
            <a:xfrm>
              <a:off x="3675375" y="2157566"/>
              <a:ext cx="836828" cy="612977"/>
            </a:xfrm>
            <a:custGeom>
              <a:avLst/>
              <a:gdLst>
                <a:gd name="T0" fmla="*/ 2841 w 4002"/>
                <a:gd name="T1" fmla="*/ 2324 h 2932"/>
                <a:gd name="T2" fmla="*/ 2892 w 4002"/>
                <a:gd name="T3" fmla="*/ 1898 h 2932"/>
                <a:gd name="T4" fmla="*/ 2961 w 4002"/>
                <a:gd name="T5" fmla="*/ 1752 h 2932"/>
                <a:gd name="T6" fmla="*/ 3047 w 4002"/>
                <a:gd name="T7" fmla="*/ 1715 h 2932"/>
                <a:gd name="T8" fmla="*/ 3192 w 4002"/>
                <a:gd name="T9" fmla="*/ 1777 h 2932"/>
                <a:gd name="T10" fmla="*/ 3399 w 4002"/>
                <a:gd name="T11" fmla="*/ 1912 h 2932"/>
                <a:gd name="T12" fmla="*/ 3616 w 4002"/>
                <a:gd name="T13" fmla="*/ 1948 h 2932"/>
                <a:gd name="T14" fmla="*/ 3777 w 4002"/>
                <a:gd name="T15" fmla="*/ 1900 h 2932"/>
                <a:gd name="T16" fmla="*/ 3909 w 4002"/>
                <a:gd name="T17" fmla="*/ 1778 h 2932"/>
                <a:gd name="T18" fmla="*/ 3985 w 4002"/>
                <a:gd name="T19" fmla="*/ 1610 h 2932"/>
                <a:gd name="T20" fmla="*/ 4000 w 4002"/>
                <a:gd name="T21" fmla="*/ 1424 h 2932"/>
                <a:gd name="T22" fmla="*/ 3953 w 4002"/>
                <a:gd name="T23" fmla="*/ 1248 h 2932"/>
                <a:gd name="T24" fmla="*/ 3839 w 4002"/>
                <a:gd name="T25" fmla="*/ 1111 h 2932"/>
                <a:gd name="T26" fmla="*/ 3654 w 4002"/>
                <a:gd name="T27" fmla="*/ 1042 h 2932"/>
                <a:gd name="T28" fmla="*/ 3453 w 4002"/>
                <a:gd name="T29" fmla="*/ 1068 h 2932"/>
                <a:gd name="T30" fmla="*/ 3171 w 4002"/>
                <a:gd name="T31" fmla="*/ 1204 h 2932"/>
                <a:gd name="T32" fmla="*/ 3021 w 4002"/>
                <a:gd name="T33" fmla="*/ 1229 h 2932"/>
                <a:gd name="T34" fmla="*/ 2957 w 4002"/>
                <a:gd name="T35" fmla="*/ 1181 h 2932"/>
                <a:gd name="T36" fmla="*/ 2920 w 4002"/>
                <a:gd name="T37" fmla="*/ 1051 h 2932"/>
                <a:gd name="T38" fmla="*/ 2901 w 4002"/>
                <a:gd name="T39" fmla="*/ 279 h 2932"/>
                <a:gd name="T40" fmla="*/ 2346 w 4002"/>
                <a:gd name="T41" fmla="*/ 0 h 2932"/>
                <a:gd name="T42" fmla="*/ 1946 w 4002"/>
                <a:gd name="T43" fmla="*/ 30 h 2932"/>
                <a:gd name="T44" fmla="*/ 1797 w 4002"/>
                <a:gd name="T45" fmla="*/ 95 h 2932"/>
                <a:gd name="T46" fmla="*/ 1768 w 4002"/>
                <a:gd name="T47" fmla="*/ 170 h 2932"/>
                <a:gd name="T48" fmla="*/ 1858 w 4002"/>
                <a:gd name="T49" fmla="*/ 312 h 2932"/>
                <a:gd name="T50" fmla="*/ 1961 w 4002"/>
                <a:gd name="T51" fmla="*/ 515 h 2932"/>
                <a:gd name="T52" fmla="*/ 1988 w 4002"/>
                <a:gd name="T53" fmla="*/ 745 h 2932"/>
                <a:gd name="T54" fmla="*/ 1928 w 4002"/>
                <a:gd name="T55" fmla="*/ 945 h 2932"/>
                <a:gd name="T56" fmla="*/ 1792 w 4002"/>
                <a:gd name="T57" fmla="*/ 1078 h 2932"/>
                <a:gd name="T58" fmla="*/ 1609 w 4002"/>
                <a:gd name="T59" fmla="*/ 1143 h 2932"/>
                <a:gd name="T60" fmla="*/ 1413 w 4002"/>
                <a:gd name="T61" fmla="*/ 1136 h 2932"/>
                <a:gd name="T62" fmla="*/ 1233 w 4002"/>
                <a:gd name="T63" fmla="*/ 1054 h 2932"/>
                <a:gd name="T64" fmla="*/ 1103 w 4002"/>
                <a:gd name="T65" fmla="*/ 897 h 2932"/>
                <a:gd name="T66" fmla="*/ 1053 w 4002"/>
                <a:gd name="T67" fmla="*/ 662 h 2932"/>
                <a:gd name="T68" fmla="*/ 1089 w 4002"/>
                <a:gd name="T69" fmla="*/ 419 h 2932"/>
                <a:gd name="T70" fmla="*/ 1188 w 4002"/>
                <a:gd name="T71" fmla="*/ 250 h 2932"/>
                <a:gd name="T72" fmla="*/ 1260 w 4002"/>
                <a:gd name="T73" fmla="*/ 143 h 2932"/>
                <a:gd name="T74" fmla="*/ 1215 w 4002"/>
                <a:gd name="T75" fmla="*/ 89 h 2932"/>
                <a:gd name="T76" fmla="*/ 926 w 4002"/>
                <a:gd name="T77" fmla="*/ 28 h 2932"/>
                <a:gd name="T78" fmla="*/ 173 w 4002"/>
                <a:gd name="T79" fmla="*/ 14 h 2932"/>
                <a:gd name="T80" fmla="*/ 481 w 4002"/>
                <a:gd name="T81" fmla="*/ 2929 h 2932"/>
                <a:gd name="T82" fmla="*/ 1119 w 4002"/>
                <a:gd name="T83" fmla="*/ 2893 h 2932"/>
                <a:gd name="T84" fmla="*/ 1342 w 4002"/>
                <a:gd name="T85" fmla="*/ 2830 h 2932"/>
                <a:gd name="T86" fmla="*/ 1366 w 4002"/>
                <a:gd name="T87" fmla="*/ 2786 h 2932"/>
                <a:gd name="T88" fmla="*/ 1243 w 4002"/>
                <a:gd name="T89" fmla="*/ 2619 h 2932"/>
                <a:gd name="T90" fmla="*/ 1116 w 4002"/>
                <a:gd name="T91" fmla="*/ 2365 h 2932"/>
                <a:gd name="T92" fmla="*/ 1095 w 4002"/>
                <a:gd name="T93" fmla="*/ 2169 h 2932"/>
                <a:gd name="T94" fmla="*/ 1131 w 4002"/>
                <a:gd name="T95" fmla="*/ 2021 h 2932"/>
                <a:gd name="T96" fmla="*/ 1217 w 4002"/>
                <a:gd name="T97" fmla="*/ 1911 h 2932"/>
                <a:gd name="T98" fmla="*/ 1456 w 4002"/>
                <a:gd name="T99" fmla="*/ 1810 h 2932"/>
                <a:gd name="T100" fmla="*/ 1729 w 4002"/>
                <a:gd name="T101" fmla="*/ 1830 h 2932"/>
                <a:gd name="T102" fmla="*/ 1947 w 4002"/>
                <a:gd name="T103" fmla="*/ 1974 h 2932"/>
                <a:gd name="T104" fmla="*/ 2011 w 4002"/>
                <a:gd name="T105" fmla="*/ 2107 h 2932"/>
                <a:gd name="T106" fmla="*/ 2024 w 4002"/>
                <a:gd name="T107" fmla="*/ 2280 h 2932"/>
                <a:gd name="T108" fmla="*/ 1941 w 4002"/>
                <a:gd name="T109" fmla="*/ 2573 h 2932"/>
                <a:gd name="T110" fmla="*/ 1894 w 4002"/>
                <a:gd name="T111" fmla="*/ 2764 h 2932"/>
                <a:gd name="T112" fmla="*/ 1952 w 4002"/>
                <a:gd name="T113" fmla="*/ 2850 h 2932"/>
                <a:gd name="T114" fmla="*/ 2124 w 4002"/>
                <a:gd name="T115" fmla="*/ 2907 h 2932"/>
                <a:gd name="T116" fmla="*/ 2619 w 4002"/>
                <a:gd name="T117" fmla="*/ 2932 h 2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02" h="2932">
                  <a:moveTo>
                    <a:pt x="2852" y="2929"/>
                  </a:moveTo>
                  <a:lnTo>
                    <a:pt x="2852" y="2929"/>
                  </a:lnTo>
                  <a:lnTo>
                    <a:pt x="2847" y="2803"/>
                  </a:lnTo>
                  <a:lnTo>
                    <a:pt x="2844" y="2720"/>
                  </a:lnTo>
                  <a:lnTo>
                    <a:pt x="2841" y="2630"/>
                  </a:lnTo>
                  <a:lnTo>
                    <a:pt x="2840" y="2531"/>
                  </a:lnTo>
                  <a:lnTo>
                    <a:pt x="2839" y="2428"/>
                  </a:lnTo>
                  <a:lnTo>
                    <a:pt x="2840" y="2377"/>
                  </a:lnTo>
                  <a:lnTo>
                    <a:pt x="2841" y="2324"/>
                  </a:lnTo>
                  <a:lnTo>
                    <a:pt x="2843" y="2272"/>
                  </a:lnTo>
                  <a:lnTo>
                    <a:pt x="2846" y="2221"/>
                  </a:lnTo>
                  <a:lnTo>
                    <a:pt x="2849" y="2169"/>
                  </a:lnTo>
                  <a:lnTo>
                    <a:pt x="2855" y="2120"/>
                  </a:lnTo>
                  <a:lnTo>
                    <a:pt x="2860" y="2071"/>
                  </a:lnTo>
                  <a:lnTo>
                    <a:pt x="2866" y="2025"/>
                  </a:lnTo>
                  <a:lnTo>
                    <a:pt x="2874" y="1980"/>
                  </a:lnTo>
                  <a:lnTo>
                    <a:pt x="2882" y="1939"/>
                  </a:lnTo>
                  <a:lnTo>
                    <a:pt x="2892" y="1898"/>
                  </a:lnTo>
                  <a:lnTo>
                    <a:pt x="2903" y="1862"/>
                  </a:lnTo>
                  <a:lnTo>
                    <a:pt x="2909" y="1845"/>
                  </a:lnTo>
                  <a:lnTo>
                    <a:pt x="2915" y="1829"/>
                  </a:lnTo>
                  <a:lnTo>
                    <a:pt x="2922" y="1814"/>
                  </a:lnTo>
                  <a:lnTo>
                    <a:pt x="2929" y="1799"/>
                  </a:lnTo>
                  <a:lnTo>
                    <a:pt x="2937" y="1786"/>
                  </a:lnTo>
                  <a:lnTo>
                    <a:pt x="2944" y="1773"/>
                  </a:lnTo>
                  <a:lnTo>
                    <a:pt x="2953" y="1762"/>
                  </a:lnTo>
                  <a:lnTo>
                    <a:pt x="2961" y="1752"/>
                  </a:lnTo>
                  <a:lnTo>
                    <a:pt x="2970" y="1743"/>
                  </a:lnTo>
                  <a:lnTo>
                    <a:pt x="2980" y="1735"/>
                  </a:lnTo>
                  <a:lnTo>
                    <a:pt x="2991" y="1729"/>
                  </a:lnTo>
                  <a:lnTo>
                    <a:pt x="3001" y="1724"/>
                  </a:lnTo>
                  <a:lnTo>
                    <a:pt x="3012" y="1719"/>
                  </a:lnTo>
                  <a:lnTo>
                    <a:pt x="3023" y="1717"/>
                  </a:lnTo>
                  <a:lnTo>
                    <a:pt x="3035" y="1715"/>
                  </a:lnTo>
                  <a:lnTo>
                    <a:pt x="3047" y="1715"/>
                  </a:lnTo>
                  <a:lnTo>
                    <a:pt x="3047" y="1715"/>
                  </a:lnTo>
                  <a:lnTo>
                    <a:pt x="3063" y="1717"/>
                  </a:lnTo>
                  <a:lnTo>
                    <a:pt x="3078" y="1720"/>
                  </a:lnTo>
                  <a:lnTo>
                    <a:pt x="3093" y="1724"/>
                  </a:lnTo>
                  <a:lnTo>
                    <a:pt x="3107" y="1729"/>
                  </a:lnTo>
                  <a:lnTo>
                    <a:pt x="3123" y="1735"/>
                  </a:lnTo>
                  <a:lnTo>
                    <a:pt x="3137" y="1742"/>
                  </a:lnTo>
                  <a:lnTo>
                    <a:pt x="3151" y="1750"/>
                  </a:lnTo>
                  <a:lnTo>
                    <a:pt x="3164" y="1759"/>
                  </a:lnTo>
                  <a:lnTo>
                    <a:pt x="3192" y="1777"/>
                  </a:lnTo>
                  <a:lnTo>
                    <a:pt x="3219" y="1798"/>
                  </a:lnTo>
                  <a:lnTo>
                    <a:pt x="3248" y="1820"/>
                  </a:lnTo>
                  <a:lnTo>
                    <a:pt x="3278" y="1842"/>
                  </a:lnTo>
                  <a:lnTo>
                    <a:pt x="3309" y="1864"/>
                  </a:lnTo>
                  <a:lnTo>
                    <a:pt x="3326" y="1874"/>
                  </a:lnTo>
                  <a:lnTo>
                    <a:pt x="3343" y="1885"/>
                  </a:lnTo>
                  <a:lnTo>
                    <a:pt x="3360" y="1894"/>
                  </a:lnTo>
                  <a:lnTo>
                    <a:pt x="3379" y="1903"/>
                  </a:lnTo>
                  <a:lnTo>
                    <a:pt x="3399" y="1912"/>
                  </a:lnTo>
                  <a:lnTo>
                    <a:pt x="3419" y="1920"/>
                  </a:lnTo>
                  <a:lnTo>
                    <a:pt x="3440" y="1927"/>
                  </a:lnTo>
                  <a:lnTo>
                    <a:pt x="3461" y="1933"/>
                  </a:lnTo>
                  <a:lnTo>
                    <a:pt x="3484" y="1939"/>
                  </a:lnTo>
                  <a:lnTo>
                    <a:pt x="3508" y="1943"/>
                  </a:lnTo>
                  <a:lnTo>
                    <a:pt x="3534" y="1946"/>
                  </a:lnTo>
                  <a:lnTo>
                    <a:pt x="3560" y="1948"/>
                  </a:lnTo>
                  <a:lnTo>
                    <a:pt x="3588" y="1948"/>
                  </a:lnTo>
                  <a:lnTo>
                    <a:pt x="3616" y="1948"/>
                  </a:lnTo>
                  <a:lnTo>
                    <a:pt x="3616" y="1948"/>
                  </a:lnTo>
                  <a:lnTo>
                    <a:pt x="3638" y="1946"/>
                  </a:lnTo>
                  <a:lnTo>
                    <a:pt x="3661" y="1942"/>
                  </a:lnTo>
                  <a:lnTo>
                    <a:pt x="3682" y="1937"/>
                  </a:lnTo>
                  <a:lnTo>
                    <a:pt x="3702" y="1932"/>
                  </a:lnTo>
                  <a:lnTo>
                    <a:pt x="3722" y="1925"/>
                  </a:lnTo>
                  <a:lnTo>
                    <a:pt x="3741" y="1918"/>
                  </a:lnTo>
                  <a:lnTo>
                    <a:pt x="3760" y="1910"/>
                  </a:lnTo>
                  <a:lnTo>
                    <a:pt x="3777" y="1900"/>
                  </a:lnTo>
                  <a:lnTo>
                    <a:pt x="3795" y="1890"/>
                  </a:lnTo>
                  <a:lnTo>
                    <a:pt x="3812" y="1879"/>
                  </a:lnTo>
                  <a:lnTo>
                    <a:pt x="3828" y="1867"/>
                  </a:lnTo>
                  <a:lnTo>
                    <a:pt x="3843" y="1854"/>
                  </a:lnTo>
                  <a:lnTo>
                    <a:pt x="3858" y="1840"/>
                  </a:lnTo>
                  <a:lnTo>
                    <a:pt x="3871" y="1826"/>
                  </a:lnTo>
                  <a:lnTo>
                    <a:pt x="3885" y="1811"/>
                  </a:lnTo>
                  <a:lnTo>
                    <a:pt x="3897" y="1794"/>
                  </a:lnTo>
                  <a:lnTo>
                    <a:pt x="3909" y="1778"/>
                  </a:lnTo>
                  <a:lnTo>
                    <a:pt x="3920" y="1761"/>
                  </a:lnTo>
                  <a:lnTo>
                    <a:pt x="3931" y="1744"/>
                  </a:lnTo>
                  <a:lnTo>
                    <a:pt x="3941" y="1726"/>
                  </a:lnTo>
                  <a:lnTo>
                    <a:pt x="3950" y="1708"/>
                  </a:lnTo>
                  <a:lnTo>
                    <a:pt x="3959" y="1689"/>
                  </a:lnTo>
                  <a:lnTo>
                    <a:pt x="3966" y="1669"/>
                  </a:lnTo>
                  <a:lnTo>
                    <a:pt x="3973" y="1650"/>
                  </a:lnTo>
                  <a:lnTo>
                    <a:pt x="3979" y="1630"/>
                  </a:lnTo>
                  <a:lnTo>
                    <a:pt x="3985" y="1610"/>
                  </a:lnTo>
                  <a:lnTo>
                    <a:pt x="3989" y="1590"/>
                  </a:lnTo>
                  <a:lnTo>
                    <a:pt x="3993" y="1569"/>
                  </a:lnTo>
                  <a:lnTo>
                    <a:pt x="3997" y="1549"/>
                  </a:lnTo>
                  <a:lnTo>
                    <a:pt x="3999" y="1527"/>
                  </a:lnTo>
                  <a:lnTo>
                    <a:pt x="4001" y="1507"/>
                  </a:lnTo>
                  <a:lnTo>
                    <a:pt x="4002" y="1486"/>
                  </a:lnTo>
                  <a:lnTo>
                    <a:pt x="4002" y="1465"/>
                  </a:lnTo>
                  <a:lnTo>
                    <a:pt x="4002" y="1445"/>
                  </a:lnTo>
                  <a:lnTo>
                    <a:pt x="4000" y="1424"/>
                  </a:lnTo>
                  <a:lnTo>
                    <a:pt x="3998" y="1404"/>
                  </a:lnTo>
                  <a:lnTo>
                    <a:pt x="3995" y="1382"/>
                  </a:lnTo>
                  <a:lnTo>
                    <a:pt x="3992" y="1362"/>
                  </a:lnTo>
                  <a:lnTo>
                    <a:pt x="3987" y="1343"/>
                  </a:lnTo>
                  <a:lnTo>
                    <a:pt x="3982" y="1323"/>
                  </a:lnTo>
                  <a:lnTo>
                    <a:pt x="3976" y="1304"/>
                  </a:lnTo>
                  <a:lnTo>
                    <a:pt x="3969" y="1285"/>
                  </a:lnTo>
                  <a:lnTo>
                    <a:pt x="3962" y="1266"/>
                  </a:lnTo>
                  <a:lnTo>
                    <a:pt x="3953" y="1248"/>
                  </a:lnTo>
                  <a:lnTo>
                    <a:pt x="3944" y="1230"/>
                  </a:lnTo>
                  <a:lnTo>
                    <a:pt x="3934" y="1213"/>
                  </a:lnTo>
                  <a:lnTo>
                    <a:pt x="3922" y="1197"/>
                  </a:lnTo>
                  <a:lnTo>
                    <a:pt x="3910" y="1181"/>
                  </a:lnTo>
                  <a:lnTo>
                    <a:pt x="3898" y="1166"/>
                  </a:lnTo>
                  <a:lnTo>
                    <a:pt x="3884" y="1151"/>
                  </a:lnTo>
                  <a:lnTo>
                    <a:pt x="3870" y="1137"/>
                  </a:lnTo>
                  <a:lnTo>
                    <a:pt x="3855" y="1123"/>
                  </a:lnTo>
                  <a:lnTo>
                    <a:pt x="3839" y="1111"/>
                  </a:lnTo>
                  <a:lnTo>
                    <a:pt x="3822" y="1099"/>
                  </a:lnTo>
                  <a:lnTo>
                    <a:pt x="3804" y="1089"/>
                  </a:lnTo>
                  <a:lnTo>
                    <a:pt x="3785" y="1079"/>
                  </a:lnTo>
                  <a:lnTo>
                    <a:pt x="3765" y="1070"/>
                  </a:lnTo>
                  <a:lnTo>
                    <a:pt x="3745" y="1062"/>
                  </a:lnTo>
                  <a:lnTo>
                    <a:pt x="3724" y="1056"/>
                  </a:lnTo>
                  <a:lnTo>
                    <a:pt x="3701" y="1050"/>
                  </a:lnTo>
                  <a:lnTo>
                    <a:pt x="3678" y="1045"/>
                  </a:lnTo>
                  <a:lnTo>
                    <a:pt x="3654" y="1042"/>
                  </a:lnTo>
                  <a:lnTo>
                    <a:pt x="3629" y="1040"/>
                  </a:lnTo>
                  <a:lnTo>
                    <a:pt x="3603" y="1039"/>
                  </a:lnTo>
                  <a:lnTo>
                    <a:pt x="3603" y="1039"/>
                  </a:lnTo>
                  <a:lnTo>
                    <a:pt x="3578" y="1039"/>
                  </a:lnTo>
                  <a:lnTo>
                    <a:pt x="3554" y="1042"/>
                  </a:lnTo>
                  <a:lnTo>
                    <a:pt x="3529" y="1046"/>
                  </a:lnTo>
                  <a:lnTo>
                    <a:pt x="3503" y="1052"/>
                  </a:lnTo>
                  <a:lnTo>
                    <a:pt x="3478" y="1059"/>
                  </a:lnTo>
                  <a:lnTo>
                    <a:pt x="3453" y="1068"/>
                  </a:lnTo>
                  <a:lnTo>
                    <a:pt x="3429" y="1077"/>
                  </a:lnTo>
                  <a:lnTo>
                    <a:pt x="3404" y="1088"/>
                  </a:lnTo>
                  <a:lnTo>
                    <a:pt x="3379" y="1099"/>
                  </a:lnTo>
                  <a:lnTo>
                    <a:pt x="3355" y="1111"/>
                  </a:lnTo>
                  <a:lnTo>
                    <a:pt x="3307" y="1136"/>
                  </a:lnTo>
                  <a:lnTo>
                    <a:pt x="3261" y="1160"/>
                  </a:lnTo>
                  <a:lnTo>
                    <a:pt x="3215" y="1184"/>
                  </a:lnTo>
                  <a:lnTo>
                    <a:pt x="3193" y="1194"/>
                  </a:lnTo>
                  <a:lnTo>
                    <a:pt x="3171" y="1204"/>
                  </a:lnTo>
                  <a:lnTo>
                    <a:pt x="3150" y="1213"/>
                  </a:lnTo>
                  <a:lnTo>
                    <a:pt x="3130" y="1220"/>
                  </a:lnTo>
                  <a:lnTo>
                    <a:pt x="3109" y="1226"/>
                  </a:lnTo>
                  <a:lnTo>
                    <a:pt x="3090" y="1231"/>
                  </a:lnTo>
                  <a:lnTo>
                    <a:pt x="3072" y="1233"/>
                  </a:lnTo>
                  <a:lnTo>
                    <a:pt x="3054" y="1234"/>
                  </a:lnTo>
                  <a:lnTo>
                    <a:pt x="3037" y="1233"/>
                  </a:lnTo>
                  <a:lnTo>
                    <a:pt x="3029" y="1231"/>
                  </a:lnTo>
                  <a:lnTo>
                    <a:pt x="3021" y="1229"/>
                  </a:lnTo>
                  <a:lnTo>
                    <a:pt x="3013" y="1227"/>
                  </a:lnTo>
                  <a:lnTo>
                    <a:pt x="3005" y="1223"/>
                  </a:lnTo>
                  <a:lnTo>
                    <a:pt x="2998" y="1219"/>
                  </a:lnTo>
                  <a:lnTo>
                    <a:pt x="2991" y="1215"/>
                  </a:lnTo>
                  <a:lnTo>
                    <a:pt x="2983" y="1209"/>
                  </a:lnTo>
                  <a:lnTo>
                    <a:pt x="2976" y="1203"/>
                  </a:lnTo>
                  <a:lnTo>
                    <a:pt x="2970" y="1197"/>
                  </a:lnTo>
                  <a:lnTo>
                    <a:pt x="2963" y="1189"/>
                  </a:lnTo>
                  <a:lnTo>
                    <a:pt x="2957" y="1181"/>
                  </a:lnTo>
                  <a:lnTo>
                    <a:pt x="2951" y="1171"/>
                  </a:lnTo>
                  <a:lnTo>
                    <a:pt x="2946" y="1161"/>
                  </a:lnTo>
                  <a:lnTo>
                    <a:pt x="2941" y="1151"/>
                  </a:lnTo>
                  <a:lnTo>
                    <a:pt x="2941" y="1151"/>
                  </a:lnTo>
                  <a:lnTo>
                    <a:pt x="2936" y="1138"/>
                  </a:lnTo>
                  <a:lnTo>
                    <a:pt x="2931" y="1120"/>
                  </a:lnTo>
                  <a:lnTo>
                    <a:pt x="2927" y="1100"/>
                  </a:lnTo>
                  <a:lnTo>
                    <a:pt x="2923" y="1077"/>
                  </a:lnTo>
                  <a:lnTo>
                    <a:pt x="2920" y="1051"/>
                  </a:lnTo>
                  <a:lnTo>
                    <a:pt x="2917" y="1022"/>
                  </a:lnTo>
                  <a:lnTo>
                    <a:pt x="2911" y="956"/>
                  </a:lnTo>
                  <a:lnTo>
                    <a:pt x="2907" y="882"/>
                  </a:lnTo>
                  <a:lnTo>
                    <a:pt x="2904" y="801"/>
                  </a:lnTo>
                  <a:lnTo>
                    <a:pt x="2902" y="715"/>
                  </a:lnTo>
                  <a:lnTo>
                    <a:pt x="2901" y="628"/>
                  </a:lnTo>
                  <a:lnTo>
                    <a:pt x="2900" y="538"/>
                  </a:lnTo>
                  <a:lnTo>
                    <a:pt x="2900" y="448"/>
                  </a:lnTo>
                  <a:lnTo>
                    <a:pt x="2901" y="279"/>
                  </a:lnTo>
                  <a:lnTo>
                    <a:pt x="2903" y="134"/>
                  </a:lnTo>
                  <a:lnTo>
                    <a:pt x="2904" y="27"/>
                  </a:lnTo>
                  <a:lnTo>
                    <a:pt x="2904" y="27"/>
                  </a:lnTo>
                  <a:lnTo>
                    <a:pt x="2790" y="19"/>
                  </a:lnTo>
                  <a:lnTo>
                    <a:pt x="2714" y="14"/>
                  </a:lnTo>
                  <a:lnTo>
                    <a:pt x="2630" y="9"/>
                  </a:lnTo>
                  <a:lnTo>
                    <a:pt x="2538" y="5"/>
                  </a:lnTo>
                  <a:lnTo>
                    <a:pt x="2443" y="1"/>
                  </a:lnTo>
                  <a:lnTo>
                    <a:pt x="2346" y="0"/>
                  </a:lnTo>
                  <a:lnTo>
                    <a:pt x="2297" y="0"/>
                  </a:lnTo>
                  <a:lnTo>
                    <a:pt x="2249" y="0"/>
                  </a:lnTo>
                  <a:lnTo>
                    <a:pt x="2201" y="2"/>
                  </a:lnTo>
                  <a:lnTo>
                    <a:pt x="2154" y="4"/>
                  </a:lnTo>
                  <a:lnTo>
                    <a:pt x="2109" y="7"/>
                  </a:lnTo>
                  <a:lnTo>
                    <a:pt x="2065" y="11"/>
                  </a:lnTo>
                  <a:lnTo>
                    <a:pt x="2023" y="16"/>
                  </a:lnTo>
                  <a:lnTo>
                    <a:pt x="1983" y="22"/>
                  </a:lnTo>
                  <a:lnTo>
                    <a:pt x="1946" y="30"/>
                  </a:lnTo>
                  <a:lnTo>
                    <a:pt x="1911" y="38"/>
                  </a:lnTo>
                  <a:lnTo>
                    <a:pt x="1879" y="48"/>
                  </a:lnTo>
                  <a:lnTo>
                    <a:pt x="1865" y="53"/>
                  </a:lnTo>
                  <a:lnTo>
                    <a:pt x="1851" y="59"/>
                  </a:lnTo>
                  <a:lnTo>
                    <a:pt x="1839" y="66"/>
                  </a:lnTo>
                  <a:lnTo>
                    <a:pt x="1827" y="73"/>
                  </a:lnTo>
                  <a:lnTo>
                    <a:pt x="1816" y="80"/>
                  </a:lnTo>
                  <a:lnTo>
                    <a:pt x="1806" y="87"/>
                  </a:lnTo>
                  <a:lnTo>
                    <a:pt x="1797" y="95"/>
                  </a:lnTo>
                  <a:lnTo>
                    <a:pt x="1790" y="103"/>
                  </a:lnTo>
                  <a:lnTo>
                    <a:pt x="1782" y="112"/>
                  </a:lnTo>
                  <a:lnTo>
                    <a:pt x="1777" y="120"/>
                  </a:lnTo>
                  <a:lnTo>
                    <a:pt x="1773" y="130"/>
                  </a:lnTo>
                  <a:lnTo>
                    <a:pt x="1770" y="140"/>
                  </a:lnTo>
                  <a:lnTo>
                    <a:pt x="1768" y="150"/>
                  </a:lnTo>
                  <a:lnTo>
                    <a:pt x="1767" y="161"/>
                  </a:lnTo>
                  <a:lnTo>
                    <a:pt x="1767" y="161"/>
                  </a:lnTo>
                  <a:lnTo>
                    <a:pt x="1768" y="170"/>
                  </a:lnTo>
                  <a:lnTo>
                    <a:pt x="1770" y="180"/>
                  </a:lnTo>
                  <a:lnTo>
                    <a:pt x="1773" y="189"/>
                  </a:lnTo>
                  <a:lnTo>
                    <a:pt x="1777" y="199"/>
                  </a:lnTo>
                  <a:lnTo>
                    <a:pt x="1782" y="209"/>
                  </a:lnTo>
                  <a:lnTo>
                    <a:pt x="1789" y="219"/>
                  </a:lnTo>
                  <a:lnTo>
                    <a:pt x="1803" y="240"/>
                  </a:lnTo>
                  <a:lnTo>
                    <a:pt x="1820" y="262"/>
                  </a:lnTo>
                  <a:lnTo>
                    <a:pt x="1838" y="285"/>
                  </a:lnTo>
                  <a:lnTo>
                    <a:pt x="1858" y="312"/>
                  </a:lnTo>
                  <a:lnTo>
                    <a:pt x="1878" y="341"/>
                  </a:lnTo>
                  <a:lnTo>
                    <a:pt x="1898" y="373"/>
                  </a:lnTo>
                  <a:lnTo>
                    <a:pt x="1908" y="390"/>
                  </a:lnTo>
                  <a:lnTo>
                    <a:pt x="1919" y="408"/>
                  </a:lnTo>
                  <a:lnTo>
                    <a:pt x="1928" y="427"/>
                  </a:lnTo>
                  <a:lnTo>
                    <a:pt x="1937" y="448"/>
                  </a:lnTo>
                  <a:lnTo>
                    <a:pt x="1946" y="470"/>
                  </a:lnTo>
                  <a:lnTo>
                    <a:pt x="1954" y="492"/>
                  </a:lnTo>
                  <a:lnTo>
                    <a:pt x="1961" y="515"/>
                  </a:lnTo>
                  <a:lnTo>
                    <a:pt x="1968" y="540"/>
                  </a:lnTo>
                  <a:lnTo>
                    <a:pt x="1973" y="566"/>
                  </a:lnTo>
                  <a:lnTo>
                    <a:pt x="1978" y="593"/>
                  </a:lnTo>
                  <a:lnTo>
                    <a:pt x="1983" y="623"/>
                  </a:lnTo>
                  <a:lnTo>
                    <a:pt x="1986" y="653"/>
                  </a:lnTo>
                  <a:lnTo>
                    <a:pt x="1988" y="685"/>
                  </a:lnTo>
                  <a:lnTo>
                    <a:pt x="1988" y="718"/>
                  </a:lnTo>
                  <a:lnTo>
                    <a:pt x="1988" y="718"/>
                  </a:lnTo>
                  <a:lnTo>
                    <a:pt x="1988" y="745"/>
                  </a:lnTo>
                  <a:lnTo>
                    <a:pt x="1986" y="770"/>
                  </a:lnTo>
                  <a:lnTo>
                    <a:pt x="1983" y="795"/>
                  </a:lnTo>
                  <a:lnTo>
                    <a:pt x="1978" y="818"/>
                  </a:lnTo>
                  <a:lnTo>
                    <a:pt x="1973" y="841"/>
                  </a:lnTo>
                  <a:lnTo>
                    <a:pt x="1966" y="863"/>
                  </a:lnTo>
                  <a:lnTo>
                    <a:pt x="1958" y="886"/>
                  </a:lnTo>
                  <a:lnTo>
                    <a:pt x="1949" y="906"/>
                  </a:lnTo>
                  <a:lnTo>
                    <a:pt x="1939" y="926"/>
                  </a:lnTo>
                  <a:lnTo>
                    <a:pt x="1928" y="945"/>
                  </a:lnTo>
                  <a:lnTo>
                    <a:pt x="1915" y="963"/>
                  </a:lnTo>
                  <a:lnTo>
                    <a:pt x="1903" y="980"/>
                  </a:lnTo>
                  <a:lnTo>
                    <a:pt x="1889" y="996"/>
                  </a:lnTo>
                  <a:lnTo>
                    <a:pt x="1875" y="1013"/>
                  </a:lnTo>
                  <a:lnTo>
                    <a:pt x="1859" y="1028"/>
                  </a:lnTo>
                  <a:lnTo>
                    <a:pt x="1843" y="1041"/>
                  </a:lnTo>
                  <a:lnTo>
                    <a:pt x="1827" y="1055"/>
                  </a:lnTo>
                  <a:lnTo>
                    <a:pt x="1810" y="1067"/>
                  </a:lnTo>
                  <a:lnTo>
                    <a:pt x="1792" y="1078"/>
                  </a:lnTo>
                  <a:lnTo>
                    <a:pt x="1772" y="1089"/>
                  </a:lnTo>
                  <a:lnTo>
                    <a:pt x="1753" y="1098"/>
                  </a:lnTo>
                  <a:lnTo>
                    <a:pt x="1734" y="1107"/>
                  </a:lnTo>
                  <a:lnTo>
                    <a:pt x="1714" y="1115"/>
                  </a:lnTo>
                  <a:lnTo>
                    <a:pt x="1694" y="1122"/>
                  </a:lnTo>
                  <a:lnTo>
                    <a:pt x="1673" y="1128"/>
                  </a:lnTo>
                  <a:lnTo>
                    <a:pt x="1652" y="1134"/>
                  </a:lnTo>
                  <a:lnTo>
                    <a:pt x="1630" y="1139"/>
                  </a:lnTo>
                  <a:lnTo>
                    <a:pt x="1609" y="1143"/>
                  </a:lnTo>
                  <a:lnTo>
                    <a:pt x="1587" y="1146"/>
                  </a:lnTo>
                  <a:lnTo>
                    <a:pt x="1566" y="1147"/>
                  </a:lnTo>
                  <a:lnTo>
                    <a:pt x="1544" y="1148"/>
                  </a:lnTo>
                  <a:lnTo>
                    <a:pt x="1522" y="1149"/>
                  </a:lnTo>
                  <a:lnTo>
                    <a:pt x="1499" y="1148"/>
                  </a:lnTo>
                  <a:lnTo>
                    <a:pt x="1477" y="1146"/>
                  </a:lnTo>
                  <a:lnTo>
                    <a:pt x="1456" y="1143"/>
                  </a:lnTo>
                  <a:lnTo>
                    <a:pt x="1434" y="1140"/>
                  </a:lnTo>
                  <a:lnTo>
                    <a:pt x="1413" y="1136"/>
                  </a:lnTo>
                  <a:lnTo>
                    <a:pt x="1392" y="1129"/>
                  </a:lnTo>
                  <a:lnTo>
                    <a:pt x="1370" y="1123"/>
                  </a:lnTo>
                  <a:lnTo>
                    <a:pt x="1349" y="1116"/>
                  </a:lnTo>
                  <a:lnTo>
                    <a:pt x="1329" y="1108"/>
                  </a:lnTo>
                  <a:lnTo>
                    <a:pt x="1309" y="1099"/>
                  </a:lnTo>
                  <a:lnTo>
                    <a:pt x="1290" y="1089"/>
                  </a:lnTo>
                  <a:lnTo>
                    <a:pt x="1271" y="1079"/>
                  </a:lnTo>
                  <a:lnTo>
                    <a:pt x="1252" y="1067"/>
                  </a:lnTo>
                  <a:lnTo>
                    <a:pt x="1233" y="1054"/>
                  </a:lnTo>
                  <a:lnTo>
                    <a:pt x="1216" y="1041"/>
                  </a:lnTo>
                  <a:lnTo>
                    <a:pt x="1199" y="1026"/>
                  </a:lnTo>
                  <a:lnTo>
                    <a:pt x="1183" y="1011"/>
                  </a:lnTo>
                  <a:lnTo>
                    <a:pt x="1168" y="993"/>
                  </a:lnTo>
                  <a:lnTo>
                    <a:pt x="1153" y="976"/>
                  </a:lnTo>
                  <a:lnTo>
                    <a:pt x="1139" y="958"/>
                  </a:lnTo>
                  <a:lnTo>
                    <a:pt x="1127" y="939"/>
                  </a:lnTo>
                  <a:lnTo>
                    <a:pt x="1115" y="918"/>
                  </a:lnTo>
                  <a:lnTo>
                    <a:pt x="1103" y="897"/>
                  </a:lnTo>
                  <a:lnTo>
                    <a:pt x="1093" y="875"/>
                  </a:lnTo>
                  <a:lnTo>
                    <a:pt x="1083" y="851"/>
                  </a:lnTo>
                  <a:lnTo>
                    <a:pt x="1076" y="827"/>
                  </a:lnTo>
                  <a:lnTo>
                    <a:pt x="1069" y="802"/>
                  </a:lnTo>
                  <a:lnTo>
                    <a:pt x="1063" y="776"/>
                  </a:lnTo>
                  <a:lnTo>
                    <a:pt x="1058" y="749"/>
                  </a:lnTo>
                  <a:lnTo>
                    <a:pt x="1055" y="720"/>
                  </a:lnTo>
                  <a:lnTo>
                    <a:pt x="1053" y="692"/>
                  </a:lnTo>
                  <a:lnTo>
                    <a:pt x="1053" y="662"/>
                  </a:lnTo>
                  <a:lnTo>
                    <a:pt x="1053" y="662"/>
                  </a:lnTo>
                  <a:lnTo>
                    <a:pt x="1053" y="625"/>
                  </a:lnTo>
                  <a:lnTo>
                    <a:pt x="1055" y="589"/>
                  </a:lnTo>
                  <a:lnTo>
                    <a:pt x="1058" y="556"/>
                  </a:lnTo>
                  <a:lnTo>
                    <a:pt x="1063" y="525"/>
                  </a:lnTo>
                  <a:lnTo>
                    <a:pt x="1068" y="496"/>
                  </a:lnTo>
                  <a:lnTo>
                    <a:pt x="1074" y="469"/>
                  </a:lnTo>
                  <a:lnTo>
                    <a:pt x="1081" y="442"/>
                  </a:lnTo>
                  <a:lnTo>
                    <a:pt x="1089" y="419"/>
                  </a:lnTo>
                  <a:lnTo>
                    <a:pt x="1098" y="396"/>
                  </a:lnTo>
                  <a:lnTo>
                    <a:pt x="1107" y="375"/>
                  </a:lnTo>
                  <a:lnTo>
                    <a:pt x="1117" y="356"/>
                  </a:lnTo>
                  <a:lnTo>
                    <a:pt x="1127" y="337"/>
                  </a:lnTo>
                  <a:lnTo>
                    <a:pt x="1137" y="319"/>
                  </a:lnTo>
                  <a:lnTo>
                    <a:pt x="1147" y="303"/>
                  </a:lnTo>
                  <a:lnTo>
                    <a:pt x="1158" y="289"/>
                  </a:lnTo>
                  <a:lnTo>
                    <a:pt x="1168" y="275"/>
                  </a:lnTo>
                  <a:lnTo>
                    <a:pt x="1188" y="250"/>
                  </a:lnTo>
                  <a:lnTo>
                    <a:pt x="1207" y="228"/>
                  </a:lnTo>
                  <a:lnTo>
                    <a:pt x="1224" y="209"/>
                  </a:lnTo>
                  <a:lnTo>
                    <a:pt x="1239" y="190"/>
                  </a:lnTo>
                  <a:lnTo>
                    <a:pt x="1245" y="182"/>
                  </a:lnTo>
                  <a:lnTo>
                    <a:pt x="1251" y="174"/>
                  </a:lnTo>
                  <a:lnTo>
                    <a:pt x="1255" y="166"/>
                  </a:lnTo>
                  <a:lnTo>
                    <a:pt x="1258" y="158"/>
                  </a:lnTo>
                  <a:lnTo>
                    <a:pt x="1260" y="150"/>
                  </a:lnTo>
                  <a:lnTo>
                    <a:pt x="1260" y="143"/>
                  </a:lnTo>
                  <a:lnTo>
                    <a:pt x="1259" y="135"/>
                  </a:lnTo>
                  <a:lnTo>
                    <a:pt x="1257" y="126"/>
                  </a:lnTo>
                  <a:lnTo>
                    <a:pt x="1257" y="126"/>
                  </a:lnTo>
                  <a:lnTo>
                    <a:pt x="1253" y="119"/>
                  </a:lnTo>
                  <a:lnTo>
                    <a:pt x="1247" y="113"/>
                  </a:lnTo>
                  <a:lnTo>
                    <a:pt x="1241" y="106"/>
                  </a:lnTo>
                  <a:lnTo>
                    <a:pt x="1234" y="100"/>
                  </a:lnTo>
                  <a:lnTo>
                    <a:pt x="1225" y="94"/>
                  </a:lnTo>
                  <a:lnTo>
                    <a:pt x="1215" y="89"/>
                  </a:lnTo>
                  <a:lnTo>
                    <a:pt x="1204" y="83"/>
                  </a:lnTo>
                  <a:lnTo>
                    <a:pt x="1192" y="78"/>
                  </a:lnTo>
                  <a:lnTo>
                    <a:pt x="1164" y="69"/>
                  </a:lnTo>
                  <a:lnTo>
                    <a:pt x="1133" y="59"/>
                  </a:lnTo>
                  <a:lnTo>
                    <a:pt x="1097" y="51"/>
                  </a:lnTo>
                  <a:lnTo>
                    <a:pt x="1058" y="44"/>
                  </a:lnTo>
                  <a:lnTo>
                    <a:pt x="1017" y="38"/>
                  </a:lnTo>
                  <a:lnTo>
                    <a:pt x="972" y="33"/>
                  </a:lnTo>
                  <a:lnTo>
                    <a:pt x="926" y="28"/>
                  </a:lnTo>
                  <a:lnTo>
                    <a:pt x="877" y="24"/>
                  </a:lnTo>
                  <a:lnTo>
                    <a:pt x="826" y="20"/>
                  </a:lnTo>
                  <a:lnTo>
                    <a:pt x="775" y="17"/>
                  </a:lnTo>
                  <a:lnTo>
                    <a:pt x="669" y="13"/>
                  </a:lnTo>
                  <a:lnTo>
                    <a:pt x="562" y="11"/>
                  </a:lnTo>
                  <a:lnTo>
                    <a:pt x="457" y="10"/>
                  </a:lnTo>
                  <a:lnTo>
                    <a:pt x="355" y="10"/>
                  </a:lnTo>
                  <a:lnTo>
                    <a:pt x="259" y="12"/>
                  </a:lnTo>
                  <a:lnTo>
                    <a:pt x="173" y="14"/>
                  </a:lnTo>
                  <a:lnTo>
                    <a:pt x="100" y="16"/>
                  </a:lnTo>
                  <a:lnTo>
                    <a:pt x="0" y="20"/>
                  </a:lnTo>
                  <a:lnTo>
                    <a:pt x="0" y="2919"/>
                  </a:lnTo>
                  <a:lnTo>
                    <a:pt x="0" y="2919"/>
                  </a:lnTo>
                  <a:lnTo>
                    <a:pt x="90" y="2923"/>
                  </a:lnTo>
                  <a:lnTo>
                    <a:pt x="224" y="2926"/>
                  </a:lnTo>
                  <a:lnTo>
                    <a:pt x="303" y="2928"/>
                  </a:lnTo>
                  <a:lnTo>
                    <a:pt x="389" y="2929"/>
                  </a:lnTo>
                  <a:lnTo>
                    <a:pt x="481" y="2929"/>
                  </a:lnTo>
                  <a:lnTo>
                    <a:pt x="574" y="2928"/>
                  </a:lnTo>
                  <a:lnTo>
                    <a:pt x="670" y="2926"/>
                  </a:lnTo>
                  <a:lnTo>
                    <a:pt x="766" y="2922"/>
                  </a:lnTo>
                  <a:lnTo>
                    <a:pt x="861" y="2918"/>
                  </a:lnTo>
                  <a:lnTo>
                    <a:pt x="951" y="2911"/>
                  </a:lnTo>
                  <a:lnTo>
                    <a:pt x="996" y="2907"/>
                  </a:lnTo>
                  <a:lnTo>
                    <a:pt x="1038" y="2903"/>
                  </a:lnTo>
                  <a:lnTo>
                    <a:pt x="1079" y="2898"/>
                  </a:lnTo>
                  <a:lnTo>
                    <a:pt x="1119" y="2893"/>
                  </a:lnTo>
                  <a:lnTo>
                    <a:pt x="1156" y="2887"/>
                  </a:lnTo>
                  <a:lnTo>
                    <a:pt x="1191" y="2880"/>
                  </a:lnTo>
                  <a:lnTo>
                    <a:pt x="1224" y="2872"/>
                  </a:lnTo>
                  <a:lnTo>
                    <a:pt x="1255" y="2865"/>
                  </a:lnTo>
                  <a:lnTo>
                    <a:pt x="1255" y="2865"/>
                  </a:lnTo>
                  <a:lnTo>
                    <a:pt x="1283" y="2856"/>
                  </a:lnTo>
                  <a:lnTo>
                    <a:pt x="1307" y="2848"/>
                  </a:lnTo>
                  <a:lnTo>
                    <a:pt x="1327" y="2839"/>
                  </a:lnTo>
                  <a:lnTo>
                    <a:pt x="1342" y="2830"/>
                  </a:lnTo>
                  <a:lnTo>
                    <a:pt x="1348" y="2826"/>
                  </a:lnTo>
                  <a:lnTo>
                    <a:pt x="1353" y="2821"/>
                  </a:lnTo>
                  <a:lnTo>
                    <a:pt x="1358" y="2816"/>
                  </a:lnTo>
                  <a:lnTo>
                    <a:pt x="1361" y="2812"/>
                  </a:lnTo>
                  <a:lnTo>
                    <a:pt x="1364" y="2807"/>
                  </a:lnTo>
                  <a:lnTo>
                    <a:pt x="1366" y="2802"/>
                  </a:lnTo>
                  <a:lnTo>
                    <a:pt x="1367" y="2797"/>
                  </a:lnTo>
                  <a:lnTo>
                    <a:pt x="1367" y="2791"/>
                  </a:lnTo>
                  <a:lnTo>
                    <a:pt x="1366" y="2786"/>
                  </a:lnTo>
                  <a:lnTo>
                    <a:pt x="1365" y="2780"/>
                  </a:lnTo>
                  <a:lnTo>
                    <a:pt x="1361" y="2769"/>
                  </a:lnTo>
                  <a:lnTo>
                    <a:pt x="1354" y="2756"/>
                  </a:lnTo>
                  <a:lnTo>
                    <a:pt x="1345" y="2743"/>
                  </a:lnTo>
                  <a:lnTo>
                    <a:pt x="1335" y="2728"/>
                  </a:lnTo>
                  <a:lnTo>
                    <a:pt x="1322" y="2713"/>
                  </a:lnTo>
                  <a:lnTo>
                    <a:pt x="1293" y="2679"/>
                  </a:lnTo>
                  <a:lnTo>
                    <a:pt x="1261" y="2640"/>
                  </a:lnTo>
                  <a:lnTo>
                    <a:pt x="1243" y="2619"/>
                  </a:lnTo>
                  <a:lnTo>
                    <a:pt x="1226" y="2595"/>
                  </a:lnTo>
                  <a:lnTo>
                    <a:pt x="1209" y="2570"/>
                  </a:lnTo>
                  <a:lnTo>
                    <a:pt x="1192" y="2544"/>
                  </a:lnTo>
                  <a:lnTo>
                    <a:pt x="1176" y="2516"/>
                  </a:lnTo>
                  <a:lnTo>
                    <a:pt x="1160" y="2486"/>
                  </a:lnTo>
                  <a:lnTo>
                    <a:pt x="1146" y="2454"/>
                  </a:lnTo>
                  <a:lnTo>
                    <a:pt x="1133" y="2420"/>
                  </a:lnTo>
                  <a:lnTo>
                    <a:pt x="1121" y="2384"/>
                  </a:lnTo>
                  <a:lnTo>
                    <a:pt x="1116" y="2365"/>
                  </a:lnTo>
                  <a:lnTo>
                    <a:pt x="1111" y="2346"/>
                  </a:lnTo>
                  <a:lnTo>
                    <a:pt x="1107" y="2325"/>
                  </a:lnTo>
                  <a:lnTo>
                    <a:pt x="1103" y="2305"/>
                  </a:lnTo>
                  <a:lnTo>
                    <a:pt x="1100" y="2284"/>
                  </a:lnTo>
                  <a:lnTo>
                    <a:pt x="1098" y="2262"/>
                  </a:lnTo>
                  <a:lnTo>
                    <a:pt x="1096" y="2240"/>
                  </a:lnTo>
                  <a:lnTo>
                    <a:pt x="1095" y="2217"/>
                  </a:lnTo>
                  <a:lnTo>
                    <a:pt x="1094" y="2193"/>
                  </a:lnTo>
                  <a:lnTo>
                    <a:pt x="1095" y="2169"/>
                  </a:lnTo>
                  <a:lnTo>
                    <a:pt x="1095" y="2169"/>
                  </a:lnTo>
                  <a:lnTo>
                    <a:pt x="1096" y="2149"/>
                  </a:lnTo>
                  <a:lnTo>
                    <a:pt x="1098" y="2129"/>
                  </a:lnTo>
                  <a:lnTo>
                    <a:pt x="1101" y="2110"/>
                  </a:lnTo>
                  <a:lnTo>
                    <a:pt x="1105" y="2091"/>
                  </a:lnTo>
                  <a:lnTo>
                    <a:pt x="1110" y="2073"/>
                  </a:lnTo>
                  <a:lnTo>
                    <a:pt x="1117" y="2054"/>
                  </a:lnTo>
                  <a:lnTo>
                    <a:pt x="1123" y="2038"/>
                  </a:lnTo>
                  <a:lnTo>
                    <a:pt x="1131" y="2021"/>
                  </a:lnTo>
                  <a:lnTo>
                    <a:pt x="1139" y="2006"/>
                  </a:lnTo>
                  <a:lnTo>
                    <a:pt x="1148" y="1991"/>
                  </a:lnTo>
                  <a:lnTo>
                    <a:pt x="1158" y="1976"/>
                  </a:lnTo>
                  <a:lnTo>
                    <a:pt x="1168" y="1962"/>
                  </a:lnTo>
                  <a:lnTo>
                    <a:pt x="1179" y="1949"/>
                  </a:lnTo>
                  <a:lnTo>
                    <a:pt x="1191" y="1935"/>
                  </a:lnTo>
                  <a:lnTo>
                    <a:pt x="1204" y="1923"/>
                  </a:lnTo>
                  <a:lnTo>
                    <a:pt x="1217" y="1911"/>
                  </a:lnTo>
                  <a:lnTo>
                    <a:pt x="1217" y="1911"/>
                  </a:lnTo>
                  <a:lnTo>
                    <a:pt x="1239" y="1894"/>
                  </a:lnTo>
                  <a:lnTo>
                    <a:pt x="1263" y="1878"/>
                  </a:lnTo>
                  <a:lnTo>
                    <a:pt x="1288" y="1864"/>
                  </a:lnTo>
                  <a:lnTo>
                    <a:pt x="1313" y="1851"/>
                  </a:lnTo>
                  <a:lnTo>
                    <a:pt x="1340" y="1840"/>
                  </a:lnTo>
                  <a:lnTo>
                    <a:pt x="1368" y="1830"/>
                  </a:lnTo>
                  <a:lnTo>
                    <a:pt x="1397" y="1822"/>
                  </a:lnTo>
                  <a:lnTo>
                    <a:pt x="1427" y="1815"/>
                  </a:lnTo>
                  <a:lnTo>
                    <a:pt x="1456" y="1810"/>
                  </a:lnTo>
                  <a:lnTo>
                    <a:pt x="1486" y="1806"/>
                  </a:lnTo>
                  <a:lnTo>
                    <a:pt x="1518" y="1803"/>
                  </a:lnTo>
                  <a:lnTo>
                    <a:pt x="1548" y="1802"/>
                  </a:lnTo>
                  <a:lnTo>
                    <a:pt x="1579" y="1803"/>
                  </a:lnTo>
                  <a:lnTo>
                    <a:pt x="1609" y="1806"/>
                  </a:lnTo>
                  <a:lnTo>
                    <a:pt x="1640" y="1810"/>
                  </a:lnTo>
                  <a:lnTo>
                    <a:pt x="1671" y="1815"/>
                  </a:lnTo>
                  <a:lnTo>
                    <a:pt x="1700" y="1822"/>
                  </a:lnTo>
                  <a:lnTo>
                    <a:pt x="1729" y="1830"/>
                  </a:lnTo>
                  <a:lnTo>
                    <a:pt x="1758" y="1840"/>
                  </a:lnTo>
                  <a:lnTo>
                    <a:pt x="1786" y="1852"/>
                  </a:lnTo>
                  <a:lnTo>
                    <a:pt x="1813" y="1864"/>
                  </a:lnTo>
                  <a:lnTo>
                    <a:pt x="1838" y="1879"/>
                  </a:lnTo>
                  <a:lnTo>
                    <a:pt x="1863" y="1895"/>
                  </a:lnTo>
                  <a:lnTo>
                    <a:pt x="1886" y="1912"/>
                  </a:lnTo>
                  <a:lnTo>
                    <a:pt x="1908" y="1931"/>
                  </a:lnTo>
                  <a:lnTo>
                    <a:pt x="1929" y="1952"/>
                  </a:lnTo>
                  <a:lnTo>
                    <a:pt x="1947" y="1974"/>
                  </a:lnTo>
                  <a:lnTo>
                    <a:pt x="1964" y="1997"/>
                  </a:lnTo>
                  <a:lnTo>
                    <a:pt x="1972" y="2010"/>
                  </a:lnTo>
                  <a:lnTo>
                    <a:pt x="1979" y="2022"/>
                  </a:lnTo>
                  <a:lnTo>
                    <a:pt x="1986" y="2035"/>
                  </a:lnTo>
                  <a:lnTo>
                    <a:pt x="1992" y="2049"/>
                  </a:lnTo>
                  <a:lnTo>
                    <a:pt x="1998" y="2062"/>
                  </a:lnTo>
                  <a:lnTo>
                    <a:pt x="2003" y="2077"/>
                  </a:lnTo>
                  <a:lnTo>
                    <a:pt x="2007" y="2092"/>
                  </a:lnTo>
                  <a:lnTo>
                    <a:pt x="2011" y="2107"/>
                  </a:lnTo>
                  <a:lnTo>
                    <a:pt x="2011" y="2107"/>
                  </a:lnTo>
                  <a:lnTo>
                    <a:pt x="2016" y="2129"/>
                  </a:lnTo>
                  <a:lnTo>
                    <a:pt x="2020" y="2151"/>
                  </a:lnTo>
                  <a:lnTo>
                    <a:pt x="2023" y="2173"/>
                  </a:lnTo>
                  <a:lnTo>
                    <a:pt x="2025" y="2195"/>
                  </a:lnTo>
                  <a:lnTo>
                    <a:pt x="2026" y="2217"/>
                  </a:lnTo>
                  <a:lnTo>
                    <a:pt x="2026" y="2239"/>
                  </a:lnTo>
                  <a:lnTo>
                    <a:pt x="2025" y="2259"/>
                  </a:lnTo>
                  <a:lnTo>
                    <a:pt x="2024" y="2280"/>
                  </a:lnTo>
                  <a:lnTo>
                    <a:pt x="2021" y="2300"/>
                  </a:lnTo>
                  <a:lnTo>
                    <a:pt x="2019" y="2320"/>
                  </a:lnTo>
                  <a:lnTo>
                    <a:pt x="2015" y="2341"/>
                  </a:lnTo>
                  <a:lnTo>
                    <a:pt x="2011" y="2361"/>
                  </a:lnTo>
                  <a:lnTo>
                    <a:pt x="2002" y="2399"/>
                  </a:lnTo>
                  <a:lnTo>
                    <a:pt x="1991" y="2436"/>
                  </a:lnTo>
                  <a:lnTo>
                    <a:pt x="1979" y="2472"/>
                  </a:lnTo>
                  <a:lnTo>
                    <a:pt x="1966" y="2507"/>
                  </a:lnTo>
                  <a:lnTo>
                    <a:pt x="1941" y="2573"/>
                  </a:lnTo>
                  <a:lnTo>
                    <a:pt x="1929" y="2604"/>
                  </a:lnTo>
                  <a:lnTo>
                    <a:pt x="1918" y="2635"/>
                  </a:lnTo>
                  <a:lnTo>
                    <a:pt x="1908" y="2663"/>
                  </a:lnTo>
                  <a:lnTo>
                    <a:pt x="1901" y="2690"/>
                  </a:lnTo>
                  <a:lnTo>
                    <a:pt x="1896" y="2716"/>
                  </a:lnTo>
                  <a:lnTo>
                    <a:pt x="1894" y="2728"/>
                  </a:lnTo>
                  <a:lnTo>
                    <a:pt x="1893" y="2740"/>
                  </a:lnTo>
                  <a:lnTo>
                    <a:pt x="1893" y="2753"/>
                  </a:lnTo>
                  <a:lnTo>
                    <a:pt x="1894" y="2764"/>
                  </a:lnTo>
                  <a:lnTo>
                    <a:pt x="1896" y="2775"/>
                  </a:lnTo>
                  <a:lnTo>
                    <a:pt x="1899" y="2786"/>
                  </a:lnTo>
                  <a:lnTo>
                    <a:pt x="1903" y="2796"/>
                  </a:lnTo>
                  <a:lnTo>
                    <a:pt x="1908" y="2806"/>
                  </a:lnTo>
                  <a:lnTo>
                    <a:pt x="1914" y="2816"/>
                  </a:lnTo>
                  <a:lnTo>
                    <a:pt x="1922" y="2825"/>
                  </a:lnTo>
                  <a:lnTo>
                    <a:pt x="1931" y="2834"/>
                  </a:lnTo>
                  <a:lnTo>
                    <a:pt x="1941" y="2842"/>
                  </a:lnTo>
                  <a:lnTo>
                    <a:pt x="1952" y="2850"/>
                  </a:lnTo>
                  <a:lnTo>
                    <a:pt x="1965" y="2858"/>
                  </a:lnTo>
                  <a:lnTo>
                    <a:pt x="1979" y="2865"/>
                  </a:lnTo>
                  <a:lnTo>
                    <a:pt x="1994" y="2872"/>
                  </a:lnTo>
                  <a:lnTo>
                    <a:pt x="2012" y="2880"/>
                  </a:lnTo>
                  <a:lnTo>
                    <a:pt x="2030" y="2886"/>
                  </a:lnTo>
                  <a:lnTo>
                    <a:pt x="2052" y="2892"/>
                  </a:lnTo>
                  <a:lnTo>
                    <a:pt x="2074" y="2897"/>
                  </a:lnTo>
                  <a:lnTo>
                    <a:pt x="2098" y="2902"/>
                  </a:lnTo>
                  <a:lnTo>
                    <a:pt x="2124" y="2907"/>
                  </a:lnTo>
                  <a:lnTo>
                    <a:pt x="2151" y="2911"/>
                  </a:lnTo>
                  <a:lnTo>
                    <a:pt x="2181" y="2915"/>
                  </a:lnTo>
                  <a:lnTo>
                    <a:pt x="2214" y="2918"/>
                  </a:lnTo>
                  <a:lnTo>
                    <a:pt x="2247" y="2921"/>
                  </a:lnTo>
                  <a:lnTo>
                    <a:pt x="2322" y="2926"/>
                  </a:lnTo>
                  <a:lnTo>
                    <a:pt x="2405" y="2930"/>
                  </a:lnTo>
                  <a:lnTo>
                    <a:pt x="2405" y="2930"/>
                  </a:lnTo>
                  <a:lnTo>
                    <a:pt x="2509" y="2931"/>
                  </a:lnTo>
                  <a:lnTo>
                    <a:pt x="2619" y="2932"/>
                  </a:lnTo>
                  <a:lnTo>
                    <a:pt x="2734" y="2931"/>
                  </a:lnTo>
                  <a:lnTo>
                    <a:pt x="2852" y="2929"/>
                  </a:lnTo>
                  <a:lnTo>
                    <a:pt x="2852" y="2929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Freeform: Shape 88"/>
            <p:cNvSpPr/>
            <p:nvPr/>
          </p:nvSpPr>
          <p:spPr bwMode="auto">
            <a:xfrm>
              <a:off x="4904465" y="1545636"/>
              <a:ext cx="611931" cy="836828"/>
            </a:xfrm>
            <a:custGeom>
              <a:avLst/>
              <a:gdLst>
                <a:gd name="T0" fmla="*/ 362 w 2926"/>
                <a:gd name="T1" fmla="*/ 2898 h 4003"/>
                <a:gd name="T2" fmla="*/ 931 w 2926"/>
                <a:gd name="T3" fmla="*/ 2892 h 4003"/>
                <a:gd name="T4" fmla="*/ 1143 w 2926"/>
                <a:gd name="T5" fmla="*/ 2938 h 4003"/>
                <a:gd name="T6" fmla="*/ 1216 w 2926"/>
                <a:gd name="T7" fmla="*/ 3028 h 4003"/>
                <a:gd name="T8" fmla="*/ 1173 w 2926"/>
                <a:gd name="T9" fmla="*/ 3161 h 4003"/>
                <a:gd name="T10" fmla="*/ 1035 w 2926"/>
                <a:gd name="T11" fmla="*/ 3366 h 4003"/>
                <a:gd name="T12" fmla="*/ 984 w 2926"/>
                <a:gd name="T13" fmla="*/ 3617 h 4003"/>
                <a:gd name="T14" fmla="*/ 1031 w 2926"/>
                <a:gd name="T15" fmla="*/ 3778 h 4003"/>
                <a:gd name="T16" fmla="*/ 1153 w 2926"/>
                <a:gd name="T17" fmla="*/ 3910 h 4003"/>
                <a:gd name="T18" fmla="*/ 1322 w 2926"/>
                <a:gd name="T19" fmla="*/ 3986 h 4003"/>
                <a:gd name="T20" fmla="*/ 1507 w 2926"/>
                <a:gd name="T21" fmla="*/ 4001 h 4003"/>
                <a:gd name="T22" fmla="*/ 1684 w 2926"/>
                <a:gd name="T23" fmla="*/ 3954 h 4003"/>
                <a:gd name="T24" fmla="*/ 1821 w 2926"/>
                <a:gd name="T25" fmla="*/ 3840 h 4003"/>
                <a:gd name="T26" fmla="*/ 1890 w 2926"/>
                <a:gd name="T27" fmla="*/ 3654 h 4003"/>
                <a:gd name="T28" fmla="*/ 1864 w 2926"/>
                <a:gd name="T29" fmla="*/ 3454 h 4003"/>
                <a:gd name="T30" fmla="*/ 1728 w 2926"/>
                <a:gd name="T31" fmla="*/ 3172 h 4003"/>
                <a:gd name="T32" fmla="*/ 1702 w 2926"/>
                <a:gd name="T33" fmla="*/ 3022 h 4003"/>
                <a:gd name="T34" fmla="*/ 1751 w 2926"/>
                <a:gd name="T35" fmla="*/ 2958 h 4003"/>
                <a:gd name="T36" fmla="*/ 1882 w 2926"/>
                <a:gd name="T37" fmla="*/ 2921 h 4003"/>
                <a:gd name="T38" fmla="*/ 2667 w 2926"/>
                <a:gd name="T39" fmla="*/ 2902 h 4003"/>
                <a:gd name="T40" fmla="*/ 2921 w 2926"/>
                <a:gd name="T41" fmla="*/ 2358 h 4003"/>
                <a:gd name="T42" fmla="*/ 2878 w 2926"/>
                <a:gd name="T43" fmla="*/ 2039 h 4003"/>
                <a:gd name="T44" fmla="*/ 2808 w 2926"/>
                <a:gd name="T45" fmla="*/ 1912 h 4003"/>
                <a:gd name="T46" fmla="*/ 2736 w 2926"/>
                <a:gd name="T47" fmla="*/ 1890 h 4003"/>
                <a:gd name="T48" fmla="*/ 2481 w 2926"/>
                <a:gd name="T49" fmla="*/ 1987 h 4003"/>
                <a:gd name="T50" fmla="*/ 2228 w 2926"/>
                <a:gd name="T51" fmla="*/ 2031 h 4003"/>
                <a:gd name="T52" fmla="*/ 2072 w 2926"/>
                <a:gd name="T53" fmla="*/ 2003 h 4003"/>
                <a:gd name="T54" fmla="*/ 1936 w 2926"/>
                <a:gd name="T55" fmla="*/ 1901 h 4003"/>
                <a:gd name="T56" fmla="*/ 1845 w 2926"/>
                <a:gd name="T57" fmla="*/ 1745 h 4003"/>
                <a:gd name="T58" fmla="*/ 1806 w 2926"/>
                <a:gd name="T59" fmla="*/ 1561 h 4003"/>
                <a:gd name="T60" fmla="*/ 1824 w 2926"/>
                <a:gd name="T61" fmla="*/ 1376 h 4003"/>
                <a:gd name="T62" fmla="*/ 1903 w 2926"/>
                <a:gd name="T63" fmla="*/ 1218 h 4003"/>
                <a:gd name="T64" fmla="*/ 2051 w 2926"/>
                <a:gd name="T65" fmla="*/ 1113 h 4003"/>
                <a:gd name="T66" fmla="*/ 2255 w 2926"/>
                <a:gd name="T67" fmla="*/ 1088 h 4003"/>
                <a:gd name="T68" fmla="*/ 2511 w 2926"/>
                <a:gd name="T69" fmla="*/ 1162 h 4003"/>
                <a:gd name="T70" fmla="*/ 2690 w 2926"/>
                <a:gd name="T71" fmla="*/ 1321 h 4003"/>
                <a:gd name="T72" fmla="*/ 2775 w 2926"/>
                <a:gd name="T73" fmla="*/ 1369 h 4003"/>
                <a:gd name="T74" fmla="*/ 2825 w 2926"/>
                <a:gd name="T75" fmla="*/ 1302 h 4003"/>
                <a:gd name="T76" fmla="*/ 2892 w 2926"/>
                <a:gd name="T77" fmla="*/ 905 h 4003"/>
                <a:gd name="T78" fmla="*/ 2913 w 2926"/>
                <a:gd name="T79" fmla="*/ 47 h 4003"/>
                <a:gd name="T80" fmla="*/ 4 w 2926"/>
                <a:gd name="T81" fmla="*/ 576 h 4003"/>
                <a:gd name="T82" fmla="*/ 45 w 2926"/>
                <a:gd name="T83" fmla="*/ 1157 h 4003"/>
                <a:gd name="T84" fmla="*/ 106 w 2926"/>
                <a:gd name="T85" fmla="*/ 1349 h 4003"/>
                <a:gd name="T86" fmla="*/ 151 w 2926"/>
                <a:gd name="T87" fmla="*/ 1366 h 4003"/>
                <a:gd name="T88" fmla="*/ 337 w 2926"/>
                <a:gd name="T89" fmla="*/ 1227 h 4003"/>
                <a:gd name="T90" fmla="*/ 585 w 2926"/>
                <a:gd name="T91" fmla="*/ 1112 h 4003"/>
                <a:gd name="T92" fmla="*/ 763 w 2926"/>
                <a:gd name="T93" fmla="*/ 1096 h 4003"/>
                <a:gd name="T94" fmla="*/ 926 w 2926"/>
                <a:gd name="T95" fmla="*/ 1140 h 4003"/>
                <a:gd name="T96" fmla="*/ 1038 w 2926"/>
                <a:gd name="T97" fmla="*/ 1239 h 4003"/>
                <a:gd name="T98" fmla="*/ 1126 w 2926"/>
                <a:gd name="T99" fmla="*/ 1487 h 4003"/>
                <a:gd name="T100" fmla="*/ 1091 w 2926"/>
                <a:gd name="T101" fmla="*/ 1759 h 4003"/>
                <a:gd name="T102" fmla="*/ 934 w 2926"/>
                <a:gd name="T103" fmla="*/ 1965 h 4003"/>
                <a:gd name="T104" fmla="*/ 825 w 2926"/>
                <a:gd name="T105" fmla="*/ 2012 h 4003"/>
                <a:gd name="T106" fmla="*/ 628 w 2926"/>
                <a:gd name="T107" fmla="*/ 2022 h 4003"/>
                <a:gd name="T108" fmla="*/ 321 w 2926"/>
                <a:gd name="T109" fmla="*/ 1929 h 4003"/>
                <a:gd name="T110" fmla="*/ 162 w 2926"/>
                <a:gd name="T111" fmla="*/ 1896 h 4003"/>
                <a:gd name="T112" fmla="*/ 77 w 2926"/>
                <a:gd name="T113" fmla="*/ 1959 h 4003"/>
                <a:gd name="T114" fmla="*/ 22 w 2926"/>
                <a:gd name="T115" fmla="*/ 2140 h 4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26" h="4003">
                  <a:moveTo>
                    <a:pt x="1" y="2434"/>
                  </a:moveTo>
                  <a:lnTo>
                    <a:pt x="1" y="2434"/>
                  </a:lnTo>
                  <a:lnTo>
                    <a:pt x="0" y="2548"/>
                  </a:lnTo>
                  <a:lnTo>
                    <a:pt x="0" y="2668"/>
                  </a:lnTo>
                  <a:lnTo>
                    <a:pt x="2" y="2793"/>
                  </a:lnTo>
                  <a:lnTo>
                    <a:pt x="4" y="2920"/>
                  </a:lnTo>
                  <a:lnTo>
                    <a:pt x="4" y="2920"/>
                  </a:lnTo>
                  <a:lnTo>
                    <a:pt x="241" y="2905"/>
                  </a:lnTo>
                  <a:lnTo>
                    <a:pt x="362" y="2898"/>
                  </a:lnTo>
                  <a:lnTo>
                    <a:pt x="481" y="2892"/>
                  </a:lnTo>
                  <a:lnTo>
                    <a:pt x="596" y="2888"/>
                  </a:lnTo>
                  <a:lnTo>
                    <a:pt x="705" y="2886"/>
                  </a:lnTo>
                  <a:lnTo>
                    <a:pt x="757" y="2886"/>
                  </a:lnTo>
                  <a:lnTo>
                    <a:pt x="806" y="2886"/>
                  </a:lnTo>
                  <a:lnTo>
                    <a:pt x="853" y="2887"/>
                  </a:lnTo>
                  <a:lnTo>
                    <a:pt x="898" y="2890"/>
                  </a:lnTo>
                  <a:lnTo>
                    <a:pt x="898" y="2890"/>
                  </a:lnTo>
                  <a:lnTo>
                    <a:pt x="931" y="2892"/>
                  </a:lnTo>
                  <a:lnTo>
                    <a:pt x="962" y="2895"/>
                  </a:lnTo>
                  <a:lnTo>
                    <a:pt x="990" y="2898"/>
                  </a:lnTo>
                  <a:lnTo>
                    <a:pt x="1018" y="2902"/>
                  </a:lnTo>
                  <a:lnTo>
                    <a:pt x="1043" y="2907"/>
                  </a:lnTo>
                  <a:lnTo>
                    <a:pt x="1067" y="2912"/>
                  </a:lnTo>
                  <a:lnTo>
                    <a:pt x="1088" y="2918"/>
                  </a:lnTo>
                  <a:lnTo>
                    <a:pt x="1108" y="2924"/>
                  </a:lnTo>
                  <a:lnTo>
                    <a:pt x="1125" y="2930"/>
                  </a:lnTo>
                  <a:lnTo>
                    <a:pt x="1143" y="2938"/>
                  </a:lnTo>
                  <a:lnTo>
                    <a:pt x="1157" y="2945"/>
                  </a:lnTo>
                  <a:lnTo>
                    <a:pt x="1170" y="2954"/>
                  </a:lnTo>
                  <a:lnTo>
                    <a:pt x="1181" y="2963"/>
                  </a:lnTo>
                  <a:lnTo>
                    <a:pt x="1191" y="2972"/>
                  </a:lnTo>
                  <a:lnTo>
                    <a:pt x="1199" y="2982"/>
                  </a:lnTo>
                  <a:lnTo>
                    <a:pt x="1205" y="2993"/>
                  </a:lnTo>
                  <a:lnTo>
                    <a:pt x="1210" y="3004"/>
                  </a:lnTo>
                  <a:lnTo>
                    <a:pt x="1214" y="3016"/>
                  </a:lnTo>
                  <a:lnTo>
                    <a:pt x="1216" y="3028"/>
                  </a:lnTo>
                  <a:lnTo>
                    <a:pt x="1216" y="3041"/>
                  </a:lnTo>
                  <a:lnTo>
                    <a:pt x="1215" y="3054"/>
                  </a:lnTo>
                  <a:lnTo>
                    <a:pt x="1213" y="3067"/>
                  </a:lnTo>
                  <a:lnTo>
                    <a:pt x="1210" y="3082"/>
                  </a:lnTo>
                  <a:lnTo>
                    <a:pt x="1205" y="3096"/>
                  </a:lnTo>
                  <a:lnTo>
                    <a:pt x="1199" y="3112"/>
                  </a:lnTo>
                  <a:lnTo>
                    <a:pt x="1191" y="3128"/>
                  </a:lnTo>
                  <a:lnTo>
                    <a:pt x="1183" y="3145"/>
                  </a:lnTo>
                  <a:lnTo>
                    <a:pt x="1173" y="3161"/>
                  </a:lnTo>
                  <a:lnTo>
                    <a:pt x="1162" y="3179"/>
                  </a:lnTo>
                  <a:lnTo>
                    <a:pt x="1150" y="3197"/>
                  </a:lnTo>
                  <a:lnTo>
                    <a:pt x="1122" y="3234"/>
                  </a:lnTo>
                  <a:lnTo>
                    <a:pt x="1122" y="3234"/>
                  </a:lnTo>
                  <a:lnTo>
                    <a:pt x="1096" y="3269"/>
                  </a:lnTo>
                  <a:lnTo>
                    <a:pt x="1071" y="3305"/>
                  </a:lnTo>
                  <a:lnTo>
                    <a:pt x="1058" y="3325"/>
                  </a:lnTo>
                  <a:lnTo>
                    <a:pt x="1046" y="3345"/>
                  </a:lnTo>
                  <a:lnTo>
                    <a:pt x="1035" y="3366"/>
                  </a:lnTo>
                  <a:lnTo>
                    <a:pt x="1024" y="3388"/>
                  </a:lnTo>
                  <a:lnTo>
                    <a:pt x="1015" y="3412"/>
                  </a:lnTo>
                  <a:lnTo>
                    <a:pt x="1006" y="3437"/>
                  </a:lnTo>
                  <a:lnTo>
                    <a:pt x="998" y="3463"/>
                  </a:lnTo>
                  <a:lnTo>
                    <a:pt x="991" y="3490"/>
                  </a:lnTo>
                  <a:lnTo>
                    <a:pt x="987" y="3519"/>
                  </a:lnTo>
                  <a:lnTo>
                    <a:pt x="984" y="3551"/>
                  </a:lnTo>
                  <a:lnTo>
                    <a:pt x="983" y="3583"/>
                  </a:lnTo>
                  <a:lnTo>
                    <a:pt x="984" y="3617"/>
                  </a:lnTo>
                  <a:lnTo>
                    <a:pt x="984" y="3617"/>
                  </a:lnTo>
                  <a:lnTo>
                    <a:pt x="986" y="3639"/>
                  </a:lnTo>
                  <a:lnTo>
                    <a:pt x="989" y="3662"/>
                  </a:lnTo>
                  <a:lnTo>
                    <a:pt x="993" y="3683"/>
                  </a:lnTo>
                  <a:lnTo>
                    <a:pt x="1000" y="3703"/>
                  </a:lnTo>
                  <a:lnTo>
                    <a:pt x="1006" y="3723"/>
                  </a:lnTo>
                  <a:lnTo>
                    <a:pt x="1013" y="3742"/>
                  </a:lnTo>
                  <a:lnTo>
                    <a:pt x="1022" y="3760"/>
                  </a:lnTo>
                  <a:lnTo>
                    <a:pt x="1031" y="3778"/>
                  </a:lnTo>
                  <a:lnTo>
                    <a:pt x="1042" y="3796"/>
                  </a:lnTo>
                  <a:lnTo>
                    <a:pt x="1053" y="3813"/>
                  </a:lnTo>
                  <a:lnTo>
                    <a:pt x="1065" y="3829"/>
                  </a:lnTo>
                  <a:lnTo>
                    <a:pt x="1078" y="3844"/>
                  </a:lnTo>
                  <a:lnTo>
                    <a:pt x="1091" y="3858"/>
                  </a:lnTo>
                  <a:lnTo>
                    <a:pt x="1106" y="3872"/>
                  </a:lnTo>
                  <a:lnTo>
                    <a:pt x="1121" y="3885"/>
                  </a:lnTo>
                  <a:lnTo>
                    <a:pt x="1137" y="3898"/>
                  </a:lnTo>
                  <a:lnTo>
                    <a:pt x="1153" y="3910"/>
                  </a:lnTo>
                  <a:lnTo>
                    <a:pt x="1170" y="3921"/>
                  </a:lnTo>
                  <a:lnTo>
                    <a:pt x="1188" y="3932"/>
                  </a:lnTo>
                  <a:lnTo>
                    <a:pt x="1205" y="3942"/>
                  </a:lnTo>
                  <a:lnTo>
                    <a:pt x="1224" y="3951"/>
                  </a:lnTo>
                  <a:lnTo>
                    <a:pt x="1242" y="3959"/>
                  </a:lnTo>
                  <a:lnTo>
                    <a:pt x="1263" y="3967"/>
                  </a:lnTo>
                  <a:lnTo>
                    <a:pt x="1282" y="3974"/>
                  </a:lnTo>
                  <a:lnTo>
                    <a:pt x="1302" y="3980"/>
                  </a:lnTo>
                  <a:lnTo>
                    <a:pt x="1322" y="3986"/>
                  </a:lnTo>
                  <a:lnTo>
                    <a:pt x="1342" y="3990"/>
                  </a:lnTo>
                  <a:lnTo>
                    <a:pt x="1362" y="3994"/>
                  </a:lnTo>
                  <a:lnTo>
                    <a:pt x="1383" y="3998"/>
                  </a:lnTo>
                  <a:lnTo>
                    <a:pt x="1404" y="4000"/>
                  </a:lnTo>
                  <a:lnTo>
                    <a:pt x="1425" y="4002"/>
                  </a:lnTo>
                  <a:lnTo>
                    <a:pt x="1446" y="4003"/>
                  </a:lnTo>
                  <a:lnTo>
                    <a:pt x="1466" y="4003"/>
                  </a:lnTo>
                  <a:lnTo>
                    <a:pt x="1487" y="4003"/>
                  </a:lnTo>
                  <a:lnTo>
                    <a:pt x="1507" y="4001"/>
                  </a:lnTo>
                  <a:lnTo>
                    <a:pt x="1528" y="3999"/>
                  </a:lnTo>
                  <a:lnTo>
                    <a:pt x="1549" y="3996"/>
                  </a:lnTo>
                  <a:lnTo>
                    <a:pt x="1569" y="3993"/>
                  </a:lnTo>
                  <a:lnTo>
                    <a:pt x="1589" y="3988"/>
                  </a:lnTo>
                  <a:lnTo>
                    <a:pt x="1608" y="3983"/>
                  </a:lnTo>
                  <a:lnTo>
                    <a:pt x="1628" y="3977"/>
                  </a:lnTo>
                  <a:lnTo>
                    <a:pt x="1647" y="3970"/>
                  </a:lnTo>
                  <a:lnTo>
                    <a:pt x="1666" y="3963"/>
                  </a:lnTo>
                  <a:lnTo>
                    <a:pt x="1684" y="3954"/>
                  </a:lnTo>
                  <a:lnTo>
                    <a:pt x="1701" y="3945"/>
                  </a:lnTo>
                  <a:lnTo>
                    <a:pt x="1718" y="3935"/>
                  </a:lnTo>
                  <a:lnTo>
                    <a:pt x="1735" y="3923"/>
                  </a:lnTo>
                  <a:lnTo>
                    <a:pt x="1751" y="3911"/>
                  </a:lnTo>
                  <a:lnTo>
                    <a:pt x="1766" y="3898"/>
                  </a:lnTo>
                  <a:lnTo>
                    <a:pt x="1780" y="3885"/>
                  </a:lnTo>
                  <a:lnTo>
                    <a:pt x="1794" y="3871"/>
                  </a:lnTo>
                  <a:lnTo>
                    <a:pt x="1808" y="3856"/>
                  </a:lnTo>
                  <a:lnTo>
                    <a:pt x="1821" y="3840"/>
                  </a:lnTo>
                  <a:lnTo>
                    <a:pt x="1832" y="3823"/>
                  </a:lnTo>
                  <a:lnTo>
                    <a:pt x="1843" y="3805"/>
                  </a:lnTo>
                  <a:lnTo>
                    <a:pt x="1852" y="3786"/>
                  </a:lnTo>
                  <a:lnTo>
                    <a:pt x="1861" y="3766"/>
                  </a:lnTo>
                  <a:lnTo>
                    <a:pt x="1869" y="3746"/>
                  </a:lnTo>
                  <a:lnTo>
                    <a:pt x="1876" y="3724"/>
                  </a:lnTo>
                  <a:lnTo>
                    <a:pt x="1881" y="3702"/>
                  </a:lnTo>
                  <a:lnTo>
                    <a:pt x="1886" y="3679"/>
                  </a:lnTo>
                  <a:lnTo>
                    <a:pt x="1890" y="3654"/>
                  </a:lnTo>
                  <a:lnTo>
                    <a:pt x="1892" y="3630"/>
                  </a:lnTo>
                  <a:lnTo>
                    <a:pt x="1893" y="3604"/>
                  </a:lnTo>
                  <a:lnTo>
                    <a:pt x="1893" y="3604"/>
                  </a:lnTo>
                  <a:lnTo>
                    <a:pt x="1892" y="3579"/>
                  </a:lnTo>
                  <a:lnTo>
                    <a:pt x="1890" y="3555"/>
                  </a:lnTo>
                  <a:lnTo>
                    <a:pt x="1886" y="3530"/>
                  </a:lnTo>
                  <a:lnTo>
                    <a:pt x="1880" y="3504"/>
                  </a:lnTo>
                  <a:lnTo>
                    <a:pt x="1872" y="3479"/>
                  </a:lnTo>
                  <a:lnTo>
                    <a:pt x="1864" y="3454"/>
                  </a:lnTo>
                  <a:lnTo>
                    <a:pt x="1854" y="3430"/>
                  </a:lnTo>
                  <a:lnTo>
                    <a:pt x="1844" y="3405"/>
                  </a:lnTo>
                  <a:lnTo>
                    <a:pt x="1833" y="3380"/>
                  </a:lnTo>
                  <a:lnTo>
                    <a:pt x="1821" y="3356"/>
                  </a:lnTo>
                  <a:lnTo>
                    <a:pt x="1795" y="3308"/>
                  </a:lnTo>
                  <a:lnTo>
                    <a:pt x="1771" y="3261"/>
                  </a:lnTo>
                  <a:lnTo>
                    <a:pt x="1748" y="3215"/>
                  </a:lnTo>
                  <a:lnTo>
                    <a:pt x="1737" y="3194"/>
                  </a:lnTo>
                  <a:lnTo>
                    <a:pt x="1728" y="3172"/>
                  </a:lnTo>
                  <a:lnTo>
                    <a:pt x="1719" y="3151"/>
                  </a:lnTo>
                  <a:lnTo>
                    <a:pt x="1712" y="3131"/>
                  </a:lnTo>
                  <a:lnTo>
                    <a:pt x="1705" y="3110"/>
                  </a:lnTo>
                  <a:lnTo>
                    <a:pt x="1701" y="3091"/>
                  </a:lnTo>
                  <a:lnTo>
                    <a:pt x="1698" y="3073"/>
                  </a:lnTo>
                  <a:lnTo>
                    <a:pt x="1697" y="3055"/>
                  </a:lnTo>
                  <a:lnTo>
                    <a:pt x="1699" y="3038"/>
                  </a:lnTo>
                  <a:lnTo>
                    <a:pt x="1700" y="3030"/>
                  </a:lnTo>
                  <a:lnTo>
                    <a:pt x="1702" y="3022"/>
                  </a:lnTo>
                  <a:lnTo>
                    <a:pt x="1705" y="3014"/>
                  </a:lnTo>
                  <a:lnTo>
                    <a:pt x="1708" y="3006"/>
                  </a:lnTo>
                  <a:lnTo>
                    <a:pt x="1712" y="2999"/>
                  </a:lnTo>
                  <a:lnTo>
                    <a:pt x="1717" y="2992"/>
                  </a:lnTo>
                  <a:lnTo>
                    <a:pt x="1722" y="2984"/>
                  </a:lnTo>
                  <a:lnTo>
                    <a:pt x="1728" y="2977"/>
                  </a:lnTo>
                  <a:lnTo>
                    <a:pt x="1735" y="2971"/>
                  </a:lnTo>
                  <a:lnTo>
                    <a:pt x="1743" y="2964"/>
                  </a:lnTo>
                  <a:lnTo>
                    <a:pt x="1751" y="2958"/>
                  </a:lnTo>
                  <a:lnTo>
                    <a:pt x="1760" y="2952"/>
                  </a:lnTo>
                  <a:lnTo>
                    <a:pt x="1770" y="2947"/>
                  </a:lnTo>
                  <a:lnTo>
                    <a:pt x="1781" y="2941"/>
                  </a:lnTo>
                  <a:lnTo>
                    <a:pt x="1781" y="2941"/>
                  </a:lnTo>
                  <a:lnTo>
                    <a:pt x="1794" y="2937"/>
                  </a:lnTo>
                  <a:lnTo>
                    <a:pt x="1812" y="2932"/>
                  </a:lnTo>
                  <a:lnTo>
                    <a:pt x="1832" y="2928"/>
                  </a:lnTo>
                  <a:lnTo>
                    <a:pt x="1856" y="2924"/>
                  </a:lnTo>
                  <a:lnTo>
                    <a:pt x="1882" y="2921"/>
                  </a:lnTo>
                  <a:lnTo>
                    <a:pt x="1912" y="2918"/>
                  </a:lnTo>
                  <a:lnTo>
                    <a:pt x="1979" y="2912"/>
                  </a:lnTo>
                  <a:lnTo>
                    <a:pt x="2054" y="2908"/>
                  </a:lnTo>
                  <a:lnTo>
                    <a:pt x="2136" y="2905"/>
                  </a:lnTo>
                  <a:lnTo>
                    <a:pt x="2223" y="2903"/>
                  </a:lnTo>
                  <a:lnTo>
                    <a:pt x="2313" y="2902"/>
                  </a:lnTo>
                  <a:lnTo>
                    <a:pt x="2404" y="2901"/>
                  </a:lnTo>
                  <a:lnTo>
                    <a:pt x="2495" y="2901"/>
                  </a:lnTo>
                  <a:lnTo>
                    <a:pt x="2667" y="2902"/>
                  </a:lnTo>
                  <a:lnTo>
                    <a:pt x="2814" y="2904"/>
                  </a:lnTo>
                  <a:lnTo>
                    <a:pt x="2923" y="2906"/>
                  </a:lnTo>
                  <a:lnTo>
                    <a:pt x="2923" y="2906"/>
                  </a:lnTo>
                  <a:lnTo>
                    <a:pt x="2924" y="2814"/>
                  </a:lnTo>
                  <a:lnTo>
                    <a:pt x="2925" y="2707"/>
                  </a:lnTo>
                  <a:lnTo>
                    <a:pt x="2926" y="2593"/>
                  </a:lnTo>
                  <a:lnTo>
                    <a:pt x="2924" y="2474"/>
                  </a:lnTo>
                  <a:lnTo>
                    <a:pt x="2923" y="2415"/>
                  </a:lnTo>
                  <a:lnTo>
                    <a:pt x="2921" y="2358"/>
                  </a:lnTo>
                  <a:lnTo>
                    <a:pt x="2918" y="2302"/>
                  </a:lnTo>
                  <a:lnTo>
                    <a:pt x="2914" y="2249"/>
                  </a:lnTo>
                  <a:lnTo>
                    <a:pt x="2910" y="2200"/>
                  </a:lnTo>
                  <a:lnTo>
                    <a:pt x="2904" y="2154"/>
                  </a:lnTo>
                  <a:lnTo>
                    <a:pt x="2897" y="2113"/>
                  </a:lnTo>
                  <a:lnTo>
                    <a:pt x="2893" y="2095"/>
                  </a:lnTo>
                  <a:lnTo>
                    <a:pt x="2889" y="2078"/>
                  </a:lnTo>
                  <a:lnTo>
                    <a:pt x="2889" y="2078"/>
                  </a:lnTo>
                  <a:lnTo>
                    <a:pt x="2878" y="2039"/>
                  </a:lnTo>
                  <a:lnTo>
                    <a:pt x="2866" y="2007"/>
                  </a:lnTo>
                  <a:lnTo>
                    <a:pt x="2854" y="1978"/>
                  </a:lnTo>
                  <a:lnTo>
                    <a:pt x="2848" y="1966"/>
                  </a:lnTo>
                  <a:lnTo>
                    <a:pt x="2842" y="1955"/>
                  </a:lnTo>
                  <a:lnTo>
                    <a:pt x="2835" y="1944"/>
                  </a:lnTo>
                  <a:lnTo>
                    <a:pt x="2829" y="1935"/>
                  </a:lnTo>
                  <a:lnTo>
                    <a:pt x="2822" y="1927"/>
                  </a:lnTo>
                  <a:lnTo>
                    <a:pt x="2815" y="1920"/>
                  </a:lnTo>
                  <a:lnTo>
                    <a:pt x="2808" y="1912"/>
                  </a:lnTo>
                  <a:lnTo>
                    <a:pt x="2800" y="1907"/>
                  </a:lnTo>
                  <a:lnTo>
                    <a:pt x="2793" y="1902"/>
                  </a:lnTo>
                  <a:lnTo>
                    <a:pt x="2785" y="1898"/>
                  </a:lnTo>
                  <a:lnTo>
                    <a:pt x="2778" y="1895"/>
                  </a:lnTo>
                  <a:lnTo>
                    <a:pt x="2770" y="1893"/>
                  </a:lnTo>
                  <a:lnTo>
                    <a:pt x="2761" y="1891"/>
                  </a:lnTo>
                  <a:lnTo>
                    <a:pt x="2753" y="1890"/>
                  </a:lnTo>
                  <a:lnTo>
                    <a:pt x="2745" y="1890"/>
                  </a:lnTo>
                  <a:lnTo>
                    <a:pt x="2736" y="1890"/>
                  </a:lnTo>
                  <a:lnTo>
                    <a:pt x="2717" y="1893"/>
                  </a:lnTo>
                  <a:lnTo>
                    <a:pt x="2698" y="1897"/>
                  </a:lnTo>
                  <a:lnTo>
                    <a:pt x="2678" y="1904"/>
                  </a:lnTo>
                  <a:lnTo>
                    <a:pt x="2657" y="1911"/>
                  </a:lnTo>
                  <a:lnTo>
                    <a:pt x="2635" y="1921"/>
                  </a:lnTo>
                  <a:lnTo>
                    <a:pt x="2588" y="1942"/>
                  </a:lnTo>
                  <a:lnTo>
                    <a:pt x="2537" y="1965"/>
                  </a:lnTo>
                  <a:lnTo>
                    <a:pt x="2510" y="1976"/>
                  </a:lnTo>
                  <a:lnTo>
                    <a:pt x="2481" y="1987"/>
                  </a:lnTo>
                  <a:lnTo>
                    <a:pt x="2451" y="1997"/>
                  </a:lnTo>
                  <a:lnTo>
                    <a:pt x="2420" y="2007"/>
                  </a:lnTo>
                  <a:lnTo>
                    <a:pt x="2389" y="2015"/>
                  </a:lnTo>
                  <a:lnTo>
                    <a:pt x="2355" y="2022"/>
                  </a:lnTo>
                  <a:lnTo>
                    <a:pt x="2320" y="2027"/>
                  </a:lnTo>
                  <a:lnTo>
                    <a:pt x="2284" y="2031"/>
                  </a:lnTo>
                  <a:lnTo>
                    <a:pt x="2266" y="2032"/>
                  </a:lnTo>
                  <a:lnTo>
                    <a:pt x="2247" y="2032"/>
                  </a:lnTo>
                  <a:lnTo>
                    <a:pt x="2228" y="2031"/>
                  </a:lnTo>
                  <a:lnTo>
                    <a:pt x="2208" y="2030"/>
                  </a:lnTo>
                  <a:lnTo>
                    <a:pt x="2188" y="2029"/>
                  </a:lnTo>
                  <a:lnTo>
                    <a:pt x="2167" y="2026"/>
                  </a:lnTo>
                  <a:lnTo>
                    <a:pt x="2147" y="2023"/>
                  </a:lnTo>
                  <a:lnTo>
                    <a:pt x="2126" y="2019"/>
                  </a:lnTo>
                  <a:lnTo>
                    <a:pt x="2126" y="2019"/>
                  </a:lnTo>
                  <a:lnTo>
                    <a:pt x="2107" y="2015"/>
                  </a:lnTo>
                  <a:lnTo>
                    <a:pt x="2089" y="2009"/>
                  </a:lnTo>
                  <a:lnTo>
                    <a:pt x="2072" y="2003"/>
                  </a:lnTo>
                  <a:lnTo>
                    <a:pt x="2054" y="1995"/>
                  </a:lnTo>
                  <a:lnTo>
                    <a:pt x="2037" y="1986"/>
                  </a:lnTo>
                  <a:lnTo>
                    <a:pt x="2021" y="1977"/>
                  </a:lnTo>
                  <a:lnTo>
                    <a:pt x="2005" y="1967"/>
                  </a:lnTo>
                  <a:lnTo>
                    <a:pt x="1990" y="1955"/>
                  </a:lnTo>
                  <a:lnTo>
                    <a:pt x="1976" y="1943"/>
                  </a:lnTo>
                  <a:lnTo>
                    <a:pt x="1962" y="1930"/>
                  </a:lnTo>
                  <a:lnTo>
                    <a:pt x="1948" y="1916"/>
                  </a:lnTo>
                  <a:lnTo>
                    <a:pt x="1936" y="1901"/>
                  </a:lnTo>
                  <a:lnTo>
                    <a:pt x="1922" y="1886"/>
                  </a:lnTo>
                  <a:lnTo>
                    <a:pt x="1911" y="1871"/>
                  </a:lnTo>
                  <a:lnTo>
                    <a:pt x="1899" y="1854"/>
                  </a:lnTo>
                  <a:lnTo>
                    <a:pt x="1889" y="1838"/>
                  </a:lnTo>
                  <a:lnTo>
                    <a:pt x="1879" y="1820"/>
                  </a:lnTo>
                  <a:lnTo>
                    <a:pt x="1869" y="1802"/>
                  </a:lnTo>
                  <a:lnTo>
                    <a:pt x="1861" y="1784"/>
                  </a:lnTo>
                  <a:lnTo>
                    <a:pt x="1853" y="1764"/>
                  </a:lnTo>
                  <a:lnTo>
                    <a:pt x="1845" y="1745"/>
                  </a:lnTo>
                  <a:lnTo>
                    <a:pt x="1838" y="1726"/>
                  </a:lnTo>
                  <a:lnTo>
                    <a:pt x="1832" y="1706"/>
                  </a:lnTo>
                  <a:lnTo>
                    <a:pt x="1826" y="1686"/>
                  </a:lnTo>
                  <a:lnTo>
                    <a:pt x="1821" y="1666"/>
                  </a:lnTo>
                  <a:lnTo>
                    <a:pt x="1817" y="1644"/>
                  </a:lnTo>
                  <a:lnTo>
                    <a:pt x="1813" y="1624"/>
                  </a:lnTo>
                  <a:lnTo>
                    <a:pt x="1810" y="1603"/>
                  </a:lnTo>
                  <a:lnTo>
                    <a:pt x="1808" y="1582"/>
                  </a:lnTo>
                  <a:lnTo>
                    <a:pt x="1806" y="1561"/>
                  </a:lnTo>
                  <a:lnTo>
                    <a:pt x="1805" y="1540"/>
                  </a:lnTo>
                  <a:lnTo>
                    <a:pt x="1805" y="1520"/>
                  </a:lnTo>
                  <a:lnTo>
                    <a:pt x="1806" y="1498"/>
                  </a:lnTo>
                  <a:lnTo>
                    <a:pt x="1807" y="1477"/>
                  </a:lnTo>
                  <a:lnTo>
                    <a:pt x="1809" y="1457"/>
                  </a:lnTo>
                  <a:lnTo>
                    <a:pt x="1811" y="1436"/>
                  </a:lnTo>
                  <a:lnTo>
                    <a:pt x="1815" y="1416"/>
                  </a:lnTo>
                  <a:lnTo>
                    <a:pt x="1819" y="1396"/>
                  </a:lnTo>
                  <a:lnTo>
                    <a:pt x="1824" y="1376"/>
                  </a:lnTo>
                  <a:lnTo>
                    <a:pt x="1830" y="1356"/>
                  </a:lnTo>
                  <a:lnTo>
                    <a:pt x="1836" y="1338"/>
                  </a:lnTo>
                  <a:lnTo>
                    <a:pt x="1843" y="1319"/>
                  </a:lnTo>
                  <a:lnTo>
                    <a:pt x="1851" y="1301"/>
                  </a:lnTo>
                  <a:lnTo>
                    <a:pt x="1860" y="1283"/>
                  </a:lnTo>
                  <a:lnTo>
                    <a:pt x="1870" y="1266"/>
                  </a:lnTo>
                  <a:lnTo>
                    <a:pt x="1880" y="1250"/>
                  </a:lnTo>
                  <a:lnTo>
                    <a:pt x="1891" y="1233"/>
                  </a:lnTo>
                  <a:lnTo>
                    <a:pt x="1903" y="1218"/>
                  </a:lnTo>
                  <a:lnTo>
                    <a:pt x="1916" y="1203"/>
                  </a:lnTo>
                  <a:lnTo>
                    <a:pt x="1930" y="1189"/>
                  </a:lnTo>
                  <a:lnTo>
                    <a:pt x="1946" y="1176"/>
                  </a:lnTo>
                  <a:lnTo>
                    <a:pt x="1961" y="1163"/>
                  </a:lnTo>
                  <a:lnTo>
                    <a:pt x="1977" y="1152"/>
                  </a:lnTo>
                  <a:lnTo>
                    <a:pt x="1995" y="1141"/>
                  </a:lnTo>
                  <a:lnTo>
                    <a:pt x="2013" y="1131"/>
                  </a:lnTo>
                  <a:lnTo>
                    <a:pt x="2032" y="1122"/>
                  </a:lnTo>
                  <a:lnTo>
                    <a:pt x="2051" y="1113"/>
                  </a:lnTo>
                  <a:lnTo>
                    <a:pt x="2073" y="1106"/>
                  </a:lnTo>
                  <a:lnTo>
                    <a:pt x="2095" y="1100"/>
                  </a:lnTo>
                  <a:lnTo>
                    <a:pt x="2117" y="1095"/>
                  </a:lnTo>
                  <a:lnTo>
                    <a:pt x="2141" y="1091"/>
                  </a:lnTo>
                  <a:lnTo>
                    <a:pt x="2165" y="1089"/>
                  </a:lnTo>
                  <a:lnTo>
                    <a:pt x="2191" y="1087"/>
                  </a:lnTo>
                  <a:lnTo>
                    <a:pt x="2218" y="1087"/>
                  </a:lnTo>
                  <a:lnTo>
                    <a:pt x="2218" y="1087"/>
                  </a:lnTo>
                  <a:lnTo>
                    <a:pt x="2255" y="1088"/>
                  </a:lnTo>
                  <a:lnTo>
                    <a:pt x="2290" y="1091"/>
                  </a:lnTo>
                  <a:lnTo>
                    <a:pt x="2323" y="1096"/>
                  </a:lnTo>
                  <a:lnTo>
                    <a:pt x="2356" y="1102"/>
                  </a:lnTo>
                  <a:lnTo>
                    <a:pt x="2385" y="1109"/>
                  </a:lnTo>
                  <a:lnTo>
                    <a:pt x="2413" y="1119"/>
                  </a:lnTo>
                  <a:lnTo>
                    <a:pt x="2439" y="1128"/>
                  </a:lnTo>
                  <a:lnTo>
                    <a:pt x="2464" y="1139"/>
                  </a:lnTo>
                  <a:lnTo>
                    <a:pt x="2489" y="1150"/>
                  </a:lnTo>
                  <a:lnTo>
                    <a:pt x="2511" y="1162"/>
                  </a:lnTo>
                  <a:lnTo>
                    <a:pt x="2531" y="1175"/>
                  </a:lnTo>
                  <a:lnTo>
                    <a:pt x="2550" y="1188"/>
                  </a:lnTo>
                  <a:lnTo>
                    <a:pt x="2569" y="1202"/>
                  </a:lnTo>
                  <a:lnTo>
                    <a:pt x="2586" y="1215"/>
                  </a:lnTo>
                  <a:lnTo>
                    <a:pt x="2603" y="1229"/>
                  </a:lnTo>
                  <a:lnTo>
                    <a:pt x="2617" y="1243"/>
                  </a:lnTo>
                  <a:lnTo>
                    <a:pt x="2645" y="1271"/>
                  </a:lnTo>
                  <a:lnTo>
                    <a:pt x="2668" y="1297"/>
                  </a:lnTo>
                  <a:lnTo>
                    <a:pt x="2690" y="1321"/>
                  </a:lnTo>
                  <a:lnTo>
                    <a:pt x="2709" y="1341"/>
                  </a:lnTo>
                  <a:lnTo>
                    <a:pt x="2718" y="1349"/>
                  </a:lnTo>
                  <a:lnTo>
                    <a:pt x="2726" y="1357"/>
                  </a:lnTo>
                  <a:lnTo>
                    <a:pt x="2735" y="1363"/>
                  </a:lnTo>
                  <a:lnTo>
                    <a:pt x="2744" y="1367"/>
                  </a:lnTo>
                  <a:lnTo>
                    <a:pt x="2752" y="1370"/>
                  </a:lnTo>
                  <a:lnTo>
                    <a:pt x="2759" y="1372"/>
                  </a:lnTo>
                  <a:lnTo>
                    <a:pt x="2767" y="1372"/>
                  </a:lnTo>
                  <a:lnTo>
                    <a:pt x="2775" y="1369"/>
                  </a:lnTo>
                  <a:lnTo>
                    <a:pt x="2775" y="1369"/>
                  </a:lnTo>
                  <a:lnTo>
                    <a:pt x="2782" y="1366"/>
                  </a:lnTo>
                  <a:lnTo>
                    <a:pt x="2789" y="1361"/>
                  </a:lnTo>
                  <a:lnTo>
                    <a:pt x="2796" y="1354"/>
                  </a:lnTo>
                  <a:lnTo>
                    <a:pt x="2802" y="1346"/>
                  </a:lnTo>
                  <a:lnTo>
                    <a:pt x="2808" y="1337"/>
                  </a:lnTo>
                  <a:lnTo>
                    <a:pt x="2814" y="1326"/>
                  </a:lnTo>
                  <a:lnTo>
                    <a:pt x="2819" y="1315"/>
                  </a:lnTo>
                  <a:lnTo>
                    <a:pt x="2825" y="1302"/>
                  </a:lnTo>
                  <a:lnTo>
                    <a:pt x="2835" y="1272"/>
                  </a:lnTo>
                  <a:lnTo>
                    <a:pt x="2844" y="1237"/>
                  </a:lnTo>
                  <a:lnTo>
                    <a:pt x="2853" y="1199"/>
                  </a:lnTo>
                  <a:lnTo>
                    <a:pt x="2861" y="1157"/>
                  </a:lnTo>
                  <a:lnTo>
                    <a:pt x="2869" y="1111"/>
                  </a:lnTo>
                  <a:lnTo>
                    <a:pt x="2876" y="1063"/>
                  </a:lnTo>
                  <a:lnTo>
                    <a:pt x="2882" y="1013"/>
                  </a:lnTo>
                  <a:lnTo>
                    <a:pt x="2888" y="959"/>
                  </a:lnTo>
                  <a:lnTo>
                    <a:pt x="2892" y="905"/>
                  </a:lnTo>
                  <a:lnTo>
                    <a:pt x="2897" y="849"/>
                  </a:lnTo>
                  <a:lnTo>
                    <a:pt x="2904" y="733"/>
                  </a:lnTo>
                  <a:lnTo>
                    <a:pt x="2909" y="616"/>
                  </a:lnTo>
                  <a:lnTo>
                    <a:pt x="2912" y="501"/>
                  </a:lnTo>
                  <a:lnTo>
                    <a:pt x="2914" y="389"/>
                  </a:lnTo>
                  <a:lnTo>
                    <a:pt x="2915" y="285"/>
                  </a:lnTo>
                  <a:lnTo>
                    <a:pt x="2915" y="192"/>
                  </a:lnTo>
                  <a:lnTo>
                    <a:pt x="2914" y="111"/>
                  </a:lnTo>
                  <a:lnTo>
                    <a:pt x="2913" y="47"/>
                  </a:lnTo>
                  <a:lnTo>
                    <a:pt x="2911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9" y="92"/>
                  </a:lnTo>
                  <a:lnTo>
                    <a:pt x="5" y="226"/>
                  </a:lnTo>
                  <a:lnTo>
                    <a:pt x="4" y="305"/>
                  </a:lnTo>
                  <a:lnTo>
                    <a:pt x="3" y="391"/>
                  </a:lnTo>
                  <a:lnTo>
                    <a:pt x="3" y="482"/>
                  </a:lnTo>
                  <a:lnTo>
                    <a:pt x="4" y="576"/>
                  </a:lnTo>
                  <a:lnTo>
                    <a:pt x="6" y="672"/>
                  </a:lnTo>
                  <a:lnTo>
                    <a:pt x="9" y="768"/>
                  </a:lnTo>
                  <a:lnTo>
                    <a:pt x="14" y="862"/>
                  </a:lnTo>
                  <a:lnTo>
                    <a:pt x="20" y="953"/>
                  </a:lnTo>
                  <a:lnTo>
                    <a:pt x="24" y="997"/>
                  </a:lnTo>
                  <a:lnTo>
                    <a:pt x="28" y="1039"/>
                  </a:lnTo>
                  <a:lnTo>
                    <a:pt x="33" y="1080"/>
                  </a:lnTo>
                  <a:lnTo>
                    <a:pt x="39" y="1120"/>
                  </a:lnTo>
                  <a:lnTo>
                    <a:pt x="45" y="1157"/>
                  </a:lnTo>
                  <a:lnTo>
                    <a:pt x="51" y="1192"/>
                  </a:lnTo>
                  <a:lnTo>
                    <a:pt x="59" y="1225"/>
                  </a:lnTo>
                  <a:lnTo>
                    <a:pt x="67" y="1256"/>
                  </a:lnTo>
                  <a:lnTo>
                    <a:pt x="67" y="1256"/>
                  </a:lnTo>
                  <a:lnTo>
                    <a:pt x="75" y="1284"/>
                  </a:lnTo>
                  <a:lnTo>
                    <a:pt x="84" y="1308"/>
                  </a:lnTo>
                  <a:lnTo>
                    <a:pt x="93" y="1328"/>
                  </a:lnTo>
                  <a:lnTo>
                    <a:pt x="101" y="1343"/>
                  </a:lnTo>
                  <a:lnTo>
                    <a:pt x="106" y="1349"/>
                  </a:lnTo>
                  <a:lnTo>
                    <a:pt x="111" y="1354"/>
                  </a:lnTo>
                  <a:lnTo>
                    <a:pt x="115" y="1359"/>
                  </a:lnTo>
                  <a:lnTo>
                    <a:pt x="120" y="1362"/>
                  </a:lnTo>
                  <a:lnTo>
                    <a:pt x="125" y="1365"/>
                  </a:lnTo>
                  <a:lnTo>
                    <a:pt x="130" y="1367"/>
                  </a:lnTo>
                  <a:lnTo>
                    <a:pt x="135" y="1368"/>
                  </a:lnTo>
                  <a:lnTo>
                    <a:pt x="140" y="1368"/>
                  </a:lnTo>
                  <a:lnTo>
                    <a:pt x="146" y="1367"/>
                  </a:lnTo>
                  <a:lnTo>
                    <a:pt x="151" y="1366"/>
                  </a:lnTo>
                  <a:lnTo>
                    <a:pt x="163" y="1362"/>
                  </a:lnTo>
                  <a:lnTo>
                    <a:pt x="175" y="1355"/>
                  </a:lnTo>
                  <a:lnTo>
                    <a:pt x="188" y="1346"/>
                  </a:lnTo>
                  <a:lnTo>
                    <a:pt x="204" y="1336"/>
                  </a:lnTo>
                  <a:lnTo>
                    <a:pt x="219" y="1323"/>
                  </a:lnTo>
                  <a:lnTo>
                    <a:pt x="252" y="1294"/>
                  </a:lnTo>
                  <a:lnTo>
                    <a:pt x="291" y="1262"/>
                  </a:lnTo>
                  <a:lnTo>
                    <a:pt x="313" y="1244"/>
                  </a:lnTo>
                  <a:lnTo>
                    <a:pt x="337" y="1227"/>
                  </a:lnTo>
                  <a:lnTo>
                    <a:pt x="361" y="1210"/>
                  </a:lnTo>
                  <a:lnTo>
                    <a:pt x="387" y="1193"/>
                  </a:lnTo>
                  <a:lnTo>
                    <a:pt x="415" y="1177"/>
                  </a:lnTo>
                  <a:lnTo>
                    <a:pt x="445" y="1161"/>
                  </a:lnTo>
                  <a:lnTo>
                    <a:pt x="478" y="1147"/>
                  </a:lnTo>
                  <a:lnTo>
                    <a:pt x="512" y="1134"/>
                  </a:lnTo>
                  <a:lnTo>
                    <a:pt x="547" y="1122"/>
                  </a:lnTo>
                  <a:lnTo>
                    <a:pt x="566" y="1117"/>
                  </a:lnTo>
                  <a:lnTo>
                    <a:pt x="585" y="1112"/>
                  </a:lnTo>
                  <a:lnTo>
                    <a:pt x="606" y="1107"/>
                  </a:lnTo>
                  <a:lnTo>
                    <a:pt x="627" y="1104"/>
                  </a:lnTo>
                  <a:lnTo>
                    <a:pt x="648" y="1101"/>
                  </a:lnTo>
                  <a:lnTo>
                    <a:pt x="669" y="1098"/>
                  </a:lnTo>
                  <a:lnTo>
                    <a:pt x="691" y="1097"/>
                  </a:lnTo>
                  <a:lnTo>
                    <a:pt x="714" y="1096"/>
                  </a:lnTo>
                  <a:lnTo>
                    <a:pt x="738" y="1095"/>
                  </a:lnTo>
                  <a:lnTo>
                    <a:pt x="763" y="1096"/>
                  </a:lnTo>
                  <a:lnTo>
                    <a:pt x="763" y="1096"/>
                  </a:lnTo>
                  <a:lnTo>
                    <a:pt x="783" y="1097"/>
                  </a:lnTo>
                  <a:lnTo>
                    <a:pt x="803" y="1099"/>
                  </a:lnTo>
                  <a:lnTo>
                    <a:pt x="822" y="1102"/>
                  </a:lnTo>
                  <a:lnTo>
                    <a:pt x="841" y="1106"/>
                  </a:lnTo>
                  <a:lnTo>
                    <a:pt x="859" y="1111"/>
                  </a:lnTo>
                  <a:lnTo>
                    <a:pt x="877" y="1118"/>
                  </a:lnTo>
                  <a:lnTo>
                    <a:pt x="894" y="1124"/>
                  </a:lnTo>
                  <a:lnTo>
                    <a:pt x="910" y="1132"/>
                  </a:lnTo>
                  <a:lnTo>
                    <a:pt x="926" y="1140"/>
                  </a:lnTo>
                  <a:lnTo>
                    <a:pt x="941" y="1149"/>
                  </a:lnTo>
                  <a:lnTo>
                    <a:pt x="955" y="1159"/>
                  </a:lnTo>
                  <a:lnTo>
                    <a:pt x="969" y="1169"/>
                  </a:lnTo>
                  <a:lnTo>
                    <a:pt x="983" y="1180"/>
                  </a:lnTo>
                  <a:lnTo>
                    <a:pt x="997" y="1192"/>
                  </a:lnTo>
                  <a:lnTo>
                    <a:pt x="1009" y="1204"/>
                  </a:lnTo>
                  <a:lnTo>
                    <a:pt x="1020" y="1217"/>
                  </a:lnTo>
                  <a:lnTo>
                    <a:pt x="1020" y="1217"/>
                  </a:lnTo>
                  <a:lnTo>
                    <a:pt x="1038" y="1239"/>
                  </a:lnTo>
                  <a:lnTo>
                    <a:pt x="1053" y="1264"/>
                  </a:lnTo>
                  <a:lnTo>
                    <a:pt x="1068" y="1289"/>
                  </a:lnTo>
                  <a:lnTo>
                    <a:pt x="1081" y="1314"/>
                  </a:lnTo>
                  <a:lnTo>
                    <a:pt x="1092" y="1341"/>
                  </a:lnTo>
                  <a:lnTo>
                    <a:pt x="1102" y="1369"/>
                  </a:lnTo>
                  <a:lnTo>
                    <a:pt x="1110" y="1398"/>
                  </a:lnTo>
                  <a:lnTo>
                    <a:pt x="1117" y="1427"/>
                  </a:lnTo>
                  <a:lnTo>
                    <a:pt x="1122" y="1457"/>
                  </a:lnTo>
                  <a:lnTo>
                    <a:pt x="1126" y="1487"/>
                  </a:lnTo>
                  <a:lnTo>
                    <a:pt x="1129" y="1519"/>
                  </a:lnTo>
                  <a:lnTo>
                    <a:pt x="1130" y="1549"/>
                  </a:lnTo>
                  <a:lnTo>
                    <a:pt x="1129" y="1580"/>
                  </a:lnTo>
                  <a:lnTo>
                    <a:pt x="1125" y="1610"/>
                  </a:lnTo>
                  <a:lnTo>
                    <a:pt x="1122" y="1641"/>
                  </a:lnTo>
                  <a:lnTo>
                    <a:pt x="1116" y="1672"/>
                  </a:lnTo>
                  <a:lnTo>
                    <a:pt x="1109" y="1701"/>
                  </a:lnTo>
                  <a:lnTo>
                    <a:pt x="1101" y="1730"/>
                  </a:lnTo>
                  <a:lnTo>
                    <a:pt x="1091" y="1759"/>
                  </a:lnTo>
                  <a:lnTo>
                    <a:pt x="1080" y="1787"/>
                  </a:lnTo>
                  <a:lnTo>
                    <a:pt x="1067" y="1814"/>
                  </a:lnTo>
                  <a:lnTo>
                    <a:pt x="1053" y="1839"/>
                  </a:lnTo>
                  <a:lnTo>
                    <a:pt x="1037" y="1864"/>
                  </a:lnTo>
                  <a:lnTo>
                    <a:pt x="1019" y="1887"/>
                  </a:lnTo>
                  <a:lnTo>
                    <a:pt x="1001" y="1909"/>
                  </a:lnTo>
                  <a:lnTo>
                    <a:pt x="979" y="1930"/>
                  </a:lnTo>
                  <a:lnTo>
                    <a:pt x="957" y="1948"/>
                  </a:lnTo>
                  <a:lnTo>
                    <a:pt x="934" y="1965"/>
                  </a:lnTo>
                  <a:lnTo>
                    <a:pt x="922" y="1973"/>
                  </a:lnTo>
                  <a:lnTo>
                    <a:pt x="909" y="1980"/>
                  </a:lnTo>
                  <a:lnTo>
                    <a:pt x="896" y="1987"/>
                  </a:lnTo>
                  <a:lnTo>
                    <a:pt x="883" y="1993"/>
                  </a:lnTo>
                  <a:lnTo>
                    <a:pt x="869" y="1999"/>
                  </a:lnTo>
                  <a:lnTo>
                    <a:pt x="854" y="2004"/>
                  </a:lnTo>
                  <a:lnTo>
                    <a:pt x="840" y="2008"/>
                  </a:lnTo>
                  <a:lnTo>
                    <a:pt x="825" y="2012"/>
                  </a:lnTo>
                  <a:lnTo>
                    <a:pt x="825" y="2012"/>
                  </a:lnTo>
                  <a:lnTo>
                    <a:pt x="802" y="2017"/>
                  </a:lnTo>
                  <a:lnTo>
                    <a:pt x="779" y="2021"/>
                  </a:lnTo>
                  <a:lnTo>
                    <a:pt x="757" y="2024"/>
                  </a:lnTo>
                  <a:lnTo>
                    <a:pt x="735" y="2026"/>
                  </a:lnTo>
                  <a:lnTo>
                    <a:pt x="712" y="2027"/>
                  </a:lnTo>
                  <a:lnTo>
                    <a:pt x="691" y="2027"/>
                  </a:lnTo>
                  <a:lnTo>
                    <a:pt x="670" y="2026"/>
                  </a:lnTo>
                  <a:lnTo>
                    <a:pt x="649" y="2025"/>
                  </a:lnTo>
                  <a:lnTo>
                    <a:pt x="628" y="2022"/>
                  </a:lnTo>
                  <a:lnTo>
                    <a:pt x="608" y="2019"/>
                  </a:lnTo>
                  <a:lnTo>
                    <a:pt x="587" y="2016"/>
                  </a:lnTo>
                  <a:lnTo>
                    <a:pt x="567" y="2012"/>
                  </a:lnTo>
                  <a:lnTo>
                    <a:pt x="529" y="2002"/>
                  </a:lnTo>
                  <a:lnTo>
                    <a:pt x="491" y="1991"/>
                  </a:lnTo>
                  <a:lnTo>
                    <a:pt x="454" y="1979"/>
                  </a:lnTo>
                  <a:lnTo>
                    <a:pt x="419" y="1966"/>
                  </a:lnTo>
                  <a:lnTo>
                    <a:pt x="353" y="1941"/>
                  </a:lnTo>
                  <a:lnTo>
                    <a:pt x="321" y="1929"/>
                  </a:lnTo>
                  <a:lnTo>
                    <a:pt x="292" y="1918"/>
                  </a:lnTo>
                  <a:lnTo>
                    <a:pt x="263" y="1908"/>
                  </a:lnTo>
                  <a:lnTo>
                    <a:pt x="236" y="1901"/>
                  </a:lnTo>
                  <a:lnTo>
                    <a:pt x="223" y="1898"/>
                  </a:lnTo>
                  <a:lnTo>
                    <a:pt x="210" y="1896"/>
                  </a:lnTo>
                  <a:lnTo>
                    <a:pt x="198" y="1895"/>
                  </a:lnTo>
                  <a:lnTo>
                    <a:pt x="185" y="1894"/>
                  </a:lnTo>
                  <a:lnTo>
                    <a:pt x="174" y="1895"/>
                  </a:lnTo>
                  <a:lnTo>
                    <a:pt x="162" y="1896"/>
                  </a:lnTo>
                  <a:lnTo>
                    <a:pt x="151" y="1898"/>
                  </a:lnTo>
                  <a:lnTo>
                    <a:pt x="141" y="1902"/>
                  </a:lnTo>
                  <a:lnTo>
                    <a:pt x="131" y="1906"/>
                  </a:lnTo>
                  <a:lnTo>
                    <a:pt x="121" y="1911"/>
                  </a:lnTo>
                  <a:lnTo>
                    <a:pt x="112" y="1919"/>
                  </a:lnTo>
                  <a:lnTo>
                    <a:pt x="102" y="1927"/>
                  </a:lnTo>
                  <a:lnTo>
                    <a:pt x="94" y="1936"/>
                  </a:lnTo>
                  <a:lnTo>
                    <a:pt x="85" y="1947"/>
                  </a:lnTo>
                  <a:lnTo>
                    <a:pt x="77" y="1959"/>
                  </a:lnTo>
                  <a:lnTo>
                    <a:pt x="70" y="1972"/>
                  </a:lnTo>
                  <a:lnTo>
                    <a:pt x="63" y="1987"/>
                  </a:lnTo>
                  <a:lnTo>
                    <a:pt x="55" y="2004"/>
                  </a:lnTo>
                  <a:lnTo>
                    <a:pt x="49" y="2022"/>
                  </a:lnTo>
                  <a:lnTo>
                    <a:pt x="42" y="2042"/>
                  </a:lnTo>
                  <a:lnTo>
                    <a:pt x="37" y="2064"/>
                  </a:lnTo>
                  <a:lnTo>
                    <a:pt x="32" y="2088"/>
                  </a:lnTo>
                  <a:lnTo>
                    <a:pt x="27" y="2113"/>
                  </a:lnTo>
                  <a:lnTo>
                    <a:pt x="22" y="2140"/>
                  </a:lnTo>
                  <a:lnTo>
                    <a:pt x="18" y="2169"/>
                  </a:lnTo>
                  <a:lnTo>
                    <a:pt x="15" y="2201"/>
                  </a:lnTo>
                  <a:lnTo>
                    <a:pt x="9" y="2270"/>
                  </a:lnTo>
                  <a:lnTo>
                    <a:pt x="4" y="2348"/>
                  </a:lnTo>
                  <a:lnTo>
                    <a:pt x="1" y="2434"/>
                  </a:lnTo>
                  <a:lnTo>
                    <a:pt x="1" y="2434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Freeform: Shape 83"/>
            <p:cNvSpPr/>
            <p:nvPr/>
          </p:nvSpPr>
          <p:spPr bwMode="auto">
            <a:xfrm>
              <a:off x="4032072" y="1545636"/>
              <a:ext cx="1098336" cy="615069"/>
            </a:xfrm>
            <a:custGeom>
              <a:avLst/>
              <a:gdLst>
                <a:gd name="T0" fmla="*/ 4129 w 5251"/>
                <a:gd name="T1" fmla="*/ 2298 h 2941"/>
                <a:gd name="T2" fmla="*/ 4171 w 5251"/>
                <a:gd name="T3" fmla="*/ 2022 h 2941"/>
                <a:gd name="T4" fmla="*/ 4240 w 5251"/>
                <a:gd name="T5" fmla="*/ 1890 h 2941"/>
                <a:gd name="T6" fmla="*/ 4325 w 5251"/>
                <a:gd name="T7" fmla="*/ 1843 h 2941"/>
                <a:gd name="T8" fmla="*/ 4492 w 5251"/>
                <a:gd name="T9" fmla="*/ 1877 h 2941"/>
                <a:gd name="T10" fmla="*/ 4801 w 5251"/>
                <a:gd name="T11" fmla="*/ 1975 h 2941"/>
                <a:gd name="T12" fmla="*/ 4984 w 5251"/>
                <a:gd name="T13" fmla="*/ 1966 h 2941"/>
                <a:gd name="T14" fmla="*/ 5139 w 5251"/>
                <a:gd name="T15" fmla="*/ 1872 h 2941"/>
                <a:gd name="T16" fmla="*/ 5241 w 5251"/>
                <a:gd name="T17" fmla="*/ 1658 h 2941"/>
                <a:gd name="T18" fmla="*/ 5235 w 5251"/>
                <a:gd name="T19" fmla="*/ 1411 h 2941"/>
                <a:gd name="T20" fmla="*/ 5144 w 5251"/>
                <a:gd name="T21" fmla="*/ 1237 h 2941"/>
                <a:gd name="T22" fmla="*/ 5030 w 5251"/>
                <a:gd name="T23" fmla="*/ 1163 h 2941"/>
                <a:gd name="T24" fmla="*/ 4863 w 5251"/>
                <a:gd name="T25" fmla="*/ 1146 h 2941"/>
                <a:gd name="T26" fmla="*/ 4618 w 5251"/>
                <a:gd name="T27" fmla="*/ 1215 h 2941"/>
                <a:gd name="T28" fmla="*/ 4399 w 5251"/>
                <a:gd name="T29" fmla="*/ 1376 h 2941"/>
                <a:gd name="T30" fmla="*/ 4302 w 5251"/>
                <a:gd name="T31" fmla="*/ 1418 h 2941"/>
                <a:gd name="T32" fmla="*/ 4220 w 5251"/>
                <a:gd name="T33" fmla="*/ 1346 h 2941"/>
                <a:gd name="T34" fmla="*/ 4155 w 5251"/>
                <a:gd name="T35" fmla="*/ 1077 h 2941"/>
                <a:gd name="T36" fmla="*/ 4126 w 5251"/>
                <a:gd name="T37" fmla="*/ 537 h 2941"/>
                <a:gd name="T38" fmla="*/ 1237 w 5251"/>
                <a:gd name="T39" fmla="*/ 252 h 2941"/>
                <a:gd name="T40" fmla="*/ 1212 w 5251"/>
                <a:gd name="T41" fmla="*/ 972 h 2941"/>
                <a:gd name="T42" fmla="*/ 1161 w 5251"/>
                <a:gd name="T43" fmla="*/ 1145 h 2941"/>
                <a:gd name="T44" fmla="*/ 1099 w 5251"/>
                <a:gd name="T45" fmla="*/ 1186 h 2941"/>
                <a:gd name="T46" fmla="*/ 914 w 5251"/>
                <a:gd name="T47" fmla="*/ 1118 h 2941"/>
                <a:gd name="T48" fmla="*/ 605 w 5251"/>
                <a:gd name="T49" fmla="*/ 985 h 2941"/>
                <a:gd name="T50" fmla="*/ 395 w 5251"/>
                <a:gd name="T51" fmla="*/ 972 h 2941"/>
                <a:gd name="T52" fmla="*/ 191 w 5251"/>
                <a:gd name="T53" fmla="*/ 1046 h 2941"/>
                <a:gd name="T54" fmla="*/ 61 w 5251"/>
                <a:gd name="T55" fmla="*/ 1192 h 2941"/>
                <a:gd name="T56" fmla="*/ 3 w 5251"/>
                <a:gd name="T57" fmla="*/ 1378 h 2941"/>
                <a:gd name="T58" fmla="*/ 17 w 5251"/>
                <a:gd name="T59" fmla="*/ 1574 h 2941"/>
                <a:gd name="T60" fmla="*/ 100 w 5251"/>
                <a:gd name="T61" fmla="*/ 1747 h 2941"/>
                <a:gd name="T62" fmla="*/ 252 w 5251"/>
                <a:gd name="T63" fmla="*/ 1867 h 2941"/>
                <a:gd name="T64" fmla="*/ 443 w 5251"/>
                <a:gd name="T65" fmla="*/ 1903 h 2941"/>
                <a:gd name="T66" fmla="*/ 656 w 5251"/>
                <a:gd name="T67" fmla="*/ 1856 h 2941"/>
                <a:gd name="T68" fmla="*/ 1004 w 5251"/>
                <a:gd name="T69" fmla="*/ 1659 h 2941"/>
                <a:gd name="T70" fmla="*/ 1138 w 5251"/>
                <a:gd name="T71" fmla="*/ 1639 h 2941"/>
                <a:gd name="T72" fmla="*/ 1239 w 5251"/>
                <a:gd name="T73" fmla="*/ 1746 h 2941"/>
                <a:gd name="T74" fmla="*/ 1270 w 5251"/>
                <a:gd name="T75" fmla="*/ 1967 h 2941"/>
                <a:gd name="T76" fmla="*/ 1248 w 5251"/>
                <a:gd name="T77" fmla="*/ 2906 h 2941"/>
                <a:gd name="T78" fmla="*/ 1956 w 5251"/>
                <a:gd name="T79" fmla="*/ 2919 h 2941"/>
                <a:gd name="T80" fmla="*/ 2203 w 5251"/>
                <a:gd name="T81" fmla="*/ 2869 h 2941"/>
                <a:gd name="T82" fmla="*/ 2295 w 5251"/>
                <a:gd name="T83" fmla="*/ 2787 h 2941"/>
                <a:gd name="T84" fmla="*/ 2312 w 5251"/>
                <a:gd name="T85" fmla="*/ 2688 h 2941"/>
                <a:gd name="T86" fmla="*/ 2181 w 5251"/>
                <a:gd name="T87" fmla="*/ 2443 h 2941"/>
                <a:gd name="T88" fmla="*/ 2095 w 5251"/>
                <a:gd name="T89" fmla="*/ 2199 h 2941"/>
                <a:gd name="T90" fmla="*/ 2130 w 5251"/>
                <a:gd name="T91" fmla="*/ 1932 h 2941"/>
                <a:gd name="T92" fmla="*/ 2266 w 5251"/>
                <a:gd name="T93" fmla="*/ 1716 h 2941"/>
                <a:gd name="T94" fmla="*/ 2466 w 5251"/>
                <a:gd name="T95" fmla="*/ 1600 h 2941"/>
                <a:gd name="T96" fmla="*/ 2696 w 5251"/>
                <a:gd name="T97" fmla="*/ 1581 h 2941"/>
                <a:gd name="T98" fmla="*/ 2919 w 5251"/>
                <a:gd name="T99" fmla="*/ 1652 h 2941"/>
                <a:gd name="T100" fmla="*/ 3100 w 5251"/>
                <a:gd name="T101" fmla="*/ 1810 h 2941"/>
                <a:gd name="T102" fmla="*/ 3202 w 5251"/>
                <a:gd name="T103" fmla="*/ 2049 h 2941"/>
                <a:gd name="T104" fmla="*/ 3202 w 5251"/>
                <a:gd name="T105" fmla="*/ 2260 h 2941"/>
                <a:gd name="T106" fmla="*/ 3090 w 5251"/>
                <a:gd name="T107" fmla="*/ 2490 h 2941"/>
                <a:gd name="T108" fmla="*/ 2963 w 5251"/>
                <a:gd name="T109" fmla="*/ 2738 h 2941"/>
                <a:gd name="T110" fmla="*/ 3009 w 5251"/>
                <a:gd name="T111" fmla="*/ 2848 h 2941"/>
                <a:gd name="T112" fmla="*/ 3223 w 5251"/>
                <a:gd name="T113" fmla="*/ 2920 h 2941"/>
                <a:gd name="T114" fmla="*/ 3669 w 5251"/>
                <a:gd name="T115" fmla="*/ 2941 h 2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251" h="2941">
                  <a:moveTo>
                    <a:pt x="4127" y="2923"/>
                  </a:moveTo>
                  <a:lnTo>
                    <a:pt x="4127" y="2923"/>
                  </a:lnTo>
                  <a:lnTo>
                    <a:pt x="4125" y="2828"/>
                  </a:lnTo>
                  <a:lnTo>
                    <a:pt x="4123" y="2717"/>
                  </a:lnTo>
                  <a:lnTo>
                    <a:pt x="4123" y="2599"/>
                  </a:lnTo>
                  <a:lnTo>
                    <a:pt x="4123" y="2477"/>
                  </a:lnTo>
                  <a:lnTo>
                    <a:pt x="4125" y="2415"/>
                  </a:lnTo>
                  <a:lnTo>
                    <a:pt x="4127" y="2356"/>
                  </a:lnTo>
                  <a:lnTo>
                    <a:pt x="4129" y="2298"/>
                  </a:lnTo>
                  <a:lnTo>
                    <a:pt x="4133" y="2244"/>
                  </a:lnTo>
                  <a:lnTo>
                    <a:pt x="4138" y="2193"/>
                  </a:lnTo>
                  <a:lnTo>
                    <a:pt x="4144" y="2145"/>
                  </a:lnTo>
                  <a:lnTo>
                    <a:pt x="4150" y="2103"/>
                  </a:lnTo>
                  <a:lnTo>
                    <a:pt x="4154" y="2084"/>
                  </a:lnTo>
                  <a:lnTo>
                    <a:pt x="4159" y="2067"/>
                  </a:lnTo>
                  <a:lnTo>
                    <a:pt x="4159" y="2067"/>
                  </a:lnTo>
                  <a:lnTo>
                    <a:pt x="4165" y="2043"/>
                  </a:lnTo>
                  <a:lnTo>
                    <a:pt x="4171" y="2022"/>
                  </a:lnTo>
                  <a:lnTo>
                    <a:pt x="4178" y="2003"/>
                  </a:lnTo>
                  <a:lnTo>
                    <a:pt x="4185" y="1984"/>
                  </a:lnTo>
                  <a:lnTo>
                    <a:pt x="4192" y="1967"/>
                  </a:lnTo>
                  <a:lnTo>
                    <a:pt x="4199" y="1952"/>
                  </a:lnTo>
                  <a:lnTo>
                    <a:pt x="4207" y="1937"/>
                  </a:lnTo>
                  <a:lnTo>
                    <a:pt x="4214" y="1924"/>
                  </a:lnTo>
                  <a:lnTo>
                    <a:pt x="4222" y="1911"/>
                  </a:lnTo>
                  <a:lnTo>
                    <a:pt x="4232" y="1900"/>
                  </a:lnTo>
                  <a:lnTo>
                    <a:pt x="4240" y="1890"/>
                  </a:lnTo>
                  <a:lnTo>
                    <a:pt x="4249" y="1881"/>
                  </a:lnTo>
                  <a:lnTo>
                    <a:pt x="4257" y="1873"/>
                  </a:lnTo>
                  <a:lnTo>
                    <a:pt x="4266" y="1866"/>
                  </a:lnTo>
                  <a:lnTo>
                    <a:pt x="4276" y="1860"/>
                  </a:lnTo>
                  <a:lnTo>
                    <a:pt x="4285" y="1855"/>
                  </a:lnTo>
                  <a:lnTo>
                    <a:pt x="4295" y="1851"/>
                  </a:lnTo>
                  <a:lnTo>
                    <a:pt x="4305" y="1847"/>
                  </a:lnTo>
                  <a:lnTo>
                    <a:pt x="4315" y="1845"/>
                  </a:lnTo>
                  <a:lnTo>
                    <a:pt x="4325" y="1843"/>
                  </a:lnTo>
                  <a:lnTo>
                    <a:pt x="4336" y="1842"/>
                  </a:lnTo>
                  <a:lnTo>
                    <a:pt x="4346" y="1841"/>
                  </a:lnTo>
                  <a:lnTo>
                    <a:pt x="4357" y="1842"/>
                  </a:lnTo>
                  <a:lnTo>
                    <a:pt x="4370" y="1842"/>
                  </a:lnTo>
                  <a:lnTo>
                    <a:pt x="4392" y="1846"/>
                  </a:lnTo>
                  <a:lnTo>
                    <a:pt x="4416" y="1851"/>
                  </a:lnTo>
                  <a:lnTo>
                    <a:pt x="4441" y="1858"/>
                  </a:lnTo>
                  <a:lnTo>
                    <a:pt x="4466" y="1867"/>
                  </a:lnTo>
                  <a:lnTo>
                    <a:pt x="4492" y="1877"/>
                  </a:lnTo>
                  <a:lnTo>
                    <a:pt x="4520" y="1887"/>
                  </a:lnTo>
                  <a:lnTo>
                    <a:pt x="4577" y="1910"/>
                  </a:lnTo>
                  <a:lnTo>
                    <a:pt x="4606" y="1922"/>
                  </a:lnTo>
                  <a:lnTo>
                    <a:pt x="4638" y="1933"/>
                  </a:lnTo>
                  <a:lnTo>
                    <a:pt x="4669" y="1944"/>
                  </a:lnTo>
                  <a:lnTo>
                    <a:pt x="4700" y="1954"/>
                  </a:lnTo>
                  <a:lnTo>
                    <a:pt x="4733" y="1962"/>
                  </a:lnTo>
                  <a:lnTo>
                    <a:pt x="4767" y="1969"/>
                  </a:lnTo>
                  <a:lnTo>
                    <a:pt x="4801" y="1975"/>
                  </a:lnTo>
                  <a:lnTo>
                    <a:pt x="4836" y="1978"/>
                  </a:lnTo>
                  <a:lnTo>
                    <a:pt x="4854" y="1979"/>
                  </a:lnTo>
                  <a:lnTo>
                    <a:pt x="4872" y="1979"/>
                  </a:lnTo>
                  <a:lnTo>
                    <a:pt x="4890" y="1979"/>
                  </a:lnTo>
                  <a:lnTo>
                    <a:pt x="4909" y="1978"/>
                  </a:lnTo>
                  <a:lnTo>
                    <a:pt x="4928" y="1976"/>
                  </a:lnTo>
                  <a:lnTo>
                    <a:pt x="4946" y="1973"/>
                  </a:lnTo>
                  <a:lnTo>
                    <a:pt x="4965" y="1970"/>
                  </a:lnTo>
                  <a:lnTo>
                    <a:pt x="4984" y="1966"/>
                  </a:lnTo>
                  <a:lnTo>
                    <a:pt x="4984" y="1966"/>
                  </a:lnTo>
                  <a:lnTo>
                    <a:pt x="4997" y="1962"/>
                  </a:lnTo>
                  <a:lnTo>
                    <a:pt x="5010" y="1958"/>
                  </a:lnTo>
                  <a:lnTo>
                    <a:pt x="5036" y="1948"/>
                  </a:lnTo>
                  <a:lnTo>
                    <a:pt x="5059" y="1937"/>
                  </a:lnTo>
                  <a:lnTo>
                    <a:pt x="5081" y="1923"/>
                  </a:lnTo>
                  <a:lnTo>
                    <a:pt x="5102" y="1907"/>
                  </a:lnTo>
                  <a:lnTo>
                    <a:pt x="5121" y="1891"/>
                  </a:lnTo>
                  <a:lnTo>
                    <a:pt x="5139" y="1872"/>
                  </a:lnTo>
                  <a:lnTo>
                    <a:pt x="5155" y="1853"/>
                  </a:lnTo>
                  <a:lnTo>
                    <a:pt x="5172" y="1832"/>
                  </a:lnTo>
                  <a:lnTo>
                    <a:pt x="5185" y="1810"/>
                  </a:lnTo>
                  <a:lnTo>
                    <a:pt x="5198" y="1786"/>
                  </a:lnTo>
                  <a:lnTo>
                    <a:pt x="5209" y="1761"/>
                  </a:lnTo>
                  <a:lnTo>
                    <a:pt x="5219" y="1736"/>
                  </a:lnTo>
                  <a:lnTo>
                    <a:pt x="5228" y="1711"/>
                  </a:lnTo>
                  <a:lnTo>
                    <a:pt x="5235" y="1684"/>
                  </a:lnTo>
                  <a:lnTo>
                    <a:pt x="5241" y="1658"/>
                  </a:lnTo>
                  <a:lnTo>
                    <a:pt x="5246" y="1630"/>
                  </a:lnTo>
                  <a:lnTo>
                    <a:pt x="5249" y="1602"/>
                  </a:lnTo>
                  <a:lnTo>
                    <a:pt x="5251" y="1575"/>
                  </a:lnTo>
                  <a:lnTo>
                    <a:pt x="5251" y="1547"/>
                  </a:lnTo>
                  <a:lnTo>
                    <a:pt x="5251" y="1519"/>
                  </a:lnTo>
                  <a:lnTo>
                    <a:pt x="5249" y="1491"/>
                  </a:lnTo>
                  <a:lnTo>
                    <a:pt x="5245" y="1464"/>
                  </a:lnTo>
                  <a:lnTo>
                    <a:pt x="5241" y="1437"/>
                  </a:lnTo>
                  <a:lnTo>
                    <a:pt x="5235" y="1411"/>
                  </a:lnTo>
                  <a:lnTo>
                    <a:pt x="5227" y="1385"/>
                  </a:lnTo>
                  <a:lnTo>
                    <a:pt x="5218" y="1359"/>
                  </a:lnTo>
                  <a:lnTo>
                    <a:pt x="5208" y="1335"/>
                  </a:lnTo>
                  <a:lnTo>
                    <a:pt x="5197" y="1312"/>
                  </a:lnTo>
                  <a:lnTo>
                    <a:pt x="5184" y="1290"/>
                  </a:lnTo>
                  <a:lnTo>
                    <a:pt x="5170" y="1269"/>
                  </a:lnTo>
                  <a:lnTo>
                    <a:pt x="5154" y="1249"/>
                  </a:lnTo>
                  <a:lnTo>
                    <a:pt x="5154" y="1249"/>
                  </a:lnTo>
                  <a:lnTo>
                    <a:pt x="5144" y="1237"/>
                  </a:lnTo>
                  <a:lnTo>
                    <a:pt x="5133" y="1227"/>
                  </a:lnTo>
                  <a:lnTo>
                    <a:pt x="5122" y="1216"/>
                  </a:lnTo>
                  <a:lnTo>
                    <a:pt x="5111" y="1207"/>
                  </a:lnTo>
                  <a:lnTo>
                    <a:pt x="5099" y="1198"/>
                  </a:lnTo>
                  <a:lnTo>
                    <a:pt x="5086" y="1190"/>
                  </a:lnTo>
                  <a:lnTo>
                    <a:pt x="5073" y="1182"/>
                  </a:lnTo>
                  <a:lnTo>
                    <a:pt x="5060" y="1175"/>
                  </a:lnTo>
                  <a:lnTo>
                    <a:pt x="5046" y="1168"/>
                  </a:lnTo>
                  <a:lnTo>
                    <a:pt x="5030" y="1163"/>
                  </a:lnTo>
                  <a:lnTo>
                    <a:pt x="5015" y="1158"/>
                  </a:lnTo>
                  <a:lnTo>
                    <a:pt x="5000" y="1153"/>
                  </a:lnTo>
                  <a:lnTo>
                    <a:pt x="4983" y="1150"/>
                  </a:lnTo>
                  <a:lnTo>
                    <a:pt x="4967" y="1147"/>
                  </a:lnTo>
                  <a:lnTo>
                    <a:pt x="4950" y="1146"/>
                  </a:lnTo>
                  <a:lnTo>
                    <a:pt x="4932" y="1145"/>
                  </a:lnTo>
                  <a:lnTo>
                    <a:pt x="4932" y="1145"/>
                  </a:lnTo>
                  <a:lnTo>
                    <a:pt x="4896" y="1144"/>
                  </a:lnTo>
                  <a:lnTo>
                    <a:pt x="4863" y="1146"/>
                  </a:lnTo>
                  <a:lnTo>
                    <a:pt x="4831" y="1149"/>
                  </a:lnTo>
                  <a:lnTo>
                    <a:pt x="4800" y="1153"/>
                  </a:lnTo>
                  <a:lnTo>
                    <a:pt x="4770" y="1159"/>
                  </a:lnTo>
                  <a:lnTo>
                    <a:pt x="4741" y="1166"/>
                  </a:lnTo>
                  <a:lnTo>
                    <a:pt x="4715" y="1174"/>
                  </a:lnTo>
                  <a:lnTo>
                    <a:pt x="4689" y="1183"/>
                  </a:lnTo>
                  <a:lnTo>
                    <a:pt x="4664" y="1193"/>
                  </a:lnTo>
                  <a:lnTo>
                    <a:pt x="4641" y="1204"/>
                  </a:lnTo>
                  <a:lnTo>
                    <a:pt x="4618" y="1215"/>
                  </a:lnTo>
                  <a:lnTo>
                    <a:pt x="4596" y="1227"/>
                  </a:lnTo>
                  <a:lnTo>
                    <a:pt x="4576" y="1240"/>
                  </a:lnTo>
                  <a:lnTo>
                    <a:pt x="4556" y="1253"/>
                  </a:lnTo>
                  <a:lnTo>
                    <a:pt x="4538" y="1266"/>
                  </a:lnTo>
                  <a:lnTo>
                    <a:pt x="4520" y="1280"/>
                  </a:lnTo>
                  <a:lnTo>
                    <a:pt x="4485" y="1306"/>
                  </a:lnTo>
                  <a:lnTo>
                    <a:pt x="4455" y="1331"/>
                  </a:lnTo>
                  <a:lnTo>
                    <a:pt x="4426" y="1355"/>
                  </a:lnTo>
                  <a:lnTo>
                    <a:pt x="4399" y="1376"/>
                  </a:lnTo>
                  <a:lnTo>
                    <a:pt x="4386" y="1386"/>
                  </a:lnTo>
                  <a:lnTo>
                    <a:pt x="4374" y="1394"/>
                  </a:lnTo>
                  <a:lnTo>
                    <a:pt x="4361" y="1401"/>
                  </a:lnTo>
                  <a:lnTo>
                    <a:pt x="4349" y="1407"/>
                  </a:lnTo>
                  <a:lnTo>
                    <a:pt x="4337" y="1412"/>
                  </a:lnTo>
                  <a:lnTo>
                    <a:pt x="4325" y="1416"/>
                  </a:lnTo>
                  <a:lnTo>
                    <a:pt x="4314" y="1417"/>
                  </a:lnTo>
                  <a:lnTo>
                    <a:pt x="4302" y="1418"/>
                  </a:lnTo>
                  <a:lnTo>
                    <a:pt x="4302" y="1418"/>
                  </a:lnTo>
                  <a:lnTo>
                    <a:pt x="4291" y="1416"/>
                  </a:lnTo>
                  <a:lnTo>
                    <a:pt x="4281" y="1413"/>
                  </a:lnTo>
                  <a:lnTo>
                    <a:pt x="4271" y="1407"/>
                  </a:lnTo>
                  <a:lnTo>
                    <a:pt x="4261" y="1401"/>
                  </a:lnTo>
                  <a:lnTo>
                    <a:pt x="4252" y="1393"/>
                  </a:lnTo>
                  <a:lnTo>
                    <a:pt x="4243" y="1383"/>
                  </a:lnTo>
                  <a:lnTo>
                    <a:pt x="4235" y="1371"/>
                  </a:lnTo>
                  <a:lnTo>
                    <a:pt x="4227" y="1359"/>
                  </a:lnTo>
                  <a:lnTo>
                    <a:pt x="4220" y="1346"/>
                  </a:lnTo>
                  <a:lnTo>
                    <a:pt x="4213" y="1331"/>
                  </a:lnTo>
                  <a:lnTo>
                    <a:pt x="4206" y="1316"/>
                  </a:lnTo>
                  <a:lnTo>
                    <a:pt x="4201" y="1300"/>
                  </a:lnTo>
                  <a:lnTo>
                    <a:pt x="4190" y="1266"/>
                  </a:lnTo>
                  <a:lnTo>
                    <a:pt x="4180" y="1229"/>
                  </a:lnTo>
                  <a:lnTo>
                    <a:pt x="4172" y="1191"/>
                  </a:lnTo>
                  <a:lnTo>
                    <a:pt x="4166" y="1153"/>
                  </a:lnTo>
                  <a:lnTo>
                    <a:pt x="4160" y="1115"/>
                  </a:lnTo>
                  <a:lnTo>
                    <a:pt x="4155" y="1077"/>
                  </a:lnTo>
                  <a:lnTo>
                    <a:pt x="4148" y="1009"/>
                  </a:lnTo>
                  <a:lnTo>
                    <a:pt x="4143" y="953"/>
                  </a:lnTo>
                  <a:lnTo>
                    <a:pt x="4143" y="953"/>
                  </a:lnTo>
                  <a:lnTo>
                    <a:pt x="4138" y="887"/>
                  </a:lnTo>
                  <a:lnTo>
                    <a:pt x="4134" y="817"/>
                  </a:lnTo>
                  <a:lnTo>
                    <a:pt x="4131" y="748"/>
                  </a:lnTo>
                  <a:lnTo>
                    <a:pt x="4129" y="677"/>
                  </a:lnTo>
                  <a:lnTo>
                    <a:pt x="4127" y="607"/>
                  </a:lnTo>
                  <a:lnTo>
                    <a:pt x="4126" y="537"/>
                  </a:lnTo>
                  <a:lnTo>
                    <a:pt x="4126" y="401"/>
                  </a:lnTo>
                  <a:lnTo>
                    <a:pt x="4127" y="275"/>
                  </a:lnTo>
                  <a:lnTo>
                    <a:pt x="4129" y="163"/>
                  </a:lnTo>
                  <a:lnTo>
                    <a:pt x="4132" y="71"/>
                  </a:lnTo>
                  <a:lnTo>
                    <a:pt x="4135" y="1"/>
                  </a:lnTo>
                  <a:lnTo>
                    <a:pt x="1239" y="0"/>
                  </a:lnTo>
                  <a:lnTo>
                    <a:pt x="1239" y="0"/>
                  </a:lnTo>
                  <a:lnTo>
                    <a:pt x="1237" y="121"/>
                  </a:lnTo>
                  <a:lnTo>
                    <a:pt x="1237" y="252"/>
                  </a:lnTo>
                  <a:lnTo>
                    <a:pt x="1238" y="389"/>
                  </a:lnTo>
                  <a:lnTo>
                    <a:pt x="1237" y="528"/>
                  </a:lnTo>
                  <a:lnTo>
                    <a:pt x="1236" y="598"/>
                  </a:lnTo>
                  <a:lnTo>
                    <a:pt x="1235" y="666"/>
                  </a:lnTo>
                  <a:lnTo>
                    <a:pt x="1232" y="733"/>
                  </a:lnTo>
                  <a:lnTo>
                    <a:pt x="1229" y="797"/>
                  </a:lnTo>
                  <a:lnTo>
                    <a:pt x="1224" y="859"/>
                  </a:lnTo>
                  <a:lnTo>
                    <a:pt x="1219" y="917"/>
                  </a:lnTo>
                  <a:lnTo>
                    <a:pt x="1212" y="972"/>
                  </a:lnTo>
                  <a:lnTo>
                    <a:pt x="1203" y="1023"/>
                  </a:lnTo>
                  <a:lnTo>
                    <a:pt x="1203" y="1023"/>
                  </a:lnTo>
                  <a:lnTo>
                    <a:pt x="1196" y="1058"/>
                  </a:lnTo>
                  <a:lnTo>
                    <a:pt x="1187" y="1088"/>
                  </a:lnTo>
                  <a:lnTo>
                    <a:pt x="1182" y="1102"/>
                  </a:lnTo>
                  <a:lnTo>
                    <a:pt x="1177" y="1115"/>
                  </a:lnTo>
                  <a:lnTo>
                    <a:pt x="1172" y="1126"/>
                  </a:lnTo>
                  <a:lnTo>
                    <a:pt x="1167" y="1136"/>
                  </a:lnTo>
                  <a:lnTo>
                    <a:pt x="1161" y="1145"/>
                  </a:lnTo>
                  <a:lnTo>
                    <a:pt x="1155" y="1153"/>
                  </a:lnTo>
                  <a:lnTo>
                    <a:pt x="1148" y="1160"/>
                  </a:lnTo>
                  <a:lnTo>
                    <a:pt x="1142" y="1167"/>
                  </a:lnTo>
                  <a:lnTo>
                    <a:pt x="1136" y="1172"/>
                  </a:lnTo>
                  <a:lnTo>
                    <a:pt x="1129" y="1176"/>
                  </a:lnTo>
                  <a:lnTo>
                    <a:pt x="1122" y="1180"/>
                  </a:lnTo>
                  <a:lnTo>
                    <a:pt x="1114" y="1183"/>
                  </a:lnTo>
                  <a:lnTo>
                    <a:pt x="1107" y="1185"/>
                  </a:lnTo>
                  <a:lnTo>
                    <a:pt x="1099" y="1186"/>
                  </a:lnTo>
                  <a:lnTo>
                    <a:pt x="1091" y="1187"/>
                  </a:lnTo>
                  <a:lnTo>
                    <a:pt x="1083" y="1187"/>
                  </a:lnTo>
                  <a:lnTo>
                    <a:pt x="1065" y="1185"/>
                  </a:lnTo>
                  <a:lnTo>
                    <a:pt x="1047" y="1180"/>
                  </a:lnTo>
                  <a:lnTo>
                    <a:pt x="1028" y="1174"/>
                  </a:lnTo>
                  <a:lnTo>
                    <a:pt x="1006" y="1165"/>
                  </a:lnTo>
                  <a:lnTo>
                    <a:pt x="985" y="1155"/>
                  </a:lnTo>
                  <a:lnTo>
                    <a:pt x="962" y="1144"/>
                  </a:lnTo>
                  <a:lnTo>
                    <a:pt x="914" y="1118"/>
                  </a:lnTo>
                  <a:lnTo>
                    <a:pt x="861" y="1088"/>
                  </a:lnTo>
                  <a:lnTo>
                    <a:pt x="833" y="1073"/>
                  </a:lnTo>
                  <a:lnTo>
                    <a:pt x="804" y="1058"/>
                  </a:lnTo>
                  <a:lnTo>
                    <a:pt x="774" y="1044"/>
                  </a:lnTo>
                  <a:lnTo>
                    <a:pt x="742" y="1030"/>
                  </a:lnTo>
                  <a:lnTo>
                    <a:pt x="710" y="1017"/>
                  </a:lnTo>
                  <a:lnTo>
                    <a:pt x="677" y="1005"/>
                  </a:lnTo>
                  <a:lnTo>
                    <a:pt x="642" y="995"/>
                  </a:lnTo>
                  <a:lnTo>
                    <a:pt x="605" y="985"/>
                  </a:lnTo>
                  <a:lnTo>
                    <a:pt x="569" y="977"/>
                  </a:lnTo>
                  <a:lnTo>
                    <a:pt x="531" y="972"/>
                  </a:lnTo>
                  <a:lnTo>
                    <a:pt x="511" y="970"/>
                  </a:lnTo>
                  <a:lnTo>
                    <a:pt x="492" y="969"/>
                  </a:lnTo>
                  <a:lnTo>
                    <a:pt x="471" y="968"/>
                  </a:lnTo>
                  <a:lnTo>
                    <a:pt x="450" y="968"/>
                  </a:lnTo>
                  <a:lnTo>
                    <a:pt x="450" y="968"/>
                  </a:lnTo>
                  <a:lnTo>
                    <a:pt x="422" y="969"/>
                  </a:lnTo>
                  <a:lnTo>
                    <a:pt x="395" y="972"/>
                  </a:lnTo>
                  <a:lnTo>
                    <a:pt x="369" y="975"/>
                  </a:lnTo>
                  <a:lnTo>
                    <a:pt x="343" y="981"/>
                  </a:lnTo>
                  <a:lnTo>
                    <a:pt x="319" y="987"/>
                  </a:lnTo>
                  <a:lnTo>
                    <a:pt x="295" y="995"/>
                  </a:lnTo>
                  <a:lnTo>
                    <a:pt x="273" y="1003"/>
                  </a:lnTo>
                  <a:lnTo>
                    <a:pt x="251" y="1012"/>
                  </a:lnTo>
                  <a:lnTo>
                    <a:pt x="231" y="1023"/>
                  </a:lnTo>
                  <a:lnTo>
                    <a:pt x="210" y="1034"/>
                  </a:lnTo>
                  <a:lnTo>
                    <a:pt x="191" y="1046"/>
                  </a:lnTo>
                  <a:lnTo>
                    <a:pt x="173" y="1059"/>
                  </a:lnTo>
                  <a:lnTo>
                    <a:pt x="156" y="1073"/>
                  </a:lnTo>
                  <a:lnTo>
                    <a:pt x="140" y="1088"/>
                  </a:lnTo>
                  <a:lnTo>
                    <a:pt x="125" y="1104"/>
                  </a:lnTo>
                  <a:lnTo>
                    <a:pt x="110" y="1121"/>
                  </a:lnTo>
                  <a:lnTo>
                    <a:pt x="97" y="1138"/>
                  </a:lnTo>
                  <a:lnTo>
                    <a:pt x="84" y="1155"/>
                  </a:lnTo>
                  <a:lnTo>
                    <a:pt x="72" y="1173"/>
                  </a:lnTo>
                  <a:lnTo>
                    <a:pt x="61" y="1192"/>
                  </a:lnTo>
                  <a:lnTo>
                    <a:pt x="51" y="1211"/>
                  </a:lnTo>
                  <a:lnTo>
                    <a:pt x="42" y="1231"/>
                  </a:lnTo>
                  <a:lnTo>
                    <a:pt x="34" y="1252"/>
                  </a:lnTo>
                  <a:lnTo>
                    <a:pt x="27" y="1272"/>
                  </a:lnTo>
                  <a:lnTo>
                    <a:pt x="20" y="1293"/>
                  </a:lnTo>
                  <a:lnTo>
                    <a:pt x="15" y="1314"/>
                  </a:lnTo>
                  <a:lnTo>
                    <a:pt x="10" y="1335"/>
                  </a:lnTo>
                  <a:lnTo>
                    <a:pt x="6" y="1356"/>
                  </a:lnTo>
                  <a:lnTo>
                    <a:pt x="3" y="1378"/>
                  </a:lnTo>
                  <a:lnTo>
                    <a:pt x="1" y="1401"/>
                  </a:lnTo>
                  <a:lnTo>
                    <a:pt x="0" y="1422"/>
                  </a:lnTo>
                  <a:lnTo>
                    <a:pt x="0" y="1444"/>
                  </a:lnTo>
                  <a:lnTo>
                    <a:pt x="1" y="1466"/>
                  </a:lnTo>
                  <a:lnTo>
                    <a:pt x="2" y="1487"/>
                  </a:lnTo>
                  <a:lnTo>
                    <a:pt x="4" y="1509"/>
                  </a:lnTo>
                  <a:lnTo>
                    <a:pt x="8" y="1531"/>
                  </a:lnTo>
                  <a:lnTo>
                    <a:pt x="12" y="1553"/>
                  </a:lnTo>
                  <a:lnTo>
                    <a:pt x="17" y="1574"/>
                  </a:lnTo>
                  <a:lnTo>
                    <a:pt x="22" y="1595"/>
                  </a:lnTo>
                  <a:lnTo>
                    <a:pt x="29" y="1615"/>
                  </a:lnTo>
                  <a:lnTo>
                    <a:pt x="36" y="1635"/>
                  </a:lnTo>
                  <a:lnTo>
                    <a:pt x="45" y="1656"/>
                  </a:lnTo>
                  <a:lnTo>
                    <a:pt x="54" y="1675"/>
                  </a:lnTo>
                  <a:lnTo>
                    <a:pt x="64" y="1694"/>
                  </a:lnTo>
                  <a:lnTo>
                    <a:pt x="75" y="1712"/>
                  </a:lnTo>
                  <a:lnTo>
                    <a:pt x="88" y="1730"/>
                  </a:lnTo>
                  <a:lnTo>
                    <a:pt x="100" y="1747"/>
                  </a:lnTo>
                  <a:lnTo>
                    <a:pt x="114" y="1763"/>
                  </a:lnTo>
                  <a:lnTo>
                    <a:pt x="128" y="1779"/>
                  </a:lnTo>
                  <a:lnTo>
                    <a:pt x="143" y="1795"/>
                  </a:lnTo>
                  <a:lnTo>
                    <a:pt x="159" y="1809"/>
                  </a:lnTo>
                  <a:lnTo>
                    <a:pt x="176" y="1822"/>
                  </a:lnTo>
                  <a:lnTo>
                    <a:pt x="193" y="1835"/>
                  </a:lnTo>
                  <a:lnTo>
                    <a:pt x="213" y="1847"/>
                  </a:lnTo>
                  <a:lnTo>
                    <a:pt x="232" y="1857"/>
                  </a:lnTo>
                  <a:lnTo>
                    <a:pt x="252" y="1867"/>
                  </a:lnTo>
                  <a:lnTo>
                    <a:pt x="273" y="1875"/>
                  </a:lnTo>
                  <a:lnTo>
                    <a:pt x="295" y="1883"/>
                  </a:lnTo>
                  <a:lnTo>
                    <a:pt x="317" y="1889"/>
                  </a:lnTo>
                  <a:lnTo>
                    <a:pt x="341" y="1895"/>
                  </a:lnTo>
                  <a:lnTo>
                    <a:pt x="366" y="1899"/>
                  </a:lnTo>
                  <a:lnTo>
                    <a:pt x="391" y="1902"/>
                  </a:lnTo>
                  <a:lnTo>
                    <a:pt x="417" y="1903"/>
                  </a:lnTo>
                  <a:lnTo>
                    <a:pt x="443" y="1903"/>
                  </a:lnTo>
                  <a:lnTo>
                    <a:pt x="443" y="1903"/>
                  </a:lnTo>
                  <a:lnTo>
                    <a:pt x="467" y="1902"/>
                  </a:lnTo>
                  <a:lnTo>
                    <a:pt x="492" y="1900"/>
                  </a:lnTo>
                  <a:lnTo>
                    <a:pt x="516" y="1896"/>
                  </a:lnTo>
                  <a:lnTo>
                    <a:pt x="539" y="1892"/>
                  </a:lnTo>
                  <a:lnTo>
                    <a:pt x="563" y="1887"/>
                  </a:lnTo>
                  <a:lnTo>
                    <a:pt x="586" y="1880"/>
                  </a:lnTo>
                  <a:lnTo>
                    <a:pt x="609" y="1873"/>
                  </a:lnTo>
                  <a:lnTo>
                    <a:pt x="633" y="1865"/>
                  </a:lnTo>
                  <a:lnTo>
                    <a:pt x="656" y="1856"/>
                  </a:lnTo>
                  <a:lnTo>
                    <a:pt x="678" y="1847"/>
                  </a:lnTo>
                  <a:lnTo>
                    <a:pt x="722" y="1827"/>
                  </a:lnTo>
                  <a:lnTo>
                    <a:pt x="765" y="1805"/>
                  </a:lnTo>
                  <a:lnTo>
                    <a:pt x="806" y="1782"/>
                  </a:lnTo>
                  <a:lnTo>
                    <a:pt x="845" y="1759"/>
                  </a:lnTo>
                  <a:lnTo>
                    <a:pt x="882" y="1736"/>
                  </a:lnTo>
                  <a:lnTo>
                    <a:pt x="949" y="1694"/>
                  </a:lnTo>
                  <a:lnTo>
                    <a:pt x="978" y="1675"/>
                  </a:lnTo>
                  <a:lnTo>
                    <a:pt x="1004" y="1659"/>
                  </a:lnTo>
                  <a:lnTo>
                    <a:pt x="1028" y="1645"/>
                  </a:lnTo>
                  <a:lnTo>
                    <a:pt x="1048" y="1636"/>
                  </a:lnTo>
                  <a:lnTo>
                    <a:pt x="1048" y="1636"/>
                  </a:lnTo>
                  <a:lnTo>
                    <a:pt x="1063" y="1632"/>
                  </a:lnTo>
                  <a:lnTo>
                    <a:pt x="1078" y="1629"/>
                  </a:lnTo>
                  <a:lnTo>
                    <a:pt x="1094" y="1629"/>
                  </a:lnTo>
                  <a:lnTo>
                    <a:pt x="1109" y="1630"/>
                  </a:lnTo>
                  <a:lnTo>
                    <a:pt x="1123" y="1634"/>
                  </a:lnTo>
                  <a:lnTo>
                    <a:pt x="1138" y="1639"/>
                  </a:lnTo>
                  <a:lnTo>
                    <a:pt x="1153" y="1646"/>
                  </a:lnTo>
                  <a:lnTo>
                    <a:pt x="1166" y="1655"/>
                  </a:lnTo>
                  <a:lnTo>
                    <a:pt x="1179" y="1665"/>
                  </a:lnTo>
                  <a:lnTo>
                    <a:pt x="1191" y="1676"/>
                  </a:lnTo>
                  <a:lnTo>
                    <a:pt x="1202" y="1688"/>
                  </a:lnTo>
                  <a:lnTo>
                    <a:pt x="1213" y="1701"/>
                  </a:lnTo>
                  <a:lnTo>
                    <a:pt x="1223" y="1716"/>
                  </a:lnTo>
                  <a:lnTo>
                    <a:pt x="1231" y="1730"/>
                  </a:lnTo>
                  <a:lnTo>
                    <a:pt x="1239" y="1746"/>
                  </a:lnTo>
                  <a:lnTo>
                    <a:pt x="1246" y="1762"/>
                  </a:lnTo>
                  <a:lnTo>
                    <a:pt x="1246" y="1762"/>
                  </a:lnTo>
                  <a:lnTo>
                    <a:pt x="1253" y="1784"/>
                  </a:lnTo>
                  <a:lnTo>
                    <a:pt x="1258" y="1808"/>
                  </a:lnTo>
                  <a:lnTo>
                    <a:pt x="1263" y="1835"/>
                  </a:lnTo>
                  <a:lnTo>
                    <a:pt x="1266" y="1865"/>
                  </a:lnTo>
                  <a:lnTo>
                    <a:pt x="1268" y="1896"/>
                  </a:lnTo>
                  <a:lnTo>
                    <a:pt x="1270" y="1931"/>
                  </a:lnTo>
                  <a:lnTo>
                    <a:pt x="1270" y="1967"/>
                  </a:lnTo>
                  <a:lnTo>
                    <a:pt x="1270" y="2005"/>
                  </a:lnTo>
                  <a:lnTo>
                    <a:pt x="1269" y="2085"/>
                  </a:lnTo>
                  <a:lnTo>
                    <a:pt x="1266" y="2167"/>
                  </a:lnTo>
                  <a:lnTo>
                    <a:pt x="1263" y="2252"/>
                  </a:lnTo>
                  <a:lnTo>
                    <a:pt x="1261" y="2336"/>
                  </a:lnTo>
                  <a:lnTo>
                    <a:pt x="1261" y="2336"/>
                  </a:lnTo>
                  <a:lnTo>
                    <a:pt x="1254" y="2610"/>
                  </a:lnTo>
                  <a:lnTo>
                    <a:pt x="1248" y="2906"/>
                  </a:lnTo>
                  <a:lnTo>
                    <a:pt x="1248" y="2906"/>
                  </a:lnTo>
                  <a:lnTo>
                    <a:pt x="1354" y="2912"/>
                  </a:lnTo>
                  <a:lnTo>
                    <a:pt x="1483" y="2919"/>
                  </a:lnTo>
                  <a:lnTo>
                    <a:pt x="1554" y="2922"/>
                  </a:lnTo>
                  <a:lnTo>
                    <a:pt x="1627" y="2925"/>
                  </a:lnTo>
                  <a:lnTo>
                    <a:pt x="1702" y="2926"/>
                  </a:lnTo>
                  <a:lnTo>
                    <a:pt x="1776" y="2926"/>
                  </a:lnTo>
                  <a:lnTo>
                    <a:pt x="1850" y="2925"/>
                  </a:lnTo>
                  <a:lnTo>
                    <a:pt x="1921" y="2922"/>
                  </a:lnTo>
                  <a:lnTo>
                    <a:pt x="1956" y="2919"/>
                  </a:lnTo>
                  <a:lnTo>
                    <a:pt x="1990" y="2916"/>
                  </a:lnTo>
                  <a:lnTo>
                    <a:pt x="2022" y="2913"/>
                  </a:lnTo>
                  <a:lnTo>
                    <a:pt x="2052" y="2909"/>
                  </a:lnTo>
                  <a:lnTo>
                    <a:pt x="2082" y="2904"/>
                  </a:lnTo>
                  <a:lnTo>
                    <a:pt x="2111" y="2898"/>
                  </a:lnTo>
                  <a:lnTo>
                    <a:pt x="2137" y="2892"/>
                  </a:lnTo>
                  <a:lnTo>
                    <a:pt x="2161" y="2885"/>
                  </a:lnTo>
                  <a:lnTo>
                    <a:pt x="2183" y="2877"/>
                  </a:lnTo>
                  <a:lnTo>
                    <a:pt x="2203" y="2869"/>
                  </a:lnTo>
                  <a:lnTo>
                    <a:pt x="2222" y="2859"/>
                  </a:lnTo>
                  <a:lnTo>
                    <a:pt x="2238" y="2848"/>
                  </a:lnTo>
                  <a:lnTo>
                    <a:pt x="2238" y="2848"/>
                  </a:lnTo>
                  <a:lnTo>
                    <a:pt x="2258" y="2830"/>
                  </a:lnTo>
                  <a:lnTo>
                    <a:pt x="2268" y="2821"/>
                  </a:lnTo>
                  <a:lnTo>
                    <a:pt x="2276" y="2813"/>
                  </a:lnTo>
                  <a:lnTo>
                    <a:pt x="2283" y="2804"/>
                  </a:lnTo>
                  <a:lnTo>
                    <a:pt x="2290" y="2795"/>
                  </a:lnTo>
                  <a:lnTo>
                    <a:pt x="2295" y="2787"/>
                  </a:lnTo>
                  <a:lnTo>
                    <a:pt x="2300" y="2778"/>
                  </a:lnTo>
                  <a:lnTo>
                    <a:pt x="2304" y="2769"/>
                  </a:lnTo>
                  <a:lnTo>
                    <a:pt x="2308" y="2760"/>
                  </a:lnTo>
                  <a:lnTo>
                    <a:pt x="2311" y="2752"/>
                  </a:lnTo>
                  <a:lnTo>
                    <a:pt x="2313" y="2743"/>
                  </a:lnTo>
                  <a:lnTo>
                    <a:pt x="2314" y="2734"/>
                  </a:lnTo>
                  <a:lnTo>
                    <a:pt x="2315" y="2725"/>
                  </a:lnTo>
                  <a:lnTo>
                    <a:pt x="2315" y="2706"/>
                  </a:lnTo>
                  <a:lnTo>
                    <a:pt x="2312" y="2688"/>
                  </a:lnTo>
                  <a:lnTo>
                    <a:pt x="2308" y="2670"/>
                  </a:lnTo>
                  <a:lnTo>
                    <a:pt x="2302" y="2652"/>
                  </a:lnTo>
                  <a:lnTo>
                    <a:pt x="2294" y="2633"/>
                  </a:lnTo>
                  <a:lnTo>
                    <a:pt x="2285" y="2614"/>
                  </a:lnTo>
                  <a:lnTo>
                    <a:pt x="2274" y="2595"/>
                  </a:lnTo>
                  <a:lnTo>
                    <a:pt x="2250" y="2553"/>
                  </a:lnTo>
                  <a:lnTo>
                    <a:pt x="2224" y="2511"/>
                  </a:lnTo>
                  <a:lnTo>
                    <a:pt x="2195" y="2467"/>
                  </a:lnTo>
                  <a:lnTo>
                    <a:pt x="2181" y="2443"/>
                  </a:lnTo>
                  <a:lnTo>
                    <a:pt x="2168" y="2419"/>
                  </a:lnTo>
                  <a:lnTo>
                    <a:pt x="2155" y="2394"/>
                  </a:lnTo>
                  <a:lnTo>
                    <a:pt x="2143" y="2369"/>
                  </a:lnTo>
                  <a:lnTo>
                    <a:pt x="2131" y="2343"/>
                  </a:lnTo>
                  <a:lnTo>
                    <a:pt x="2121" y="2315"/>
                  </a:lnTo>
                  <a:lnTo>
                    <a:pt x="2112" y="2287"/>
                  </a:lnTo>
                  <a:lnTo>
                    <a:pt x="2105" y="2259"/>
                  </a:lnTo>
                  <a:lnTo>
                    <a:pt x="2099" y="2229"/>
                  </a:lnTo>
                  <a:lnTo>
                    <a:pt x="2095" y="2199"/>
                  </a:lnTo>
                  <a:lnTo>
                    <a:pt x="2093" y="2166"/>
                  </a:lnTo>
                  <a:lnTo>
                    <a:pt x="2093" y="2133"/>
                  </a:lnTo>
                  <a:lnTo>
                    <a:pt x="2093" y="2133"/>
                  </a:lnTo>
                  <a:lnTo>
                    <a:pt x="2096" y="2097"/>
                  </a:lnTo>
                  <a:lnTo>
                    <a:pt x="2100" y="2061"/>
                  </a:lnTo>
                  <a:lnTo>
                    <a:pt x="2105" y="2026"/>
                  </a:lnTo>
                  <a:lnTo>
                    <a:pt x="2112" y="1994"/>
                  </a:lnTo>
                  <a:lnTo>
                    <a:pt x="2120" y="1962"/>
                  </a:lnTo>
                  <a:lnTo>
                    <a:pt x="2130" y="1932"/>
                  </a:lnTo>
                  <a:lnTo>
                    <a:pt x="2141" y="1902"/>
                  </a:lnTo>
                  <a:lnTo>
                    <a:pt x="2152" y="1875"/>
                  </a:lnTo>
                  <a:lnTo>
                    <a:pt x="2165" y="1848"/>
                  </a:lnTo>
                  <a:lnTo>
                    <a:pt x="2180" y="1823"/>
                  </a:lnTo>
                  <a:lnTo>
                    <a:pt x="2195" y="1800"/>
                  </a:lnTo>
                  <a:lnTo>
                    <a:pt x="2211" y="1776"/>
                  </a:lnTo>
                  <a:lnTo>
                    <a:pt x="2229" y="1755"/>
                  </a:lnTo>
                  <a:lnTo>
                    <a:pt x="2247" y="1735"/>
                  </a:lnTo>
                  <a:lnTo>
                    <a:pt x="2266" y="1716"/>
                  </a:lnTo>
                  <a:lnTo>
                    <a:pt x="2285" y="1698"/>
                  </a:lnTo>
                  <a:lnTo>
                    <a:pt x="2306" y="1682"/>
                  </a:lnTo>
                  <a:lnTo>
                    <a:pt x="2327" y="1667"/>
                  </a:lnTo>
                  <a:lnTo>
                    <a:pt x="2348" y="1653"/>
                  </a:lnTo>
                  <a:lnTo>
                    <a:pt x="2372" y="1639"/>
                  </a:lnTo>
                  <a:lnTo>
                    <a:pt x="2394" y="1628"/>
                  </a:lnTo>
                  <a:lnTo>
                    <a:pt x="2418" y="1617"/>
                  </a:lnTo>
                  <a:lnTo>
                    <a:pt x="2442" y="1608"/>
                  </a:lnTo>
                  <a:lnTo>
                    <a:pt x="2466" y="1600"/>
                  </a:lnTo>
                  <a:lnTo>
                    <a:pt x="2491" y="1593"/>
                  </a:lnTo>
                  <a:lnTo>
                    <a:pt x="2516" y="1588"/>
                  </a:lnTo>
                  <a:lnTo>
                    <a:pt x="2541" y="1583"/>
                  </a:lnTo>
                  <a:lnTo>
                    <a:pt x="2567" y="1580"/>
                  </a:lnTo>
                  <a:lnTo>
                    <a:pt x="2592" y="1578"/>
                  </a:lnTo>
                  <a:lnTo>
                    <a:pt x="2618" y="1577"/>
                  </a:lnTo>
                  <a:lnTo>
                    <a:pt x="2644" y="1577"/>
                  </a:lnTo>
                  <a:lnTo>
                    <a:pt x="2670" y="1578"/>
                  </a:lnTo>
                  <a:lnTo>
                    <a:pt x="2696" y="1581"/>
                  </a:lnTo>
                  <a:lnTo>
                    <a:pt x="2721" y="1584"/>
                  </a:lnTo>
                  <a:lnTo>
                    <a:pt x="2747" y="1589"/>
                  </a:lnTo>
                  <a:lnTo>
                    <a:pt x="2773" y="1594"/>
                  </a:lnTo>
                  <a:lnTo>
                    <a:pt x="2798" y="1601"/>
                  </a:lnTo>
                  <a:lnTo>
                    <a:pt x="2823" y="1609"/>
                  </a:lnTo>
                  <a:lnTo>
                    <a:pt x="2847" y="1618"/>
                  </a:lnTo>
                  <a:lnTo>
                    <a:pt x="2871" y="1628"/>
                  </a:lnTo>
                  <a:lnTo>
                    <a:pt x="2896" y="1639"/>
                  </a:lnTo>
                  <a:lnTo>
                    <a:pt x="2919" y="1652"/>
                  </a:lnTo>
                  <a:lnTo>
                    <a:pt x="2942" y="1665"/>
                  </a:lnTo>
                  <a:lnTo>
                    <a:pt x="2964" y="1680"/>
                  </a:lnTo>
                  <a:lnTo>
                    <a:pt x="2986" y="1695"/>
                  </a:lnTo>
                  <a:lnTo>
                    <a:pt x="3006" y="1711"/>
                  </a:lnTo>
                  <a:lnTo>
                    <a:pt x="3027" y="1729"/>
                  </a:lnTo>
                  <a:lnTo>
                    <a:pt x="3047" y="1747"/>
                  </a:lnTo>
                  <a:lnTo>
                    <a:pt x="3065" y="1767"/>
                  </a:lnTo>
                  <a:lnTo>
                    <a:pt x="3083" y="1788"/>
                  </a:lnTo>
                  <a:lnTo>
                    <a:pt x="3100" y="1810"/>
                  </a:lnTo>
                  <a:lnTo>
                    <a:pt x="3115" y="1832"/>
                  </a:lnTo>
                  <a:lnTo>
                    <a:pt x="3130" y="1856"/>
                  </a:lnTo>
                  <a:lnTo>
                    <a:pt x="3144" y="1880"/>
                  </a:lnTo>
                  <a:lnTo>
                    <a:pt x="3158" y="1906"/>
                  </a:lnTo>
                  <a:lnTo>
                    <a:pt x="3169" y="1933"/>
                  </a:lnTo>
                  <a:lnTo>
                    <a:pt x="3179" y="1961"/>
                  </a:lnTo>
                  <a:lnTo>
                    <a:pt x="3188" y="1989"/>
                  </a:lnTo>
                  <a:lnTo>
                    <a:pt x="3196" y="2019"/>
                  </a:lnTo>
                  <a:lnTo>
                    <a:pt x="3202" y="2049"/>
                  </a:lnTo>
                  <a:lnTo>
                    <a:pt x="3207" y="2081"/>
                  </a:lnTo>
                  <a:lnTo>
                    <a:pt x="3211" y="2113"/>
                  </a:lnTo>
                  <a:lnTo>
                    <a:pt x="3213" y="2147"/>
                  </a:lnTo>
                  <a:lnTo>
                    <a:pt x="3213" y="2181"/>
                  </a:lnTo>
                  <a:lnTo>
                    <a:pt x="3213" y="2181"/>
                  </a:lnTo>
                  <a:lnTo>
                    <a:pt x="3213" y="2201"/>
                  </a:lnTo>
                  <a:lnTo>
                    <a:pt x="3210" y="2221"/>
                  </a:lnTo>
                  <a:lnTo>
                    <a:pt x="3207" y="2240"/>
                  </a:lnTo>
                  <a:lnTo>
                    <a:pt x="3202" y="2260"/>
                  </a:lnTo>
                  <a:lnTo>
                    <a:pt x="3197" y="2279"/>
                  </a:lnTo>
                  <a:lnTo>
                    <a:pt x="3190" y="2299"/>
                  </a:lnTo>
                  <a:lnTo>
                    <a:pt x="3183" y="2318"/>
                  </a:lnTo>
                  <a:lnTo>
                    <a:pt x="3175" y="2338"/>
                  </a:lnTo>
                  <a:lnTo>
                    <a:pt x="3166" y="2358"/>
                  </a:lnTo>
                  <a:lnTo>
                    <a:pt x="3155" y="2377"/>
                  </a:lnTo>
                  <a:lnTo>
                    <a:pt x="3134" y="2415"/>
                  </a:lnTo>
                  <a:lnTo>
                    <a:pt x="3112" y="2453"/>
                  </a:lnTo>
                  <a:lnTo>
                    <a:pt x="3090" y="2490"/>
                  </a:lnTo>
                  <a:lnTo>
                    <a:pt x="3044" y="2561"/>
                  </a:lnTo>
                  <a:lnTo>
                    <a:pt x="3024" y="2597"/>
                  </a:lnTo>
                  <a:lnTo>
                    <a:pt x="3004" y="2630"/>
                  </a:lnTo>
                  <a:lnTo>
                    <a:pt x="2987" y="2662"/>
                  </a:lnTo>
                  <a:lnTo>
                    <a:pt x="2981" y="2678"/>
                  </a:lnTo>
                  <a:lnTo>
                    <a:pt x="2975" y="2693"/>
                  </a:lnTo>
                  <a:lnTo>
                    <a:pt x="2970" y="2708"/>
                  </a:lnTo>
                  <a:lnTo>
                    <a:pt x="2966" y="2724"/>
                  </a:lnTo>
                  <a:lnTo>
                    <a:pt x="2963" y="2738"/>
                  </a:lnTo>
                  <a:lnTo>
                    <a:pt x="2962" y="2752"/>
                  </a:lnTo>
                  <a:lnTo>
                    <a:pt x="2962" y="2766"/>
                  </a:lnTo>
                  <a:lnTo>
                    <a:pt x="2964" y="2779"/>
                  </a:lnTo>
                  <a:lnTo>
                    <a:pt x="2967" y="2792"/>
                  </a:lnTo>
                  <a:lnTo>
                    <a:pt x="2972" y="2804"/>
                  </a:lnTo>
                  <a:lnTo>
                    <a:pt x="2978" y="2816"/>
                  </a:lnTo>
                  <a:lnTo>
                    <a:pt x="2986" y="2827"/>
                  </a:lnTo>
                  <a:lnTo>
                    <a:pt x="2996" y="2838"/>
                  </a:lnTo>
                  <a:lnTo>
                    <a:pt x="3009" y="2848"/>
                  </a:lnTo>
                  <a:lnTo>
                    <a:pt x="3024" y="2859"/>
                  </a:lnTo>
                  <a:lnTo>
                    <a:pt x="3040" y="2869"/>
                  </a:lnTo>
                  <a:lnTo>
                    <a:pt x="3059" y="2878"/>
                  </a:lnTo>
                  <a:lnTo>
                    <a:pt x="3080" y="2886"/>
                  </a:lnTo>
                  <a:lnTo>
                    <a:pt x="3103" y="2894"/>
                  </a:lnTo>
                  <a:lnTo>
                    <a:pt x="3129" y="2901"/>
                  </a:lnTo>
                  <a:lnTo>
                    <a:pt x="3158" y="2908"/>
                  </a:lnTo>
                  <a:lnTo>
                    <a:pt x="3189" y="2914"/>
                  </a:lnTo>
                  <a:lnTo>
                    <a:pt x="3223" y="2920"/>
                  </a:lnTo>
                  <a:lnTo>
                    <a:pt x="3260" y="2925"/>
                  </a:lnTo>
                  <a:lnTo>
                    <a:pt x="3300" y="2929"/>
                  </a:lnTo>
                  <a:lnTo>
                    <a:pt x="3343" y="2933"/>
                  </a:lnTo>
                  <a:lnTo>
                    <a:pt x="3388" y="2936"/>
                  </a:lnTo>
                  <a:lnTo>
                    <a:pt x="3438" y="2938"/>
                  </a:lnTo>
                  <a:lnTo>
                    <a:pt x="3491" y="2940"/>
                  </a:lnTo>
                  <a:lnTo>
                    <a:pt x="3546" y="2941"/>
                  </a:lnTo>
                  <a:lnTo>
                    <a:pt x="3606" y="2941"/>
                  </a:lnTo>
                  <a:lnTo>
                    <a:pt x="3669" y="2941"/>
                  </a:lnTo>
                  <a:lnTo>
                    <a:pt x="3736" y="2940"/>
                  </a:lnTo>
                  <a:lnTo>
                    <a:pt x="3806" y="2938"/>
                  </a:lnTo>
                  <a:lnTo>
                    <a:pt x="3880" y="2936"/>
                  </a:lnTo>
                  <a:lnTo>
                    <a:pt x="3958" y="2932"/>
                  </a:lnTo>
                  <a:lnTo>
                    <a:pt x="4127" y="2923"/>
                  </a:lnTo>
                  <a:lnTo>
                    <a:pt x="4127" y="292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Freeform: Shape 79"/>
            <p:cNvSpPr/>
            <p:nvPr/>
          </p:nvSpPr>
          <p:spPr bwMode="auto">
            <a:xfrm>
              <a:off x="3675375" y="1545636"/>
              <a:ext cx="611931" cy="842058"/>
            </a:xfrm>
            <a:custGeom>
              <a:avLst/>
              <a:gdLst>
                <a:gd name="T0" fmla="*/ 2913 w 2926"/>
                <a:gd name="T1" fmla="*/ 1800 h 4023"/>
                <a:gd name="T2" fmla="*/ 2872 w 2926"/>
                <a:gd name="T3" fmla="*/ 1719 h 4023"/>
                <a:gd name="T4" fmla="*/ 2808 w 2926"/>
                <a:gd name="T5" fmla="*/ 1678 h 4023"/>
                <a:gd name="T6" fmla="*/ 2725 w 2926"/>
                <a:gd name="T7" fmla="*/ 1705 h 4023"/>
                <a:gd name="T8" fmla="*/ 2472 w 2926"/>
                <a:gd name="T9" fmla="*/ 1857 h 4023"/>
                <a:gd name="T10" fmla="*/ 2238 w 2926"/>
                <a:gd name="T11" fmla="*/ 1942 h 4023"/>
                <a:gd name="T12" fmla="*/ 2120 w 2926"/>
                <a:gd name="T13" fmla="*/ 1951 h 4023"/>
                <a:gd name="T14" fmla="*/ 1976 w 2926"/>
                <a:gd name="T15" fmla="*/ 1926 h 4023"/>
                <a:gd name="T16" fmla="*/ 1858 w 2926"/>
                <a:gd name="T17" fmla="*/ 1865 h 4023"/>
                <a:gd name="T18" fmla="*/ 1767 w 2926"/>
                <a:gd name="T19" fmla="*/ 1777 h 4023"/>
                <a:gd name="T20" fmla="*/ 1703 w 2926"/>
                <a:gd name="T21" fmla="*/ 1669 h 4023"/>
                <a:gd name="T22" fmla="*/ 1658 w 2926"/>
                <a:gd name="T23" fmla="*/ 1473 h 4023"/>
                <a:gd name="T24" fmla="*/ 1692 w 2926"/>
                <a:gd name="T25" fmla="*/ 1237 h 4023"/>
                <a:gd name="T26" fmla="*/ 1750 w 2926"/>
                <a:gd name="T27" fmla="*/ 1124 h 4023"/>
                <a:gd name="T28" fmla="*/ 1830 w 2926"/>
                <a:gd name="T29" fmla="*/ 1036 h 4023"/>
                <a:gd name="T30" fmla="*/ 1971 w 2926"/>
                <a:gd name="T31" fmla="*/ 952 h 4023"/>
                <a:gd name="T32" fmla="*/ 2155 w 2926"/>
                <a:gd name="T33" fmla="*/ 919 h 4023"/>
                <a:gd name="T34" fmla="*/ 2312 w 2926"/>
                <a:gd name="T35" fmla="*/ 935 h 4023"/>
                <a:gd name="T36" fmla="*/ 2490 w 2926"/>
                <a:gd name="T37" fmla="*/ 997 h 4023"/>
                <a:gd name="T38" fmla="*/ 2739 w 2926"/>
                <a:gd name="T39" fmla="*/ 1121 h 4023"/>
                <a:gd name="T40" fmla="*/ 2810 w 2926"/>
                <a:gd name="T41" fmla="*/ 1138 h 4023"/>
                <a:gd name="T42" fmla="*/ 2847 w 2926"/>
                <a:gd name="T43" fmla="*/ 1072 h 4023"/>
                <a:gd name="T44" fmla="*/ 2882 w 2926"/>
                <a:gd name="T45" fmla="*/ 821 h 4023"/>
                <a:gd name="T46" fmla="*/ 2895 w 2926"/>
                <a:gd name="T47" fmla="*/ 232 h 4023"/>
                <a:gd name="T48" fmla="*/ 287 w 2926"/>
                <a:gd name="T49" fmla="*/ 1 h 4023"/>
                <a:gd name="T50" fmla="*/ 185 w 2926"/>
                <a:gd name="T51" fmla="*/ 26 h 4023"/>
                <a:gd name="T52" fmla="*/ 97 w 2926"/>
                <a:gd name="T53" fmla="*/ 80 h 4023"/>
                <a:gd name="T54" fmla="*/ 33 w 2926"/>
                <a:gd name="T55" fmla="*/ 156 h 4023"/>
                <a:gd name="T56" fmla="*/ 1 w 2926"/>
                <a:gd name="T57" fmla="*/ 251 h 4023"/>
                <a:gd name="T58" fmla="*/ 277 w 2926"/>
                <a:gd name="T59" fmla="*/ 2885 h 4023"/>
                <a:gd name="T60" fmla="*/ 858 w 2926"/>
                <a:gd name="T61" fmla="*/ 2896 h 4023"/>
                <a:gd name="T62" fmla="*/ 1170 w 2926"/>
                <a:gd name="T63" fmla="*/ 2946 h 4023"/>
                <a:gd name="T64" fmla="*/ 1276 w 2926"/>
                <a:gd name="T65" fmla="*/ 2998 h 4023"/>
                <a:gd name="T66" fmla="*/ 1308 w 2926"/>
                <a:gd name="T67" fmla="*/ 3057 h 4023"/>
                <a:gd name="T68" fmla="*/ 1287 w 2926"/>
                <a:gd name="T69" fmla="*/ 3131 h 4023"/>
                <a:gd name="T70" fmla="*/ 1179 w 2926"/>
                <a:gd name="T71" fmla="*/ 3268 h 4023"/>
                <a:gd name="T72" fmla="*/ 1118 w 2926"/>
                <a:gd name="T73" fmla="*/ 3421 h 4023"/>
                <a:gd name="T74" fmla="*/ 1101 w 2926"/>
                <a:gd name="T75" fmla="*/ 3612 h 4023"/>
                <a:gd name="T76" fmla="*/ 1137 w 2926"/>
                <a:gd name="T77" fmla="*/ 3776 h 4023"/>
                <a:gd name="T78" fmla="*/ 1218 w 2926"/>
                <a:gd name="T79" fmla="*/ 3899 h 4023"/>
                <a:gd name="T80" fmla="*/ 1331 w 2926"/>
                <a:gd name="T81" fmla="*/ 3979 h 4023"/>
                <a:gd name="T82" fmla="*/ 1462 w 2926"/>
                <a:gd name="T83" fmla="*/ 4018 h 4023"/>
                <a:gd name="T84" fmla="*/ 1600 w 2926"/>
                <a:gd name="T85" fmla="*/ 4018 h 4023"/>
                <a:gd name="T86" fmla="*/ 1729 w 2926"/>
                <a:gd name="T87" fmla="*/ 3979 h 4023"/>
                <a:gd name="T88" fmla="*/ 1838 w 2926"/>
                <a:gd name="T89" fmla="*/ 3902 h 4023"/>
                <a:gd name="T90" fmla="*/ 1912 w 2926"/>
                <a:gd name="T91" fmla="*/ 3789 h 4023"/>
                <a:gd name="T92" fmla="*/ 1940 w 2926"/>
                <a:gd name="T93" fmla="*/ 3641 h 4023"/>
                <a:gd name="T94" fmla="*/ 1920 w 2926"/>
                <a:gd name="T95" fmla="*/ 3470 h 4023"/>
                <a:gd name="T96" fmla="*/ 1860 w 2926"/>
                <a:gd name="T97" fmla="*/ 3327 h 4023"/>
                <a:gd name="T98" fmla="*/ 1740 w 2926"/>
                <a:gd name="T99" fmla="*/ 3155 h 4023"/>
                <a:gd name="T100" fmla="*/ 1719 w 2926"/>
                <a:gd name="T101" fmla="*/ 3085 h 4023"/>
                <a:gd name="T102" fmla="*/ 1746 w 2926"/>
                <a:gd name="T103" fmla="*/ 2999 h 4023"/>
                <a:gd name="T104" fmla="*/ 1827 w 2926"/>
                <a:gd name="T105" fmla="*/ 2939 h 4023"/>
                <a:gd name="T106" fmla="*/ 2018 w 2926"/>
                <a:gd name="T107" fmla="*/ 2891 h 4023"/>
                <a:gd name="T108" fmla="*/ 2381 w 2926"/>
                <a:gd name="T109" fmla="*/ 2878 h 4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26" h="4023">
                  <a:moveTo>
                    <a:pt x="2905" y="2902"/>
                  </a:moveTo>
                  <a:lnTo>
                    <a:pt x="2926" y="1897"/>
                  </a:lnTo>
                  <a:lnTo>
                    <a:pt x="2926" y="1897"/>
                  </a:lnTo>
                  <a:lnTo>
                    <a:pt x="2925" y="1869"/>
                  </a:lnTo>
                  <a:lnTo>
                    <a:pt x="2922" y="1841"/>
                  </a:lnTo>
                  <a:lnTo>
                    <a:pt x="2917" y="1813"/>
                  </a:lnTo>
                  <a:lnTo>
                    <a:pt x="2913" y="1800"/>
                  </a:lnTo>
                  <a:lnTo>
                    <a:pt x="2909" y="1787"/>
                  </a:lnTo>
                  <a:lnTo>
                    <a:pt x="2905" y="1774"/>
                  </a:lnTo>
                  <a:lnTo>
                    <a:pt x="2899" y="1762"/>
                  </a:lnTo>
                  <a:lnTo>
                    <a:pt x="2893" y="1750"/>
                  </a:lnTo>
                  <a:lnTo>
                    <a:pt x="2887" y="1739"/>
                  </a:lnTo>
                  <a:lnTo>
                    <a:pt x="2879" y="1728"/>
                  </a:lnTo>
                  <a:lnTo>
                    <a:pt x="2872" y="1719"/>
                  </a:lnTo>
                  <a:lnTo>
                    <a:pt x="2863" y="1709"/>
                  </a:lnTo>
                  <a:lnTo>
                    <a:pt x="2853" y="1701"/>
                  </a:lnTo>
                  <a:lnTo>
                    <a:pt x="2853" y="1701"/>
                  </a:lnTo>
                  <a:lnTo>
                    <a:pt x="2841" y="1692"/>
                  </a:lnTo>
                  <a:lnTo>
                    <a:pt x="2830" y="1686"/>
                  </a:lnTo>
                  <a:lnTo>
                    <a:pt x="2819" y="1681"/>
                  </a:lnTo>
                  <a:lnTo>
                    <a:pt x="2808" y="1678"/>
                  </a:lnTo>
                  <a:lnTo>
                    <a:pt x="2798" y="1677"/>
                  </a:lnTo>
                  <a:lnTo>
                    <a:pt x="2788" y="1678"/>
                  </a:lnTo>
                  <a:lnTo>
                    <a:pt x="2777" y="1679"/>
                  </a:lnTo>
                  <a:lnTo>
                    <a:pt x="2767" y="1682"/>
                  </a:lnTo>
                  <a:lnTo>
                    <a:pt x="2757" y="1687"/>
                  </a:lnTo>
                  <a:lnTo>
                    <a:pt x="2746" y="1692"/>
                  </a:lnTo>
                  <a:lnTo>
                    <a:pt x="2725" y="1705"/>
                  </a:lnTo>
                  <a:lnTo>
                    <a:pt x="2675" y="1737"/>
                  </a:lnTo>
                  <a:lnTo>
                    <a:pt x="2675" y="1737"/>
                  </a:lnTo>
                  <a:lnTo>
                    <a:pt x="2625" y="1769"/>
                  </a:lnTo>
                  <a:lnTo>
                    <a:pt x="2567" y="1805"/>
                  </a:lnTo>
                  <a:lnTo>
                    <a:pt x="2537" y="1823"/>
                  </a:lnTo>
                  <a:lnTo>
                    <a:pt x="2505" y="1840"/>
                  </a:lnTo>
                  <a:lnTo>
                    <a:pt x="2472" y="1857"/>
                  </a:lnTo>
                  <a:lnTo>
                    <a:pt x="2437" y="1874"/>
                  </a:lnTo>
                  <a:lnTo>
                    <a:pt x="2403" y="1890"/>
                  </a:lnTo>
                  <a:lnTo>
                    <a:pt x="2367" y="1904"/>
                  </a:lnTo>
                  <a:lnTo>
                    <a:pt x="2331" y="1918"/>
                  </a:lnTo>
                  <a:lnTo>
                    <a:pt x="2293" y="1929"/>
                  </a:lnTo>
                  <a:lnTo>
                    <a:pt x="2256" y="1938"/>
                  </a:lnTo>
                  <a:lnTo>
                    <a:pt x="2238" y="1942"/>
                  </a:lnTo>
                  <a:lnTo>
                    <a:pt x="2219" y="1945"/>
                  </a:lnTo>
                  <a:lnTo>
                    <a:pt x="2200" y="1948"/>
                  </a:lnTo>
                  <a:lnTo>
                    <a:pt x="2180" y="1950"/>
                  </a:lnTo>
                  <a:lnTo>
                    <a:pt x="2161" y="1951"/>
                  </a:lnTo>
                  <a:lnTo>
                    <a:pt x="2143" y="1951"/>
                  </a:lnTo>
                  <a:lnTo>
                    <a:pt x="2143" y="1951"/>
                  </a:lnTo>
                  <a:lnTo>
                    <a:pt x="2120" y="1951"/>
                  </a:lnTo>
                  <a:lnTo>
                    <a:pt x="2098" y="1950"/>
                  </a:lnTo>
                  <a:lnTo>
                    <a:pt x="2076" y="1948"/>
                  </a:lnTo>
                  <a:lnTo>
                    <a:pt x="2055" y="1945"/>
                  </a:lnTo>
                  <a:lnTo>
                    <a:pt x="2034" y="1941"/>
                  </a:lnTo>
                  <a:lnTo>
                    <a:pt x="2014" y="1937"/>
                  </a:lnTo>
                  <a:lnTo>
                    <a:pt x="1995" y="1932"/>
                  </a:lnTo>
                  <a:lnTo>
                    <a:pt x="1976" y="1926"/>
                  </a:lnTo>
                  <a:lnTo>
                    <a:pt x="1958" y="1919"/>
                  </a:lnTo>
                  <a:lnTo>
                    <a:pt x="1940" y="1911"/>
                  </a:lnTo>
                  <a:lnTo>
                    <a:pt x="1923" y="1903"/>
                  </a:lnTo>
                  <a:lnTo>
                    <a:pt x="1905" y="1894"/>
                  </a:lnTo>
                  <a:lnTo>
                    <a:pt x="1889" y="1885"/>
                  </a:lnTo>
                  <a:lnTo>
                    <a:pt x="1873" y="1875"/>
                  </a:lnTo>
                  <a:lnTo>
                    <a:pt x="1858" y="1865"/>
                  </a:lnTo>
                  <a:lnTo>
                    <a:pt x="1844" y="1854"/>
                  </a:lnTo>
                  <a:lnTo>
                    <a:pt x="1830" y="1843"/>
                  </a:lnTo>
                  <a:lnTo>
                    <a:pt x="1816" y="1830"/>
                  </a:lnTo>
                  <a:lnTo>
                    <a:pt x="1803" y="1818"/>
                  </a:lnTo>
                  <a:lnTo>
                    <a:pt x="1791" y="1805"/>
                  </a:lnTo>
                  <a:lnTo>
                    <a:pt x="1778" y="1791"/>
                  </a:lnTo>
                  <a:lnTo>
                    <a:pt x="1767" y="1777"/>
                  </a:lnTo>
                  <a:lnTo>
                    <a:pt x="1756" y="1762"/>
                  </a:lnTo>
                  <a:lnTo>
                    <a:pt x="1746" y="1747"/>
                  </a:lnTo>
                  <a:lnTo>
                    <a:pt x="1736" y="1732"/>
                  </a:lnTo>
                  <a:lnTo>
                    <a:pt x="1727" y="1717"/>
                  </a:lnTo>
                  <a:lnTo>
                    <a:pt x="1719" y="1701"/>
                  </a:lnTo>
                  <a:lnTo>
                    <a:pt x="1711" y="1685"/>
                  </a:lnTo>
                  <a:lnTo>
                    <a:pt x="1703" y="1669"/>
                  </a:lnTo>
                  <a:lnTo>
                    <a:pt x="1696" y="1652"/>
                  </a:lnTo>
                  <a:lnTo>
                    <a:pt x="1690" y="1634"/>
                  </a:lnTo>
                  <a:lnTo>
                    <a:pt x="1684" y="1617"/>
                  </a:lnTo>
                  <a:lnTo>
                    <a:pt x="1675" y="1582"/>
                  </a:lnTo>
                  <a:lnTo>
                    <a:pt x="1667" y="1546"/>
                  </a:lnTo>
                  <a:lnTo>
                    <a:pt x="1662" y="1509"/>
                  </a:lnTo>
                  <a:lnTo>
                    <a:pt x="1658" y="1473"/>
                  </a:lnTo>
                  <a:lnTo>
                    <a:pt x="1657" y="1436"/>
                  </a:lnTo>
                  <a:lnTo>
                    <a:pt x="1659" y="1399"/>
                  </a:lnTo>
                  <a:lnTo>
                    <a:pt x="1662" y="1362"/>
                  </a:lnTo>
                  <a:lnTo>
                    <a:pt x="1668" y="1326"/>
                  </a:lnTo>
                  <a:lnTo>
                    <a:pt x="1676" y="1290"/>
                  </a:lnTo>
                  <a:lnTo>
                    <a:pt x="1686" y="1255"/>
                  </a:lnTo>
                  <a:lnTo>
                    <a:pt x="1692" y="1237"/>
                  </a:lnTo>
                  <a:lnTo>
                    <a:pt x="1699" y="1220"/>
                  </a:lnTo>
                  <a:lnTo>
                    <a:pt x="1706" y="1203"/>
                  </a:lnTo>
                  <a:lnTo>
                    <a:pt x="1714" y="1187"/>
                  </a:lnTo>
                  <a:lnTo>
                    <a:pt x="1722" y="1171"/>
                  </a:lnTo>
                  <a:lnTo>
                    <a:pt x="1731" y="1155"/>
                  </a:lnTo>
                  <a:lnTo>
                    <a:pt x="1740" y="1140"/>
                  </a:lnTo>
                  <a:lnTo>
                    <a:pt x="1750" y="1124"/>
                  </a:lnTo>
                  <a:lnTo>
                    <a:pt x="1761" y="1109"/>
                  </a:lnTo>
                  <a:lnTo>
                    <a:pt x="1772" y="1094"/>
                  </a:lnTo>
                  <a:lnTo>
                    <a:pt x="1785" y="1080"/>
                  </a:lnTo>
                  <a:lnTo>
                    <a:pt x="1797" y="1067"/>
                  </a:lnTo>
                  <a:lnTo>
                    <a:pt x="1797" y="1067"/>
                  </a:lnTo>
                  <a:lnTo>
                    <a:pt x="1813" y="1051"/>
                  </a:lnTo>
                  <a:lnTo>
                    <a:pt x="1830" y="1036"/>
                  </a:lnTo>
                  <a:lnTo>
                    <a:pt x="1847" y="1021"/>
                  </a:lnTo>
                  <a:lnTo>
                    <a:pt x="1865" y="1008"/>
                  </a:lnTo>
                  <a:lnTo>
                    <a:pt x="1885" y="995"/>
                  </a:lnTo>
                  <a:lnTo>
                    <a:pt x="1905" y="983"/>
                  </a:lnTo>
                  <a:lnTo>
                    <a:pt x="1927" y="971"/>
                  </a:lnTo>
                  <a:lnTo>
                    <a:pt x="1948" y="961"/>
                  </a:lnTo>
                  <a:lnTo>
                    <a:pt x="1971" y="952"/>
                  </a:lnTo>
                  <a:lnTo>
                    <a:pt x="1995" y="944"/>
                  </a:lnTo>
                  <a:lnTo>
                    <a:pt x="2019" y="937"/>
                  </a:lnTo>
                  <a:lnTo>
                    <a:pt x="2044" y="931"/>
                  </a:lnTo>
                  <a:lnTo>
                    <a:pt x="2071" y="926"/>
                  </a:lnTo>
                  <a:lnTo>
                    <a:pt x="2098" y="923"/>
                  </a:lnTo>
                  <a:lnTo>
                    <a:pt x="2126" y="920"/>
                  </a:lnTo>
                  <a:lnTo>
                    <a:pt x="2155" y="919"/>
                  </a:lnTo>
                  <a:lnTo>
                    <a:pt x="2155" y="919"/>
                  </a:lnTo>
                  <a:lnTo>
                    <a:pt x="2182" y="919"/>
                  </a:lnTo>
                  <a:lnTo>
                    <a:pt x="2210" y="920"/>
                  </a:lnTo>
                  <a:lnTo>
                    <a:pt x="2237" y="922"/>
                  </a:lnTo>
                  <a:lnTo>
                    <a:pt x="2262" y="926"/>
                  </a:lnTo>
                  <a:lnTo>
                    <a:pt x="2287" y="930"/>
                  </a:lnTo>
                  <a:lnTo>
                    <a:pt x="2312" y="935"/>
                  </a:lnTo>
                  <a:lnTo>
                    <a:pt x="2337" y="940"/>
                  </a:lnTo>
                  <a:lnTo>
                    <a:pt x="2360" y="947"/>
                  </a:lnTo>
                  <a:lnTo>
                    <a:pt x="2383" y="954"/>
                  </a:lnTo>
                  <a:lnTo>
                    <a:pt x="2405" y="961"/>
                  </a:lnTo>
                  <a:lnTo>
                    <a:pt x="2427" y="970"/>
                  </a:lnTo>
                  <a:lnTo>
                    <a:pt x="2448" y="978"/>
                  </a:lnTo>
                  <a:lnTo>
                    <a:pt x="2490" y="997"/>
                  </a:lnTo>
                  <a:lnTo>
                    <a:pt x="2530" y="1016"/>
                  </a:lnTo>
                  <a:lnTo>
                    <a:pt x="2568" y="1036"/>
                  </a:lnTo>
                  <a:lnTo>
                    <a:pt x="2605" y="1055"/>
                  </a:lnTo>
                  <a:lnTo>
                    <a:pt x="2640" y="1073"/>
                  </a:lnTo>
                  <a:lnTo>
                    <a:pt x="2674" y="1091"/>
                  </a:lnTo>
                  <a:lnTo>
                    <a:pt x="2706" y="1106"/>
                  </a:lnTo>
                  <a:lnTo>
                    <a:pt x="2739" y="1121"/>
                  </a:lnTo>
                  <a:lnTo>
                    <a:pt x="2755" y="1126"/>
                  </a:lnTo>
                  <a:lnTo>
                    <a:pt x="2770" y="1131"/>
                  </a:lnTo>
                  <a:lnTo>
                    <a:pt x="2786" y="1135"/>
                  </a:lnTo>
                  <a:lnTo>
                    <a:pt x="2801" y="1138"/>
                  </a:lnTo>
                  <a:lnTo>
                    <a:pt x="2801" y="1138"/>
                  </a:lnTo>
                  <a:lnTo>
                    <a:pt x="2805" y="1138"/>
                  </a:lnTo>
                  <a:lnTo>
                    <a:pt x="2810" y="1138"/>
                  </a:lnTo>
                  <a:lnTo>
                    <a:pt x="2814" y="1136"/>
                  </a:lnTo>
                  <a:lnTo>
                    <a:pt x="2819" y="1132"/>
                  </a:lnTo>
                  <a:lnTo>
                    <a:pt x="2823" y="1128"/>
                  </a:lnTo>
                  <a:lnTo>
                    <a:pt x="2827" y="1123"/>
                  </a:lnTo>
                  <a:lnTo>
                    <a:pt x="2834" y="1109"/>
                  </a:lnTo>
                  <a:lnTo>
                    <a:pt x="2841" y="1092"/>
                  </a:lnTo>
                  <a:lnTo>
                    <a:pt x="2847" y="1072"/>
                  </a:lnTo>
                  <a:lnTo>
                    <a:pt x="2853" y="1049"/>
                  </a:lnTo>
                  <a:lnTo>
                    <a:pt x="2860" y="1023"/>
                  </a:lnTo>
                  <a:lnTo>
                    <a:pt x="2864" y="995"/>
                  </a:lnTo>
                  <a:lnTo>
                    <a:pt x="2869" y="963"/>
                  </a:lnTo>
                  <a:lnTo>
                    <a:pt x="2873" y="930"/>
                  </a:lnTo>
                  <a:lnTo>
                    <a:pt x="2876" y="895"/>
                  </a:lnTo>
                  <a:lnTo>
                    <a:pt x="2882" y="821"/>
                  </a:lnTo>
                  <a:lnTo>
                    <a:pt x="2887" y="743"/>
                  </a:lnTo>
                  <a:lnTo>
                    <a:pt x="2890" y="663"/>
                  </a:lnTo>
                  <a:lnTo>
                    <a:pt x="2893" y="584"/>
                  </a:lnTo>
                  <a:lnTo>
                    <a:pt x="2894" y="506"/>
                  </a:lnTo>
                  <a:lnTo>
                    <a:pt x="2895" y="433"/>
                  </a:lnTo>
                  <a:lnTo>
                    <a:pt x="2895" y="312"/>
                  </a:lnTo>
                  <a:lnTo>
                    <a:pt x="2895" y="232"/>
                  </a:lnTo>
                  <a:lnTo>
                    <a:pt x="2895" y="232"/>
                  </a:lnTo>
                  <a:lnTo>
                    <a:pt x="2895" y="106"/>
                  </a:lnTo>
                  <a:lnTo>
                    <a:pt x="2896" y="0"/>
                  </a:lnTo>
                  <a:lnTo>
                    <a:pt x="319" y="0"/>
                  </a:lnTo>
                  <a:lnTo>
                    <a:pt x="319" y="0"/>
                  </a:lnTo>
                  <a:lnTo>
                    <a:pt x="303" y="0"/>
                  </a:lnTo>
                  <a:lnTo>
                    <a:pt x="287" y="1"/>
                  </a:lnTo>
                  <a:lnTo>
                    <a:pt x="272" y="3"/>
                  </a:lnTo>
                  <a:lnTo>
                    <a:pt x="257" y="5"/>
                  </a:lnTo>
                  <a:lnTo>
                    <a:pt x="242" y="8"/>
                  </a:lnTo>
                  <a:lnTo>
                    <a:pt x="228" y="12"/>
                  </a:lnTo>
                  <a:lnTo>
                    <a:pt x="213" y="16"/>
                  </a:lnTo>
                  <a:lnTo>
                    <a:pt x="199" y="21"/>
                  </a:lnTo>
                  <a:lnTo>
                    <a:pt x="185" y="26"/>
                  </a:lnTo>
                  <a:lnTo>
                    <a:pt x="171" y="32"/>
                  </a:lnTo>
                  <a:lnTo>
                    <a:pt x="158" y="38"/>
                  </a:lnTo>
                  <a:lnTo>
                    <a:pt x="145" y="46"/>
                  </a:lnTo>
                  <a:lnTo>
                    <a:pt x="132" y="54"/>
                  </a:lnTo>
                  <a:lnTo>
                    <a:pt x="120" y="62"/>
                  </a:lnTo>
                  <a:lnTo>
                    <a:pt x="108" y="71"/>
                  </a:lnTo>
                  <a:lnTo>
                    <a:pt x="97" y="80"/>
                  </a:lnTo>
                  <a:lnTo>
                    <a:pt x="86" y="89"/>
                  </a:lnTo>
                  <a:lnTo>
                    <a:pt x="76" y="99"/>
                  </a:lnTo>
                  <a:lnTo>
                    <a:pt x="66" y="110"/>
                  </a:lnTo>
                  <a:lnTo>
                    <a:pt x="57" y="121"/>
                  </a:lnTo>
                  <a:lnTo>
                    <a:pt x="49" y="132"/>
                  </a:lnTo>
                  <a:lnTo>
                    <a:pt x="40" y="144"/>
                  </a:lnTo>
                  <a:lnTo>
                    <a:pt x="33" y="156"/>
                  </a:lnTo>
                  <a:lnTo>
                    <a:pt x="26" y="168"/>
                  </a:lnTo>
                  <a:lnTo>
                    <a:pt x="20" y="182"/>
                  </a:lnTo>
                  <a:lnTo>
                    <a:pt x="15" y="195"/>
                  </a:lnTo>
                  <a:lnTo>
                    <a:pt x="10" y="209"/>
                  </a:lnTo>
                  <a:lnTo>
                    <a:pt x="6" y="223"/>
                  </a:lnTo>
                  <a:lnTo>
                    <a:pt x="3" y="237"/>
                  </a:lnTo>
                  <a:lnTo>
                    <a:pt x="1" y="251"/>
                  </a:lnTo>
                  <a:lnTo>
                    <a:pt x="0" y="266"/>
                  </a:lnTo>
                  <a:lnTo>
                    <a:pt x="0" y="281"/>
                  </a:lnTo>
                  <a:lnTo>
                    <a:pt x="0" y="2895"/>
                  </a:lnTo>
                  <a:lnTo>
                    <a:pt x="0" y="2895"/>
                  </a:lnTo>
                  <a:lnTo>
                    <a:pt x="110" y="2890"/>
                  </a:lnTo>
                  <a:lnTo>
                    <a:pt x="188" y="2887"/>
                  </a:lnTo>
                  <a:lnTo>
                    <a:pt x="277" y="2885"/>
                  </a:lnTo>
                  <a:lnTo>
                    <a:pt x="375" y="2883"/>
                  </a:lnTo>
                  <a:lnTo>
                    <a:pt x="480" y="2882"/>
                  </a:lnTo>
                  <a:lnTo>
                    <a:pt x="588" y="2884"/>
                  </a:lnTo>
                  <a:lnTo>
                    <a:pt x="697" y="2887"/>
                  </a:lnTo>
                  <a:lnTo>
                    <a:pt x="752" y="2889"/>
                  </a:lnTo>
                  <a:lnTo>
                    <a:pt x="805" y="2892"/>
                  </a:lnTo>
                  <a:lnTo>
                    <a:pt x="858" y="2896"/>
                  </a:lnTo>
                  <a:lnTo>
                    <a:pt x="909" y="2900"/>
                  </a:lnTo>
                  <a:lnTo>
                    <a:pt x="958" y="2905"/>
                  </a:lnTo>
                  <a:lnTo>
                    <a:pt x="1006" y="2912"/>
                  </a:lnTo>
                  <a:lnTo>
                    <a:pt x="1051" y="2919"/>
                  </a:lnTo>
                  <a:lnTo>
                    <a:pt x="1093" y="2927"/>
                  </a:lnTo>
                  <a:lnTo>
                    <a:pt x="1134" y="2936"/>
                  </a:lnTo>
                  <a:lnTo>
                    <a:pt x="1170" y="2946"/>
                  </a:lnTo>
                  <a:lnTo>
                    <a:pt x="1202" y="2957"/>
                  </a:lnTo>
                  <a:lnTo>
                    <a:pt x="1217" y="2963"/>
                  </a:lnTo>
                  <a:lnTo>
                    <a:pt x="1231" y="2969"/>
                  </a:lnTo>
                  <a:lnTo>
                    <a:pt x="1244" y="2976"/>
                  </a:lnTo>
                  <a:lnTo>
                    <a:pt x="1256" y="2982"/>
                  </a:lnTo>
                  <a:lnTo>
                    <a:pt x="1267" y="2991"/>
                  </a:lnTo>
                  <a:lnTo>
                    <a:pt x="1276" y="2998"/>
                  </a:lnTo>
                  <a:lnTo>
                    <a:pt x="1284" y="3006"/>
                  </a:lnTo>
                  <a:lnTo>
                    <a:pt x="1291" y="3014"/>
                  </a:lnTo>
                  <a:lnTo>
                    <a:pt x="1297" y="3023"/>
                  </a:lnTo>
                  <a:lnTo>
                    <a:pt x="1301" y="3032"/>
                  </a:lnTo>
                  <a:lnTo>
                    <a:pt x="1301" y="3032"/>
                  </a:lnTo>
                  <a:lnTo>
                    <a:pt x="1306" y="3044"/>
                  </a:lnTo>
                  <a:lnTo>
                    <a:pt x="1308" y="3057"/>
                  </a:lnTo>
                  <a:lnTo>
                    <a:pt x="1309" y="3068"/>
                  </a:lnTo>
                  <a:lnTo>
                    <a:pt x="1309" y="3079"/>
                  </a:lnTo>
                  <a:lnTo>
                    <a:pt x="1307" y="3090"/>
                  </a:lnTo>
                  <a:lnTo>
                    <a:pt x="1304" y="3100"/>
                  </a:lnTo>
                  <a:lnTo>
                    <a:pt x="1299" y="3110"/>
                  </a:lnTo>
                  <a:lnTo>
                    <a:pt x="1294" y="3120"/>
                  </a:lnTo>
                  <a:lnTo>
                    <a:pt x="1287" y="3131"/>
                  </a:lnTo>
                  <a:lnTo>
                    <a:pt x="1280" y="3141"/>
                  </a:lnTo>
                  <a:lnTo>
                    <a:pt x="1263" y="3162"/>
                  </a:lnTo>
                  <a:lnTo>
                    <a:pt x="1243" y="3184"/>
                  </a:lnTo>
                  <a:lnTo>
                    <a:pt x="1222" y="3208"/>
                  </a:lnTo>
                  <a:lnTo>
                    <a:pt x="1200" y="3236"/>
                  </a:lnTo>
                  <a:lnTo>
                    <a:pt x="1190" y="3251"/>
                  </a:lnTo>
                  <a:lnTo>
                    <a:pt x="1179" y="3268"/>
                  </a:lnTo>
                  <a:lnTo>
                    <a:pt x="1169" y="3286"/>
                  </a:lnTo>
                  <a:lnTo>
                    <a:pt x="1159" y="3304"/>
                  </a:lnTo>
                  <a:lnTo>
                    <a:pt x="1149" y="3324"/>
                  </a:lnTo>
                  <a:lnTo>
                    <a:pt x="1140" y="3346"/>
                  </a:lnTo>
                  <a:lnTo>
                    <a:pt x="1132" y="3369"/>
                  </a:lnTo>
                  <a:lnTo>
                    <a:pt x="1125" y="3395"/>
                  </a:lnTo>
                  <a:lnTo>
                    <a:pt x="1118" y="3421"/>
                  </a:lnTo>
                  <a:lnTo>
                    <a:pt x="1111" y="3450"/>
                  </a:lnTo>
                  <a:lnTo>
                    <a:pt x="1107" y="3480"/>
                  </a:lnTo>
                  <a:lnTo>
                    <a:pt x="1103" y="3512"/>
                  </a:lnTo>
                  <a:lnTo>
                    <a:pt x="1101" y="3548"/>
                  </a:lnTo>
                  <a:lnTo>
                    <a:pt x="1101" y="3585"/>
                  </a:lnTo>
                  <a:lnTo>
                    <a:pt x="1101" y="3585"/>
                  </a:lnTo>
                  <a:lnTo>
                    <a:pt x="1101" y="3612"/>
                  </a:lnTo>
                  <a:lnTo>
                    <a:pt x="1103" y="3638"/>
                  </a:lnTo>
                  <a:lnTo>
                    <a:pt x="1106" y="3664"/>
                  </a:lnTo>
                  <a:lnTo>
                    <a:pt x="1110" y="3688"/>
                  </a:lnTo>
                  <a:lnTo>
                    <a:pt x="1116" y="3711"/>
                  </a:lnTo>
                  <a:lnTo>
                    <a:pt x="1122" y="3734"/>
                  </a:lnTo>
                  <a:lnTo>
                    <a:pt x="1129" y="3756"/>
                  </a:lnTo>
                  <a:lnTo>
                    <a:pt x="1137" y="3776"/>
                  </a:lnTo>
                  <a:lnTo>
                    <a:pt x="1147" y="3797"/>
                  </a:lnTo>
                  <a:lnTo>
                    <a:pt x="1156" y="3816"/>
                  </a:lnTo>
                  <a:lnTo>
                    <a:pt x="1167" y="3834"/>
                  </a:lnTo>
                  <a:lnTo>
                    <a:pt x="1179" y="3852"/>
                  </a:lnTo>
                  <a:lnTo>
                    <a:pt x="1191" y="3868"/>
                  </a:lnTo>
                  <a:lnTo>
                    <a:pt x="1204" y="3884"/>
                  </a:lnTo>
                  <a:lnTo>
                    <a:pt x="1218" y="3899"/>
                  </a:lnTo>
                  <a:lnTo>
                    <a:pt x="1232" y="3912"/>
                  </a:lnTo>
                  <a:lnTo>
                    <a:pt x="1247" y="3926"/>
                  </a:lnTo>
                  <a:lnTo>
                    <a:pt x="1264" y="3939"/>
                  </a:lnTo>
                  <a:lnTo>
                    <a:pt x="1280" y="3950"/>
                  </a:lnTo>
                  <a:lnTo>
                    <a:pt x="1296" y="3961"/>
                  </a:lnTo>
                  <a:lnTo>
                    <a:pt x="1313" y="3970"/>
                  </a:lnTo>
                  <a:lnTo>
                    <a:pt x="1331" y="3979"/>
                  </a:lnTo>
                  <a:lnTo>
                    <a:pt x="1349" y="3987"/>
                  </a:lnTo>
                  <a:lnTo>
                    <a:pt x="1367" y="3994"/>
                  </a:lnTo>
                  <a:lnTo>
                    <a:pt x="1386" y="4001"/>
                  </a:lnTo>
                  <a:lnTo>
                    <a:pt x="1405" y="4006"/>
                  </a:lnTo>
                  <a:lnTo>
                    <a:pt x="1424" y="4011"/>
                  </a:lnTo>
                  <a:lnTo>
                    <a:pt x="1443" y="4015"/>
                  </a:lnTo>
                  <a:lnTo>
                    <a:pt x="1462" y="4018"/>
                  </a:lnTo>
                  <a:lnTo>
                    <a:pt x="1482" y="4020"/>
                  </a:lnTo>
                  <a:lnTo>
                    <a:pt x="1501" y="4022"/>
                  </a:lnTo>
                  <a:lnTo>
                    <a:pt x="1522" y="4023"/>
                  </a:lnTo>
                  <a:lnTo>
                    <a:pt x="1541" y="4023"/>
                  </a:lnTo>
                  <a:lnTo>
                    <a:pt x="1561" y="4022"/>
                  </a:lnTo>
                  <a:lnTo>
                    <a:pt x="1580" y="4020"/>
                  </a:lnTo>
                  <a:lnTo>
                    <a:pt x="1600" y="4018"/>
                  </a:lnTo>
                  <a:lnTo>
                    <a:pt x="1619" y="4015"/>
                  </a:lnTo>
                  <a:lnTo>
                    <a:pt x="1638" y="4011"/>
                  </a:lnTo>
                  <a:lnTo>
                    <a:pt x="1658" y="4006"/>
                  </a:lnTo>
                  <a:lnTo>
                    <a:pt x="1676" y="4000"/>
                  </a:lnTo>
                  <a:lnTo>
                    <a:pt x="1694" y="3994"/>
                  </a:lnTo>
                  <a:lnTo>
                    <a:pt x="1712" y="3987"/>
                  </a:lnTo>
                  <a:lnTo>
                    <a:pt x="1729" y="3979"/>
                  </a:lnTo>
                  <a:lnTo>
                    <a:pt x="1746" y="3971"/>
                  </a:lnTo>
                  <a:lnTo>
                    <a:pt x="1763" y="3961"/>
                  </a:lnTo>
                  <a:lnTo>
                    <a:pt x="1779" y="3951"/>
                  </a:lnTo>
                  <a:lnTo>
                    <a:pt x="1795" y="3940"/>
                  </a:lnTo>
                  <a:lnTo>
                    <a:pt x="1810" y="3929"/>
                  </a:lnTo>
                  <a:lnTo>
                    <a:pt x="1825" y="3915"/>
                  </a:lnTo>
                  <a:lnTo>
                    <a:pt x="1838" y="3902"/>
                  </a:lnTo>
                  <a:lnTo>
                    <a:pt x="1851" y="3888"/>
                  </a:lnTo>
                  <a:lnTo>
                    <a:pt x="1863" y="3874"/>
                  </a:lnTo>
                  <a:lnTo>
                    <a:pt x="1875" y="3859"/>
                  </a:lnTo>
                  <a:lnTo>
                    <a:pt x="1886" y="3843"/>
                  </a:lnTo>
                  <a:lnTo>
                    <a:pt x="1895" y="3826"/>
                  </a:lnTo>
                  <a:lnTo>
                    <a:pt x="1904" y="3808"/>
                  </a:lnTo>
                  <a:lnTo>
                    <a:pt x="1912" y="3789"/>
                  </a:lnTo>
                  <a:lnTo>
                    <a:pt x="1920" y="3770"/>
                  </a:lnTo>
                  <a:lnTo>
                    <a:pt x="1926" y="3751"/>
                  </a:lnTo>
                  <a:lnTo>
                    <a:pt x="1931" y="3730"/>
                  </a:lnTo>
                  <a:lnTo>
                    <a:pt x="1935" y="3709"/>
                  </a:lnTo>
                  <a:lnTo>
                    <a:pt x="1938" y="3688"/>
                  </a:lnTo>
                  <a:lnTo>
                    <a:pt x="1940" y="3665"/>
                  </a:lnTo>
                  <a:lnTo>
                    <a:pt x="1940" y="3641"/>
                  </a:lnTo>
                  <a:lnTo>
                    <a:pt x="1940" y="3641"/>
                  </a:lnTo>
                  <a:lnTo>
                    <a:pt x="1940" y="3609"/>
                  </a:lnTo>
                  <a:lnTo>
                    <a:pt x="1938" y="3578"/>
                  </a:lnTo>
                  <a:lnTo>
                    <a:pt x="1935" y="3549"/>
                  </a:lnTo>
                  <a:lnTo>
                    <a:pt x="1931" y="3521"/>
                  </a:lnTo>
                  <a:lnTo>
                    <a:pt x="1926" y="3494"/>
                  </a:lnTo>
                  <a:lnTo>
                    <a:pt x="1920" y="3470"/>
                  </a:lnTo>
                  <a:lnTo>
                    <a:pt x="1912" y="3446"/>
                  </a:lnTo>
                  <a:lnTo>
                    <a:pt x="1905" y="3424"/>
                  </a:lnTo>
                  <a:lnTo>
                    <a:pt x="1897" y="3403"/>
                  </a:lnTo>
                  <a:lnTo>
                    <a:pt x="1888" y="3381"/>
                  </a:lnTo>
                  <a:lnTo>
                    <a:pt x="1879" y="3362"/>
                  </a:lnTo>
                  <a:lnTo>
                    <a:pt x="1870" y="3344"/>
                  </a:lnTo>
                  <a:lnTo>
                    <a:pt x="1860" y="3327"/>
                  </a:lnTo>
                  <a:lnTo>
                    <a:pt x="1850" y="3311"/>
                  </a:lnTo>
                  <a:lnTo>
                    <a:pt x="1830" y="3280"/>
                  </a:lnTo>
                  <a:lnTo>
                    <a:pt x="1810" y="3251"/>
                  </a:lnTo>
                  <a:lnTo>
                    <a:pt x="1790" y="3226"/>
                  </a:lnTo>
                  <a:lnTo>
                    <a:pt x="1771" y="3201"/>
                  </a:lnTo>
                  <a:lnTo>
                    <a:pt x="1755" y="3178"/>
                  </a:lnTo>
                  <a:lnTo>
                    <a:pt x="1740" y="3155"/>
                  </a:lnTo>
                  <a:lnTo>
                    <a:pt x="1735" y="3144"/>
                  </a:lnTo>
                  <a:lnTo>
                    <a:pt x="1730" y="3133"/>
                  </a:lnTo>
                  <a:lnTo>
                    <a:pt x="1725" y="3120"/>
                  </a:lnTo>
                  <a:lnTo>
                    <a:pt x="1722" y="3109"/>
                  </a:lnTo>
                  <a:lnTo>
                    <a:pt x="1720" y="3097"/>
                  </a:lnTo>
                  <a:lnTo>
                    <a:pt x="1719" y="3085"/>
                  </a:lnTo>
                  <a:lnTo>
                    <a:pt x="1719" y="3085"/>
                  </a:lnTo>
                  <a:lnTo>
                    <a:pt x="1720" y="3071"/>
                  </a:lnTo>
                  <a:lnTo>
                    <a:pt x="1721" y="3057"/>
                  </a:lnTo>
                  <a:lnTo>
                    <a:pt x="1724" y="3045"/>
                  </a:lnTo>
                  <a:lnTo>
                    <a:pt x="1728" y="3033"/>
                  </a:lnTo>
                  <a:lnTo>
                    <a:pt x="1733" y="3021"/>
                  </a:lnTo>
                  <a:lnTo>
                    <a:pt x="1739" y="3010"/>
                  </a:lnTo>
                  <a:lnTo>
                    <a:pt x="1746" y="2999"/>
                  </a:lnTo>
                  <a:lnTo>
                    <a:pt x="1755" y="2989"/>
                  </a:lnTo>
                  <a:lnTo>
                    <a:pt x="1764" y="2979"/>
                  </a:lnTo>
                  <a:lnTo>
                    <a:pt x="1775" y="2970"/>
                  </a:lnTo>
                  <a:lnTo>
                    <a:pt x="1787" y="2961"/>
                  </a:lnTo>
                  <a:lnTo>
                    <a:pt x="1800" y="2953"/>
                  </a:lnTo>
                  <a:lnTo>
                    <a:pt x="1813" y="2946"/>
                  </a:lnTo>
                  <a:lnTo>
                    <a:pt x="1827" y="2939"/>
                  </a:lnTo>
                  <a:lnTo>
                    <a:pt x="1843" y="2932"/>
                  </a:lnTo>
                  <a:lnTo>
                    <a:pt x="1859" y="2926"/>
                  </a:lnTo>
                  <a:lnTo>
                    <a:pt x="1876" y="2920"/>
                  </a:lnTo>
                  <a:lnTo>
                    <a:pt x="1894" y="2915"/>
                  </a:lnTo>
                  <a:lnTo>
                    <a:pt x="1933" y="2905"/>
                  </a:lnTo>
                  <a:lnTo>
                    <a:pt x="1974" y="2897"/>
                  </a:lnTo>
                  <a:lnTo>
                    <a:pt x="2018" y="2891"/>
                  </a:lnTo>
                  <a:lnTo>
                    <a:pt x="2066" y="2886"/>
                  </a:lnTo>
                  <a:lnTo>
                    <a:pt x="2116" y="2882"/>
                  </a:lnTo>
                  <a:lnTo>
                    <a:pt x="2168" y="2879"/>
                  </a:lnTo>
                  <a:lnTo>
                    <a:pt x="2223" y="2878"/>
                  </a:lnTo>
                  <a:lnTo>
                    <a:pt x="2223" y="2878"/>
                  </a:lnTo>
                  <a:lnTo>
                    <a:pt x="2300" y="2877"/>
                  </a:lnTo>
                  <a:lnTo>
                    <a:pt x="2381" y="2878"/>
                  </a:lnTo>
                  <a:lnTo>
                    <a:pt x="2465" y="2880"/>
                  </a:lnTo>
                  <a:lnTo>
                    <a:pt x="2550" y="2883"/>
                  </a:lnTo>
                  <a:lnTo>
                    <a:pt x="2638" y="2887"/>
                  </a:lnTo>
                  <a:lnTo>
                    <a:pt x="2727" y="2892"/>
                  </a:lnTo>
                  <a:lnTo>
                    <a:pt x="2905" y="2902"/>
                  </a:lnTo>
                  <a:lnTo>
                    <a:pt x="2905" y="2902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Freeform: Shape 75"/>
            <p:cNvSpPr/>
            <p:nvPr/>
          </p:nvSpPr>
          <p:spPr bwMode="auto">
            <a:xfrm>
              <a:off x="3675375" y="3387702"/>
              <a:ext cx="828460" cy="611931"/>
            </a:xfrm>
            <a:custGeom>
              <a:avLst/>
              <a:gdLst>
                <a:gd name="T0" fmla="*/ 4 w 3959"/>
                <a:gd name="T1" fmla="*/ 2688 h 2926"/>
                <a:gd name="T2" fmla="*/ 33 w 3959"/>
                <a:gd name="T3" fmla="*/ 2770 h 2926"/>
                <a:gd name="T4" fmla="*/ 87 w 3959"/>
                <a:gd name="T5" fmla="*/ 2836 h 2926"/>
                <a:gd name="T6" fmla="*/ 158 w 3959"/>
                <a:gd name="T7" fmla="*/ 2887 h 2926"/>
                <a:gd name="T8" fmla="*/ 243 w 3959"/>
                <a:gd name="T9" fmla="*/ 2918 h 2926"/>
                <a:gd name="T10" fmla="*/ 2897 w 3959"/>
                <a:gd name="T11" fmla="*/ 2926 h 2926"/>
                <a:gd name="T12" fmla="*/ 2880 w 3959"/>
                <a:gd name="T13" fmla="*/ 2165 h 2926"/>
                <a:gd name="T14" fmla="*/ 2889 w 3959"/>
                <a:gd name="T15" fmla="*/ 1787 h 2926"/>
                <a:gd name="T16" fmla="*/ 2917 w 3959"/>
                <a:gd name="T17" fmla="*/ 1637 h 2926"/>
                <a:gd name="T18" fmla="*/ 2969 w 3959"/>
                <a:gd name="T19" fmla="*/ 1543 h 2926"/>
                <a:gd name="T20" fmla="*/ 3016 w 3959"/>
                <a:gd name="T21" fmla="*/ 1515 h 2926"/>
                <a:gd name="T22" fmla="*/ 3073 w 3959"/>
                <a:gd name="T23" fmla="*/ 1510 h 2926"/>
                <a:gd name="T24" fmla="*/ 3132 w 3959"/>
                <a:gd name="T25" fmla="*/ 1533 h 2926"/>
                <a:gd name="T26" fmla="*/ 3232 w 3959"/>
                <a:gd name="T27" fmla="*/ 1634 h 2926"/>
                <a:gd name="T28" fmla="*/ 3340 w 3959"/>
                <a:gd name="T29" fmla="*/ 1723 h 2926"/>
                <a:gd name="T30" fmla="*/ 3477 w 3959"/>
                <a:gd name="T31" fmla="*/ 1777 h 2926"/>
                <a:gd name="T32" fmla="*/ 3636 w 3959"/>
                <a:gd name="T33" fmla="*/ 1790 h 2926"/>
                <a:gd name="T34" fmla="*/ 3734 w 3959"/>
                <a:gd name="T35" fmla="*/ 1772 h 2926"/>
                <a:gd name="T36" fmla="*/ 3815 w 3959"/>
                <a:gd name="T37" fmla="*/ 1728 h 2926"/>
                <a:gd name="T38" fmla="*/ 3877 w 3959"/>
                <a:gd name="T39" fmla="*/ 1661 h 2926"/>
                <a:gd name="T40" fmla="*/ 3934 w 3959"/>
                <a:gd name="T41" fmla="*/ 1549 h 2926"/>
                <a:gd name="T42" fmla="*/ 3957 w 3959"/>
                <a:gd name="T43" fmla="*/ 1354 h 2926"/>
                <a:gd name="T44" fmla="*/ 3917 w 3959"/>
                <a:gd name="T45" fmla="*/ 1197 h 2926"/>
                <a:gd name="T46" fmla="*/ 3868 w 3959"/>
                <a:gd name="T47" fmla="*/ 1114 h 2926"/>
                <a:gd name="T48" fmla="*/ 3797 w 3959"/>
                <a:gd name="T49" fmla="*/ 1049 h 2926"/>
                <a:gd name="T50" fmla="*/ 3717 w 3959"/>
                <a:gd name="T51" fmla="*/ 1008 h 2926"/>
                <a:gd name="T52" fmla="*/ 3595 w 3959"/>
                <a:gd name="T53" fmla="*/ 984 h 2926"/>
                <a:gd name="T54" fmla="*/ 3460 w 3959"/>
                <a:gd name="T55" fmla="*/ 996 h 2926"/>
                <a:gd name="T56" fmla="*/ 3217 w 3959"/>
                <a:gd name="T57" fmla="*/ 1067 h 2926"/>
                <a:gd name="T58" fmla="*/ 3102 w 3959"/>
                <a:gd name="T59" fmla="*/ 1084 h 2926"/>
                <a:gd name="T60" fmla="*/ 3029 w 3959"/>
                <a:gd name="T61" fmla="*/ 1062 h 2926"/>
                <a:gd name="T62" fmla="*/ 2968 w 3959"/>
                <a:gd name="T63" fmla="*/ 995 h 2926"/>
                <a:gd name="T64" fmla="*/ 2923 w 3959"/>
                <a:gd name="T65" fmla="*/ 871 h 2926"/>
                <a:gd name="T66" fmla="*/ 2892 w 3959"/>
                <a:gd name="T67" fmla="*/ 676 h 2926"/>
                <a:gd name="T68" fmla="*/ 2879 w 3959"/>
                <a:gd name="T69" fmla="*/ 388 h 2926"/>
                <a:gd name="T70" fmla="*/ 1869 w 3959"/>
                <a:gd name="T71" fmla="*/ 1 h 2926"/>
                <a:gd name="T72" fmla="*/ 1762 w 3959"/>
                <a:gd name="T73" fmla="*/ 26 h 2926"/>
                <a:gd name="T74" fmla="*/ 1702 w 3959"/>
                <a:gd name="T75" fmla="*/ 73 h 2926"/>
                <a:gd name="T76" fmla="*/ 1678 w 3959"/>
                <a:gd name="T77" fmla="*/ 128 h 2926"/>
                <a:gd name="T78" fmla="*/ 1706 w 3959"/>
                <a:gd name="T79" fmla="*/ 201 h 2926"/>
                <a:gd name="T80" fmla="*/ 1841 w 3959"/>
                <a:gd name="T81" fmla="*/ 420 h 2926"/>
                <a:gd name="T82" fmla="*/ 1930 w 3959"/>
                <a:gd name="T83" fmla="*/ 632 h 2926"/>
                <a:gd name="T84" fmla="*/ 1952 w 3959"/>
                <a:gd name="T85" fmla="*/ 764 h 2926"/>
                <a:gd name="T86" fmla="*/ 1941 w 3959"/>
                <a:gd name="T87" fmla="*/ 896 h 2926"/>
                <a:gd name="T88" fmla="*/ 1886 w 3959"/>
                <a:gd name="T89" fmla="*/ 1038 h 2926"/>
                <a:gd name="T90" fmla="*/ 1794 w 3959"/>
                <a:gd name="T91" fmla="*/ 1146 h 2926"/>
                <a:gd name="T92" fmla="*/ 1674 w 3959"/>
                <a:gd name="T93" fmla="*/ 1220 h 2926"/>
                <a:gd name="T94" fmla="*/ 1538 w 3959"/>
                <a:gd name="T95" fmla="*/ 1260 h 2926"/>
                <a:gd name="T96" fmla="*/ 1394 w 3959"/>
                <a:gd name="T97" fmla="*/ 1266 h 2926"/>
                <a:gd name="T98" fmla="*/ 1253 w 3959"/>
                <a:gd name="T99" fmla="*/ 1238 h 2926"/>
                <a:gd name="T100" fmla="*/ 1125 w 3959"/>
                <a:gd name="T101" fmla="*/ 1175 h 2926"/>
                <a:gd name="T102" fmla="*/ 1020 w 3959"/>
                <a:gd name="T103" fmla="*/ 1076 h 2926"/>
                <a:gd name="T104" fmla="*/ 948 w 3959"/>
                <a:gd name="T105" fmla="*/ 941 h 2926"/>
                <a:gd name="T106" fmla="*/ 920 w 3959"/>
                <a:gd name="T107" fmla="*/ 771 h 2926"/>
                <a:gd name="T108" fmla="*/ 931 w 3959"/>
                <a:gd name="T109" fmla="*/ 638 h 2926"/>
                <a:gd name="T110" fmla="*/ 970 w 3959"/>
                <a:gd name="T111" fmla="*/ 498 h 2926"/>
                <a:gd name="T112" fmla="*/ 1074 w 3959"/>
                <a:gd name="T113" fmla="*/ 286 h 2926"/>
                <a:gd name="T114" fmla="*/ 1136 w 3959"/>
                <a:gd name="T115" fmla="*/ 140 h 2926"/>
                <a:gd name="T116" fmla="*/ 1133 w 3959"/>
                <a:gd name="T117" fmla="*/ 107 h 2926"/>
                <a:gd name="T118" fmla="*/ 1050 w 3959"/>
                <a:gd name="T119" fmla="*/ 71 h 2926"/>
                <a:gd name="T120" fmla="*/ 821 w 3959"/>
                <a:gd name="T121" fmla="*/ 43 h 2926"/>
                <a:gd name="T122" fmla="*/ 312 w 3959"/>
                <a:gd name="T123" fmla="*/ 30 h 2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59" h="2926">
                  <a:moveTo>
                    <a:pt x="0" y="30"/>
                  </a:moveTo>
                  <a:lnTo>
                    <a:pt x="0" y="2644"/>
                  </a:lnTo>
                  <a:lnTo>
                    <a:pt x="0" y="2644"/>
                  </a:lnTo>
                  <a:lnTo>
                    <a:pt x="1" y="2659"/>
                  </a:lnTo>
                  <a:lnTo>
                    <a:pt x="2" y="2674"/>
                  </a:lnTo>
                  <a:lnTo>
                    <a:pt x="4" y="2688"/>
                  </a:lnTo>
                  <a:lnTo>
                    <a:pt x="7" y="2703"/>
                  </a:lnTo>
                  <a:lnTo>
                    <a:pt x="11" y="2717"/>
                  </a:lnTo>
                  <a:lnTo>
                    <a:pt x="15" y="2730"/>
                  </a:lnTo>
                  <a:lnTo>
                    <a:pt x="21" y="2743"/>
                  </a:lnTo>
                  <a:lnTo>
                    <a:pt x="27" y="2757"/>
                  </a:lnTo>
                  <a:lnTo>
                    <a:pt x="33" y="2770"/>
                  </a:lnTo>
                  <a:lnTo>
                    <a:pt x="41" y="2782"/>
                  </a:lnTo>
                  <a:lnTo>
                    <a:pt x="50" y="2793"/>
                  </a:lnTo>
                  <a:lnTo>
                    <a:pt x="58" y="2805"/>
                  </a:lnTo>
                  <a:lnTo>
                    <a:pt x="67" y="2816"/>
                  </a:lnTo>
                  <a:lnTo>
                    <a:pt x="77" y="2826"/>
                  </a:lnTo>
                  <a:lnTo>
                    <a:pt x="87" y="2836"/>
                  </a:lnTo>
                  <a:lnTo>
                    <a:pt x="98" y="2846"/>
                  </a:lnTo>
                  <a:lnTo>
                    <a:pt x="109" y="2855"/>
                  </a:lnTo>
                  <a:lnTo>
                    <a:pt x="121" y="2863"/>
                  </a:lnTo>
                  <a:lnTo>
                    <a:pt x="133" y="2871"/>
                  </a:lnTo>
                  <a:lnTo>
                    <a:pt x="145" y="2879"/>
                  </a:lnTo>
                  <a:lnTo>
                    <a:pt x="158" y="2887"/>
                  </a:lnTo>
                  <a:lnTo>
                    <a:pt x="172" y="2894"/>
                  </a:lnTo>
                  <a:lnTo>
                    <a:pt x="186" y="2900"/>
                  </a:lnTo>
                  <a:lnTo>
                    <a:pt x="200" y="2905"/>
                  </a:lnTo>
                  <a:lnTo>
                    <a:pt x="214" y="2910"/>
                  </a:lnTo>
                  <a:lnTo>
                    <a:pt x="229" y="2914"/>
                  </a:lnTo>
                  <a:lnTo>
                    <a:pt x="243" y="2918"/>
                  </a:lnTo>
                  <a:lnTo>
                    <a:pt x="258" y="2920"/>
                  </a:lnTo>
                  <a:lnTo>
                    <a:pt x="273" y="2923"/>
                  </a:lnTo>
                  <a:lnTo>
                    <a:pt x="288" y="2925"/>
                  </a:lnTo>
                  <a:lnTo>
                    <a:pt x="304" y="2926"/>
                  </a:lnTo>
                  <a:lnTo>
                    <a:pt x="320" y="2926"/>
                  </a:lnTo>
                  <a:lnTo>
                    <a:pt x="2897" y="2926"/>
                  </a:lnTo>
                  <a:lnTo>
                    <a:pt x="2897" y="2926"/>
                  </a:lnTo>
                  <a:lnTo>
                    <a:pt x="2894" y="2792"/>
                  </a:lnTo>
                  <a:lnTo>
                    <a:pt x="2891" y="2642"/>
                  </a:lnTo>
                  <a:lnTo>
                    <a:pt x="2886" y="2484"/>
                  </a:lnTo>
                  <a:lnTo>
                    <a:pt x="2882" y="2322"/>
                  </a:lnTo>
                  <a:lnTo>
                    <a:pt x="2880" y="2165"/>
                  </a:lnTo>
                  <a:lnTo>
                    <a:pt x="2879" y="2091"/>
                  </a:lnTo>
                  <a:lnTo>
                    <a:pt x="2879" y="2019"/>
                  </a:lnTo>
                  <a:lnTo>
                    <a:pt x="2880" y="1953"/>
                  </a:lnTo>
                  <a:lnTo>
                    <a:pt x="2882" y="1891"/>
                  </a:lnTo>
                  <a:lnTo>
                    <a:pt x="2885" y="1836"/>
                  </a:lnTo>
                  <a:lnTo>
                    <a:pt x="2889" y="1787"/>
                  </a:lnTo>
                  <a:lnTo>
                    <a:pt x="2889" y="1787"/>
                  </a:lnTo>
                  <a:lnTo>
                    <a:pt x="2893" y="1753"/>
                  </a:lnTo>
                  <a:lnTo>
                    <a:pt x="2897" y="1721"/>
                  </a:lnTo>
                  <a:lnTo>
                    <a:pt x="2903" y="1691"/>
                  </a:lnTo>
                  <a:lnTo>
                    <a:pt x="2909" y="1663"/>
                  </a:lnTo>
                  <a:lnTo>
                    <a:pt x="2917" y="1637"/>
                  </a:lnTo>
                  <a:lnTo>
                    <a:pt x="2925" y="1614"/>
                  </a:lnTo>
                  <a:lnTo>
                    <a:pt x="2935" y="1593"/>
                  </a:lnTo>
                  <a:lnTo>
                    <a:pt x="2945" y="1574"/>
                  </a:lnTo>
                  <a:lnTo>
                    <a:pt x="2956" y="1558"/>
                  </a:lnTo>
                  <a:lnTo>
                    <a:pt x="2963" y="1550"/>
                  </a:lnTo>
                  <a:lnTo>
                    <a:pt x="2969" y="1543"/>
                  </a:lnTo>
                  <a:lnTo>
                    <a:pt x="2976" y="1536"/>
                  </a:lnTo>
                  <a:lnTo>
                    <a:pt x="2983" y="1531"/>
                  </a:lnTo>
                  <a:lnTo>
                    <a:pt x="2992" y="1526"/>
                  </a:lnTo>
                  <a:lnTo>
                    <a:pt x="2999" y="1522"/>
                  </a:lnTo>
                  <a:lnTo>
                    <a:pt x="3007" y="1518"/>
                  </a:lnTo>
                  <a:lnTo>
                    <a:pt x="3016" y="1515"/>
                  </a:lnTo>
                  <a:lnTo>
                    <a:pt x="3024" y="1512"/>
                  </a:lnTo>
                  <a:lnTo>
                    <a:pt x="3034" y="1511"/>
                  </a:lnTo>
                  <a:lnTo>
                    <a:pt x="3043" y="1509"/>
                  </a:lnTo>
                  <a:lnTo>
                    <a:pt x="3053" y="1509"/>
                  </a:lnTo>
                  <a:lnTo>
                    <a:pt x="3063" y="1509"/>
                  </a:lnTo>
                  <a:lnTo>
                    <a:pt x="3073" y="1510"/>
                  </a:lnTo>
                  <a:lnTo>
                    <a:pt x="3073" y="1510"/>
                  </a:lnTo>
                  <a:lnTo>
                    <a:pt x="3086" y="1512"/>
                  </a:lnTo>
                  <a:lnTo>
                    <a:pt x="3098" y="1515"/>
                  </a:lnTo>
                  <a:lnTo>
                    <a:pt x="3109" y="1520"/>
                  </a:lnTo>
                  <a:lnTo>
                    <a:pt x="3120" y="1526"/>
                  </a:lnTo>
                  <a:lnTo>
                    <a:pt x="3132" y="1533"/>
                  </a:lnTo>
                  <a:lnTo>
                    <a:pt x="3143" y="1542"/>
                  </a:lnTo>
                  <a:lnTo>
                    <a:pt x="3153" y="1552"/>
                  </a:lnTo>
                  <a:lnTo>
                    <a:pt x="3164" y="1562"/>
                  </a:lnTo>
                  <a:lnTo>
                    <a:pt x="3185" y="1584"/>
                  </a:lnTo>
                  <a:lnTo>
                    <a:pt x="3208" y="1608"/>
                  </a:lnTo>
                  <a:lnTo>
                    <a:pt x="3232" y="1634"/>
                  </a:lnTo>
                  <a:lnTo>
                    <a:pt x="3259" y="1660"/>
                  </a:lnTo>
                  <a:lnTo>
                    <a:pt x="3273" y="1673"/>
                  </a:lnTo>
                  <a:lnTo>
                    <a:pt x="3288" y="1686"/>
                  </a:lnTo>
                  <a:lnTo>
                    <a:pt x="3304" y="1699"/>
                  </a:lnTo>
                  <a:lnTo>
                    <a:pt x="3321" y="1711"/>
                  </a:lnTo>
                  <a:lnTo>
                    <a:pt x="3340" y="1723"/>
                  </a:lnTo>
                  <a:lnTo>
                    <a:pt x="3359" y="1734"/>
                  </a:lnTo>
                  <a:lnTo>
                    <a:pt x="3379" y="1744"/>
                  </a:lnTo>
                  <a:lnTo>
                    <a:pt x="3402" y="1754"/>
                  </a:lnTo>
                  <a:lnTo>
                    <a:pt x="3425" y="1762"/>
                  </a:lnTo>
                  <a:lnTo>
                    <a:pt x="3450" y="1770"/>
                  </a:lnTo>
                  <a:lnTo>
                    <a:pt x="3477" y="1777"/>
                  </a:lnTo>
                  <a:lnTo>
                    <a:pt x="3505" y="1782"/>
                  </a:lnTo>
                  <a:lnTo>
                    <a:pt x="3536" y="1787"/>
                  </a:lnTo>
                  <a:lnTo>
                    <a:pt x="3567" y="1789"/>
                  </a:lnTo>
                  <a:lnTo>
                    <a:pt x="3601" y="1791"/>
                  </a:lnTo>
                  <a:lnTo>
                    <a:pt x="3636" y="1790"/>
                  </a:lnTo>
                  <a:lnTo>
                    <a:pt x="3636" y="1790"/>
                  </a:lnTo>
                  <a:lnTo>
                    <a:pt x="3654" y="1789"/>
                  </a:lnTo>
                  <a:lnTo>
                    <a:pt x="3671" y="1788"/>
                  </a:lnTo>
                  <a:lnTo>
                    <a:pt x="3688" y="1785"/>
                  </a:lnTo>
                  <a:lnTo>
                    <a:pt x="3703" y="1782"/>
                  </a:lnTo>
                  <a:lnTo>
                    <a:pt x="3719" y="1777"/>
                  </a:lnTo>
                  <a:lnTo>
                    <a:pt x="3734" y="1772"/>
                  </a:lnTo>
                  <a:lnTo>
                    <a:pt x="3748" y="1767"/>
                  </a:lnTo>
                  <a:lnTo>
                    <a:pt x="3762" y="1760"/>
                  </a:lnTo>
                  <a:lnTo>
                    <a:pt x="3776" y="1753"/>
                  </a:lnTo>
                  <a:lnTo>
                    <a:pt x="3789" y="1745"/>
                  </a:lnTo>
                  <a:lnTo>
                    <a:pt x="3802" y="1737"/>
                  </a:lnTo>
                  <a:lnTo>
                    <a:pt x="3815" y="1728"/>
                  </a:lnTo>
                  <a:lnTo>
                    <a:pt x="3826" y="1718"/>
                  </a:lnTo>
                  <a:lnTo>
                    <a:pt x="3837" y="1708"/>
                  </a:lnTo>
                  <a:lnTo>
                    <a:pt x="3848" y="1697"/>
                  </a:lnTo>
                  <a:lnTo>
                    <a:pt x="3858" y="1686"/>
                  </a:lnTo>
                  <a:lnTo>
                    <a:pt x="3868" y="1673"/>
                  </a:lnTo>
                  <a:lnTo>
                    <a:pt x="3877" y="1661"/>
                  </a:lnTo>
                  <a:lnTo>
                    <a:pt x="3886" y="1648"/>
                  </a:lnTo>
                  <a:lnTo>
                    <a:pt x="3894" y="1635"/>
                  </a:lnTo>
                  <a:lnTo>
                    <a:pt x="3902" y="1622"/>
                  </a:lnTo>
                  <a:lnTo>
                    <a:pt x="3909" y="1608"/>
                  </a:lnTo>
                  <a:lnTo>
                    <a:pt x="3922" y="1579"/>
                  </a:lnTo>
                  <a:lnTo>
                    <a:pt x="3934" y="1549"/>
                  </a:lnTo>
                  <a:lnTo>
                    <a:pt x="3943" y="1517"/>
                  </a:lnTo>
                  <a:lnTo>
                    <a:pt x="3950" y="1486"/>
                  </a:lnTo>
                  <a:lnTo>
                    <a:pt x="3955" y="1454"/>
                  </a:lnTo>
                  <a:lnTo>
                    <a:pt x="3958" y="1421"/>
                  </a:lnTo>
                  <a:lnTo>
                    <a:pt x="3959" y="1387"/>
                  </a:lnTo>
                  <a:lnTo>
                    <a:pt x="3957" y="1354"/>
                  </a:lnTo>
                  <a:lnTo>
                    <a:pt x="3954" y="1322"/>
                  </a:lnTo>
                  <a:lnTo>
                    <a:pt x="3948" y="1290"/>
                  </a:lnTo>
                  <a:lnTo>
                    <a:pt x="3941" y="1257"/>
                  </a:lnTo>
                  <a:lnTo>
                    <a:pt x="3931" y="1226"/>
                  </a:lnTo>
                  <a:lnTo>
                    <a:pt x="3924" y="1211"/>
                  </a:lnTo>
                  <a:lnTo>
                    <a:pt x="3917" y="1197"/>
                  </a:lnTo>
                  <a:lnTo>
                    <a:pt x="3910" y="1182"/>
                  </a:lnTo>
                  <a:lnTo>
                    <a:pt x="3903" y="1168"/>
                  </a:lnTo>
                  <a:lnTo>
                    <a:pt x="3895" y="1154"/>
                  </a:lnTo>
                  <a:lnTo>
                    <a:pt x="3886" y="1140"/>
                  </a:lnTo>
                  <a:lnTo>
                    <a:pt x="3877" y="1127"/>
                  </a:lnTo>
                  <a:lnTo>
                    <a:pt x="3868" y="1114"/>
                  </a:lnTo>
                  <a:lnTo>
                    <a:pt x="3857" y="1102"/>
                  </a:lnTo>
                  <a:lnTo>
                    <a:pt x="3846" y="1091"/>
                  </a:lnTo>
                  <a:lnTo>
                    <a:pt x="3835" y="1080"/>
                  </a:lnTo>
                  <a:lnTo>
                    <a:pt x="3823" y="1069"/>
                  </a:lnTo>
                  <a:lnTo>
                    <a:pt x="3810" y="1059"/>
                  </a:lnTo>
                  <a:lnTo>
                    <a:pt x="3797" y="1049"/>
                  </a:lnTo>
                  <a:lnTo>
                    <a:pt x="3783" y="1040"/>
                  </a:lnTo>
                  <a:lnTo>
                    <a:pt x="3768" y="1032"/>
                  </a:lnTo>
                  <a:lnTo>
                    <a:pt x="3753" y="1024"/>
                  </a:lnTo>
                  <a:lnTo>
                    <a:pt x="3738" y="1017"/>
                  </a:lnTo>
                  <a:lnTo>
                    <a:pt x="3738" y="1017"/>
                  </a:lnTo>
                  <a:lnTo>
                    <a:pt x="3717" y="1008"/>
                  </a:lnTo>
                  <a:lnTo>
                    <a:pt x="3697" y="1001"/>
                  </a:lnTo>
                  <a:lnTo>
                    <a:pt x="3676" y="996"/>
                  </a:lnTo>
                  <a:lnTo>
                    <a:pt x="3655" y="991"/>
                  </a:lnTo>
                  <a:lnTo>
                    <a:pt x="3635" y="988"/>
                  </a:lnTo>
                  <a:lnTo>
                    <a:pt x="3615" y="986"/>
                  </a:lnTo>
                  <a:lnTo>
                    <a:pt x="3595" y="984"/>
                  </a:lnTo>
                  <a:lnTo>
                    <a:pt x="3575" y="984"/>
                  </a:lnTo>
                  <a:lnTo>
                    <a:pt x="3556" y="984"/>
                  </a:lnTo>
                  <a:lnTo>
                    <a:pt x="3537" y="985"/>
                  </a:lnTo>
                  <a:lnTo>
                    <a:pt x="3516" y="987"/>
                  </a:lnTo>
                  <a:lnTo>
                    <a:pt x="3497" y="989"/>
                  </a:lnTo>
                  <a:lnTo>
                    <a:pt x="3460" y="996"/>
                  </a:lnTo>
                  <a:lnTo>
                    <a:pt x="3423" y="1004"/>
                  </a:lnTo>
                  <a:lnTo>
                    <a:pt x="3385" y="1015"/>
                  </a:lnTo>
                  <a:lnTo>
                    <a:pt x="3350" y="1025"/>
                  </a:lnTo>
                  <a:lnTo>
                    <a:pt x="3282" y="1047"/>
                  </a:lnTo>
                  <a:lnTo>
                    <a:pt x="3249" y="1058"/>
                  </a:lnTo>
                  <a:lnTo>
                    <a:pt x="3217" y="1067"/>
                  </a:lnTo>
                  <a:lnTo>
                    <a:pt x="3187" y="1075"/>
                  </a:lnTo>
                  <a:lnTo>
                    <a:pt x="3158" y="1080"/>
                  </a:lnTo>
                  <a:lnTo>
                    <a:pt x="3144" y="1082"/>
                  </a:lnTo>
                  <a:lnTo>
                    <a:pt x="3130" y="1084"/>
                  </a:lnTo>
                  <a:lnTo>
                    <a:pt x="3115" y="1084"/>
                  </a:lnTo>
                  <a:lnTo>
                    <a:pt x="3102" y="1084"/>
                  </a:lnTo>
                  <a:lnTo>
                    <a:pt x="3089" y="1083"/>
                  </a:lnTo>
                  <a:lnTo>
                    <a:pt x="3076" y="1081"/>
                  </a:lnTo>
                  <a:lnTo>
                    <a:pt x="3064" y="1078"/>
                  </a:lnTo>
                  <a:lnTo>
                    <a:pt x="3052" y="1074"/>
                  </a:lnTo>
                  <a:lnTo>
                    <a:pt x="3040" y="1069"/>
                  </a:lnTo>
                  <a:lnTo>
                    <a:pt x="3029" y="1062"/>
                  </a:lnTo>
                  <a:lnTo>
                    <a:pt x="3018" y="1055"/>
                  </a:lnTo>
                  <a:lnTo>
                    <a:pt x="3008" y="1046"/>
                  </a:lnTo>
                  <a:lnTo>
                    <a:pt x="2998" y="1036"/>
                  </a:lnTo>
                  <a:lnTo>
                    <a:pt x="2987" y="1024"/>
                  </a:lnTo>
                  <a:lnTo>
                    <a:pt x="2977" y="1011"/>
                  </a:lnTo>
                  <a:lnTo>
                    <a:pt x="2968" y="995"/>
                  </a:lnTo>
                  <a:lnTo>
                    <a:pt x="2960" y="979"/>
                  </a:lnTo>
                  <a:lnTo>
                    <a:pt x="2952" y="961"/>
                  </a:lnTo>
                  <a:lnTo>
                    <a:pt x="2944" y="941"/>
                  </a:lnTo>
                  <a:lnTo>
                    <a:pt x="2936" y="920"/>
                  </a:lnTo>
                  <a:lnTo>
                    <a:pt x="2929" y="897"/>
                  </a:lnTo>
                  <a:lnTo>
                    <a:pt x="2923" y="871"/>
                  </a:lnTo>
                  <a:lnTo>
                    <a:pt x="2917" y="844"/>
                  </a:lnTo>
                  <a:lnTo>
                    <a:pt x="2911" y="815"/>
                  </a:lnTo>
                  <a:lnTo>
                    <a:pt x="2906" y="783"/>
                  </a:lnTo>
                  <a:lnTo>
                    <a:pt x="2901" y="750"/>
                  </a:lnTo>
                  <a:lnTo>
                    <a:pt x="2896" y="714"/>
                  </a:lnTo>
                  <a:lnTo>
                    <a:pt x="2892" y="676"/>
                  </a:lnTo>
                  <a:lnTo>
                    <a:pt x="2889" y="636"/>
                  </a:lnTo>
                  <a:lnTo>
                    <a:pt x="2886" y="592"/>
                  </a:lnTo>
                  <a:lnTo>
                    <a:pt x="2884" y="547"/>
                  </a:lnTo>
                  <a:lnTo>
                    <a:pt x="2882" y="500"/>
                  </a:lnTo>
                  <a:lnTo>
                    <a:pt x="2882" y="500"/>
                  </a:lnTo>
                  <a:lnTo>
                    <a:pt x="2879" y="388"/>
                  </a:lnTo>
                  <a:lnTo>
                    <a:pt x="2877" y="269"/>
                  </a:lnTo>
                  <a:lnTo>
                    <a:pt x="2877" y="146"/>
                  </a:lnTo>
                  <a:lnTo>
                    <a:pt x="2878" y="20"/>
                  </a:lnTo>
                  <a:lnTo>
                    <a:pt x="1897" y="0"/>
                  </a:lnTo>
                  <a:lnTo>
                    <a:pt x="1897" y="0"/>
                  </a:lnTo>
                  <a:lnTo>
                    <a:pt x="1869" y="1"/>
                  </a:lnTo>
                  <a:lnTo>
                    <a:pt x="1842" y="4"/>
                  </a:lnTo>
                  <a:lnTo>
                    <a:pt x="1814" y="9"/>
                  </a:lnTo>
                  <a:lnTo>
                    <a:pt x="1801" y="12"/>
                  </a:lnTo>
                  <a:lnTo>
                    <a:pt x="1788" y="16"/>
                  </a:lnTo>
                  <a:lnTo>
                    <a:pt x="1775" y="21"/>
                  </a:lnTo>
                  <a:lnTo>
                    <a:pt x="1762" y="26"/>
                  </a:lnTo>
                  <a:lnTo>
                    <a:pt x="1751" y="32"/>
                  </a:lnTo>
                  <a:lnTo>
                    <a:pt x="1740" y="39"/>
                  </a:lnTo>
                  <a:lnTo>
                    <a:pt x="1729" y="46"/>
                  </a:lnTo>
                  <a:lnTo>
                    <a:pt x="1719" y="54"/>
                  </a:lnTo>
                  <a:lnTo>
                    <a:pt x="1710" y="63"/>
                  </a:lnTo>
                  <a:lnTo>
                    <a:pt x="1702" y="73"/>
                  </a:lnTo>
                  <a:lnTo>
                    <a:pt x="1702" y="73"/>
                  </a:lnTo>
                  <a:lnTo>
                    <a:pt x="1693" y="85"/>
                  </a:lnTo>
                  <a:lnTo>
                    <a:pt x="1687" y="96"/>
                  </a:lnTo>
                  <a:lnTo>
                    <a:pt x="1682" y="107"/>
                  </a:lnTo>
                  <a:lnTo>
                    <a:pt x="1679" y="117"/>
                  </a:lnTo>
                  <a:lnTo>
                    <a:pt x="1678" y="128"/>
                  </a:lnTo>
                  <a:lnTo>
                    <a:pt x="1678" y="138"/>
                  </a:lnTo>
                  <a:lnTo>
                    <a:pt x="1680" y="148"/>
                  </a:lnTo>
                  <a:lnTo>
                    <a:pt x="1683" y="158"/>
                  </a:lnTo>
                  <a:lnTo>
                    <a:pt x="1687" y="169"/>
                  </a:lnTo>
                  <a:lnTo>
                    <a:pt x="1693" y="179"/>
                  </a:lnTo>
                  <a:lnTo>
                    <a:pt x="1706" y="201"/>
                  </a:lnTo>
                  <a:lnTo>
                    <a:pt x="1738" y="251"/>
                  </a:lnTo>
                  <a:lnTo>
                    <a:pt x="1738" y="251"/>
                  </a:lnTo>
                  <a:lnTo>
                    <a:pt x="1770" y="301"/>
                  </a:lnTo>
                  <a:lnTo>
                    <a:pt x="1806" y="358"/>
                  </a:lnTo>
                  <a:lnTo>
                    <a:pt x="1824" y="389"/>
                  </a:lnTo>
                  <a:lnTo>
                    <a:pt x="1841" y="420"/>
                  </a:lnTo>
                  <a:lnTo>
                    <a:pt x="1858" y="453"/>
                  </a:lnTo>
                  <a:lnTo>
                    <a:pt x="1875" y="488"/>
                  </a:lnTo>
                  <a:lnTo>
                    <a:pt x="1890" y="523"/>
                  </a:lnTo>
                  <a:lnTo>
                    <a:pt x="1905" y="558"/>
                  </a:lnTo>
                  <a:lnTo>
                    <a:pt x="1919" y="594"/>
                  </a:lnTo>
                  <a:lnTo>
                    <a:pt x="1930" y="632"/>
                  </a:lnTo>
                  <a:lnTo>
                    <a:pt x="1939" y="669"/>
                  </a:lnTo>
                  <a:lnTo>
                    <a:pt x="1943" y="688"/>
                  </a:lnTo>
                  <a:lnTo>
                    <a:pt x="1946" y="707"/>
                  </a:lnTo>
                  <a:lnTo>
                    <a:pt x="1949" y="725"/>
                  </a:lnTo>
                  <a:lnTo>
                    <a:pt x="1950" y="745"/>
                  </a:lnTo>
                  <a:lnTo>
                    <a:pt x="1952" y="764"/>
                  </a:lnTo>
                  <a:lnTo>
                    <a:pt x="1952" y="783"/>
                  </a:lnTo>
                  <a:lnTo>
                    <a:pt x="1952" y="783"/>
                  </a:lnTo>
                  <a:lnTo>
                    <a:pt x="1952" y="812"/>
                  </a:lnTo>
                  <a:lnTo>
                    <a:pt x="1949" y="841"/>
                  </a:lnTo>
                  <a:lnTo>
                    <a:pt x="1946" y="868"/>
                  </a:lnTo>
                  <a:lnTo>
                    <a:pt x="1941" y="896"/>
                  </a:lnTo>
                  <a:lnTo>
                    <a:pt x="1935" y="922"/>
                  </a:lnTo>
                  <a:lnTo>
                    <a:pt x="1928" y="947"/>
                  </a:lnTo>
                  <a:lnTo>
                    <a:pt x="1919" y="971"/>
                  </a:lnTo>
                  <a:lnTo>
                    <a:pt x="1908" y="994"/>
                  </a:lnTo>
                  <a:lnTo>
                    <a:pt x="1898" y="1017"/>
                  </a:lnTo>
                  <a:lnTo>
                    <a:pt x="1886" y="1038"/>
                  </a:lnTo>
                  <a:lnTo>
                    <a:pt x="1873" y="1058"/>
                  </a:lnTo>
                  <a:lnTo>
                    <a:pt x="1859" y="1077"/>
                  </a:lnTo>
                  <a:lnTo>
                    <a:pt x="1844" y="1096"/>
                  </a:lnTo>
                  <a:lnTo>
                    <a:pt x="1828" y="1113"/>
                  </a:lnTo>
                  <a:lnTo>
                    <a:pt x="1811" y="1130"/>
                  </a:lnTo>
                  <a:lnTo>
                    <a:pt x="1794" y="1146"/>
                  </a:lnTo>
                  <a:lnTo>
                    <a:pt x="1775" y="1161"/>
                  </a:lnTo>
                  <a:lnTo>
                    <a:pt x="1756" y="1175"/>
                  </a:lnTo>
                  <a:lnTo>
                    <a:pt x="1736" y="1187"/>
                  </a:lnTo>
                  <a:lnTo>
                    <a:pt x="1716" y="1199"/>
                  </a:lnTo>
                  <a:lnTo>
                    <a:pt x="1696" y="1210"/>
                  </a:lnTo>
                  <a:lnTo>
                    <a:pt x="1674" y="1220"/>
                  </a:lnTo>
                  <a:lnTo>
                    <a:pt x="1653" y="1229"/>
                  </a:lnTo>
                  <a:lnTo>
                    <a:pt x="1629" y="1237"/>
                  </a:lnTo>
                  <a:lnTo>
                    <a:pt x="1607" y="1244"/>
                  </a:lnTo>
                  <a:lnTo>
                    <a:pt x="1584" y="1251"/>
                  </a:lnTo>
                  <a:lnTo>
                    <a:pt x="1561" y="1256"/>
                  </a:lnTo>
                  <a:lnTo>
                    <a:pt x="1538" y="1260"/>
                  </a:lnTo>
                  <a:lnTo>
                    <a:pt x="1513" y="1264"/>
                  </a:lnTo>
                  <a:lnTo>
                    <a:pt x="1489" y="1266"/>
                  </a:lnTo>
                  <a:lnTo>
                    <a:pt x="1465" y="1268"/>
                  </a:lnTo>
                  <a:lnTo>
                    <a:pt x="1442" y="1268"/>
                  </a:lnTo>
                  <a:lnTo>
                    <a:pt x="1418" y="1268"/>
                  </a:lnTo>
                  <a:lnTo>
                    <a:pt x="1394" y="1266"/>
                  </a:lnTo>
                  <a:lnTo>
                    <a:pt x="1369" y="1264"/>
                  </a:lnTo>
                  <a:lnTo>
                    <a:pt x="1345" y="1261"/>
                  </a:lnTo>
                  <a:lnTo>
                    <a:pt x="1322" y="1256"/>
                  </a:lnTo>
                  <a:lnTo>
                    <a:pt x="1299" y="1251"/>
                  </a:lnTo>
                  <a:lnTo>
                    <a:pt x="1276" y="1245"/>
                  </a:lnTo>
                  <a:lnTo>
                    <a:pt x="1253" y="1238"/>
                  </a:lnTo>
                  <a:lnTo>
                    <a:pt x="1230" y="1230"/>
                  </a:lnTo>
                  <a:lnTo>
                    <a:pt x="1208" y="1221"/>
                  </a:lnTo>
                  <a:lnTo>
                    <a:pt x="1186" y="1211"/>
                  </a:lnTo>
                  <a:lnTo>
                    <a:pt x="1165" y="1200"/>
                  </a:lnTo>
                  <a:lnTo>
                    <a:pt x="1145" y="1188"/>
                  </a:lnTo>
                  <a:lnTo>
                    <a:pt x="1125" y="1175"/>
                  </a:lnTo>
                  <a:lnTo>
                    <a:pt x="1105" y="1161"/>
                  </a:lnTo>
                  <a:lnTo>
                    <a:pt x="1086" y="1146"/>
                  </a:lnTo>
                  <a:lnTo>
                    <a:pt x="1068" y="1129"/>
                  </a:lnTo>
                  <a:lnTo>
                    <a:pt x="1051" y="1112"/>
                  </a:lnTo>
                  <a:lnTo>
                    <a:pt x="1035" y="1094"/>
                  </a:lnTo>
                  <a:lnTo>
                    <a:pt x="1020" y="1076"/>
                  </a:lnTo>
                  <a:lnTo>
                    <a:pt x="1006" y="1056"/>
                  </a:lnTo>
                  <a:lnTo>
                    <a:pt x="992" y="1035"/>
                  </a:lnTo>
                  <a:lnTo>
                    <a:pt x="979" y="1013"/>
                  </a:lnTo>
                  <a:lnTo>
                    <a:pt x="967" y="989"/>
                  </a:lnTo>
                  <a:lnTo>
                    <a:pt x="957" y="966"/>
                  </a:lnTo>
                  <a:lnTo>
                    <a:pt x="948" y="941"/>
                  </a:lnTo>
                  <a:lnTo>
                    <a:pt x="940" y="915"/>
                  </a:lnTo>
                  <a:lnTo>
                    <a:pt x="933" y="889"/>
                  </a:lnTo>
                  <a:lnTo>
                    <a:pt x="928" y="860"/>
                  </a:lnTo>
                  <a:lnTo>
                    <a:pt x="924" y="831"/>
                  </a:lnTo>
                  <a:lnTo>
                    <a:pt x="921" y="801"/>
                  </a:lnTo>
                  <a:lnTo>
                    <a:pt x="920" y="771"/>
                  </a:lnTo>
                  <a:lnTo>
                    <a:pt x="920" y="771"/>
                  </a:lnTo>
                  <a:lnTo>
                    <a:pt x="920" y="743"/>
                  </a:lnTo>
                  <a:lnTo>
                    <a:pt x="921" y="715"/>
                  </a:lnTo>
                  <a:lnTo>
                    <a:pt x="923" y="689"/>
                  </a:lnTo>
                  <a:lnTo>
                    <a:pt x="927" y="663"/>
                  </a:lnTo>
                  <a:lnTo>
                    <a:pt x="931" y="638"/>
                  </a:lnTo>
                  <a:lnTo>
                    <a:pt x="936" y="614"/>
                  </a:lnTo>
                  <a:lnTo>
                    <a:pt x="941" y="589"/>
                  </a:lnTo>
                  <a:lnTo>
                    <a:pt x="948" y="565"/>
                  </a:lnTo>
                  <a:lnTo>
                    <a:pt x="955" y="543"/>
                  </a:lnTo>
                  <a:lnTo>
                    <a:pt x="962" y="520"/>
                  </a:lnTo>
                  <a:lnTo>
                    <a:pt x="970" y="498"/>
                  </a:lnTo>
                  <a:lnTo>
                    <a:pt x="979" y="477"/>
                  </a:lnTo>
                  <a:lnTo>
                    <a:pt x="998" y="435"/>
                  </a:lnTo>
                  <a:lnTo>
                    <a:pt x="1017" y="396"/>
                  </a:lnTo>
                  <a:lnTo>
                    <a:pt x="1036" y="358"/>
                  </a:lnTo>
                  <a:lnTo>
                    <a:pt x="1056" y="321"/>
                  </a:lnTo>
                  <a:lnTo>
                    <a:pt x="1074" y="286"/>
                  </a:lnTo>
                  <a:lnTo>
                    <a:pt x="1092" y="252"/>
                  </a:lnTo>
                  <a:lnTo>
                    <a:pt x="1107" y="219"/>
                  </a:lnTo>
                  <a:lnTo>
                    <a:pt x="1121" y="186"/>
                  </a:lnTo>
                  <a:lnTo>
                    <a:pt x="1127" y="171"/>
                  </a:lnTo>
                  <a:lnTo>
                    <a:pt x="1132" y="155"/>
                  </a:lnTo>
                  <a:lnTo>
                    <a:pt x="1136" y="140"/>
                  </a:lnTo>
                  <a:lnTo>
                    <a:pt x="1139" y="125"/>
                  </a:lnTo>
                  <a:lnTo>
                    <a:pt x="1139" y="125"/>
                  </a:lnTo>
                  <a:lnTo>
                    <a:pt x="1139" y="120"/>
                  </a:lnTo>
                  <a:lnTo>
                    <a:pt x="1138" y="116"/>
                  </a:lnTo>
                  <a:lnTo>
                    <a:pt x="1136" y="111"/>
                  </a:lnTo>
                  <a:lnTo>
                    <a:pt x="1133" y="107"/>
                  </a:lnTo>
                  <a:lnTo>
                    <a:pt x="1129" y="103"/>
                  </a:lnTo>
                  <a:lnTo>
                    <a:pt x="1124" y="99"/>
                  </a:lnTo>
                  <a:lnTo>
                    <a:pt x="1110" y="91"/>
                  </a:lnTo>
                  <a:lnTo>
                    <a:pt x="1093" y="84"/>
                  </a:lnTo>
                  <a:lnTo>
                    <a:pt x="1073" y="78"/>
                  </a:lnTo>
                  <a:lnTo>
                    <a:pt x="1050" y="71"/>
                  </a:lnTo>
                  <a:lnTo>
                    <a:pt x="1024" y="66"/>
                  </a:lnTo>
                  <a:lnTo>
                    <a:pt x="996" y="61"/>
                  </a:lnTo>
                  <a:lnTo>
                    <a:pt x="964" y="57"/>
                  </a:lnTo>
                  <a:lnTo>
                    <a:pt x="931" y="53"/>
                  </a:lnTo>
                  <a:lnTo>
                    <a:pt x="896" y="49"/>
                  </a:lnTo>
                  <a:lnTo>
                    <a:pt x="821" y="43"/>
                  </a:lnTo>
                  <a:lnTo>
                    <a:pt x="744" y="38"/>
                  </a:lnTo>
                  <a:lnTo>
                    <a:pt x="664" y="35"/>
                  </a:lnTo>
                  <a:lnTo>
                    <a:pt x="585" y="33"/>
                  </a:lnTo>
                  <a:lnTo>
                    <a:pt x="507" y="31"/>
                  </a:lnTo>
                  <a:lnTo>
                    <a:pt x="434" y="30"/>
                  </a:lnTo>
                  <a:lnTo>
                    <a:pt x="312" y="30"/>
                  </a:lnTo>
                  <a:lnTo>
                    <a:pt x="233" y="30"/>
                  </a:lnTo>
                  <a:lnTo>
                    <a:pt x="233" y="30"/>
                  </a:lnTo>
                  <a:lnTo>
                    <a:pt x="106" y="31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: Shape 70"/>
            <p:cNvSpPr/>
            <p:nvPr/>
          </p:nvSpPr>
          <p:spPr bwMode="auto">
            <a:xfrm>
              <a:off x="4287304" y="3162805"/>
              <a:ext cx="616115" cy="836828"/>
            </a:xfrm>
            <a:custGeom>
              <a:avLst/>
              <a:gdLst>
                <a:gd name="T0" fmla="*/ 2322 w 2947"/>
                <a:gd name="T1" fmla="*/ 1161 h 4003"/>
                <a:gd name="T2" fmla="*/ 1897 w 2947"/>
                <a:gd name="T3" fmla="*/ 1111 h 4003"/>
                <a:gd name="T4" fmla="*/ 1751 w 2947"/>
                <a:gd name="T5" fmla="*/ 1041 h 4003"/>
                <a:gd name="T6" fmla="*/ 1714 w 2947"/>
                <a:gd name="T7" fmla="*/ 955 h 4003"/>
                <a:gd name="T8" fmla="*/ 1776 w 2947"/>
                <a:gd name="T9" fmla="*/ 811 h 4003"/>
                <a:gd name="T10" fmla="*/ 1911 w 2947"/>
                <a:gd name="T11" fmla="*/ 604 h 4003"/>
                <a:gd name="T12" fmla="*/ 1946 w 2947"/>
                <a:gd name="T13" fmla="*/ 386 h 4003"/>
                <a:gd name="T14" fmla="*/ 1899 w 2947"/>
                <a:gd name="T15" fmla="*/ 225 h 4003"/>
                <a:gd name="T16" fmla="*/ 1777 w 2947"/>
                <a:gd name="T17" fmla="*/ 94 h 4003"/>
                <a:gd name="T18" fmla="*/ 1609 w 2947"/>
                <a:gd name="T19" fmla="*/ 18 h 4003"/>
                <a:gd name="T20" fmla="*/ 1423 w 2947"/>
                <a:gd name="T21" fmla="*/ 2 h 4003"/>
                <a:gd name="T22" fmla="*/ 1246 w 2947"/>
                <a:gd name="T23" fmla="*/ 49 h 4003"/>
                <a:gd name="T24" fmla="*/ 1110 w 2947"/>
                <a:gd name="T25" fmla="*/ 164 h 4003"/>
                <a:gd name="T26" fmla="*/ 1041 w 2947"/>
                <a:gd name="T27" fmla="*/ 349 h 4003"/>
                <a:gd name="T28" fmla="*/ 1066 w 2947"/>
                <a:gd name="T29" fmla="*/ 549 h 4003"/>
                <a:gd name="T30" fmla="*/ 1203 w 2947"/>
                <a:gd name="T31" fmla="*/ 831 h 4003"/>
                <a:gd name="T32" fmla="*/ 1228 w 2947"/>
                <a:gd name="T33" fmla="*/ 982 h 4003"/>
                <a:gd name="T34" fmla="*/ 1179 w 2947"/>
                <a:gd name="T35" fmla="*/ 1045 h 4003"/>
                <a:gd name="T36" fmla="*/ 1048 w 2947"/>
                <a:gd name="T37" fmla="*/ 1083 h 4003"/>
                <a:gd name="T38" fmla="*/ 258 w 2947"/>
                <a:gd name="T39" fmla="*/ 1101 h 4003"/>
                <a:gd name="T40" fmla="*/ 8 w 2947"/>
                <a:gd name="T41" fmla="*/ 1645 h 4003"/>
                <a:gd name="T42" fmla="*/ 58 w 2947"/>
                <a:gd name="T43" fmla="*/ 1981 h 4003"/>
                <a:gd name="T44" fmla="*/ 121 w 2947"/>
                <a:gd name="T45" fmla="*/ 2083 h 4003"/>
                <a:gd name="T46" fmla="*/ 212 w 2947"/>
                <a:gd name="T47" fmla="*/ 2112 h 4003"/>
                <a:gd name="T48" fmla="*/ 488 w 2947"/>
                <a:gd name="T49" fmla="*/ 2031 h 4003"/>
                <a:gd name="T50" fmla="*/ 719 w 2947"/>
                <a:gd name="T51" fmla="*/ 2016 h 4003"/>
                <a:gd name="T52" fmla="*/ 865 w 2947"/>
                <a:gd name="T53" fmla="*/ 2065 h 4003"/>
                <a:gd name="T54" fmla="*/ 987 w 2947"/>
                <a:gd name="T55" fmla="*/ 2171 h 4003"/>
                <a:gd name="T56" fmla="*/ 1060 w 2947"/>
                <a:gd name="T57" fmla="*/ 2315 h 4003"/>
                <a:gd name="T58" fmla="*/ 1079 w 2947"/>
                <a:gd name="T59" fmla="*/ 2533 h 4003"/>
                <a:gd name="T60" fmla="*/ 1037 w 2947"/>
                <a:gd name="T61" fmla="*/ 2689 h 4003"/>
                <a:gd name="T62" fmla="*/ 947 w 2947"/>
                <a:gd name="T63" fmla="*/ 2817 h 4003"/>
                <a:gd name="T64" fmla="*/ 810 w 2947"/>
                <a:gd name="T65" fmla="*/ 2899 h 4003"/>
                <a:gd name="T66" fmla="*/ 613 w 2947"/>
                <a:gd name="T67" fmla="*/ 2915 h 4003"/>
                <a:gd name="T68" fmla="*/ 387 w 2947"/>
                <a:gd name="T69" fmla="*/ 2839 h 4003"/>
                <a:gd name="T70" fmla="*/ 186 w 2947"/>
                <a:gd name="T71" fmla="*/ 2658 h 4003"/>
                <a:gd name="T72" fmla="*/ 104 w 2947"/>
                <a:gd name="T73" fmla="*/ 2641 h 4003"/>
                <a:gd name="T74" fmla="*/ 28 w 2947"/>
                <a:gd name="T75" fmla="*/ 2765 h 4003"/>
                <a:gd name="T76" fmla="*/ 2 w 2947"/>
                <a:gd name="T77" fmla="*/ 3099 h 4003"/>
                <a:gd name="T78" fmla="*/ 2917 w 2947"/>
                <a:gd name="T79" fmla="*/ 4003 h 4003"/>
                <a:gd name="T80" fmla="*/ 2922 w 2947"/>
                <a:gd name="T81" fmla="*/ 3055 h 4003"/>
                <a:gd name="T82" fmla="*/ 2891 w 2947"/>
                <a:gd name="T83" fmla="*/ 2899 h 4003"/>
                <a:gd name="T84" fmla="*/ 2831 w 2947"/>
                <a:gd name="T85" fmla="*/ 2864 h 4003"/>
                <a:gd name="T86" fmla="*/ 2613 w 2947"/>
                <a:gd name="T87" fmla="*/ 2921 h 4003"/>
                <a:gd name="T88" fmla="*/ 2259 w 2947"/>
                <a:gd name="T89" fmla="*/ 3003 h 4003"/>
                <a:gd name="T90" fmla="*/ 2022 w 2947"/>
                <a:gd name="T91" fmla="*/ 2969 h 4003"/>
                <a:gd name="T92" fmla="*/ 1842 w 2947"/>
                <a:gd name="T93" fmla="*/ 2784 h 4003"/>
                <a:gd name="T94" fmla="*/ 1776 w 2947"/>
                <a:gd name="T95" fmla="*/ 2532 h 4003"/>
                <a:gd name="T96" fmla="*/ 1821 w 2947"/>
                <a:gd name="T97" fmla="*/ 2259 h 4003"/>
                <a:gd name="T98" fmla="*/ 1973 w 2947"/>
                <a:gd name="T99" fmla="*/ 2069 h 4003"/>
                <a:gd name="T100" fmla="*/ 2098 w 2947"/>
                <a:gd name="T101" fmla="*/ 2021 h 4003"/>
                <a:gd name="T102" fmla="*/ 2235 w 2947"/>
                <a:gd name="T103" fmla="*/ 2018 h 4003"/>
                <a:gd name="T104" fmla="*/ 2435 w 2947"/>
                <a:gd name="T105" fmla="*/ 2090 h 4003"/>
                <a:gd name="T106" fmla="*/ 2756 w 2947"/>
                <a:gd name="T107" fmla="*/ 2308 h 4003"/>
                <a:gd name="T108" fmla="*/ 2831 w 2947"/>
                <a:gd name="T109" fmla="*/ 2316 h 4003"/>
                <a:gd name="T110" fmla="*/ 2917 w 2947"/>
                <a:gd name="T111" fmla="*/ 2243 h 4003"/>
                <a:gd name="T112" fmla="*/ 2927 w 2947"/>
                <a:gd name="T113" fmla="*/ 1151 h 4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47" h="4003">
                  <a:moveTo>
                    <a:pt x="2927" y="1151"/>
                  </a:moveTo>
                  <a:lnTo>
                    <a:pt x="2927" y="1151"/>
                  </a:lnTo>
                  <a:lnTo>
                    <a:pt x="2801" y="1156"/>
                  </a:lnTo>
                  <a:lnTo>
                    <a:pt x="2719" y="1159"/>
                  </a:lnTo>
                  <a:lnTo>
                    <a:pt x="2628" y="1161"/>
                  </a:lnTo>
                  <a:lnTo>
                    <a:pt x="2529" y="1163"/>
                  </a:lnTo>
                  <a:lnTo>
                    <a:pt x="2427" y="1163"/>
                  </a:lnTo>
                  <a:lnTo>
                    <a:pt x="2375" y="1162"/>
                  </a:lnTo>
                  <a:lnTo>
                    <a:pt x="2322" y="1161"/>
                  </a:lnTo>
                  <a:lnTo>
                    <a:pt x="2270" y="1159"/>
                  </a:lnTo>
                  <a:lnTo>
                    <a:pt x="2219" y="1157"/>
                  </a:lnTo>
                  <a:lnTo>
                    <a:pt x="2168" y="1153"/>
                  </a:lnTo>
                  <a:lnTo>
                    <a:pt x="2118" y="1148"/>
                  </a:lnTo>
                  <a:lnTo>
                    <a:pt x="2069" y="1143"/>
                  </a:lnTo>
                  <a:lnTo>
                    <a:pt x="2023" y="1136"/>
                  </a:lnTo>
                  <a:lnTo>
                    <a:pt x="1979" y="1129"/>
                  </a:lnTo>
                  <a:lnTo>
                    <a:pt x="1936" y="1120"/>
                  </a:lnTo>
                  <a:lnTo>
                    <a:pt x="1897" y="1111"/>
                  </a:lnTo>
                  <a:lnTo>
                    <a:pt x="1861" y="1100"/>
                  </a:lnTo>
                  <a:lnTo>
                    <a:pt x="1844" y="1094"/>
                  </a:lnTo>
                  <a:lnTo>
                    <a:pt x="1828" y="1087"/>
                  </a:lnTo>
                  <a:lnTo>
                    <a:pt x="1813" y="1081"/>
                  </a:lnTo>
                  <a:lnTo>
                    <a:pt x="1798" y="1073"/>
                  </a:lnTo>
                  <a:lnTo>
                    <a:pt x="1784" y="1066"/>
                  </a:lnTo>
                  <a:lnTo>
                    <a:pt x="1772" y="1058"/>
                  </a:lnTo>
                  <a:lnTo>
                    <a:pt x="1761" y="1050"/>
                  </a:lnTo>
                  <a:lnTo>
                    <a:pt x="1751" y="1041"/>
                  </a:lnTo>
                  <a:lnTo>
                    <a:pt x="1742" y="1032"/>
                  </a:lnTo>
                  <a:lnTo>
                    <a:pt x="1734" y="1023"/>
                  </a:lnTo>
                  <a:lnTo>
                    <a:pt x="1728" y="1012"/>
                  </a:lnTo>
                  <a:lnTo>
                    <a:pt x="1722" y="1001"/>
                  </a:lnTo>
                  <a:lnTo>
                    <a:pt x="1718" y="991"/>
                  </a:lnTo>
                  <a:lnTo>
                    <a:pt x="1716" y="979"/>
                  </a:lnTo>
                  <a:lnTo>
                    <a:pt x="1714" y="968"/>
                  </a:lnTo>
                  <a:lnTo>
                    <a:pt x="1714" y="955"/>
                  </a:lnTo>
                  <a:lnTo>
                    <a:pt x="1714" y="955"/>
                  </a:lnTo>
                  <a:lnTo>
                    <a:pt x="1716" y="940"/>
                  </a:lnTo>
                  <a:lnTo>
                    <a:pt x="1719" y="924"/>
                  </a:lnTo>
                  <a:lnTo>
                    <a:pt x="1723" y="910"/>
                  </a:lnTo>
                  <a:lnTo>
                    <a:pt x="1728" y="895"/>
                  </a:lnTo>
                  <a:lnTo>
                    <a:pt x="1734" y="880"/>
                  </a:lnTo>
                  <a:lnTo>
                    <a:pt x="1741" y="866"/>
                  </a:lnTo>
                  <a:lnTo>
                    <a:pt x="1749" y="852"/>
                  </a:lnTo>
                  <a:lnTo>
                    <a:pt x="1757" y="838"/>
                  </a:lnTo>
                  <a:lnTo>
                    <a:pt x="1776" y="811"/>
                  </a:lnTo>
                  <a:lnTo>
                    <a:pt x="1797" y="783"/>
                  </a:lnTo>
                  <a:lnTo>
                    <a:pt x="1819" y="755"/>
                  </a:lnTo>
                  <a:lnTo>
                    <a:pt x="1841" y="724"/>
                  </a:lnTo>
                  <a:lnTo>
                    <a:pt x="1863" y="693"/>
                  </a:lnTo>
                  <a:lnTo>
                    <a:pt x="1873" y="677"/>
                  </a:lnTo>
                  <a:lnTo>
                    <a:pt x="1883" y="660"/>
                  </a:lnTo>
                  <a:lnTo>
                    <a:pt x="1893" y="642"/>
                  </a:lnTo>
                  <a:lnTo>
                    <a:pt x="1902" y="624"/>
                  </a:lnTo>
                  <a:lnTo>
                    <a:pt x="1911" y="604"/>
                  </a:lnTo>
                  <a:lnTo>
                    <a:pt x="1919" y="584"/>
                  </a:lnTo>
                  <a:lnTo>
                    <a:pt x="1926" y="563"/>
                  </a:lnTo>
                  <a:lnTo>
                    <a:pt x="1932" y="541"/>
                  </a:lnTo>
                  <a:lnTo>
                    <a:pt x="1938" y="518"/>
                  </a:lnTo>
                  <a:lnTo>
                    <a:pt x="1942" y="495"/>
                  </a:lnTo>
                  <a:lnTo>
                    <a:pt x="1945" y="469"/>
                  </a:lnTo>
                  <a:lnTo>
                    <a:pt x="1947" y="442"/>
                  </a:lnTo>
                  <a:lnTo>
                    <a:pt x="1947" y="415"/>
                  </a:lnTo>
                  <a:lnTo>
                    <a:pt x="1946" y="386"/>
                  </a:lnTo>
                  <a:lnTo>
                    <a:pt x="1946" y="386"/>
                  </a:lnTo>
                  <a:lnTo>
                    <a:pt x="1944" y="364"/>
                  </a:lnTo>
                  <a:lnTo>
                    <a:pt x="1941" y="341"/>
                  </a:lnTo>
                  <a:lnTo>
                    <a:pt x="1936" y="320"/>
                  </a:lnTo>
                  <a:lnTo>
                    <a:pt x="1931" y="300"/>
                  </a:lnTo>
                  <a:lnTo>
                    <a:pt x="1924" y="280"/>
                  </a:lnTo>
                  <a:lnTo>
                    <a:pt x="1917" y="261"/>
                  </a:lnTo>
                  <a:lnTo>
                    <a:pt x="1908" y="243"/>
                  </a:lnTo>
                  <a:lnTo>
                    <a:pt x="1899" y="225"/>
                  </a:lnTo>
                  <a:lnTo>
                    <a:pt x="1889" y="207"/>
                  </a:lnTo>
                  <a:lnTo>
                    <a:pt x="1877" y="190"/>
                  </a:lnTo>
                  <a:lnTo>
                    <a:pt x="1865" y="175"/>
                  </a:lnTo>
                  <a:lnTo>
                    <a:pt x="1853" y="159"/>
                  </a:lnTo>
                  <a:lnTo>
                    <a:pt x="1839" y="145"/>
                  </a:lnTo>
                  <a:lnTo>
                    <a:pt x="1825" y="131"/>
                  </a:lnTo>
                  <a:lnTo>
                    <a:pt x="1810" y="118"/>
                  </a:lnTo>
                  <a:lnTo>
                    <a:pt x="1793" y="105"/>
                  </a:lnTo>
                  <a:lnTo>
                    <a:pt x="1777" y="94"/>
                  </a:lnTo>
                  <a:lnTo>
                    <a:pt x="1760" y="82"/>
                  </a:lnTo>
                  <a:lnTo>
                    <a:pt x="1743" y="71"/>
                  </a:lnTo>
                  <a:lnTo>
                    <a:pt x="1725" y="61"/>
                  </a:lnTo>
                  <a:lnTo>
                    <a:pt x="1707" y="52"/>
                  </a:lnTo>
                  <a:lnTo>
                    <a:pt x="1688" y="44"/>
                  </a:lnTo>
                  <a:lnTo>
                    <a:pt x="1668" y="36"/>
                  </a:lnTo>
                  <a:lnTo>
                    <a:pt x="1648" y="29"/>
                  </a:lnTo>
                  <a:lnTo>
                    <a:pt x="1629" y="23"/>
                  </a:lnTo>
                  <a:lnTo>
                    <a:pt x="1609" y="18"/>
                  </a:lnTo>
                  <a:lnTo>
                    <a:pt x="1588" y="13"/>
                  </a:lnTo>
                  <a:lnTo>
                    <a:pt x="1568" y="9"/>
                  </a:lnTo>
                  <a:lnTo>
                    <a:pt x="1548" y="6"/>
                  </a:lnTo>
                  <a:lnTo>
                    <a:pt x="1526" y="3"/>
                  </a:lnTo>
                  <a:lnTo>
                    <a:pt x="1505" y="2"/>
                  </a:lnTo>
                  <a:lnTo>
                    <a:pt x="1485" y="1"/>
                  </a:lnTo>
                  <a:lnTo>
                    <a:pt x="1464" y="0"/>
                  </a:lnTo>
                  <a:lnTo>
                    <a:pt x="1443" y="1"/>
                  </a:lnTo>
                  <a:lnTo>
                    <a:pt x="1423" y="2"/>
                  </a:lnTo>
                  <a:lnTo>
                    <a:pt x="1401" y="4"/>
                  </a:lnTo>
                  <a:lnTo>
                    <a:pt x="1381" y="7"/>
                  </a:lnTo>
                  <a:lnTo>
                    <a:pt x="1361" y="11"/>
                  </a:lnTo>
                  <a:lnTo>
                    <a:pt x="1341" y="15"/>
                  </a:lnTo>
                  <a:lnTo>
                    <a:pt x="1322" y="20"/>
                  </a:lnTo>
                  <a:lnTo>
                    <a:pt x="1303" y="26"/>
                  </a:lnTo>
                  <a:lnTo>
                    <a:pt x="1284" y="33"/>
                  </a:lnTo>
                  <a:lnTo>
                    <a:pt x="1264" y="41"/>
                  </a:lnTo>
                  <a:lnTo>
                    <a:pt x="1246" y="49"/>
                  </a:lnTo>
                  <a:lnTo>
                    <a:pt x="1229" y="59"/>
                  </a:lnTo>
                  <a:lnTo>
                    <a:pt x="1212" y="69"/>
                  </a:lnTo>
                  <a:lnTo>
                    <a:pt x="1195" y="81"/>
                  </a:lnTo>
                  <a:lnTo>
                    <a:pt x="1180" y="92"/>
                  </a:lnTo>
                  <a:lnTo>
                    <a:pt x="1164" y="105"/>
                  </a:lnTo>
                  <a:lnTo>
                    <a:pt x="1150" y="118"/>
                  </a:lnTo>
                  <a:lnTo>
                    <a:pt x="1136" y="133"/>
                  </a:lnTo>
                  <a:lnTo>
                    <a:pt x="1122" y="148"/>
                  </a:lnTo>
                  <a:lnTo>
                    <a:pt x="1110" y="164"/>
                  </a:lnTo>
                  <a:lnTo>
                    <a:pt x="1098" y="181"/>
                  </a:lnTo>
                  <a:lnTo>
                    <a:pt x="1088" y="198"/>
                  </a:lnTo>
                  <a:lnTo>
                    <a:pt x="1078" y="218"/>
                  </a:lnTo>
                  <a:lnTo>
                    <a:pt x="1069" y="237"/>
                  </a:lnTo>
                  <a:lnTo>
                    <a:pt x="1061" y="258"/>
                  </a:lnTo>
                  <a:lnTo>
                    <a:pt x="1055" y="279"/>
                  </a:lnTo>
                  <a:lnTo>
                    <a:pt x="1049" y="301"/>
                  </a:lnTo>
                  <a:lnTo>
                    <a:pt x="1044" y="324"/>
                  </a:lnTo>
                  <a:lnTo>
                    <a:pt x="1041" y="349"/>
                  </a:lnTo>
                  <a:lnTo>
                    <a:pt x="1038" y="374"/>
                  </a:lnTo>
                  <a:lnTo>
                    <a:pt x="1037" y="399"/>
                  </a:lnTo>
                  <a:lnTo>
                    <a:pt x="1037" y="399"/>
                  </a:lnTo>
                  <a:lnTo>
                    <a:pt x="1038" y="424"/>
                  </a:lnTo>
                  <a:lnTo>
                    <a:pt x="1040" y="449"/>
                  </a:lnTo>
                  <a:lnTo>
                    <a:pt x="1045" y="474"/>
                  </a:lnTo>
                  <a:lnTo>
                    <a:pt x="1051" y="499"/>
                  </a:lnTo>
                  <a:lnTo>
                    <a:pt x="1058" y="524"/>
                  </a:lnTo>
                  <a:lnTo>
                    <a:pt x="1066" y="549"/>
                  </a:lnTo>
                  <a:lnTo>
                    <a:pt x="1076" y="574"/>
                  </a:lnTo>
                  <a:lnTo>
                    <a:pt x="1087" y="598"/>
                  </a:lnTo>
                  <a:lnTo>
                    <a:pt x="1098" y="624"/>
                  </a:lnTo>
                  <a:lnTo>
                    <a:pt x="1109" y="648"/>
                  </a:lnTo>
                  <a:lnTo>
                    <a:pt x="1135" y="695"/>
                  </a:lnTo>
                  <a:lnTo>
                    <a:pt x="1159" y="742"/>
                  </a:lnTo>
                  <a:lnTo>
                    <a:pt x="1182" y="788"/>
                  </a:lnTo>
                  <a:lnTo>
                    <a:pt x="1193" y="810"/>
                  </a:lnTo>
                  <a:lnTo>
                    <a:pt x="1203" y="831"/>
                  </a:lnTo>
                  <a:lnTo>
                    <a:pt x="1211" y="852"/>
                  </a:lnTo>
                  <a:lnTo>
                    <a:pt x="1219" y="872"/>
                  </a:lnTo>
                  <a:lnTo>
                    <a:pt x="1225" y="893"/>
                  </a:lnTo>
                  <a:lnTo>
                    <a:pt x="1229" y="912"/>
                  </a:lnTo>
                  <a:lnTo>
                    <a:pt x="1232" y="931"/>
                  </a:lnTo>
                  <a:lnTo>
                    <a:pt x="1233" y="948"/>
                  </a:lnTo>
                  <a:lnTo>
                    <a:pt x="1232" y="965"/>
                  </a:lnTo>
                  <a:lnTo>
                    <a:pt x="1230" y="974"/>
                  </a:lnTo>
                  <a:lnTo>
                    <a:pt x="1228" y="982"/>
                  </a:lnTo>
                  <a:lnTo>
                    <a:pt x="1225" y="989"/>
                  </a:lnTo>
                  <a:lnTo>
                    <a:pt x="1222" y="997"/>
                  </a:lnTo>
                  <a:lnTo>
                    <a:pt x="1218" y="1004"/>
                  </a:lnTo>
                  <a:lnTo>
                    <a:pt x="1214" y="1012"/>
                  </a:lnTo>
                  <a:lnTo>
                    <a:pt x="1208" y="1020"/>
                  </a:lnTo>
                  <a:lnTo>
                    <a:pt x="1202" y="1026"/>
                  </a:lnTo>
                  <a:lnTo>
                    <a:pt x="1195" y="1033"/>
                  </a:lnTo>
                  <a:lnTo>
                    <a:pt x="1188" y="1039"/>
                  </a:lnTo>
                  <a:lnTo>
                    <a:pt x="1179" y="1045"/>
                  </a:lnTo>
                  <a:lnTo>
                    <a:pt x="1170" y="1051"/>
                  </a:lnTo>
                  <a:lnTo>
                    <a:pt x="1160" y="1057"/>
                  </a:lnTo>
                  <a:lnTo>
                    <a:pt x="1149" y="1062"/>
                  </a:lnTo>
                  <a:lnTo>
                    <a:pt x="1149" y="1062"/>
                  </a:lnTo>
                  <a:lnTo>
                    <a:pt x="1136" y="1067"/>
                  </a:lnTo>
                  <a:lnTo>
                    <a:pt x="1118" y="1071"/>
                  </a:lnTo>
                  <a:lnTo>
                    <a:pt x="1098" y="1076"/>
                  </a:lnTo>
                  <a:lnTo>
                    <a:pt x="1074" y="1079"/>
                  </a:lnTo>
                  <a:lnTo>
                    <a:pt x="1048" y="1083"/>
                  </a:lnTo>
                  <a:lnTo>
                    <a:pt x="1018" y="1086"/>
                  </a:lnTo>
                  <a:lnTo>
                    <a:pt x="950" y="1091"/>
                  </a:lnTo>
                  <a:lnTo>
                    <a:pt x="875" y="1095"/>
                  </a:lnTo>
                  <a:lnTo>
                    <a:pt x="792" y="1098"/>
                  </a:lnTo>
                  <a:lnTo>
                    <a:pt x="704" y="1101"/>
                  </a:lnTo>
                  <a:lnTo>
                    <a:pt x="614" y="1102"/>
                  </a:lnTo>
                  <a:lnTo>
                    <a:pt x="522" y="1102"/>
                  </a:lnTo>
                  <a:lnTo>
                    <a:pt x="431" y="1103"/>
                  </a:lnTo>
                  <a:lnTo>
                    <a:pt x="258" y="1101"/>
                  </a:lnTo>
                  <a:lnTo>
                    <a:pt x="110" y="1099"/>
                  </a:lnTo>
                  <a:lnTo>
                    <a:pt x="1" y="1098"/>
                  </a:lnTo>
                  <a:lnTo>
                    <a:pt x="1" y="1098"/>
                  </a:lnTo>
                  <a:lnTo>
                    <a:pt x="0" y="1190"/>
                  </a:lnTo>
                  <a:lnTo>
                    <a:pt x="0" y="1297"/>
                  </a:lnTo>
                  <a:lnTo>
                    <a:pt x="1" y="1411"/>
                  </a:lnTo>
                  <a:lnTo>
                    <a:pt x="3" y="1529"/>
                  </a:lnTo>
                  <a:lnTo>
                    <a:pt x="5" y="1588"/>
                  </a:lnTo>
                  <a:lnTo>
                    <a:pt x="8" y="1645"/>
                  </a:lnTo>
                  <a:lnTo>
                    <a:pt x="11" y="1701"/>
                  </a:lnTo>
                  <a:lnTo>
                    <a:pt x="15" y="1754"/>
                  </a:lnTo>
                  <a:lnTo>
                    <a:pt x="20" y="1803"/>
                  </a:lnTo>
                  <a:lnTo>
                    <a:pt x="26" y="1849"/>
                  </a:lnTo>
                  <a:lnTo>
                    <a:pt x="33" y="1890"/>
                  </a:lnTo>
                  <a:lnTo>
                    <a:pt x="41" y="1925"/>
                  </a:lnTo>
                  <a:lnTo>
                    <a:pt x="41" y="1925"/>
                  </a:lnTo>
                  <a:lnTo>
                    <a:pt x="52" y="1964"/>
                  </a:lnTo>
                  <a:lnTo>
                    <a:pt x="58" y="1981"/>
                  </a:lnTo>
                  <a:lnTo>
                    <a:pt x="65" y="1997"/>
                  </a:lnTo>
                  <a:lnTo>
                    <a:pt x="71" y="2011"/>
                  </a:lnTo>
                  <a:lnTo>
                    <a:pt x="78" y="2025"/>
                  </a:lnTo>
                  <a:lnTo>
                    <a:pt x="84" y="2037"/>
                  </a:lnTo>
                  <a:lnTo>
                    <a:pt x="91" y="2048"/>
                  </a:lnTo>
                  <a:lnTo>
                    <a:pt x="99" y="2058"/>
                  </a:lnTo>
                  <a:lnTo>
                    <a:pt x="106" y="2068"/>
                  </a:lnTo>
                  <a:lnTo>
                    <a:pt x="113" y="2076"/>
                  </a:lnTo>
                  <a:lnTo>
                    <a:pt x="121" y="2083"/>
                  </a:lnTo>
                  <a:lnTo>
                    <a:pt x="129" y="2090"/>
                  </a:lnTo>
                  <a:lnTo>
                    <a:pt x="137" y="2096"/>
                  </a:lnTo>
                  <a:lnTo>
                    <a:pt x="146" y="2100"/>
                  </a:lnTo>
                  <a:lnTo>
                    <a:pt x="155" y="2104"/>
                  </a:lnTo>
                  <a:lnTo>
                    <a:pt x="163" y="2107"/>
                  </a:lnTo>
                  <a:lnTo>
                    <a:pt x="172" y="2109"/>
                  </a:lnTo>
                  <a:lnTo>
                    <a:pt x="182" y="2111"/>
                  </a:lnTo>
                  <a:lnTo>
                    <a:pt x="191" y="2112"/>
                  </a:lnTo>
                  <a:lnTo>
                    <a:pt x="212" y="2112"/>
                  </a:lnTo>
                  <a:lnTo>
                    <a:pt x="232" y="2110"/>
                  </a:lnTo>
                  <a:lnTo>
                    <a:pt x="254" y="2106"/>
                  </a:lnTo>
                  <a:lnTo>
                    <a:pt x="276" y="2100"/>
                  </a:lnTo>
                  <a:lnTo>
                    <a:pt x="299" y="2093"/>
                  </a:lnTo>
                  <a:lnTo>
                    <a:pt x="323" y="2084"/>
                  </a:lnTo>
                  <a:lnTo>
                    <a:pt x="375" y="2066"/>
                  </a:lnTo>
                  <a:lnTo>
                    <a:pt x="429" y="2048"/>
                  </a:lnTo>
                  <a:lnTo>
                    <a:pt x="457" y="2039"/>
                  </a:lnTo>
                  <a:lnTo>
                    <a:pt x="488" y="2031"/>
                  </a:lnTo>
                  <a:lnTo>
                    <a:pt x="518" y="2023"/>
                  </a:lnTo>
                  <a:lnTo>
                    <a:pt x="549" y="2017"/>
                  </a:lnTo>
                  <a:lnTo>
                    <a:pt x="581" y="2013"/>
                  </a:lnTo>
                  <a:lnTo>
                    <a:pt x="615" y="2010"/>
                  </a:lnTo>
                  <a:lnTo>
                    <a:pt x="648" y="2010"/>
                  </a:lnTo>
                  <a:lnTo>
                    <a:pt x="666" y="2010"/>
                  </a:lnTo>
                  <a:lnTo>
                    <a:pt x="683" y="2012"/>
                  </a:lnTo>
                  <a:lnTo>
                    <a:pt x="701" y="2014"/>
                  </a:lnTo>
                  <a:lnTo>
                    <a:pt x="719" y="2016"/>
                  </a:lnTo>
                  <a:lnTo>
                    <a:pt x="738" y="2020"/>
                  </a:lnTo>
                  <a:lnTo>
                    <a:pt x="756" y="2024"/>
                  </a:lnTo>
                  <a:lnTo>
                    <a:pt x="774" y="2029"/>
                  </a:lnTo>
                  <a:lnTo>
                    <a:pt x="793" y="2035"/>
                  </a:lnTo>
                  <a:lnTo>
                    <a:pt x="812" y="2041"/>
                  </a:lnTo>
                  <a:lnTo>
                    <a:pt x="831" y="2049"/>
                  </a:lnTo>
                  <a:lnTo>
                    <a:pt x="831" y="2049"/>
                  </a:lnTo>
                  <a:lnTo>
                    <a:pt x="849" y="2057"/>
                  </a:lnTo>
                  <a:lnTo>
                    <a:pt x="865" y="2065"/>
                  </a:lnTo>
                  <a:lnTo>
                    <a:pt x="882" y="2075"/>
                  </a:lnTo>
                  <a:lnTo>
                    <a:pt x="897" y="2084"/>
                  </a:lnTo>
                  <a:lnTo>
                    <a:pt x="912" y="2096"/>
                  </a:lnTo>
                  <a:lnTo>
                    <a:pt x="926" y="2107"/>
                  </a:lnTo>
                  <a:lnTo>
                    <a:pt x="940" y="2119"/>
                  </a:lnTo>
                  <a:lnTo>
                    <a:pt x="952" y="2131"/>
                  </a:lnTo>
                  <a:lnTo>
                    <a:pt x="965" y="2144"/>
                  </a:lnTo>
                  <a:lnTo>
                    <a:pt x="976" y="2158"/>
                  </a:lnTo>
                  <a:lnTo>
                    <a:pt x="987" y="2171"/>
                  </a:lnTo>
                  <a:lnTo>
                    <a:pt x="998" y="2186"/>
                  </a:lnTo>
                  <a:lnTo>
                    <a:pt x="1008" y="2201"/>
                  </a:lnTo>
                  <a:lnTo>
                    <a:pt x="1018" y="2216"/>
                  </a:lnTo>
                  <a:lnTo>
                    <a:pt x="1026" y="2232"/>
                  </a:lnTo>
                  <a:lnTo>
                    <a:pt x="1034" y="2248"/>
                  </a:lnTo>
                  <a:lnTo>
                    <a:pt x="1041" y="2265"/>
                  </a:lnTo>
                  <a:lnTo>
                    <a:pt x="1048" y="2281"/>
                  </a:lnTo>
                  <a:lnTo>
                    <a:pt x="1054" y="2298"/>
                  </a:lnTo>
                  <a:lnTo>
                    <a:pt x="1060" y="2315"/>
                  </a:lnTo>
                  <a:lnTo>
                    <a:pt x="1065" y="2333"/>
                  </a:lnTo>
                  <a:lnTo>
                    <a:pt x="1069" y="2350"/>
                  </a:lnTo>
                  <a:lnTo>
                    <a:pt x="1073" y="2369"/>
                  </a:lnTo>
                  <a:lnTo>
                    <a:pt x="1076" y="2387"/>
                  </a:lnTo>
                  <a:lnTo>
                    <a:pt x="1078" y="2405"/>
                  </a:lnTo>
                  <a:lnTo>
                    <a:pt x="1080" y="2423"/>
                  </a:lnTo>
                  <a:lnTo>
                    <a:pt x="1082" y="2459"/>
                  </a:lnTo>
                  <a:lnTo>
                    <a:pt x="1082" y="2496"/>
                  </a:lnTo>
                  <a:lnTo>
                    <a:pt x="1079" y="2533"/>
                  </a:lnTo>
                  <a:lnTo>
                    <a:pt x="1077" y="2551"/>
                  </a:lnTo>
                  <a:lnTo>
                    <a:pt x="1074" y="2568"/>
                  </a:lnTo>
                  <a:lnTo>
                    <a:pt x="1070" y="2586"/>
                  </a:lnTo>
                  <a:lnTo>
                    <a:pt x="1066" y="2604"/>
                  </a:lnTo>
                  <a:lnTo>
                    <a:pt x="1062" y="2622"/>
                  </a:lnTo>
                  <a:lnTo>
                    <a:pt x="1056" y="2639"/>
                  </a:lnTo>
                  <a:lnTo>
                    <a:pt x="1050" y="2656"/>
                  </a:lnTo>
                  <a:lnTo>
                    <a:pt x="1044" y="2672"/>
                  </a:lnTo>
                  <a:lnTo>
                    <a:pt x="1037" y="2689"/>
                  </a:lnTo>
                  <a:lnTo>
                    <a:pt x="1029" y="2705"/>
                  </a:lnTo>
                  <a:lnTo>
                    <a:pt x="1021" y="2720"/>
                  </a:lnTo>
                  <a:lnTo>
                    <a:pt x="1013" y="2735"/>
                  </a:lnTo>
                  <a:lnTo>
                    <a:pt x="1003" y="2750"/>
                  </a:lnTo>
                  <a:lnTo>
                    <a:pt x="992" y="2765"/>
                  </a:lnTo>
                  <a:lnTo>
                    <a:pt x="982" y="2779"/>
                  </a:lnTo>
                  <a:lnTo>
                    <a:pt x="971" y="2792"/>
                  </a:lnTo>
                  <a:lnTo>
                    <a:pt x="959" y="2805"/>
                  </a:lnTo>
                  <a:lnTo>
                    <a:pt x="947" y="2817"/>
                  </a:lnTo>
                  <a:lnTo>
                    <a:pt x="934" y="2829"/>
                  </a:lnTo>
                  <a:lnTo>
                    <a:pt x="921" y="2840"/>
                  </a:lnTo>
                  <a:lnTo>
                    <a:pt x="907" y="2850"/>
                  </a:lnTo>
                  <a:lnTo>
                    <a:pt x="892" y="2860"/>
                  </a:lnTo>
                  <a:lnTo>
                    <a:pt x="877" y="2869"/>
                  </a:lnTo>
                  <a:lnTo>
                    <a:pt x="861" y="2878"/>
                  </a:lnTo>
                  <a:lnTo>
                    <a:pt x="844" y="2885"/>
                  </a:lnTo>
                  <a:lnTo>
                    <a:pt x="828" y="2893"/>
                  </a:lnTo>
                  <a:lnTo>
                    <a:pt x="810" y="2899"/>
                  </a:lnTo>
                  <a:lnTo>
                    <a:pt x="792" y="2904"/>
                  </a:lnTo>
                  <a:lnTo>
                    <a:pt x="774" y="2909"/>
                  </a:lnTo>
                  <a:lnTo>
                    <a:pt x="755" y="2912"/>
                  </a:lnTo>
                  <a:lnTo>
                    <a:pt x="735" y="2915"/>
                  </a:lnTo>
                  <a:lnTo>
                    <a:pt x="714" y="2916"/>
                  </a:lnTo>
                  <a:lnTo>
                    <a:pt x="714" y="2916"/>
                  </a:lnTo>
                  <a:lnTo>
                    <a:pt x="679" y="2918"/>
                  </a:lnTo>
                  <a:lnTo>
                    <a:pt x="645" y="2917"/>
                  </a:lnTo>
                  <a:lnTo>
                    <a:pt x="613" y="2915"/>
                  </a:lnTo>
                  <a:lnTo>
                    <a:pt x="582" y="2911"/>
                  </a:lnTo>
                  <a:lnTo>
                    <a:pt x="553" y="2906"/>
                  </a:lnTo>
                  <a:lnTo>
                    <a:pt x="525" y="2900"/>
                  </a:lnTo>
                  <a:lnTo>
                    <a:pt x="499" y="2892"/>
                  </a:lnTo>
                  <a:lnTo>
                    <a:pt x="474" y="2883"/>
                  </a:lnTo>
                  <a:lnTo>
                    <a:pt x="450" y="2873"/>
                  </a:lnTo>
                  <a:lnTo>
                    <a:pt x="428" y="2863"/>
                  </a:lnTo>
                  <a:lnTo>
                    <a:pt x="407" y="2851"/>
                  </a:lnTo>
                  <a:lnTo>
                    <a:pt x="387" y="2839"/>
                  </a:lnTo>
                  <a:lnTo>
                    <a:pt x="368" y="2827"/>
                  </a:lnTo>
                  <a:lnTo>
                    <a:pt x="350" y="2814"/>
                  </a:lnTo>
                  <a:lnTo>
                    <a:pt x="333" y="2801"/>
                  </a:lnTo>
                  <a:lnTo>
                    <a:pt x="316" y="2788"/>
                  </a:lnTo>
                  <a:lnTo>
                    <a:pt x="287" y="2761"/>
                  </a:lnTo>
                  <a:lnTo>
                    <a:pt x="261" y="2734"/>
                  </a:lnTo>
                  <a:lnTo>
                    <a:pt x="216" y="2686"/>
                  </a:lnTo>
                  <a:lnTo>
                    <a:pt x="196" y="2667"/>
                  </a:lnTo>
                  <a:lnTo>
                    <a:pt x="186" y="2658"/>
                  </a:lnTo>
                  <a:lnTo>
                    <a:pt x="178" y="2651"/>
                  </a:lnTo>
                  <a:lnTo>
                    <a:pt x="169" y="2645"/>
                  </a:lnTo>
                  <a:lnTo>
                    <a:pt x="160" y="2640"/>
                  </a:lnTo>
                  <a:lnTo>
                    <a:pt x="152" y="2637"/>
                  </a:lnTo>
                  <a:lnTo>
                    <a:pt x="144" y="2636"/>
                  </a:lnTo>
                  <a:lnTo>
                    <a:pt x="144" y="2636"/>
                  </a:lnTo>
                  <a:lnTo>
                    <a:pt x="129" y="2635"/>
                  </a:lnTo>
                  <a:lnTo>
                    <a:pt x="116" y="2637"/>
                  </a:lnTo>
                  <a:lnTo>
                    <a:pt x="104" y="2641"/>
                  </a:lnTo>
                  <a:lnTo>
                    <a:pt x="92" y="2647"/>
                  </a:lnTo>
                  <a:lnTo>
                    <a:pt x="82" y="2654"/>
                  </a:lnTo>
                  <a:lnTo>
                    <a:pt x="72" y="2664"/>
                  </a:lnTo>
                  <a:lnTo>
                    <a:pt x="62" y="2676"/>
                  </a:lnTo>
                  <a:lnTo>
                    <a:pt x="54" y="2690"/>
                  </a:lnTo>
                  <a:lnTo>
                    <a:pt x="46" y="2706"/>
                  </a:lnTo>
                  <a:lnTo>
                    <a:pt x="39" y="2724"/>
                  </a:lnTo>
                  <a:lnTo>
                    <a:pt x="33" y="2743"/>
                  </a:lnTo>
                  <a:lnTo>
                    <a:pt x="28" y="2765"/>
                  </a:lnTo>
                  <a:lnTo>
                    <a:pt x="23" y="2789"/>
                  </a:lnTo>
                  <a:lnTo>
                    <a:pt x="18" y="2814"/>
                  </a:lnTo>
                  <a:lnTo>
                    <a:pt x="15" y="2840"/>
                  </a:lnTo>
                  <a:lnTo>
                    <a:pt x="11" y="2869"/>
                  </a:lnTo>
                  <a:lnTo>
                    <a:pt x="11" y="2869"/>
                  </a:lnTo>
                  <a:lnTo>
                    <a:pt x="8" y="2917"/>
                  </a:lnTo>
                  <a:lnTo>
                    <a:pt x="5" y="2971"/>
                  </a:lnTo>
                  <a:lnTo>
                    <a:pt x="3" y="3033"/>
                  </a:lnTo>
                  <a:lnTo>
                    <a:pt x="2" y="3099"/>
                  </a:lnTo>
                  <a:lnTo>
                    <a:pt x="2" y="3170"/>
                  </a:lnTo>
                  <a:lnTo>
                    <a:pt x="3" y="3244"/>
                  </a:lnTo>
                  <a:lnTo>
                    <a:pt x="5" y="3401"/>
                  </a:lnTo>
                  <a:lnTo>
                    <a:pt x="9" y="3562"/>
                  </a:lnTo>
                  <a:lnTo>
                    <a:pt x="14" y="3721"/>
                  </a:lnTo>
                  <a:lnTo>
                    <a:pt x="17" y="3870"/>
                  </a:lnTo>
                  <a:lnTo>
                    <a:pt x="20" y="4003"/>
                  </a:lnTo>
                  <a:lnTo>
                    <a:pt x="2917" y="4003"/>
                  </a:lnTo>
                  <a:lnTo>
                    <a:pt x="2917" y="4003"/>
                  </a:lnTo>
                  <a:lnTo>
                    <a:pt x="2919" y="3885"/>
                  </a:lnTo>
                  <a:lnTo>
                    <a:pt x="2921" y="3746"/>
                  </a:lnTo>
                  <a:lnTo>
                    <a:pt x="2923" y="3596"/>
                  </a:lnTo>
                  <a:lnTo>
                    <a:pt x="2925" y="3444"/>
                  </a:lnTo>
                  <a:lnTo>
                    <a:pt x="2926" y="3297"/>
                  </a:lnTo>
                  <a:lnTo>
                    <a:pt x="2926" y="3228"/>
                  </a:lnTo>
                  <a:lnTo>
                    <a:pt x="2925" y="3164"/>
                  </a:lnTo>
                  <a:lnTo>
                    <a:pt x="2924" y="3106"/>
                  </a:lnTo>
                  <a:lnTo>
                    <a:pt x="2922" y="3055"/>
                  </a:lnTo>
                  <a:lnTo>
                    <a:pt x="2919" y="3011"/>
                  </a:lnTo>
                  <a:lnTo>
                    <a:pt x="2915" y="2977"/>
                  </a:lnTo>
                  <a:lnTo>
                    <a:pt x="2915" y="2977"/>
                  </a:lnTo>
                  <a:lnTo>
                    <a:pt x="2910" y="2949"/>
                  </a:lnTo>
                  <a:lnTo>
                    <a:pt x="2907" y="2937"/>
                  </a:lnTo>
                  <a:lnTo>
                    <a:pt x="2903" y="2926"/>
                  </a:lnTo>
                  <a:lnTo>
                    <a:pt x="2900" y="2916"/>
                  </a:lnTo>
                  <a:lnTo>
                    <a:pt x="2896" y="2907"/>
                  </a:lnTo>
                  <a:lnTo>
                    <a:pt x="2891" y="2899"/>
                  </a:lnTo>
                  <a:lnTo>
                    <a:pt x="2886" y="2892"/>
                  </a:lnTo>
                  <a:lnTo>
                    <a:pt x="2881" y="2885"/>
                  </a:lnTo>
                  <a:lnTo>
                    <a:pt x="2875" y="2880"/>
                  </a:lnTo>
                  <a:lnTo>
                    <a:pt x="2868" y="2875"/>
                  </a:lnTo>
                  <a:lnTo>
                    <a:pt x="2862" y="2871"/>
                  </a:lnTo>
                  <a:lnTo>
                    <a:pt x="2855" y="2869"/>
                  </a:lnTo>
                  <a:lnTo>
                    <a:pt x="2847" y="2866"/>
                  </a:lnTo>
                  <a:lnTo>
                    <a:pt x="2839" y="2865"/>
                  </a:lnTo>
                  <a:lnTo>
                    <a:pt x="2831" y="2864"/>
                  </a:lnTo>
                  <a:lnTo>
                    <a:pt x="2821" y="2864"/>
                  </a:lnTo>
                  <a:lnTo>
                    <a:pt x="2812" y="2865"/>
                  </a:lnTo>
                  <a:lnTo>
                    <a:pt x="2791" y="2867"/>
                  </a:lnTo>
                  <a:lnTo>
                    <a:pt x="2768" y="2872"/>
                  </a:lnTo>
                  <a:lnTo>
                    <a:pt x="2742" y="2879"/>
                  </a:lnTo>
                  <a:lnTo>
                    <a:pt x="2713" y="2888"/>
                  </a:lnTo>
                  <a:lnTo>
                    <a:pt x="2683" y="2898"/>
                  </a:lnTo>
                  <a:lnTo>
                    <a:pt x="2613" y="2921"/>
                  </a:lnTo>
                  <a:lnTo>
                    <a:pt x="2613" y="2921"/>
                  </a:lnTo>
                  <a:lnTo>
                    <a:pt x="2553" y="2939"/>
                  </a:lnTo>
                  <a:lnTo>
                    <a:pt x="2494" y="2957"/>
                  </a:lnTo>
                  <a:lnTo>
                    <a:pt x="2433" y="2972"/>
                  </a:lnTo>
                  <a:lnTo>
                    <a:pt x="2404" y="2979"/>
                  </a:lnTo>
                  <a:lnTo>
                    <a:pt x="2375" y="2986"/>
                  </a:lnTo>
                  <a:lnTo>
                    <a:pt x="2345" y="2992"/>
                  </a:lnTo>
                  <a:lnTo>
                    <a:pt x="2316" y="2996"/>
                  </a:lnTo>
                  <a:lnTo>
                    <a:pt x="2287" y="3000"/>
                  </a:lnTo>
                  <a:lnTo>
                    <a:pt x="2259" y="3003"/>
                  </a:lnTo>
                  <a:lnTo>
                    <a:pt x="2231" y="3005"/>
                  </a:lnTo>
                  <a:lnTo>
                    <a:pt x="2202" y="3005"/>
                  </a:lnTo>
                  <a:lnTo>
                    <a:pt x="2175" y="3005"/>
                  </a:lnTo>
                  <a:lnTo>
                    <a:pt x="2148" y="3003"/>
                  </a:lnTo>
                  <a:lnTo>
                    <a:pt x="2122" y="2999"/>
                  </a:lnTo>
                  <a:lnTo>
                    <a:pt x="2096" y="2994"/>
                  </a:lnTo>
                  <a:lnTo>
                    <a:pt x="2070" y="2988"/>
                  </a:lnTo>
                  <a:lnTo>
                    <a:pt x="2045" y="2979"/>
                  </a:lnTo>
                  <a:lnTo>
                    <a:pt x="2022" y="2969"/>
                  </a:lnTo>
                  <a:lnTo>
                    <a:pt x="1998" y="2957"/>
                  </a:lnTo>
                  <a:lnTo>
                    <a:pt x="1976" y="2943"/>
                  </a:lnTo>
                  <a:lnTo>
                    <a:pt x="1954" y="2927"/>
                  </a:lnTo>
                  <a:lnTo>
                    <a:pt x="1933" y="2909"/>
                  </a:lnTo>
                  <a:lnTo>
                    <a:pt x="1913" y="2888"/>
                  </a:lnTo>
                  <a:lnTo>
                    <a:pt x="1894" y="2866"/>
                  </a:lnTo>
                  <a:lnTo>
                    <a:pt x="1876" y="2841"/>
                  </a:lnTo>
                  <a:lnTo>
                    <a:pt x="1859" y="2813"/>
                  </a:lnTo>
                  <a:lnTo>
                    <a:pt x="1842" y="2784"/>
                  </a:lnTo>
                  <a:lnTo>
                    <a:pt x="1827" y="2750"/>
                  </a:lnTo>
                  <a:lnTo>
                    <a:pt x="1814" y="2715"/>
                  </a:lnTo>
                  <a:lnTo>
                    <a:pt x="1814" y="2715"/>
                  </a:lnTo>
                  <a:lnTo>
                    <a:pt x="1804" y="2686"/>
                  </a:lnTo>
                  <a:lnTo>
                    <a:pt x="1794" y="2656"/>
                  </a:lnTo>
                  <a:lnTo>
                    <a:pt x="1788" y="2626"/>
                  </a:lnTo>
                  <a:lnTo>
                    <a:pt x="1782" y="2594"/>
                  </a:lnTo>
                  <a:lnTo>
                    <a:pt x="1778" y="2563"/>
                  </a:lnTo>
                  <a:lnTo>
                    <a:pt x="1776" y="2532"/>
                  </a:lnTo>
                  <a:lnTo>
                    <a:pt x="1775" y="2501"/>
                  </a:lnTo>
                  <a:lnTo>
                    <a:pt x="1775" y="2468"/>
                  </a:lnTo>
                  <a:lnTo>
                    <a:pt x="1777" y="2437"/>
                  </a:lnTo>
                  <a:lnTo>
                    <a:pt x="1781" y="2407"/>
                  </a:lnTo>
                  <a:lnTo>
                    <a:pt x="1785" y="2376"/>
                  </a:lnTo>
                  <a:lnTo>
                    <a:pt x="1792" y="2345"/>
                  </a:lnTo>
                  <a:lnTo>
                    <a:pt x="1800" y="2316"/>
                  </a:lnTo>
                  <a:lnTo>
                    <a:pt x="1810" y="2287"/>
                  </a:lnTo>
                  <a:lnTo>
                    <a:pt x="1821" y="2259"/>
                  </a:lnTo>
                  <a:lnTo>
                    <a:pt x="1833" y="2232"/>
                  </a:lnTo>
                  <a:lnTo>
                    <a:pt x="1846" y="2205"/>
                  </a:lnTo>
                  <a:lnTo>
                    <a:pt x="1862" y="2181"/>
                  </a:lnTo>
                  <a:lnTo>
                    <a:pt x="1878" y="2157"/>
                  </a:lnTo>
                  <a:lnTo>
                    <a:pt x="1897" y="2135"/>
                  </a:lnTo>
                  <a:lnTo>
                    <a:pt x="1916" y="2114"/>
                  </a:lnTo>
                  <a:lnTo>
                    <a:pt x="1938" y="2095"/>
                  </a:lnTo>
                  <a:lnTo>
                    <a:pt x="1961" y="2077"/>
                  </a:lnTo>
                  <a:lnTo>
                    <a:pt x="1973" y="2069"/>
                  </a:lnTo>
                  <a:lnTo>
                    <a:pt x="1985" y="2062"/>
                  </a:lnTo>
                  <a:lnTo>
                    <a:pt x="1998" y="2055"/>
                  </a:lnTo>
                  <a:lnTo>
                    <a:pt x="2011" y="2048"/>
                  </a:lnTo>
                  <a:lnTo>
                    <a:pt x="2024" y="2042"/>
                  </a:lnTo>
                  <a:lnTo>
                    <a:pt x="2038" y="2037"/>
                  </a:lnTo>
                  <a:lnTo>
                    <a:pt x="2052" y="2032"/>
                  </a:lnTo>
                  <a:lnTo>
                    <a:pt x="2067" y="2028"/>
                  </a:lnTo>
                  <a:lnTo>
                    <a:pt x="2083" y="2024"/>
                  </a:lnTo>
                  <a:lnTo>
                    <a:pt x="2098" y="2021"/>
                  </a:lnTo>
                  <a:lnTo>
                    <a:pt x="2114" y="2018"/>
                  </a:lnTo>
                  <a:lnTo>
                    <a:pt x="2130" y="2016"/>
                  </a:lnTo>
                  <a:lnTo>
                    <a:pt x="2146" y="2015"/>
                  </a:lnTo>
                  <a:lnTo>
                    <a:pt x="2163" y="2014"/>
                  </a:lnTo>
                  <a:lnTo>
                    <a:pt x="2180" y="2014"/>
                  </a:lnTo>
                  <a:lnTo>
                    <a:pt x="2198" y="2015"/>
                  </a:lnTo>
                  <a:lnTo>
                    <a:pt x="2217" y="2016"/>
                  </a:lnTo>
                  <a:lnTo>
                    <a:pt x="2235" y="2018"/>
                  </a:lnTo>
                  <a:lnTo>
                    <a:pt x="2235" y="2018"/>
                  </a:lnTo>
                  <a:lnTo>
                    <a:pt x="2257" y="2022"/>
                  </a:lnTo>
                  <a:lnTo>
                    <a:pt x="2279" y="2026"/>
                  </a:lnTo>
                  <a:lnTo>
                    <a:pt x="2301" y="2032"/>
                  </a:lnTo>
                  <a:lnTo>
                    <a:pt x="2324" y="2040"/>
                  </a:lnTo>
                  <a:lnTo>
                    <a:pt x="2347" y="2048"/>
                  </a:lnTo>
                  <a:lnTo>
                    <a:pt x="2369" y="2057"/>
                  </a:lnTo>
                  <a:lnTo>
                    <a:pt x="2391" y="2067"/>
                  </a:lnTo>
                  <a:lnTo>
                    <a:pt x="2413" y="2077"/>
                  </a:lnTo>
                  <a:lnTo>
                    <a:pt x="2435" y="2090"/>
                  </a:lnTo>
                  <a:lnTo>
                    <a:pt x="2456" y="2101"/>
                  </a:lnTo>
                  <a:lnTo>
                    <a:pt x="2499" y="2126"/>
                  </a:lnTo>
                  <a:lnTo>
                    <a:pt x="2540" y="2153"/>
                  </a:lnTo>
                  <a:lnTo>
                    <a:pt x="2579" y="2179"/>
                  </a:lnTo>
                  <a:lnTo>
                    <a:pt x="2617" y="2206"/>
                  </a:lnTo>
                  <a:lnTo>
                    <a:pt x="2651" y="2232"/>
                  </a:lnTo>
                  <a:lnTo>
                    <a:pt x="2710" y="2276"/>
                  </a:lnTo>
                  <a:lnTo>
                    <a:pt x="2735" y="2294"/>
                  </a:lnTo>
                  <a:lnTo>
                    <a:pt x="2756" y="2308"/>
                  </a:lnTo>
                  <a:lnTo>
                    <a:pt x="2772" y="2317"/>
                  </a:lnTo>
                  <a:lnTo>
                    <a:pt x="2778" y="2319"/>
                  </a:lnTo>
                  <a:lnTo>
                    <a:pt x="2783" y="2320"/>
                  </a:lnTo>
                  <a:lnTo>
                    <a:pt x="2783" y="2320"/>
                  </a:lnTo>
                  <a:lnTo>
                    <a:pt x="2794" y="2321"/>
                  </a:lnTo>
                  <a:lnTo>
                    <a:pt x="2804" y="2320"/>
                  </a:lnTo>
                  <a:lnTo>
                    <a:pt x="2813" y="2319"/>
                  </a:lnTo>
                  <a:lnTo>
                    <a:pt x="2822" y="2318"/>
                  </a:lnTo>
                  <a:lnTo>
                    <a:pt x="2831" y="2316"/>
                  </a:lnTo>
                  <a:lnTo>
                    <a:pt x="2840" y="2313"/>
                  </a:lnTo>
                  <a:lnTo>
                    <a:pt x="2848" y="2310"/>
                  </a:lnTo>
                  <a:lnTo>
                    <a:pt x="2856" y="2306"/>
                  </a:lnTo>
                  <a:lnTo>
                    <a:pt x="2863" y="2302"/>
                  </a:lnTo>
                  <a:lnTo>
                    <a:pt x="2870" y="2297"/>
                  </a:lnTo>
                  <a:lnTo>
                    <a:pt x="2885" y="2286"/>
                  </a:lnTo>
                  <a:lnTo>
                    <a:pt x="2897" y="2273"/>
                  </a:lnTo>
                  <a:lnTo>
                    <a:pt x="2907" y="2259"/>
                  </a:lnTo>
                  <a:lnTo>
                    <a:pt x="2917" y="2243"/>
                  </a:lnTo>
                  <a:lnTo>
                    <a:pt x="2925" y="2226"/>
                  </a:lnTo>
                  <a:lnTo>
                    <a:pt x="2931" y="2207"/>
                  </a:lnTo>
                  <a:lnTo>
                    <a:pt x="2937" y="2188"/>
                  </a:lnTo>
                  <a:lnTo>
                    <a:pt x="2941" y="2168"/>
                  </a:lnTo>
                  <a:lnTo>
                    <a:pt x="2944" y="2148"/>
                  </a:lnTo>
                  <a:lnTo>
                    <a:pt x="2946" y="2127"/>
                  </a:lnTo>
                  <a:lnTo>
                    <a:pt x="2947" y="2107"/>
                  </a:lnTo>
                  <a:lnTo>
                    <a:pt x="2927" y="1151"/>
                  </a:lnTo>
                  <a:lnTo>
                    <a:pt x="2927" y="115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Freeform: Shape 65"/>
            <p:cNvSpPr/>
            <p:nvPr/>
          </p:nvSpPr>
          <p:spPr bwMode="auto">
            <a:xfrm>
              <a:off x="4668062" y="3397117"/>
              <a:ext cx="1106704" cy="602516"/>
            </a:xfrm>
            <a:custGeom>
              <a:avLst/>
              <a:gdLst>
                <a:gd name="T0" fmla="*/ 4039 w 5287"/>
                <a:gd name="T1" fmla="*/ 2631 h 2879"/>
                <a:gd name="T2" fmla="*/ 4058 w 5287"/>
                <a:gd name="T3" fmla="*/ 1921 h 2879"/>
                <a:gd name="T4" fmla="*/ 4110 w 5287"/>
                <a:gd name="T5" fmla="*/ 1733 h 2879"/>
                <a:gd name="T6" fmla="*/ 4173 w 5287"/>
                <a:gd name="T7" fmla="*/ 1691 h 2879"/>
                <a:gd name="T8" fmla="*/ 4315 w 5287"/>
                <a:gd name="T9" fmla="*/ 1746 h 2879"/>
                <a:gd name="T10" fmla="*/ 4663 w 5287"/>
                <a:gd name="T11" fmla="*/ 1909 h 2879"/>
                <a:gd name="T12" fmla="*/ 4856 w 5287"/>
                <a:gd name="T13" fmla="*/ 1925 h 2879"/>
                <a:gd name="T14" fmla="*/ 5060 w 5287"/>
                <a:gd name="T15" fmla="*/ 1872 h 2879"/>
                <a:gd name="T16" fmla="*/ 5214 w 5287"/>
                <a:gd name="T17" fmla="*/ 1739 h 2879"/>
                <a:gd name="T18" fmla="*/ 5282 w 5287"/>
                <a:gd name="T19" fmla="*/ 1559 h 2879"/>
                <a:gd name="T20" fmla="*/ 5275 w 5287"/>
                <a:gd name="T21" fmla="*/ 1361 h 2879"/>
                <a:gd name="T22" fmla="*/ 5202 w 5287"/>
                <a:gd name="T23" fmla="*/ 1178 h 2879"/>
                <a:gd name="T24" fmla="*/ 5070 w 5287"/>
                <a:gd name="T25" fmla="*/ 1039 h 2879"/>
                <a:gd name="T26" fmla="*/ 4888 w 5287"/>
                <a:gd name="T27" fmla="*/ 976 h 2879"/>
                <a:gd name="T28" fmla="*/ 4702 w 5287"/>
                <a:gd name="T29" fmla="*/ 1003 h 2879"/>
                <a:gd name="T30" fmla="*/ 4344 w 5287"/>
                <a:gd name="T31" fmla="*/ 1187 h 2879"/>
                <a:gd name="T32" fmla="*/ 4199 w 5287"/>
                <a:gd name="T33" fmla="*/ 1245 h 2879"/>
                <a:gd name="T34" fmla="*/ 4106 w 5287"/>
                <a:gd name="T35" fmla="*/ 1212 h 2879"/>
                <a:gd name="T36" fmla="*/ 4016 w 5287"/>
                <a:gd name="T37" fmla="*/ 1059 h 2879"/>
                <a:gd name="T38" fmla="*/ 3354 w 5287"/>
                <a:gd name="T39" fmla="*/ 1 h 2879"/>
                <a:gd name="T40" fmla="*/ 3037 w 5287"/>
                <a:gd name="T41" fmla="*/ 34 h 2879"/>
                <a:gd name="T42" fmla="*/ 2982 w 5287"/>
                <a:gd name="T43" fmla="*/ 105 h 2879"/>
                <a:gd name="T44" fmla="*/ 3018 w 5287"/>
                <a:gd name="T45" fmla="*/ 269 h 2879"/>
                <a:gd name="T46" fmla="*/ 3188 w 5287"/>
                <a:gd name="T47" fmla="*/ 650 h 2879"/>
                <a:gd name="T48" fmla="*/ 3223 w 5287"/>
                <a:gd name="T49" fmla="*/ 869 h 2879"/>
                <a:gd name="T50" fmla="*/ 3169 w 5287"/>
                <a:gd name="T51" fmla="*/ 1071 h 2879"/>
                <a:gd name="T52" fmla="*/ 3048 w 5287"/>
                <a:gd name="T53" fmla="*/ 1228 h 2879"/>
                <a:gd name="T54" fmla="*/ 2893 w 5287"/>
                <a:gd name="T55" fmla="*/ 1332 h 2879"/>
                <a:gd name="T56" fmla="*/ 2714 w 5287"/>
                <a:gd name="T57" fmla="*/ 1388 h 2879"/>
                <a:gd name="T58" fmla="*/ 2531 w 5287"/>
                <a:gd name="T59" fmla="*/ 1392 h 2879"/>
                <a:gd name="T60" fmla="*/ 2359 w 5287"/>
                <a:gd name="T61" fmla="*/ 1339 h 2879"/>
                <a:gd name="T62" fmla="*/ 2218 w 5287"/>
                <a:gd name="T63" fmla="*/ 1227 h 2879"/>
                <a:gd name="T64" fmla="*/ 2126 w 5287"/>
                <a:gd name="T65" fmla="*/ 1052 h 2879"/>
                <a:gd name="T66" fmla="*/ 2096 w 5287"/>
                <a:gd name="T67" fmla="*/ 849 h 2879"/>
                <a:gd name="T68" fmla="*/ 2164 w 5287"/>
                <a:gd name="T69" fmla="*/ 519 h 2879"/>
                <a:gd name="T70" fmla="*/ 2335 w 5287"/>
                <a:gd name="T71" fmla="*/ 173 h 2879"/>
                <a:gd name="T72" fmla="*/ 2339 w 5287"/>
                <a:gd name="T73" fmla="*/ 81 h 2879"/>
                <a:gd name="T74" fmla="*/ 2286 w 5287"/>
                <a:gd name="T75" fmla="*/ 45 h 2879"/>
                <a:gd name="T76" fmla="*/ 1953 w 5287"/>
                <a:gd name="T77" fmla="*/ 8 h 2879"/>
                <a:gd name="T78" fmla="*/ 1171 w 5287"/>
                <a:gd name="T79" fmla="*/ 1002 h 2879"/>
                <a:gd name="T80" fmla="*/ 1122 w 5287"/>
                <a:gd name="T81" fmla="*/ 1165 h 2879"/>
                <a:gd name="T82" fmla="*/ 1003 w 5287"/>
                <a:gd name="T83" fmla="*/ 1243 h 2879"/>
                <a:gd name="T84" fmla="*/ 890 w 5287"/>
                <a:gd name="T85" fmla="*/ 1214 h 2879"/>
                <a:gd name="T86" fmla="*/ 623 w 5287"/>
                <a:gd name="T87" fmla="*/ 1027 h 2879"/>
                <a:gd name="T88" fmla="*/ 405 w 5287"/>
                <a:gd name="T89" fmla="*/ 942 h 2879"/>
                <a:gd name="T90" fmla="*/ 208 w 5287"/>
                <a:gd name="T91" fmla="*/ 970 h 2879"/>
                <a:gd name="T92" fmla="*/ 77 w 5287"/>
                <a:gd name="T93" fmla="*/ 1086 h 2879"/>
                <a:gd name="T94" fmla="*/ 10 w 5287"/>
                <a:gd name="T95" fmla="*/ 1260 h 2879"/>
                <a:gd name="T96" fmla="*/ 6 w 5287"/>
                <a:gd name="T97" fmla="*/ 1455 h 2879"/>
                <a:gd name="T98" fmla="*/ 64 w 5287"/>
                <a:gd name="T99" fmla="*/ 1640 h 2879"/>
                <a:gd name="T100" fmla="*/ 184 w 5287"/>
                <a:gd name="T101" fmla="*/ 1778 h 2879"/>
                <a:gd name="T102" fmla="*/ 365 w 5287"/>
                <a:gd name="T103" fmla="*/ 1836 h 2879"/>
                <a:gd name="T104" fmla="*/ 630 w 5287"/>
                <a:gd name="T105" fmla="*/ 1795 h 2879"/>
                <a:gd name="T106" fmla="*/ 990 w 5287"/>
                <a:gd name="T107" fmla="*/ 1694 h 2879"/>
                <a:gd name="T108" fmla="*/ 1099 w 5287"/>
                <a:gd name="T109" fmla="*/ 1728 h 2879"/>
                <a:gd name="T110" fmla="*/ 1142 w 5287"/>
                <a:gd name="T111" fmla="*/ 1867 h 2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87" h="2879">
                  <a:moveTo>
                    <a:pt x="1147" y="2430"/>
                  </a:moveTo>
                  <a:lnTo>
                    <a:pt x="1147" y="2430"/>
                  </a:lnTo>
                  <a:lnTo>
                    <a:pt x="1144" y="2639"/>
                  </a:lnTo>
                  <a:lnTo>
                    <a:pt x="1141" y="2879"/>
                  </a:lnTo>
                  <a:lnTo>
                    <a:pt x="4039" y="2879"/>
                  </a:lnTo>
                  <a:lnTo>
                    <a:pt x="4039" y="2879"/>
                  </a:lnTo>
                  <a:lnTo>
                    <a:pt x="4039" y="2820"/>
                  </a:lnTo>
                  <a:lnTo>
                    <a:pt x="4039" y="2760"/>
                  </a:lnTo>
                  <a:lnTo>
                    <a:pt x="4039" y="2631"/>
                  </a:lnTo>
                  <a:lnTo>
                    <a:pt x="4037" y="2497"/>
                  </a:lnTo>
                  <a:lnTo>
                    <a:pt x="4037" y="2360"/>
                  </a:lnTo>
                  <a:lnTo>
                    <a:pt x="4037" y="2291"/>
                  </a:lnTo>
                  <a:lnTo>
                    <a:pt x="4038" y="2225"/>
                  </a:lnTo>
                  <a:lnTo>
                    <a:pt x="4040" y="2158"/>
                  </a:lnTo>
                  <a:lnTo>
                    <a:pt x="4042" y="2095"/>
                  </a:lnTo>
                  <a:lnTo>
                    <a:pt x="4046" y="2034"/>
                  </a:lnTo>
                  <a:lnTo>
                    <a:pt x="4051" y="1975"/>
                  </a:lnTo>
                  <a:lnTo>
                    <a:pt x="4058" y="1921"/>
                  </a:lnTo>
                  <a:lnTo>
                    <a:pt x="4066" y="1869"/>
                  </a:lnTo>
                  <a:lnTo>
                    <a:pt x="4066" y="1869"/>
                  </a:lnTo>
                  <a:lnTo>
                    <a:pt x="4074" y="1830"/>
                  </a:lnTo>
                  <a:lnTo>
                    <a:pt x="4083" y="1796"/>
                  </a:lnTo>
                  <a:lnTo>
                    <a:pt x="4088" y="1781"/>
                  </a:lnTo>
                  <a:lnTo>
                    <a:pt x="4093" y="1768"/>
                  </a:lnTo>
                  <a:lnTo>
                    <a:pt x="4098" y="1754"/>
                  </a:lnTo>
                  <a:lnTo>
                    <a:pt x="4104" y="1743"/>
                  </a:lnTo>
                  <a:lnTo>
                    <a:pt x="4110" y="1733"/>
                  </a:lnTo>
                  <a:lnTo>
                    <a:pt x="4116" y="1725"/>
                  </a:lnTo>
                  <a:lnTo>
                    <a:pt x="4122" y="1717"/>
                  </a:lnTo>
                  <a:lnTo>
                    <a:pt x="4128" y="1710"/>
                  </a:lnTo>
                  <a:lnTo>
                    <a:pt x="4136" y="1705"/>
                  </a:lnTo>
                  <a:lnTo>
                    <a:pt x="4143" y="1700"/>
                  </a:lnTo>
                  <a:lnTo>
                    <a:pt x="4150" y="1697"/>
                  </a:lnTo>
                  <a:lnTo>
                    <a:pt x="4158" y="1694"/>
                  </a:lnTo>
                  <a:lnTo>
                    <a:pt x="4165" y="1692"/>
                  </a:lnTo>
                  <a:lnTo>
                    <a:pt x="4173" y="1691"/>
                  </a:lnTo>
                  <a:lnTo>
                    <a:pt x="4182" y="1691"/>
                  </a:lnTo>
                  <a:lnTo>
                    <a:pt x="4190" y="1692"/>
                  </a:lnTo>
                  <a:lnTo>
                    <a:pt x="4199" y="1693"/>
                  </a:lnTo>
                  <a:lnTo>
                    <a:pt x="4208" y="1695"/>
                  </a:lnTo>
                  <a:lnTo>
                    <a:pt x="4227" y="1701"/>
                  </a:lnTo>
                  <a:lnTo>
                    <a:pt x="4247" y="1710"/>
                  </a:lnTo>
                  <a:lnTo>
                    <a:pt x="4269" y="1720"/>
                  </a:lnTo>
                  <a:lnTo>
                    <a:pt x="4292" y="1732"/>
                  </a:lnTo>
                  <a:lnTo>
                    <a:pt x="4315" y="1746"/>
                  </a:lnTo>
                  <a:lnTo>
                    <a:pt x="4366" y="1777"/>
                  </a:lnTo>
                  <a:lnTo>
                    <a:pt x="4423" y="1810"/>
                  </a:lnTo>
                  <a:lnTo>
                    <a:pt x="4453" y="1826"/>
                  </a:lnTo>
                  <a:lnTo>
                    <a:pt x="4484" y="1842"/>
                  </a:lnTo>
                  <a:lnTo>
                    <a:pt x="4517" y="1858"/>
                  </a:lnTo>
                  <a:lnTo>
                    <a:pt x="4552" y="1873"/>
                  </a:lnTo>
                  <a:lnTo>
                    <a:pt x="4588" y="1886"/>
                  </a:lnTo>
                  <a:lnTo>
                    <a:pt x="4624" y="1898"/>
                  </a:lnTo>
                  <a:lnTo>
                    <a:pt x="4663" y="1909"/>
                  </a:lnTo>
                  <a:lnTo>
                    <a:pt x="4683" y="1914"/>
                  </a:lnTo>
                  <a:lnTo>
                    <a:pt x="4704" y="1917"/>
                  </a:lnTo>
                  <a:lnTo>
                    <a:pt x="4724" y="1921"/>
                  </a:lnTo>
                  <a:lnTo>
                    <a:pt x="4745" y="1923"/>
                  </a:lnTo>
                  <a:lnTo>
                    <a:pt x="4766" y="1925"/>
                  </a:lnTo>
                  <a:lnTo>
                    <a:pt x="4788" y="1926"/>
                  </a:lnTo>
                  <a:lnTo>
                    <a:pt x="4811" y="1927"/>
                  </a:lnTo>
                  <a:lnTo>
                    <a:pt x="4833" y="1926"/>
                  </a:lnTo>
                  <a:lnTo>
                    <a:pt x="4856" y="1925"/>
                  </a:lnTo>
                  <a:lnTo>
                    <a:pt x="4879" y="1923"/>
                  </a:lnTo>
                  <a:lnTo>
                    <a:pt x="4879" y="1923"/>
                  </a:lnTo>
                  <a:lnTo>
                    <a:pt x="4908" y="1919"/>
                  </a:lnTo>
                  <a:lnTo>
                    <a:pt x="4937" y="1914"/>
                  </a:lnTo>
                  <a:lnTo>
                    <a:pt x="4964" y="1908"/>
                  </a:lnTo>
                  <a:lnTo>
                    <a:pt x="4990" y="1901"/>
                  </a:lnTo>
                  <a:lnTo>
                    <a:pt x="5015" y="1891"/>
                  </a:lnTo>
                  <a:lnTo>
                    <a:pt x="5038" y="1882"/>
                  </a:lnTo>
                  <a:lnTo>
                    <a:pt x="5060" y="1872"/>
                  </a:lnTo>
                  <a:lnTo>
                    <a:pt x="5083" y="1860"/>
                  </a:lnTo>
                  <a:lnTo>
                    <a:pt x="5103" y="1848"/>
                  </a:lnTo>
                  <a:lnTo>
                    <a:pt x="5122" y="1835"/>
                  </a:lnTo>
                  <a:lnTo>
                    <a:pt x="5140" y="1821"/>
                  </a:lnTo>
                  <a:lnTo>
                    <a:pt x="5156" y="1806"/>
                  </a:lnTo>
                  <a:lnTo>
                    <a:pt x="5172" y="1790"/>
                  </a:lnTo>
                  <a:lnTo>
                    <a:pt x="5187" y="1774"/>
                  </a:lnTo>
                  <a:lnTo>
                    <a:pt x="5200" y="1756"/>
                  </a:lnTo>
                  <a:lnTo>
                    <a:pt x="5214" y="1739"/>
                  </a:lnTo>
                  <a:lnTo>
                    <a:pt x="5225" y="1721"/>
                  </a:lnTo>
                  <a:lnTo>
                    <a:pt x="5236" y="1702"/>
                  </a:lnTo>
                  <a:lnTo>
                    <a:pt x="5245" y="1683"/>
                  </a:lnTo>
                  <a:lnTo>
                    <a:pt x="5254" y="1663"/>
                  </a:lnTo>
                  <a:lnTo>
                    <a:pt x="5261" y="1643"/>
                  </a:lnTo>
                  <a:lnTo>
                    <a:pt x="5268" y="1622"/>
                  </a:lnTo>
                  <a:lnTo>
                    <a:pt x="5273" y="1601"/>
                  </a:lnTo>
                  <a:lnTo>
                    <a:pt x="5278" y="1580"/>
                  </a:lnTo>
                  <a:lnTo>
                    <a:pt x="5282" y="1559"/>
                  </a:lnTo>
                  <a:lnTo>
                    <a:pt x="5284" y="1537"/>
                  </a:lnTo>
                  <a:lnTo>
                    <a:pt x="5286" y="1515"/>
                  </a:lnTo>
                  <a:lnTo>
                    <a:pt x="5287" y="1493"/>
                  </a:lnTo>
                  <a:lnTo>
                    <a:pt x="5287" y="1471"/>
                  </a:lnTo>
                  <a:lnTo>
                    <a:pt x="5287" y="1449"/>
                  </a:lnTo>
                  <a:lnTo>
                    <a:pt x="5285" y="1427"/>
                  </a:lnTo>
                  <a:lnTo>
                    <a:pt x="5282" y="1405"/>
                  </a:lnTo>
                  <a:lnTo>
                    <a:pt x="5279" y="1383"/>
                  </a:lnTo>
                  <a:lnTo>
                    <a:pt x="5275" y="1361"/>
                  </a:lnTo>
                  <a:lnTo>
                    <a:pt x="5270" y="1339"/>
                  </a:lnTo>
                  <a:lnTo>
                    <a:pt x="5264" y="1318"/>
                  </a:lnTo>
                  <a:lnTo>
                    <a:pt x="5257" y="1297"/>
                  </a:lnTo>
                  <a:lnTo>
                    <a:pt x="5250" y="1276"/>
                  </a:lnTo>
                  <a:lnTo>
                    <a:pt x="5242" y="1256"/>
                  </a:lnTo>
                  <a:lnTo>
                    <a:pt x="5233" y="1236"/>
                  </a:lnTo>
                  <a:lnTo>
                    <a:pt x="5223" y="1215"/>
                  </a:lnTo>
                  <a:lnTo>
                    <a:pt x="5213" y="1196"/>
                  </a:lnTo>
                  <a:lnTo>
                    <a:pt x="5202" y="1178"/>
                  </a:lnTo>
                  <a:lnTo>
                    <a:pt x="5189" y="1160"/>
                  </a:lnTo>
                  <a:lnTo>
                    <a:pt x="5176" y="1142"/>
                  </a:lnTo>
                  <a:lnTo>
                    <a:pt x="5163" y="1125"/>
                  </a:lnTo>
                  <a:lnTo>
                    <a:pt x="5149" y="1109"/>
                  </a:lnTo>
                  <a:lnTo>
                    <a:pt x="5135" y="1093"/>
                  </a:lnTo>
                  <a:lnTo>
                    <a:pt x="5120" y="1078"/>
                  </a:lnTo>
                  <a:lnTo>
                    <a:pt x="5104" y="1064"/>
                  </a:lnTo>
                  <a:lnTo>
                    <a:pt x="5087" y="1051"/>
                  </a:lnTo>
                  <a:lnTo>
                    <a:pt x="5070" y="1039"/>
                  </a:lnTo>
                  <a:lnTo>
                    <a:pt x="5051" y="1028"/>
                  </a:lnTo>
                  <a:lnTo>
                    <a:pt x="5033" y="1017"/>
                  </a:lnTo>
                  <a:lnTo>
                    <a:pt x="5014" y="1008"/>
                  </a:lnTo>
                  <a:lnTo>
                    <a:pt x="4995" y="1000"/>
                  </a:lnTo>
                  <a:lnTo>
                    <a:pt x="4975" y="993"/>
                  </a:lnTo>
                  <a:lnTo>
                    <a:pt x="4954" y="987"/>
                  </a:lnTo>
                  <a:lnTo>
                    <a:pt x="4932" y="982"/>
                  </a:lnTo>
                  <a:lnTo>
                    <a:pt x="4910" y="978"/>
                  </a:lnTo>
                  <a:lnTo>
                    <a:pt x="4888" y="976"/>
                  </a:lnTo>
                  <a:lnTo>
                    <a:pt x="4865" y="975"/>
                  </a:lnTo>
                  <a:lnTo>
                    <a:pt x="4842" y="975"/>
                  </a:lnTo>
                  <a:lnTo>
                    <a:pt x="4819" y="977"/>
                  </a:lnTo>
                  <a:lnTo>
                    <a:pt x="4819" y="977"/>
                  </a:lnTo>
                  <a:lnTo>
                    <a:pt x="4795" y="980"/>
                  </a:lnTo>
                  <a:lnTo>
                    <a:pt x="4772" y="984"/>
                  </a:lnTo>
                  <a:lnTo>
                    <a:pt x="4748" y="989"/>
                  </a:lnTo>
                  <a:lnTo>
                    <a:pt x="4725" y="995"/>
                  </a:lnTo>
                  <a:lnTo>
                    <a:pt x="4702" y="1003"/>
                  </a:lnTo>
                  <a:lnTo>
                    <a:pt x="4679" y="1011"/>
                  </a:lnTo>
                  <a:lnTo>
                    <a:pt x="4655" y="1019"/>
                  </a:lnTo>
                  <a:lnTo>
                    <a:pt x="4632" y="1029"/>
                  </a:lnTo>
                  <a:lnTo>
                    <a:pt x="4587" y="1050"/>
                  </a:lnTo>
                  <a:lnTo>
                    <a:pt x="4543" y="1072"/>
                  </a:lnTo>
                  <a:lnTo>
                    <a:pt x="4499" y="1095"/>
                  </a:lnTo>
                  <a:lnTo>
                    <a:pt x="4457" y="1120"/>
                  </a:lnTo>
                  <a:lnTo>
                    <a:pt x="4379" y="1166"/>
                  </a:lnTo>
                  <a:lnTo>
                    <a:pt x="4344" y="1187"/>
                  </a:lnTo>
                  <a:lnTo>
                    <a:pt x="4311" y="1206"/>
                  </a:lnTo>
                  <a:lnTo>
                    <a:pt x="4281" y="1222"/>
                  </a:lnTo>
                  <a:lnTo>
                    <a:pt x="4254" y="1235"/>
                  </a:lnTo>
                  <a:lnTo>
                    <a:pt x="4242" y="1239"/>
                  </a:lnTo>
                  <a:lnTo>
                    <a:pt x="4230" y="1242"/>
                  </a:lnTo>
                  <a:lnTo>
                    <a:pt x="4220" y="1244"/>
                  </a:lnTo>
                  <a:lnTo>
                    <a:pt x="4211" y="1245"/>
                  </a:lnTo>
                  <a:lnTo>
                    <a:pt x="4211" y="1245"/>
                  </a:lnTo>
                  <a:lnTo>
                    <a:pt x="4199" y="1245"/>
                  </a:lnTo>
                  <a:lnTo>
                    <a:pt x="4187" y="1244"/>
                  </a:lnTo>
                  <a:lnTo>
                    <a:pt x="4176" y="1242"/>
                  </a:lnTo>
                  <a:lnTo>
                    <a:pt x="4165" y="1240"/>
                  </a:lnTo>
                  <a:lnTo>
                    <a:pt x="4154" y="1237"/>
                  </a:lnTo>
                  <a:lnTo>
                    <a:pt x="4144" y="1233"/>
                  </a:lnTo>
                  <a:lnTo>
                    <a:pt x="4134" y="1228"/>
                  </a:lnTo>
                  <a:lnTo>
                    <a:pt x="4124" y="1223"/>
                  </a:lnTo>
                  <a:lnTo>
                    <a:pt x="4115" y="1218"/>
                  </a:lnTo>
                  <a:lnTo>
                    <a:pt x="4106" y="1212"/>
                  </a:lnTo>
                  <a:lnTo>
                    <a:pt x="4097" y="1206"/>
                  </a:lnTo>
                  <a:lnTo>
                    <a:pt x="4089" y="1199"/>
                  </a:lnTo>
                  <a:lnTo>
                    <a:pt x="4074" y="1184"/>
                  </a:lnTo>
                  <a:lnTo>
                    <a:pt x="4061" y="1167"/>
                  </a:lnTo>
                  <a:lnTo>
                    <a:pt x="4049" y="1149"/>
                  </a:lnTo>
                  <a:lnTo>
                    <a:pt x="4038" y="1129"/>
                  </a:lnTo>
                  <a:lnTo>
                    <a:pt x="4029" y="1107"/>
                  </a:lnTo>
                  <a:lnTo>
                    <a:pt x="4022" y="1083"/>
                  </a:lnTo>
                  <a:lnTo>
                    <a:pt x="4016" y="1059"/>
                  </a:lnTo>
                  <a:lnTo>
                    <a:pt x="4012" y="1034"/>
                  </a:lnTo>
                  <a:lnTo>
                    <a:pt x="4009" y="1009"/>
                  </a:lnTo>
                  <a:lnTo>
                    <a:pt x="4008" y="982"/>
                  </a:lnTo>
                  <a:lnTo>
                    <a:pt x="4029" y="9"/>
                  </a:lnTo>
                  <a:lnTo>
                    <a:pt x="4029" y="9"/>
                  </a:lnTo>
                  <a:lnTo>
                    <a:pt x="3726" y="3"/>
                  </a:lnTo>
                  <a:lnTo>
                    <a:pt x="3571" y="1"/>
                  </a:lnTo>
                  <a:lnTo>
                    <a:pt x="3423" y="0"/>
                  </a:lnTo>
                  <a:lnTo>
                    <a:pt x="3354" y="1"/>
                  </a:lnTo>
                  <a:lnTo>
                    <a:pt x="3288" y="3"/>
                  </a:lnTo>
                  <a:lnTo>
                    <a:pt x="3229" y="5"/>
                  </a:lnTo>
                  <a:lnTo>
                    <a:pt x="3174" y="8"/>
                  </a:lnTo>
                  <a:lnTo>
                    <a:pt x="3128" y="12"/>
                  </a:lnTo>
                  <a:lnTo>
                    <a:pt x="3089" y="18"/>
                  </a:lnTo>
                  <a:lnTo>
                    <a:pt x="3073" y="21"/>
                  </a:lnTo>
                  <a:lnTo>
                    <a:pt x="3058" y="26"/>
                  </a:lnTo>
                  <a:lnTo>
                    <a:pt x="3046" y="30"/>
                  </a:lnTo>
                  <a:lnTo>
                    <a:pt x="3037" y="34"/>
                  </a:lnTo>
                  <a:lnTo>
                    <a:pt x="3037" y="34"/>
                  </a:lnTo>
                  <a:lnTo>
                    <a:pt x="3026" y="41"/>
                  </a:lnTo>
                  <a:lnTo>
                    <a:pt x="3015" y="49"/>
                  </a:lnTo>
                  <a:lnTo>
                    <a:pt x="3007" y="57"/>
                  </a:lnTo>
                  <a:lnTo>
                    <a:pt x="2999" y="65"/>
                  </a:lnTo>
                  <a:lnTo>
                    <a:pt x="2993" y="75"/>
                  </a:lnTo>
                  <a:lnTo>
                    <a:pt x="2988" y="84"/>
                  </a:lnTo>
                  <a:lnTo>
                    <a:pt x="2985" y="95"/>
                  </a:lnTo>
                  <a:lnTo>
                    <a:pt x="2982" y="105"/>
                  </a:lnTo>
                  <a:lnTo>
                    <a:pt x="2980" y="117"/>
                  </a:lnTo>
                  <a:lnTo>
                    <a:pt x="2980" y="128"/>
                  </a:lnTo>
                  <a:lnTo>
                    <a:pt x="2980" y="140"/>
                  </a:lnTo>
                  <a:lnTo>
                    <a:pt x="2981" y="153"/>
                  </a:lnTo>
                  <a:lnTo>
                    <a:pt x="2983" y="167"/>
                  </a:lnTo>
                  <a:lnTo>
                    <a:pt x="2986" y="180"/>
                  </a:lnTo>
                  <a:lnTo>
                    <a:pt x="2994" y="209"/>
                  </a:lnTo>
                  <a:lnTo>
                    <a:pt x="3005" y="238"/>
                  </a:lnTo>
                  <a:lnTo>
                    <a:pt x="3018" y="269"/>
                  </a:lnTo>
                  <a:lnTo>
                    <a:pt x="3033" y="303"/>
                  </a:lnTo>
                  <a:lnTo>
                    <a:pt x="3049" y="337"/>
                  </a:lnTo>
                  <a:lnTo>
                    <a:pt x="3086" y="409"/>
                  </a:lnTo>
                  <a:lnTo>
                    <a:pt x="3104" y="447"/>
                  </a:lnTo>
                  <a:lnTo>
                    <a:pt x="3122" y="486"/>
                  </a:lnTo>
                  <a:lnTo>
                    <a:pt x="3140" y="526"/>
                  </a:lnTo>
                  <a:lnTo>
                    <a:pt x="3158" y="567"/>
                  </a:lnTo>
                  <a:lnTo>
                    <a:pt x="3174" y="608"/>
                  </a:lnTo>
                  <a:lnTo>
                    <a:pt x="3188" y="650"/>
                  </a:lnTo>
                  <a:lnTo>
                    <a:pt x="3201" y="693"/>
                  </a:lnTo>
                  <a:lnTo>
                    <a:pt x="3206" y="715"/>
                  </a:lnTo>
                  <a:lnTo>
                    <a:pt x="3211" y="737"/>
                  </a:lnTo>
                  <a:lnTo>
                    <a:pt x="3215" y="758"/>
                  </a:lnTo>
                  <a:lnTo>
                    <a:pt x="3218" y="780"/>
                  </a:lnTo>
                  <a:lnTo>
                    <a:pt x="3221" y="802"/>
                  </a:lnTo>
                  <a:lnTo>
                    <a:pt x="3222" y="824"/>
                  </a:lnTo>
                  <a:lnTo>
                    <a:pt x="3223" y="847"/>
                  </a:lnTo>
                  <a:lnTo>
                    <a:pt x="3223" y="869"/>
                  </a:lnTo>
                  <a:lnTo>
                    <a:pt x="3222" y="892"/>
                  </a:lnTo>
                  <a:lnTo>
                    <a:pt x="3219" y="914"/>
                  </a:lnTo>
                  <a:lnTo>
                    <a:pt x="3216" y="936"/>
                  </a:lnTo>
                  <a:lnTo>
                    <a:pt x="3211" y="959"/>
                  </a:lnTo>
                  <a:lnTo>
                    <a:pt x="3206" y="982"/>
                  </a:lnTo>
                  <a:lnTo>
                    <a:pt x="3199" y="1004"/>
                  </a:lnTo>
                  <a:lnTo>
                    <a:pt x="3190" y="1027"/>
                  </a:lnTo>
                  <a:lnTo>
                    <a:pt x="3180" y="1049"/>
                  </a:lnTo>
                  <a:lnTo>
                    <a:pt x="3169" y="1071"/>
                  </a:lnTo>
                  <a:lnTo>
                    <a:pt x="3157" y="1093"/>
                  </a:lnTo>
                  <a:lnTo>
                    <a:pt x="3143" y="1117"/>
                  </a:lnTo>
                  <a:lnTo>
                    <a:pt x="3128" y="1139"/>
                  </a:lnTo>
                  <a:lnTo>
                    <a:pt x="3111" y="1161"/>
                  </a:lnTo>
                  <a:lnTo>
                    <a:pt x="3093" y="1183"/>
                  </a:lnTo>
                  <a:lnTo>
                    <a:pt x="3093" y="1183"/>
                  </a:lnTo>
                  <a:lnTo>
                    <a:pt x="3079" y="1198"/>
                  </a:lnTo>
                  <a:lnTo>
                    <a:pt x="3064" y="1213"/>
                  </a:lnTo>
                  <a:lnTo>
                    <a:pt x="3048" y="1228"/>
                  </a:lnTo>
                  <a:lnTo>
                    <a:pt x="3033" y="1242"/>
                  </a:lnTo>
                  <a:lnTo>
                    <a:pt x="3017" y="1255"/>
                  </a:lnTo>
                  <a:lnTo>
                    <a:pt x="3000" y="1268"/>
                  </a:lnTo>
                  <a:lnTo>
                    <a:pt x="2983" y="1280"/>
                  </a:lnTo>
                  <a:lnTo>
                    <a:pt x="2966" y="1292"/>
                  </a:lnTo>
                  <a:lnTo>
                    <a:pt x="2949" y="1303"/>
                  </a:lnTo>
                  <a:lnTo>
                    <a:pt x="2931" y="1313"/>
                  </a:lnTo>
                  <a:lnTo>
                    <a:pt x="2911" y="1323"/>
                  </a:lnTo>
                  <a:lnTo>
                    <a:pt x="2893" y="1332"/>
                  </a:lnTo>
                  <a:lnTo>
                    <a:pt x="2874" y="1341"/>
                  </a:lnTo>
                  <a:lnTo>
                    <a:pt x="2855" y="1349"/>
                  </a:lnTo>
                  <a:lnTo>
                    <a:pt x="2835" y="1356"/>
                  </a:lnTo>
                  <a:lnTo>
                    <a:pt x="2816" y="1363"/>
                  </a:lnTo>
                  <a:lnTo>
                    <a:pt x="2796" y="1370"/>
                  </a:lnTo>
                  <a:lnTo>
                    <a:pt x="2775" y="1376"/>
                  </a:lnTo>
                  <a:lnTo>
                    <a:pt x="2755" y="1380"/>
                  </a:lnTo>
                  <a:lnTo>
                    <a:pt x="2735" y="1385"/>
                  </a:lnTo>
                  <a:lnTo>
                    <a:pt x="2714" y="1388"/>
                  </a:lnTo>
                  <a:lnTo>
                    <a:pt x="2694" y="1391"/>
                  </a:lnTo>
                  <a:lnTo>
                    <a:pt x="2674" y="1394"/>
                  </a:lnTo>
                  <a:lnTo>
                    <a:pt x="2652" y="1396"/>
                  </a:lnTo>
                  <a:lnTo>
                    <a:pt x="2632" y="1397"/>
                  </a:lnTo>
                  <a:lnTo>
                    <a:pt x="2612" y="1397"/>
                  </a:lnTo>
                  <a:lnTo>
                    <a:pt x="2591" y="1397"/>
                  </a:lnTo>
                  <a:lnTo>
                    <a:pt x="2571" y="1396"/>
                  </a:lnTo>
                  <a:lnTo>
                    <a:pt x="2551" y="1394"/>
                  </a:lnTo>
                  <a:lnTo>
                    <a:pt x="2531" y="1392"/>
                  </a:lnTo>
                  <a:lnTo>
                    <a:pt x="2510" y="1389"/>
                  </a:lnTo>
                  <a:lnTo>
                    <a:pt x="2491" y="1385"/>
                  </a:lnTo>
                  <a:lnTo>
                    <a:pt x="2471" y="1381"/>
                  </a:lnTo>
                  <a:lnTo>
                    <a:pt x="2452" y="1376"/>
                  </a:lnTo>
                  <a:lnTo>
                    <a:pt x="2433" y="1370"/>
                  </a:lnTo>
                  <a:lnTo>
                    <a:pt x="2415" y="1363"/>
                  </a:lnTo>
                  <a:lnTo>
                    <a:pt x="2396" y="1356"/>
                  </a:lnTo>
                  <a:lnTo>
                    <a:pt x="2377" y="1348"/>
                  </a:lnTo>
                  <a:lnTo>
                    <a:pt x="2359" y="1339"/>
                  </a:lnTo>
                  <a:lnTo>
                    <a:pt x="2342" y="1330"/>
                  </a:lnTo>
                  <a:lnTo>
                    <a:pt x="2325" y="1320"/>
                  </a:lnTo>
                  <a:lnTo>
                    <a:pt x="2309" y="1309"/>
                  </a:lnTo>
                  <a:lnTo>
                    <a:pt x="2292" y="1297"/>
                  </a:lnTo>
                  <a:lnTo>
                    <a:pt x="2277" y="1285"/>
                  </a:lnTo>
                  <a:lnTo>
                    <a:pt x="2262" y="1272"/>
                  </a:lnTo>
                  <a:lnTo>
                    <a:pt x="2246" y="1258"/>
                  </a:lnTo>
                  <a:lnTo>
                    <a:pt x="2232" y="1244"/>
                  </a:lnTo>
                  <a:lnTo>
                    <a:pt x="2218" y="1227"/>
                  </a:lnTo>
                  <a:lnTo>
                    <a:pt x="2205" y="1211"/>
                  </a:lnTo>
                  <a:lnTo>
                    <a:pt x="2193" y="1194"/>
                  </a:lnTo>
                  <a:lnTo>
                    <a:pt x="2181" y="1176"/>
                  </a:lnTo>
                  <a:lnTo>
                    <a:pt x="2170" y="1158"/>
                  </a:lnTo>
                  <a:lnTo>
                    <a:pt x="2160" y="1139"/>
                  </a:lnTo>
                  <a:lnTo>
                    <a:pt x="2150" y="1118"/>
                  </a:lnTo>
                  <a:lnTo>
                    <a:pt x="2141" y="1098"/>
                  </a:lnTo>
                  <a:lnTo>
                    <a:pt x="2133" y="1075"/>
                  </a:lnTo>
                  <a:lnTo>
                    <a:pt x="2126" y="1052"/>
                  </a:lnTo>
                  <a:lnTo>
                    <a:pt x="2118" y="1029"/>
                  </a:lnTo>
                  <a:lnTo>
                    <a:pt x="2112" y="1005"/>
                  </a:lnTo>
                  <a:lnTo>
                    <a:pt x="2107" y="980"/>
                  </a:lnTo>
                  <a:lnTo>
                    <a:pt x="2103" y="953"/>
                  </a:lnTo>
                  <a:lnTo>
                    <a:pt x="2100" y="926"/>
                  </a:lnTo>
                  <a:lnTo>
                    <a:pt x="2098" y="899"/>
                  </a:lnTo>
                  <a:lnTo>
                    <a:pt x="2096" y="870"/>
                  </a:lnTo>
                  <a:lnTo>
                    <a:pt x="2096" y="870"/>
                  </a:lnTo>
                  <a:lnTo>
                    <a:pt x="2096" y="849"/>
                  </a:lnTo>
                  <a:lnTo>
                    <a:pt x="2096" y="826"/>
                  </a:lnTo>
                  <a:lnTo>
                    <a:pt x="2098" y="785"/>
                  </a:lnTo>
                  <a:lnTo>
                    <a:pt x="2103" y="744"/>
                  </a:lnTo>
                  <a:lnTo>
                    <a:pt x="2109" y="704"/>
                  </a:lnTo>
                  <a:lnTo>
                    <a:pt x="2117" y="664"/>
                  </a:lnTo>
                  <a:lnTo>
                    <a:pt x="2128" y="627"/>
                  </a:lnTo>
                  <a:lnTo>
                    <a:pt x="2139" y="590"/>
                  </a:lnTo>
                  <a:lnTo>
                    <a:pt x="2151" y="554"/>
                  </a:lnTo>
                  <a:lnTo>
                    <a:pt x="2164" y="519"/>
                  </a:lnTo>
                  <a:lnTo>
                    <a:pt x="2178" y="486"/>
                  </a:lnTo>
                  <a:lnTo>
                    <a:pt x="2193" y="454"/>
                  </a:lnTo>
                  <a:lnTo>
                    <a:pt x="2208" y="422"/>
                  </a:lnTo>
                  <a:lnTo>
                    <a:pt x="2238" y="363"/>
                  </a:lnTo>
                  <a:lnTo>
                    <a:pt x="2268" y="309"/>
                  </a:lnTo>
                  <a:lnTo>
                    <a:pt x="2295" y="258"/>
                  </a:lnTo>
                  <a:lnTo>
                    <a:pt x="2318" y="213"/>
                  </a:lnTo>
                  <a:lnTo>
                    <a:pt x="2327" y="193"/>
                  </a:lnTo>
                  <a:lnTo>
                    <a:pt x="2335" y="173"/>
                  </a:lnTo>
                  <a:lnTo>
                    <a:pt x="2342" y="154"/>
                  </a:lnTo>
                  <a:lnTo>
                    <a:pt x="2346" y="137"/>
                  </a:lnTo>
                  <a:lnTo>
                    <a:pt x="2348" y="121"/>
                  </a:lnTo>
                  <a:lnTo>
                    <a:pt x="2348" y="114"/>
                  </a:lnTo>
                  <a:lnTo>
                    <a:pt x="2348" y="106"/>
                  </a:lnTo>
                  <a:lnTo>
                    <a:pt x="2347" y="100"/>
                  </a:lnTo>
                  <a:lnTo>
                    <a:pt x="2345" y="93"/>
                  </a:lnTo>
                  <a:lnTo>
                    <a:pt x="2342" y="87"/>
                  </a:lnTo>
                  <a:lnTo>
                    <a:pt x="2339" y="81"/>
                  </a:lnTo>
                  <a:lnTo>
                    <a:pt x="2335" y="75"/>
                  </a:lnTo>
                  <a:lnTo>
                    <a:pt x="2331" y="70"/>
                  </a:lnTo>
                  <a:lnTo>
                    <a:pt x="2325" y="65"/>
                  </a:lnTo>
                  <a:lnTo>
                    <a:pt x="2319" y="60"/>
                  </a:lnTo>
                  <a:lnTo>
                    <a:pt x="2312" y="56"/>
                  </a:lnTo>
                  <a:lnTo>
                    <a:pt x="2304" y="52"/>
                  </a:lnTo>
                  <a:lnTo>
                    <a:pt x="2295" y="48"/>
                  </a:lnTo>
                  <a:lnTo>
                    <a:pt x="2286" y="45"/>
                  </a:lnTo>
                  <a:lnTo>
                    <a:pt x="2286" y="45"/>
                  </a:lnTo>
                  <a:lnTo>
                    <a:pt x="2267" y="40"/>
                  </a:lnTo>
                  <a:lnTo>
                    <a:pt x="2246" y="35"/>
                  </a:lnTo>
                  <a:lnTo>
                    <a:pt x="2223" y="31"/>
                  </a:lnTo>
                  <a:lnTo>
                    <a:pt x="2199" y="27"/>
                  </a:lnTo>
                  <a:lnTo>
                    <a:pt x="2174" y="22"/>
                  </a:lnTo>
                  <a:lnTo>
                    <a:pt x="2147" y="19"/>
                  </a:lnTo>
                  <a:lnTo>
                    <a:pt x="2087" y="14"/>
                  </a:lnTo>
                  <a:lnTo>
                    <a:pt x="2023" y="10"/>
                  </a:lnTo>
                  <a:lnTo>
                    <a:pt x="1953" y="8"/>
                  </a:lnTo>
                  <a:lnTo>
                    <a:pt x="1881" y="7"/>
                  </a:lnTo>
                  <a:lnTo>
                    <a:pt x="1804" y="7"/>
                  </a:lnTo>
                  <a:lnTo>
                    <a:pt x="1725" y="7"/>
                  </a:lnTo>
                  <a:lnTo>
                    <a:pt x="1644" y="9"/>
                  </a:lnTo>
                  <a:lnTo>
                    <a:pt x="1478" y="13"/>
                  </a:lnTo>
                  <a:lnTo>
                    <a:pt x="1151" y="24"/>
                  </a:lnTo>
                  <a:lnTo>
                    <a:pt x="1171" y="983"/>
                  </a:lnTo>
                  <a:lnTo>
                    <a:pt x="1171" y="983"/>
                  </a:lnTo>
                  <a:lnTo>
                    <a:pt x="1171" y="1002"/>
                  </a:lnTo>
                  <a:lnTo>
                    <a:pt x="1169" y="1022"/>
                  </a:lnTo>
                  <a:lnTo>
                    <a:pt x="1167" y="1042"/>
                  </a:lnTo>
                  <a:lnTo>
                    <a:pt x="1164" y="1061"/>
                  </a:lnTo>
                  <a:lnTo>
                    <a:pt x="1159" y="1080"/>
                  </a:lnTo>
                  <a:lnTo>
                    <a:pt x="1154" y="1099"/>
                  </a:lnTo>
                  <a:lnTo>
                    <a:pt x="1148" y="1117"/>
                  </a:lnTo>
                  <a:lnTo>
                    <a:pt x="1140" y="1134"/>
                  </a:lnTo>
                  <a:lnTo>
                    <a:pt x="1131" y="1150"/>
                  </a:lnTo>
                  <a:lnTo>
                    <a:pt x="1122" y="1165"/>
                  </a:lnTo>
                  <a:lnTo>
                    <a:pt x="1110" y="1179"/>
                  </a:lnTo>
                  <a:lnTo>
                    <a:pt x="1098" y="1193"/>
                  </a:lnTo>
                  <a:lnTo>
                    <a:pt x="1084" y="1205"/>
                  </a:lnTo>
                  <a:lnTo>
                    <a:pt x="1069" y="1215"/>
                  </a:lnTo>
                  <a:lnTo>
                    <a:pt x="1053" y="1225"/>
                  </a:lnTo>
                  <a:lnTo>
                    <a:pt x="1034" y="1234"/>
                  </a:lnTo>
                  <a:lnTo>
                    <a:pt x="1034" y="1234"/>
                  </a:lnTo>
                  <a:lnTo>
                    <a:pt x="1018" y="1239"/>
                  </a:lnTo>
                  <a:lnTo>
                    <a:pt x="1003" y="1243"/>
                  </a:lnTo>
                  <a:lnTo>
                    <a:pt x="990" y="1245"/>
                  </a:lnTo>
                  <a:lnTo>
                    <a:pt x="976" y="1246"/>
                  </a:lnTo>
                  <a:lnTo>
                    <a:pt x="964" y="1246"/>
                  </a:lnTo>
                  <a:lnTo>
                    <a:pt x="952" y="1244"/>
                  </a:lnTo>
                  <a:lnTo>
                    <a:pt x="940" y="1241"/>
                  </a:lnTo>
                  <a:lnTo>
                    <a:pt x="928" y="1236"/>
                  </a:lnTo>
                  <a:lnTo>
                    <a:pt x="915" y="1229"/>
                  </a:lnTo>
                  <a:lnTo>
                    <a:pt x="903" y="1222"/>
                  </a:lnTo>
                  <a:lnTo>
                    <a:pt x="890" y="1214"/>
                  </a:lnTo>
                  <a:lnTo>
                    <a:pt x="877" y="1205"/>
                  </a:lnTo>
                  <a:lnTo>
                    <a:pt x="848" y="1184"/>
                  </a:lnTo>
                  <a:lnTo>
                    <a:pt x="815" y="1159"/>
                  </a:lnTo>
                  <a:lnTo>
                    <a:pt x="815" y="1159"/>
                  </a:lnTo>
                  <a:lnTo>
                    <a:pt x="771" y="1127"/>
                  </a:lnTo>
                  <a:lnTo>
                    <a:pt x="725" y="1093"/>
                  </a:lnTo>
                  <a:lnTo>
                    <a:pt x="676" y="1059"/>
                  </a:lnTo>
                  <a:lnTo>
                    <a:pt x="650" y="1043"/>
                  </a:lnTo>
                  <a:lnTo>
                    <a:pt x="623" y="1027"/>
                  </a:lnTo>
                  <a:lnTo>
                    <a:pt x="596" y="1012"/>
                  </a:lnTo>
                  <a:lnTo>
                    <a:pt x="569" y="998"/>
                  </a:lnTo>
                  <a:lnTo>
                    <a:pt x="542" y="985"/>
                  </a:lnTo>
                  <a:lnTo>
                    <a:pt x="514" y="973"/>
                  </a:lnTo>
                  <a:lnTo>
                    <a:pt x="487" y="963"/>
                  </a:lnTo>
                  <a:lnTo>
                    <a:pt x="459" y="953"/>
                  </a:lnTo>
                  <a:lnTo>
                    <a:pt x="432" y="946"/>
                  </a:lnTo>
                  <a:lnTo>
                    <a:pt x="405" y="942"/>
                  </a:lnTo>
                  <a:lnTo>
                    <a:pt x="405" y="942"/>
                  </a:lnTo>
                  <a:lnTo>
                    <a:pt x="379" y="939"/>
                  </a:lnTo>
                  <a:lnTo>
                    <a:pt x="355" y="938"/>
                  </a:lnTo>
                  <a:lnTo>
                    <a:pt x="332" y="939"/>
                  </a:lnTo>
                  <a:lnTo>
                    <a:pt x="309" y="941"/>
                  </a:lnTo>
                  <a:lnTo>
                    <a:pt x="288" y="944"/>
                  </a:lnTo>
                  <a:lnTo>
                    <a:pt x="267" y="948"/>
                  </a:lnTo>
                  <a:lnTo>
                    <a:pt x="246" y="954"/>
                  </a:lnTo>
                  <a:lnTo>
                    <a:pt x="227" y="961"/>
                  </a:lnTo>
                  <a:lnTo>
                    <a:pt x="208" y="970"/>
                  </a:lnTo>
                  <a:lnTo>
                    <a:pt x="190" y="979"/>
                  </a:lnTo>
                  <a:lnTo>
                    <a:pt x="174" y="989"/>
                  </a:lnTo>
                  <a:lnTo>
                    <a:pt x="157" y="1000"/>
                  </a:lnTo>
                  <a:lnTo>
                    <a:pt x="142" y="1012"/>
                  </a:lnTo>
                  <a:lnTo>
                    <a:pt x="128" y="1025"/>
                  </a:lnTo>
                  <a:lnTo>
                    <a:pt x="113" y="1039"/>
                  </a:lnTo>
                  <a:lnTo>
                    <a:pt x="100" y="1054"/>
                  </a:lnTo>
                  <a:lnTo>
                    <a:pt x="88" y="1070"/>
                  </a:lnTo>
                  <a:lnTo>
                    <a:pt x="77" y="1086"/>
                  </a:lnTo>
                  <a:lnTo>
                    <a:pt x="66" y="1104"/>
                  </a:lnTo>
                  <a:lnTo>
                    <a:pt x="56" y="1122"/>
                  </a:lnTo>
                  <a:lnTo>
                    <a:pt x="47" y="1140"/>
                  </a:lnTo>
                  <a:lnTo>
                    <a:pt x="39" y="1159"/>
                  </a:lnTo>
                  <a:lnTo>
                    <a:pt x="32" y="1178"/>
                  </a:lnTo>
                  <a:lnTo>
                    <a:pt x="25" y="1198"/>
                  </a:lnTo>
                  <a:lnTo>
                    <a:pt x="19" y="1218"/>
                  </a:lnTo>
                  <a:lnTo>
                    <a:pt x="14" y="1239"/>
                  </a:lnTo>
                  <a:lnTo>
                    <a:pt x="10" y="1260"/>
                  </a:lnTo>
                  <a:lnTo>
                    <a:pt x="6" y="1281"/>
                  </a:lnTo>
                  <a:lnTo>
                    <a:pt x="3" y="1303"/>
                  </a:lnTo>
                  <a:lnTo>
                    <a:pt x="1" y="1324"/>
                  </a:lnTo>
                  <a:lnTo>
                    <a:pt x="0" y="1346"/>
                  </a:lnTo>
                  <a:lnTo>
                    <a:pt x="0" y="1369"/>
                  </a:lnTo>
                  <a:lnTo>
                    <a:pt x="0" y="1390"/>
                  </a:lnTo>
                  <a:lnTo>
                    <a:pt x="1" y="1412"/>
                  </a:lnTo>
                  <a:lnTo>
                    <a:pt x="3" y="1434"/>
                  </a:lnTo>
                  <a:lnTo>
                    <a:pt x="6" y="1455"/>
                  </a:lnTo>
                  <a:lnTo>
                    <a:pt x="9" y="1477"/>
                  </a:lnTo>
                  <a:lnTo>
                    <a:pt x="13" y="1499"/>
                  </a:lnTo>
                  <a:lnTo>
                    <a:pt x="18" y="1520"/>
                  </a:lnTo>
                  <a:lnTo>
                    <a:pt x="24" y="1541"/>
                  </a:lnTo>
                  <a:lnTo>
                    <a:pt x="30" y="1561"/>
                  </a:lnTo>
                  <a:lnTo>
                    <a:pt x="38" y="1582"/>
                  </a:lnTo>
                  <a:lnTo>
                    <a:pt x="46" y="1601"/>
                  </a:lnTo>
                  <a:lnTo>
                    <a:pt x="54" y="1620"/>
                  </a:lnTo>
                  <a:lnTo>
                    <a:pt x="64" y="1640"/>
                  </a:lnTo>
                  <a:lnTo>
                    <a:pt x="74" y="1658"/>
                  </a:lnTo>
                  <a:lnTo>
                    <a:pt x="85" y="1676"/>
                  </a:lnTo>
                  <a:lnTo>
                    <a:pt x="97" y="1692"/>
                  </a:lnTo>
                  <a:lnTo>
                    <a:pt x="109" y="1709"/>
                  </a:lnTo>
                  <a:lnTo>
                    <a:pt x="124" y="1724"/>
                  </a:lnTo>
                  <a:lnTo>
                    <a:pt x="138" y="1739"/>
                  </a:lnTo>
                  <a:lnTo>
                    <a:pt x="152" y="1752"/>
                  </a:lnTo>
                  <a:lnTo>
                    <a:pt x="168" y="1766"/>
                  </a:lnTo>
                  <a:lnTo>
                    <a:pt x="184" y="1778"/>
                  </a:lnTo>
                  <a:lnTo>
                    <a:pt x="201" y="1789"/>
                  </a:lnTo>
                  <a:lnTo>
                    <a:pt x="219" y="1799"/>
                  </a:lnTo>
                  <a:lnTo>
                    <a:pt x="238" y="1808"/>
                  </a:lnTo>
                  <a:lnTo>
                    <a:pt x="258" y="1816"/>
                  </a:lnTo>
                  <a:lnTo>
                    <a:pt x="278" y="1822"/>
                  </a:lnTo>
                  <a:lnTo>
                    <a:pt x="298" y="1828"/>
                  </a:lnTo>
                  <a:lnTo>
                    <a:pt x="320" y="1832"/>
                  </a:lnTo>
                  <a:lnTo>
                    <a:pt x="342" y="1835"/>
                  </a:lnTo>
                  <a:lnTo>
                    <a:pt x="365" y="1836"/>
                  </a:lnTo>
                  <a:lnTo>
                    <a:pt x="390" y="1836"/>
                  </a:lnTo>
                  <a:lnTo>
                    <a:pt x="390" y="1836"/>
                  </a:lnTo>
                  <a:lnTo>
                    <a:pt x="410" y="1836"/>
                  </a:lnTo>
                  <a:lnTo>
                    <a:pt x="429" y="1834"/>
                  </a:lnTo>
                  <a:lnTo>
                    <a:pt x="469" y="1830"/>
                  </a:lnTo>
                  <a:lnTo>
                    <a:pt x="509" y="1823"/>
                  </a:lnTo>
                  <a:lnTo>
                    <a:pt x="550" y="1815"/>
                  </a:lnTo>
                  <a:lnTo>
                    <a:pt x="590" y="1805"/>
                  </a:lnTo>
                  <a:lnTo>
                    <a:pt x="630" y="1795"/>
                  </a:lnTo>
                  <a:lnTo>
                    <a:pt x="670" y="1783"/>
                  </a:lnTo>
                  <a:lnTo>
                    <a:pt x="708" y="1771"/>
                  </a:lnTo>
                  <a:lnTo>
                    <a:pt x="785" y="1746"/>
                  </a:lnTo>
                  <a:lnTo>
                    <a:pt x="857" y="1724"/>
                  </a:lnTo>
                  <a:lnTo>
                    <a:pt x="892" y="1714"/>
                  </a:lnTo>
                  <a:lnTo>
                    <a:pt x="927" y="1706"/>
                  </a:lnTo>
                  <a:lnTo>
                    <a:pt x="959" y="1699"/>
                  </a:lnTo>
                  <a:lnTo>
                    <a:pt x="990" y="1694"/>
                  </a:lnTo>
                  <a:lnTo>
                    <a:pt x="990" y="1694"/>
                  </a:lnTo>
                  <a:lnTo>
                    <a:pt x="1006" y="1692"/>
                  </a:lnTo>
                  <a:lnTo>
                    <a:pt x="1020" y="1691"/>
                  </a:lnTo>
                  <a:lnTo>
                    <a:pt x="1034" y="1692"/>
                  </a:lnTo>
                  <a:lnTo>
                    <a:pt x="1047" y="1694"/>
                  </a:lnTo>
                  <a:lnTo>
                    <a:pt x="1060" y="1698"/>
                  </a:lnTo>
                  <a:lnTo>
                    <a:pt x="1071" y="1703"/>
                  </a:lnTo>
                  <a:lnTo>
                    <a:pt x="1081" y="1710"/>
                  </a:lnTo>
                  <a:lnTo>
                    <a:pt x="1090" y="1718"/>
                  </a:lnTo>
                  <a:lnTo>
                    <a:pt x="1099" y="1728"/>
                  </a:lnTo>
                  <a:lnTo>
                    <a:pt x="1107" y="1739"/>
                  </a:lnTo>
                  <a:lnTo>
                    <a:pt x="1114" y="1752"/>
                  </a:lnTo>
                  <a:lnTo>
                    <a:pt x="1120" y="1768"/>
                  </a:lnTo>
                  <a:lnTo>
                    <a:pt x="1126" y="1785"/>
                  </a:lnTo>
                  <a:lnTo>
                    <a:pt x="1131" y="1803"/>
                  </a:lnTo>
                  <a:lnTo>
                    <a:pt x="1135" y="1824"/>
                  </a:lnTo>
                  <a:lnTo>
                    <a:pt x="1139" y="1846"/>
                  </a:lnTo>
                  <a:lnTo>
                    <a:pt x="1139" y="1846"/>
                  </a:lnTo>
                  <a:lnTo>
                    <a:pt x="1142" y="1867"/>
                  </a:lnTo>
                  <a:lnTo>
                    <a:pt x="1144" y="1891"/>
                  </a:lnTo>
                  <a:lnTo>
                    <a:pt x="1148" y="1944"/>
                  </a:lnTo>
                  <a:lnTo>
                    <a:pt x="1150" y="2003"/>
                  </a:lnTo>
                  <a:lnTo>
                    <a:pt x="1151" y="2072"/>
                  </a:lnTo>
                  <a:lnTo>
                    <a:pt x="1151" y="2148"/>
                  </a:lnTo>
                  <a:lnTo>
                    <a:pt x="1150" y="2233"/>
                  </a:lnTo>
                  <a:lnTo>
                    <a:pt x="1147" y="2430"/>
                  </a:lnTo>
                  <a:lnTo>
                    <a:pt x="1147" y="243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Freeform: Shape 61"/>
            <p:cNvSpPr/>
            <p:nvPr/>
          </p:nvSpPr>
          <p:spPr bwMode="auto">
            <a:xfrm>
              <a:off x="5517441" y="3168035"/>
              <a:ext cx="611931" cy="831598"/>
            </a:xfrm>
            <a:custGeom>
              <a:avLst/>
              <a:gdLst>
                <a:gd name="T0" fmla="*/ 2669 w 2928"/>
                <a:gd name="T1" fmla="*/ 3972 h 3977"/>
                <a:gd name="T2" fmla="*/ 2769 w 2928"/>
                <a:gd name="T3" fmla="*/ 3938 h 3977"/>
                <a:gd name="T4" fmla="*/ 2850 w 2928"/>
                <a:gd name="T5" fmla="*/ 3877 h 3977"/>
                <a:gd name="T6" fmla="*/ 2907 w 2928"/>
                <a:gd name="T7" fmla="*/ 3794 h 3977"/>
                <a:gd name="T8" fmla="*/ 2927 w 2928"/>
                <a:gd name="T9" fmla="*/ 3695 h 3977"/>
                <a:gd name="T10" fmla="*/ 2127 w 2928"/>
                <a:gd name="T11" fmla="*/ 1103 h 3977"/>
                <a:gd name="T12" fmla="*/ 1827 w 2928"/>
                <a:gd name="T13" fmla="*/ 1095 h 3977"/>
                <a:gd name="T14" fmla="*/ 1702 w 2928"/>
                <a:gd name="T15" fmla="*/ 1063 h 3977"/>
                <a:gd name="T16" fmla="*/ 1631 w 2928"/>
                <a:gd name="T17" fmla="*/ 1009 h 3977"/>
                <a:gd name="T18" fmla="*/ 1615 w 2928"/>
                <a:gd name="T19" fmla="*/ 935 h 3977"/>
                <a:gd name="T20" fmla="*/ 1651 w 2928"/>
                <a:gd name="T21" fmla="*/ 842 h 3977"/>
                <a:gd name="T22" fmla="*/ 1734 w 2928"/>
                <a:gd name="T23" fmla="*/ 728 h 3977"/>
                <a:gd name="T24" fmla="*/ 1811 w 2928"/>
                <a:gd name="T25" fmla="*/ 548 h 3977"/>
                <a:gd name="T26" fmla="*/ 1829 w 2928"/>
                <a:gd name="T27" fmla="*/ 330 h 3977"/>
                <a:gd name="T28" fmla="*/ 1792 w 2928"/>
                <a:gd name="T29" fmla="*/ 199 h 3977"/>
                <a:gd name="T30" fmla="*/ 1716 w 2928"/>
                <a:gd name="T31" fmla="*/ 102 h 3977"/>
                <a:gd name="T32" fmla="*/ 1611 w 2928"/>
                <a:gd name="T33" fmla="*/ 37 h 3977"/>
                <a:gd name="T34" fmla="*/ 1488 w 2928"/>
                <a:gd name="T35" fmla="*/ 5 h 3977"/>
                <a:gd name="T36" fmla="*/ 1286 w 2928"/>
                <a:gd name="T37" fmla="*/ 13 h 3977"/>
                <a:gd name="T38" fmla="*/ 1152 w 2928"/>
                <a:gd name="T39" fmla="*/ 62 h 3977"/>
                <a:gd name="T40" fmla="*/ 1058 w 2928"/>
                <a:gd name="T41" fmla="*/ 133 h 3977"/>
                <a:gd name="T42" fmla="*/ 998 w 2928"/>
                <a:gd name="T43" fmla="*/ 228 h 3977"/>
                <a:gd name="T44" fmla="*/ 977 w 2928"/>
                <a:gd name="T45" fmla="*/ 346 h 3977"/>
                <a:gd name="T46" fmla="*/ 986 w 2928"/>
                <a:gd name="T47" fmla="*/ 483 h 3977"/>
                <a:gd name="T48" fmla="*/ 1067 w 2928"/>
                <a:gd name="T49" fmla="*/ 692 h 3977"/>
                <a:gd name="T50" fmla="*/ 1171 w 2928"/>
                <a:gd name="T51" fmla="*/ 903 h 3977"/>
                <a:gd name="T52" fmla="*/ 1163 w 2928"/>
                <a:gd name="T53" fmla="*/ 965 h 3977"/>
                <a:gd name="T54" fmla="*/ 1107 w 2928"/>
                <a:gd name="T55" fmla="*/ 1020 h 3977"/>
                <a:gd name="T56" fmla="*/ 967 w 2928"/>
                <a:gd name="T57" fmla="*/ 1073 h 3977"/>
                <a:gd name="T58" fmla="*/ 649 w 2928"/>
                <a:gd name="T59" fmla="*/ 1107 h 3977"/>
                <a:gd name="T60" fmla="*/ 21 w 2928"/>
                <a:gd name="T61" fmla="*/ 1108 h 3977"/>
                <a:gd name="T62" fmla="*/ 1 w 2928"/>
                <a:gd name="T63" fmla="*/ 2108 h 3977"/>
                <a:gd name="T64" fmla="*/ 31 w 2928"/>
                <a:gd name="T65" fmla="*/ 2217 h 3977"/>
                <a:gd name="T66" fmla="*/ 114 w 2928"/>
                <a:gd name="T67" fmla="*/ 2288 h 3977"/>
                <a:gd name="T68" fmla="*/ 201 w 2928"/>
                <a:gd name="T69" fmla="*/ 2280 h 3977"/>
                <a:gd name="T70" fmla="*/ 470 w 2928"/>
                <a:gd name="T71" fmla="*/ 2122 h 3977"/>
                <a:gd name="T72" fmla="*/ 710 w 2928"/>
                <a:gd name="T73" fmla="*/ 2035 h 3977"/>
                <a:gd name="T74" fmla="*/ 855 w 2928"/>
                <a:gd name="T75" fmla="*/ 2028 h 3977"/>
                <a:gd name="T76" fmla="*/ 980 w 2928"/>
                <a:gd name="T77" fmla="*/ 2063 h 3977"/>
                <a:gd name="T78" fmla="*/ 1101 w 2928"/>
                <a:gd name="T79" fmla="*/ 2145 h 3977"/>
                <a:gd name="T80" fmla="*/ 1174 w 2928"/>
                <a:gd name="T81" fmla="*/ 2231 h 3977"/>
                <a:gd name="T82" fmla="*/ 1254 w 2928"/>
                <a:gd name="T83" fmla="*/ 2402 h 3977"/>
                <a:gd name="T84" fmla="*/ 1277 w 2928"/>
                <a:gd name="T85" fmla="*/ 2628 h 3977"/>
                <a:gd name="T86" fmla="*/ 1251 w 2928"/>
                <a:gd name="T87" fmla="*/ 2756 h 3977"/>
                <a:gd name="T88" fmla="*/ 1193 w 2928"/>
                <a:gd name="T89" fmla="*/ 2872 h 3977"/>
                <a:gd name="T90" fmla="*/ 1100 w 2928"/>
                <a:gd name="T91" fmla="*/ 2968 h 3977"/>
                <a:gd name="T92" fmla="*/ 972 w 2928"/>
                <a:gd name="T93" fmla="*/ 3037 h 3977"/>
                <a:gd name="T94" fmla="*/ 807 w 2928"/>
                <a:gd name="T95" fmla="*/ 3071 h 3977"/>
                <a:gd name="T96" fmla="*/ 630 w 2928"/>
                <a:gd name="T97" fmla="*/ 3064 h 3977"/>
                <a:gd name="T98" fmla="*/ 460 w 2928"/>
                <a:gd name="T99" fmla="*/ 3012 h 3977"/>
                <a:gd name="T100" fmla="*/ 244 w 2928"/>
                <a:gd name="T101" fmla="*/ 2889 h 3977"/>
                <a:gd name="T102" fmla="*/ 126 w 2928"/>
                <a:gd name="T103" fmla="*/ 2838 h 3977"/>
                <a:gd name="T104" fmla="*/ 94 w 2928"/>
                <a:gd name="T105" fmla="*/ 2857 h 3977"/>
                <a:gd name="T106" fmla="*/ 51 w 2928"/>
                <a:gd name="T107" fmla="*/ 3018 h 3977"/>
                <a:gd name="T108" fmla="*/ 28 w 2928"/>
                <a:gd name="T109" fmla="*/ 3533 h 3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28" h="3977">
                  <a:moveTo>
                    <a:pt x="31" y="3977"/>
                  </a:moveTo>
                  <a:lnTo>
                    <a:pt x="2607" y="3977"/>
                  </a:lnTo>
                  <a:lnTo>
                    <a:pt x="2607" y="3977"/>
                  </a:lnTo>
                  <a:lnTo>
                    <a:pt x="2624" y="3977"/>
                  </a:lnTo>
                  <a:lnTo>
                    <a:pt x="2639" y="3976"/>
                  </a:lnTo>
                  <a:lnTo>
                    <a:pt x="2654" y="3974"/>
                  </a:lnTo>
                  <a:lnTo>
                    <a:pt x="2669" y="3972"/>
                  </a:lnTo>
                  <a:lnTo>
                    <a:pt x="2684" y="3969"/>
                  </a:lnTo>
                  <a:lnTo>
                    <a:pt x="2699" y="3965"/>
                  </a:lnTo>
                  <a:lnTo>
                    <a:pt x="2713" y="3961"/>
                  </a:lnTo>
                  <a:lnTo>
                    <a:pt x="2727" y="3956"/>
                  </a:lnTo>
                  <a:lnTo>
                    <a:pt x="2741" y="3951"/>
                  </a:lnTo>
                  <a:lnTo>
                    <a:pt x="2756" y="3945"/>
                  </a:lnTo>
                  <a:lnTo>
                    <a:pt x="2769" y="3938"/>
                  </a:lnTo>
                  <a:lnTo>
                    <a:pt x="2782" y="3930"/>
                  </a:lnTo>
                  <a:lnTo>
                    <a:pt x="2794" y="3922"/>
                  </a:lnTo>
                  <a:lnTo>
                    <a:pt x="2807" y="3914"/>
                  </a:lnTo>
                  <a:lnTo>
                    <a:pt x="2818" y="3906"/>
                  </a:lnTo>
                  <a:lnTo>
                    <a:pt x="2829" y="3897"/>
                  </a:lnTo>
                  <a:lnTo>
                    <a:pt x="2840" y="3887"/>
                  </a:lnTo>
                  <a:lnTo>
                    <a:pt x="2850" y="3877"/>
                  </a:lnTo>
                  <a:lnTo>
                    <a:pt x="2860" y="3867"/>
                  </a:lnTo>
                  <a:lnTo>
                    <a:pt x="2869" y="3856"/>
                  </a:lnTo>
                  <a:lnTo>
                    <a:pt x="2878" y="3844"/>
                  </a:lnTo>
                  <a:lnTo>
                    <a:pt x="2887" y="3833"/>
                  </a:lnTo>
                  <a:lnTo>
                    <a:pt x="2894" y="3821"/>
                  </a:lnTo>
                  <a:lnTo>
                    <a:pt x="2901" y="3808"/>
                  </a:lnTo>
                  <a:lnTo>
                    <a:pt x="2907" y="3794"/>
                  </a:lnTo>
                  <a:lnTo>
                    <a:pt x="2912" y="3781"/>
                  </a:lnTo>
                  <a:lnTo>
                    <a:pt x="2916" y="3767"/>
                  </a:lnTo>
                  <a:lnTo>
                    <a:pt x="2920" y="3754"/>
                  </a:lnTo>
                  <a:lnTo>
                    <a:pt x="2923" y="3739"/>
                  </a:lnTo>
                  <a:lnTo>
                    <a:pt x="2925" y="3725"/>
                  </a:lnTo>
                  <a:lnTo>
                    <a:pt x="2927" y="3710"/>
                  </a:lnTo>
                  <a:lnTo>
                    <a:pt x="2927" y="3695"/>
                  </a:lnTo>
                  <a:lnTo>
                    <a:pt x="2928" y="1080"/>
                  </a:lnTo>
                  <a:lnTo>
                    <a:pt x="2928" y="1080"/>
                  </a:lnTo>
                  <a:lnTo>
                    <a:pt x="2804" y="1083"/>
                  </a:lnTo>
                  <a:lnTo>
                    <a:pt x="2662" y="1087"/>
                  </a:lnTo>
                  <a:lnTo>
                    <a:pt x="2352" y="1098"/>
                  </a:lnTo>
                  <a:lnTo>
                    <a:pt x="2199" y="1102"/>
                  </a:lnTo>
                  <a:lnTo>
                    <a:pt x="2127" y="1103"/>
                  </a:lnTo>
                  <a:lnTo>
                    <a:pt x="2059" y="1104"/>
                  </a:lnTo>
                  <a:lnTo>
                    <a:pt x="1997" y="1103"/>
                  </a:lnTo>
                  <a:lnTo>
                    <a:pt x="1940" y="1102"/>
                  </a:lnTo>
                  <a:lnTo>
                    <a:pt x="1891" y="1100"/>
                  </a:lnTo>
                  <a:lnTo>
                    <a:pt x="1850" y="1097"/>
                  </a:lnTo>
                  <a:lnTo>
                    <a:pt x="1850" y="1097"/>
                  </a:lnTo>
                  <a:lnTo>
                    <a:pt x="1827" y="1095"/>
                  </a:lnTo>
                  <a:lnTo>
                    <a:pt x="1805" y="1092"/>
                  </a:lnTo>
                  <a:lnTo>
                    <a:pt x="1785" y="1088"/>
                  </a:lnTo>
                  <a:lnTo>
                    <a:pt x="1766" y="1084"/>
                  </a:lnTo>
                  <a:lnTo>
                    <a:pt x="1749" y="1080"/>
                  </a:lnTo>
                  <a:lnTo>
                    <a:pt x="1732" y="1075"/>
                  </a:lnTo>
                  <a:lnTo>
                    <a:pt x="1717" y="1069"/>
                  </a:lnTo>
                  <a:lnTo>
                    <a:pt x="1702" y="1063"/>
                  </a:lnTo>
                  <a:lnTo>
                    <a:pt x="1689" y="1057"/>
                  </a:lnTo>
                  <a:lnTo>
                    <a:pt x="1676" y="1050"/>
                  </a:lnTo>
                  <a:lnTo>
                    <a:pt x="1665" y="1043"/>
                  </a:lnTo>
                  <a:lnTo>
                    <a:pt x="1655" y="1035"/>
                  </a:lnTo>
                  <a:lnTo>
                    <a:pt x="1646" y="1027"/>
                  </a:lnTo>
                  <a:lnTo>
                    <a:pt x="1638" y="1018"/>
                  </a:lnTo>
                  <a:lnTo>
                    <a:pt x="1631" y="1009"/>
                  </a:lnTo>
                  <a:lnTo>
                    <a:pt x="1626" y="1000"/>
                  </a:lnTo>
                  <a:lnTo>
                    <a:pt x="1621" y="990"/>
                  </a:lnTo>
                  <a:lnTo>
                    <a:pt x="1618" y="979"/>
                  </a:lnTo>
                  <a:lnTo>
                    <a:pt x="1616" y="969"/>
                  </a:lnTo>
                  <a:lnTo>
                    <a:pt x="1614" y="958"/>
                  </a:lnTo>
                  <a:lnTo>
                    <a:pt x="1614" y="946"/>
                  </a:lnTo>
                  <a:lnTo>
                    <a:pt x="1615" y="935"/>
                  </a:lnTo>
                  <a:lnTo>
                    <a:pt x="1617" y="922"/>
                  </a:lnTo>
                  <a:lnTo>
                    <a:pt x="1620" y="910"/>
                  </a:lnTo>
                  <a:lnTo>
                    <a:pt x="1624" y="897"/>
                  </a:lnTo>
                  <a:lnTo>
                    <a:pt x="1629" y="884"/>
                  </a:lnTo>
                  <a:lnTo>
                    <a:pt x="1635" y="871"/>
                  </a:lnTo>
                  <a:lnTo>
                    <a:pt x="1643" y="857"/>
                  </a:lnTo>
                  <a:lnTo>
                    <a:pt x="1651" y="842"/>
                  </a:lnTo>
                  <a:lnTo>
                    <a:pt x="1660" y="827"/>
                  </a:lnTo>
                  <a:lnTo>
                    <a:pt x="1671" y="812"/>
                  </a:lnTo>
                  <a:lnTo>
                    <a:pt x="1683" y="797"/>
                  </a:lnTo>
                  <a:lnTo>
                    <a:pt x="1683" y="797"/>
                  </a:lnTo>
                  <a:lnTo>
                    <a:pt x="1708" y="765"/>
                  </a:lnTo>
                  <a:lnTo>
                    <a:pt x="1721" y="747"/>
                  </a:lnTo>
                  <a:lnTo>
                    <a:pt x="1734" y="728"/>
                  </a:lnTo>
                  <a:lnTo>
                    <a:pt x="1747" y="707"/>
                  </a:lnTo>
                  <a:lnTo>
                    <a:pt x="1759" y="685"/>
                  </a:lnTo>
                  <a:lnTo>
                    <a:pt x="1771" y="662"/>
                  </a:lnTo>
                  <a:lnTo>
                    <a:pt x="1783" y="637"/>
                  </a:lnTo>
                  <a:lnTo>
                    <a:pt x="1793" y="609"/>
                  </a:lnTo>
                  <a:lnTo>
                    <a:pt x="1803" y="579"/>
                  </a:lnTo>
                  <a:lnTo>
                    <a:pt x="1811" y="548"/>
                  </a:lnTo>
                  <a:lnTo>
                    <a:pt x="1819" y="514"/>
                  </a:lnTo>
                  <a:lnTo>
                    <a:pt x="1825" y="478"/>
                  </a:lnTo>
                  <a:lnTo>
                    <a:pt x="1829" y="438"/>
                  </a:lnTo>
                  <a:lnTo>
                    <a:pt x="1830" y="396"/>
                  </a:lnTo>
                  <a:lnTo>
                    <a:pt x="1830" y="351"/>
                  </a:lnTo>
                  <a:lnTo>
                    <a:pt x="1830" y="351"/>
                  </a:lnTo>
                  <a:lnTo>
                    <a:pt x="1829" y="330"/>
                  </a:lnTo>
                  <a:lnTo>
                    <a:pt x="1826" y="308"/>
                  </a:lnTo>
                  <a:lnTo>
                    <a:pt x="1823" y="288"/>
                  </a:lnTo>
                  <a:lnTo>
                    <a:pt x="1819" y="269"/>
                  </a:lnTo>
                  <a:lnTo>
                    <a:pt x="1813" y="251"/>
                  </a:lnTo>
                  <a:lnTo>
                    <a:pt x="1806" y="233"/>
                  </a:lnTo>
                  <a:lnTo>
                    <a:pt x="1799" y="216"/>
                  </a:lnTo>
                  <a:lnTo>
                    <a:pt x="1792" y="199"/>
                  </a:lnTo>
                  <a:lnTo>
                    <a:pt x="1783" y="182"/>
                  </a:lnTo>
                  <a:lnTo>
                    <a:pt x="1774" y="167"/>
                  </a:lnTo>
                  <a:lnTo>
                    <a:pt x="1764" y="153"/>
                  </a:lnTo>
                  <a:lnTo>
                    <a:pt x="1753" y="139"/>
                  </a:lnTo>
                  <a:lnTo>
                    <a:pt x="1741" y="126"/>
                  </a:lnTo>
                  <a:lnTo>
                    <a:pt x="1729" y="114"/>
                  </a:lnTo>
                  <a:lnTo>
                    <a:pt x="1716" y="102"/>
                  </a:lnTo>
                  <a:lnTo>
                    <a:pt x="1703" y="91"/>
                  </a:lnTo>
                  <a:lnTo>
                    <a:pt x="1689" y="81"/>
                  </a:lnTo>
                  <a:lnTo>
                    <a:pt x="1673" y="71"/>
                  </a:lnTo>
                  <a:lnTo>
                    <a:pt x="1658" y="62"/>
                  </a:lnTo>
                  <a:lnTo>
                    <a:pt x="1643" y="53"/>
                  </a:lnTo>
                  <a:lnTo>
                    <a:pt x="1627" y="45"/>
                  </a:lnTo>
                  <a:lnTo>
                    <a:pt x="1611" y="37"/>
                  </a:lnTo>
                  <a:lnTo>
                    <a:pt x="1594" y="31"/>
                  </a:lnTo>
                  <a:lnTo>
                    <a:pt x="1578" y="25"/>
                  </a:lnTo>
                  <a:lnTo>
                    <a:pt x="1560" y="20"/>
                  </a:lnTo>
                  <a:lnTo>
                    <a:pt x="1542" y="15"/>
                  </a:lnTo>
                  <a:lnTo>
                    <a:pt x="1524" y="11"/>
                  </a:lnTo>
                  <a:lnTo>
                    <a:pt x="1506" y="8"/>
                  </a:lnTo>
                  <a:lnTo>
                    <a:pt x="1488" y="5"/>
                  </a:lnTo>
                  <a:lnTo>
                    <a:pt x="1470" y="3"/>
                  </a:lnTo>
                  <a:lnTo>
                    <a:pt x="1452" y="1"/>
                  </a:lnTo>
                  <a:lnTo>
                    <a:pt x="1433" y="0"/>
                  </a:lnTo>
                  <a:lnTo>
                    <a:pt x="1395" y="0"/>
                  </a:lnTo>
                  <a:lnTo>
                    <a:pt x="1358" y="2"/>
                  </a:lnTo>
                  <a:lnTo>
                    <a:pt x="1322" y="6"/>
                  </a:lnTo>
                  <a:lnTo>
                    <a:pt x="1286" y="13"/>
                  </a:lnTo>
                  <a:lnTo>
                    <a:pt x="1250" y="22"/>
                  </a:lnTo>
                  <a:lnTo>
                    <a:pt x="1232" y="27"/>
                  </a:lnTo>
                  <a:lnTo>
                    <a:pt x="1216" y="33"/>
                  </a:lnTo>
                  <a:lnTo>
                    <a:pt x="1199" y="39"/>
                  </a:lnTo>
                  <a:lnTo>
                    <a:pt x="1183" y="46"/>
                  </a:lnTo>
                  <a:lnTo>
                    <a:pt x="1167" y="54"/>
                  </a:lnTo>
                  <a:lnTo>
                    <a:pt x="1152" y="62"/>
                  </a:lnTo>
                  <a:lnTo>
                    <a:pt x="1136" y="71"/>
                  </a:lnTo>
                  <a:lnTo>
                    <a:pt x="1122" y="80"/>
                  </a:lnTo>
                  <a:lnTo>
                    <a:pt x="1108" y="89"/>
                  </a:lnTo>
                  <a:lnTo>
                    <a:pt x="1094" y="99"/>
                  </a:lnTo>
                  <a:lnTo>
                    <a:pt x="1082" y="110"/>
                  </a:lnTo>
                  <a:lnTo>
                    <a:pt x="1070" y="121"/>
                  </a:lnTo>
                  <a:lnTo>
                    <a:pt x="1058" y="133"/>
                  </a:lnTo>
                  <a:lnTo>
                    <a:pt x="1047" y="145"/>
                  </a:lnTo>
                  <a:lnTo>
                    <a:pt x="1037" y="157"/>
                  </a:lnTo>
                  <a:lnTo>
                    <a:pt x="1028" y="170"/>
                  </a:lnTo>
                  <a:lnTo>
                    <a:pt x="1020" y="184"/>
                  </a:lnTo>
                  <a:lnTo>
                    <a:pt x="1012" y="199"/>
                  </a:lnTo>
                  <a:lnTo>
                    <a:pt x="1004" y="213"/>
                  </a:lnTo>
                  <a:lnTo>
                    <a:pt x="998" y="228"/>
                  </a:lnTo>
                  <a:lnTo>
                    <a:pt x="993" y="244"/>
                  </a:lnTo>
                  <a:lnTo>
                    <a:pt x="989" y="259"/>
                  </a:lnTo>
                  <a:lnTo>
                    <a:pt x="989" y="259"/>
                  </a:lnTo>
                  <a:lnTo>
                    <a:pt x="985" y="281"/>
                  </a:lnTo>
                  <a:lnTo>
                    <a:pt x="981" y="303"/>
                  </a:lnTo>
                  <a:lnTo>
                    <a:pt x="978" y="325"/>
                  </a:lnTo>
                  <a:lnTo>
                    <a:pt x="977" y="346"/>
                  </a:lnTo>
                  <a:lnTo>
                    <a:pt x="976" y="367"/>
                  </a:lnTo>
                  <a:lnTo>
                    <a:pt x="976" y="387"/>
                  </a:lnTo>
                  <a:lnTo>
                    <a:pt x="976" y="407"/>
                  </a:lnTo>
                  <a:lnTo>
                    <a:pt x="978" y="426"/>
                  </a:lnTo>
                  <a:lnTo>
                    <a:pt x="980" y="445"/>
                  </a:lnTo>
                  <a:lnTo>
                    <a:pt x="983" y="465"/>
                  </a:lnTo>
                  <a:lnTo>
                    <a:pt x="986" y="483"/>
                  </a:lnTo>
                  <a:lnTo>
                    <a:pt x="990" y="501"/>
                  </a:lnTo>
                  <a:lnTo>
                    <a:pt x="999" y="536"/>
                  </a:lnTo>
                  <a:lnTo>
                    <a:pt x="1010" y="569"/>
                  </a:lnTo>
                  <a:lnTo>
                    <a:pt x="1024" y="603"/>
                  </a:lnTo>
                  <a:lnTo>
                    <a:pt x="1038" y="634"/>
                  </a:lnTo>
                  <a:lnTo>
                    <a:pt x="1052" y="663"/>
                  </a:lnTo>
                  <a:lnTo>
                    <a:pt x="1067" y="692"/>
                  </a:lnTo>
                  <a:lnTo>
                    <a:pt x="1097" y="747"/>
                  </a:lnTo>
                  <a:lnTo>
                    <a:pt x="1125" y="796"/>
                  </a:lnTo>
                  <a:lnTo>
                    <a:pt x="1138" y="819"/>
                  </a:lnTo>
                  <a:lnTo>
                    <a:pt x="1150" y="841"/>
                  </a:lnTo>
                  <a:lnTo>
                    <a:pt x="1159" y="863"/>
                  </a:lnTo>
                  <a:lnTo>
                    <a:pt x="1166" y="884"/>
                  </a:lnTo>
                  <a:lnTo>
                    <a:pt x="1171" y="903"/>
                  </a:lnTo>
                  <a:lnTo>
                    <a:pt x="1172" y="913"/>
                  </a:lnTo>
                  <a:lnTo>
                    <a:pt x="1173" y="922"/>
                  </a:lnTo>
                  <a:lnTo>
                    <a:pt x="1173" y="931"/>
                  </a:lnTo>
                  <a:lnTo>
                    <a:pt x="1172" y="940"/>
                  </a:lnTo>
                  <a:lnTo>
                    <a:pt x="1170" y="949"/>
                  </a:lnTo>
                  <a:lnTo>
                    <a:pt x="1167" y="957"/>
                  </a:lnTo>
                  <a:lnTo>
                    <a:pt x="1163" y="965"/>
                  </a:lnTo>
                  <a:lnTo>
                    <a:pt x="1159" y="973"/>
                  </a:lnTo>
                  <a:lnTo>
                    <a:pt x="1153" y="981"/>
                  </a:lnTo>
                  <a:lnTo>
                    <a:pt x="1146" y="990"/>
                  </a:lnTo>
                  <a:lnTo>
                    <a:pt x="1138" y="998"/>
                  </a:lnTo>
                  <a:lnTo>
                    <a:pt x="1129" y="1005"/>
                  </a:lnTo>
                  <a:lnTo>
                    <a:pt x="1119" y="1013"/>
                  </a:lnTo>
                  <a:lnTo>
                    <a:pt x="1107" y="1020"/>
                  </a:lnTo>
                  <a:lnTo>
                    <a:pt x="1095" y="1027"/>
                  </a:lnTo>
                  <a:lnTo>
                    <a:pt x="1081" y="1034"/>
                  </a:lnTo>
                  <a:lnTo>
                    <a:pt x="1066" y="1041"/>
                  </a:lnTo>
                  <a:lnTo>
                    <a:pt x="1049" y="1047"/>
                  </a:lnTo>
                  <a:lnTo>
                    <a:pt x="1012" y="1060"/>
                  </a:lnTo>
                  <a:lnTo>
                    <a:pt x="967" y="1073"/>
                  </a:lnTo>
                  <a:lnTo>
                    <a:pt x="967" y="1073"/>
                  </a:lnTo>
                  <a:lnTo>
                    <a:pt x="948" y="1077"/>
                  </a:lnTo>
                  <a:lnTo>
                    <a:pt x="928" y="1081"/>
                  </a:lnTo>
                  <a:lnTo>
                    <a:pt x="882" y="1089"/>
                  </a:lnTo>
                  <a:lnTo>
                    <a:pt x="830" y="1095"/>
                  </a:lnTo>
                  <a:lnTo>
                    <a:pt x="774" y="1100"/>
                  </a:lnTo>
                  <a:lnTo>
                    <a:pt x="713" y="1104"/>
                  </a:lnTo>
                  <a:lnTo>
                    <a:pt x="649" y="1107"/>
                  </a:lnTo>
                  <a:lnTo>
                    <a:pt x="583" y="1109"/>
                  </a:lnTo>
                  <a:lnTo>
                    <a:pt x="515" y="1111"/>
                  </a:lnTo>
                  <a:lnTo>
                    <a:pt x="379" y="1112"/>
                  </a:lnTo>
                  <a:lnTo>
                    <a:pt x="246" y="1111"/>
                  </a:lnTo>
                  <a:lnTo>
                    <a:pt x="125" y="1109"/>
                  </a:lnTo>
                  <a:lnTo>
                    <a:pt x="21" y="1108"/>
                  </a:lnTo>
                  <a:lnTo>
                    <a:pt x="21" y="1108"/>
                  </a:lnTo>
                  <a:lnTo>
                    <a:pt x="15" y="1332"/>
                  </a:lnTo>
                  <a:lnTo>
                    <a:pt x="7" y="1644"/>
                  </a:lnTo>
                  <a:lnTo>
                    <a:pt x="4" y="1800"/>
                  </a:lnTo>
                  <a:lnTo>
                    <a:pt x="1" y="1938"/>
                  </a:lnTo>
                  <a:lnTo>
                    <a:pt x="0" y="2044"/>
                  </a:lnTo>
                  <a:lnTo>
                    <a:pt x="1" y="2083"/>
                  </a:lnTo>
                  <a:lnTo>
                    <a:pt x="1" y="2108"/>
                  </a:lnTo>
                  <a:lnTo>
                    <a:pt x="1" y="2108"/>
                  </a:lnTo>
                  <a:lnTo>
                    <a:pt x="3" y="2128"/>
                  </a:lnTo>
                  <a:lnTo>
                    <a:pt x="7" y="2148"/>
                  </a:lnTo>
                  <a:lnTo>
                    <a:pt x="11" y="2166"/>
                  </a:lnTo>
                  <a:lnTo>
                    <a:pt x="17" y="2184"/>
                  </a:lnTo>
                  <a:lnTo>
                    <a:pt x="23" y="2202"/>
                  </a:lnTo>
                  <a:lnTo>
                    <a:pt x="31" y="2217"/>
                  </a:lnTo>
                  <a:lnTo>
                    <a:pt x="40" y="2232"/>
                  </a:lnTo>
                  <a:lnTo>
                    <a:pt x="49" y="2245"/>
                  </a:lnTo>
                  <a:lnTo>
                    <a:pt x="60" y="2257"/>
                  </a:lnTo>
                  <a:lnTo>
                    <a:pt x="72" y="2267"/>
                  </a:lnTo>
                  <a:lnTo>
                    <a:pt x="86" y="2276"/>
                  </a:lnTo>
                  <a:lnTo>
                    <a:pt x="100" y="2283"/>
                  </a:lnTo>
                  <a:lnTo>
                    <a:pt x="114" y="2288"/>
                  </a:lnTo>
                  <a:lnTo>
                    <a:pt x="130" y="2292"/>
                  </a:lnTo>
                  <a:lnTo>
                    <a:pt x="146" y="2294"/>
                  </a:lnTo>
                  <a:lnTo>
                    <a:pt x="164" y="2294"/>
                  </a:lnTo>
                  <a:lnTo>
                    <a:pt x="164" y="2294"/>
                  </a:lnTo>
                  <a:lnTo>
                    <a:pt x="174" y="2292"/>
                  </a:lnTo>
                  <a:lnTo>
                    <a:pt x="186" y="2287"/>
                  </a:lnTo>
                  <a:lnTo>
                    <a:pt x="201" y="2280"/>
                  </a:lnTo>
                  <a:lnTo>
                    <a:pt x="218" y="2272"/>
                  </a:lnTo>
                  <a:lnTo>
                    <a:pt x="256" y="2249"/>
                  </a:lnTo>
                  <a:lnTo>
                    <a:pt x="301" y="2221"/>
                  </a:lnTo>
                  <a:lnTo>
                    <a:pt x="353" y="2188"/>
                  </a:lnTo>
                  <a:lnTo>
                    <a:pt x="410" y="2155"/>
                  </a:lnTo>
                  <a:lnTo>
                    <a:pt x="439" y="2138"/>
                  </a:lnTo>
                  <a:lnTo>
                    <a:pt x="470" y="2122"/>
                  </a:lnTo>
                  <a:lnTo>
                    <a:pt x="503" y="2106"/>
                  </a:lnTo>
                  <a:lnTo>
                    <a:pt x="536" y="2091"/>
                  </a:lnTo>
                  <a:lnTo>
                    <a:pt x="569" y="2077"/>
                  </a:lnTo>
                  <a:lnTo>
                    <a:pt x="603" y="2064"/>
                  </a:lnTo>
                  <a:lnTo>
                    <a:pt x="639" y="2052"/>
                  </a:lnTo>
                  <a:lnTo>
                    <a:pt x="674" y="2042"/>
                  </a:lnTo>
                  <a:lnTo>
                    <a:pt x="710" y="2035"/>
                  </a:lnTo>
                  <a:lnTo>
                    <a:pt x="746" y="2029"/>
                  </a:lnTo>
                  <a:lnTo>
                    <a:pt x="764" y="2027"/>
                  </a:lnTo>
                  <a:lnTo>
                    <a:pt x="782" y="2026"/>
                  </a:lnTo>
                  <a:lnTo>
                    <a:pt x="800" y="2025"/>
                  </a:lnTo>
                  <a:lnTo>
                    <a:pt x="818" y="2025"/>
                  </a:lnTo>
                  <a:lnTo>
                    <a:pt x="837" y="2026"/>
                  </a:lnTo>
                  <a:lnTo>
                    <a:pt x="855" y="2028"/>
                  </a:lnTo>
                  <a:lnTo>
                    <a:pt x="873" y="2030"/>
                  </a:lnTo>
                  <a:lnTo>
                    <a:pt x="891" y="2033"/>
                  </a:lnTo>
                  <a:lnTo>
                    <a:pt x="909" y="2037"/>
                  </a:lnTo>
                  <a:lnTo>
                    <a:pt x="927" y="2042"/>
                  </a:lnTo>
                  <a:lnTo>
                    <a:pt x="945" y="2048"/>
                  </a:lnTo>
                  <a:lnTo>
                    <a:pt x="963" y="2054"/>
                  </a:lnTo>
                  <a:lnTo>
                    <a:pt x="980" y="2063"/>
                  </a:lnTo>
                  <a:lnTo>
                    <a:pt x="998" y="2072"/>
                  </a:lnTo>
                  <a:lnTo>
                    <a:pt x="1016" y="2081"/>
                  </a:lnTo>
                  <a:lnTo>
                    <a:pt x="1033" y="2092"/>
                  </a:lnTo>
                  <a:lnTo>
                    <a:pt x="1051" y="2103"/>
                  </a:lnTo>
                  <a:lnTo>
                    <a:pt x="1068" y="2116"/>
                  </a:lnTo>
                  <a:lnTo>
                    <a:pt x="1084" y="2130"/>
                  </a:lnTo>
                  <a:lnTo>
                    <a:pt x="1101" y="2145"/>
                  </a:lnTo>
                  <a:lnTo>
                    <a:pt x="1101" y="2145"/>
                  </a:lnTo>
                  <a:lnTo>
                    <a:pt x="1114" y="2158"/>
                  </a:lnTo>
                  <a:lnTo>
                    <a:pt x="1127" y="2172"/>
                  </a:lnTo>
                  <a:lnTo>
                    <a:pt x="1139" y="2185"/>
                  </a:lnTo>
                  <a:lnTo>
                    <a:pt x="1152" y="2201"/>
                  </a:lnTo>
                  <a:lnTo>
                    <a:pt x="1163" y="2216"/>
                  </a:lnTo>
                  <a:lnTo>
                    <a:pt x="1174" y="2231"/>
                  </a:lnTo>
                  <a:lnTo>
                    <a:pt x="1184" y="2246"/>
                  </a:lnTo>
                  <a:lnTo>
                    <a:pt x="1194" y="2262"/>
                  </a:lnTo>
                  <a:lnTo>
                    <a:pt x="1203" y="2279"/>
                  </a:lnTo>
                  <a:lnTo>
                    <a:pt x="1212" y="2295"/>
                  </a:lnTo>
                  <a:lnTo>
                    <a:pt x="1228" y="2331"/>
                  </a:lnTo>
                  <a:lnTo>
                    <a:pt x="1242" y="2366"/>
                  </a:lnTo>
                  <a:lnTo>
                    <a:pt x="1254" y="2402"/>
                  </a:lnTo>
                  <a:lnTo>
                    <a:pt x="1263" y="2438"/>
                  </a:lnTo>
                  <a:lnTo>
                    <a:pt x="1271" y="2477"/>
                  </a:lnTo>
                  <a:lnTo>
                    <a:pt x="1276" y="2514"/>
                  </a:lnTo>
                  <a:lnTo>
                    <a:pt x="1280" y="2552"/>
                  </a:lnTo>
                  <a:lnTo>
                    <a:pt x="1280" y="2590"/>
                  </a:lnTo>
                  <a:lnTo>
                    <a:pt x="1280" y="2609"/>
                  </a:lnTo>
                  <a:lnTo>
                    <a:pt x="1277" y="2628"/>
                  </a:lnTo>
                  <a:lnTo>
                    <a:pt x="1275" y="2647"/>
                  </a:lnTo>
                  <a:lnTo>
                    <a:pt x="1273" y="2665"/>
                  </a:lnTo>
                  <a:lnTo>
                    <a:pt x="1270" y="2683"/>
                  </a:lnTo>
                  <a:lnTo>
                    <a:pt x="1266" y="2702"/>
                  </a:lnTo>
                  <a:lnTo>
                    <a:pt x="1262" y="2720"/>
                  </a:lnTo>
                  <a:lnTo>
                    <a:pt x="1257" y="2738"/>
                  </a:lnTo>
                  <a:lnTo>
                    <a:pt x="1251" y="2756"/>
                  </a:lnTo>
                  <a:lnTo>
                    <a:pt x="1245" y="2773"/>
                  </a:lnTo>
                  <a:lnTo>
                    <a:pt x="1238" y="2790"/>
                  </a:lnTo>
                  <a:lnTo>
                    <a:pt x="1230" y="2807"/>
                  </a:lnTo>
                  <a:lnTo>
                    <a:pt x="1222" y="2824"/>
                  </a:lnTo>
                  <a:lnTo>
                    <a:pt x="1213" y="2840"/>
                  </a:lnTo>
                  <a:lnTo>
                    <a:pt x="1203" y="2856"/>
                  </a:lnTo>
                  <a:lnTo>
                    <a:pt x="1193" y="2872"/>
                  </a:lnTo>
                  <a:lnTo>
                    <a:pt x="1182" y="2887"/>
                  </a:lnTo>
                  <a:lnTo>
                    <a:pt x="1170" y="2902"/>
                  </a:lnTo>
                  <a:lnTo>
                    <a:pt x="1158" y="2916"/>
                  </a:lnTo>
                  <a:lnTo>
                    <a:pt x="1144" y="2929"/>
                  </a:lnTo>
                  <a:lnTo>
                    <a:pt x="1130" y="2943"/>
                  </a:lnTo>
                  <a:lnTo>
                    <a:pt x="1115" y="2955"/>
                  </a:lnTo>
                  <a:lnTo>
                    <a:pt x="1100" y="2968"/>
                  </a:lnTo>
                  <a:lnTo>
                    <a:pt x="1084" y="2979"/>
                  </a:lnTo>
                  <a:lnTo>
                    <a:pt x="1068" y="2990"/>
                  </a:lnTo>
                  <a:lnTo>
                    <a:pt x="1050" y="3002"/>
                  </a:lnTo>
                  <a:lnTo>
                    <a:pt x="1032" y="3011"/>
                  </a:lnTo>
                  <a:lnTo>
                    <a:pt x="1013" y="3021"/>
                  </a:lnTo>
                  <a:lnTo>
                    <a:pt x="992" y="3029"/>
                  </a:lnTo>
                  <a:lnTo>
                    <a:pt x="972" y="3037"/>
                  </a:lnTo>
                  <a:lnTo>
                    <a:pt x="951" y="3044"/>
                  </a:lnTo>
                  <a:lnTo>
                    <a:pt x="929" y="3050"/>
                  </a:lnTo>
                  <a:lnTo>
                    <a:pt x="906" y="3056"/>
                  </a:lnTo>
                  <a:lnTo>
                    <a:pt x="883" y="3061"/>
                  </a:lnTo>
                  <a:lnTo>
                    <a:pt x="857" y="3065"/>
                  </a:lnTo>
                  <a:lnTo>
                    <a:pt x="832" y="3068"/>
                  </a:lnTo>
                  <a:lnTo>
                    <a:pt x="807" y="3071"/>
                  </a:lnTo>
                  <a:lnTo>
                    <a:pt x="780" y="3072"/>
                  </a:lnTo>
                  <a:lnTo>
                    <a:pt x="780" y="3072"/>
                  </a:lnTo>
                  <a:lnTo>
                    <a:pt x="748" y="3073"/>
                  </a:lnTo>
                  <a:lnTo>
                    <a:pt x="716" y="3072"/>
                  </a:lnTo>
                  <a:lnTo>
                    <a:pt x="686" y="3071"/>
                  </a:lnTo>
                  <a:lnTo>
                    <a:pt x="658" y="3068"/>
                  </a:lnTo>
                  <a:lnTo>
                    <a:pt x="630" y="3064"/>
                  </a:lnTo>
                  <a:lnTo>
                    <a:pt x="602" y="3059"/>
                  </a:lnTo>
                  <a:lnTo>
                    <a:pt x="577" y="3053"/>
                  </a:lnTo>
                  <a:lnTo>
                    <a:pt x="552" y="3046"/>
                  </a:lnTo>
                  <a:lnTo>
                    <a:pt x="528" y="3038"/>
                  </a:lnTo>
                  <a:lnTo>
                    <a:pt x="505" y="3030"/>
                  </a:lnTo>
                  <a:lnTo>
                    <a:pt x="482" y="3022"/>
                  </a:lnTo>
                  <a:lnTo>
                    <a:pt x="460" y="3012"/>
                  </a:lnTo>
                  <a:lnTo>
                    <a:pt x="439" y="3003"/>
                  </a:lnTo>
                  <a:lnTo>
                    <a:pt x="418" y="2992"/>
                  </a:lnTo>
                  <a:lnTo>
                    <a:pt x="380" y="2971"/>
                  </a:lnTo>
                  <a:lnTo>
                    <a:pt x="344" y="2950"/>
                  </a:lnTo>
                  <a:lnTo>
                    <a:pt x="308" y="2928"/>
                  </a:lnTo>
                  <a:lnTo>
                    <a:pt x="276" y="2908"/>
                  </a:lnTo>
                  <a:lnTo>
                    <a:pt x="244" y="2889"/>
                  </a:lnTo>
                  <a:lnTo>
                    <a:pt x="214" y="2872"/>
                  </a:lnTo>
                  <a:lnTo>
                    <a:pt x="198" y="2864"/>
                  </a:lnTo>
                  <a:lnTo>
                    <a:pt x="184" y="2857"/>
                  </a:lnTo>
                  <a:lnTo>
                    <a:pt x="169" y="2851"/>
                  </a:lnTo>
                  <a:lnTo>
                    <a:pt x="155" y="2845"/>
                  </a:lnTo>
                  <a:lnTo>
                    <a:pt x="140" y="2841"/>
                  </a:lnTo>
                  <a:lnTo>
                    <a:pt x="126" y="2838"/>
                  </a:lnTo>
                  <a:lnTo>
                    <a:pt x="126" y="2838"/>
                  </a:lnTo>
                  <a:lnTo>
                    <a:pt x="120" y="2838"/>
                  </a:lnTo>
                  <a:lnTo>
                    <a:pt x="114" y="2839"/>
                  </a:lnTo>
                  <a:lnTo>
                    <a:pt x="109" y="2841"/>
                  </a:lnTo>
                  <a:lnTo>
                    <a:pt x="104" y="2845"/>
                  </a:lnTo>
                  <a:lnTo>
                    <a:pt x="99" y="2850"/>
                  </a:lnTo>
                  <a:lnTo>
                    <a:pt x="94" y="2857"/>
                  </a:lnTo>
                  <a:lnTo>
                    <a:pt x="89" y="2865"/>
                  </a:lnTo>
                  <a:lnTo>
                    <a:pt x="85" y="2874"/>
                  </a:lnTo>
                  <a:lnTo>
                    <a:pt x="77" y="2895"/>
                  </a:lnTo>
                  <a:lnTo>
                    <a:pt x="69" y="2920"/>
                  </a:lnTo>
                  <a:lnTo>
                    <a:pt x="62" y="2949"/>
                  </a:lnTo>
                  <a:lnTo>
                    <a:pt x="56" y="2981"/>
                  </a:lnTo>
                  <a:lnTo>
                    <a:pt x="51" y="3018"/>
                  </a:lnTo>
                  <a:lnTo>
                    <a:pt x="47" y="3057"/>
                  </a:lnTo>
                  <a:lnTo>
                    <a:pt x="43" y="3098"/>
                  </a:lnTo>
                  <a:lnTo>
                    <a:pt x="39" y="3142"/>
                  </a:lnTo>
                  <a:lnTo>
                    <a:pt x="34" y="3235"/>
                  </a:lnTo>
                  <a:lnTo>
                    <a:pt x="31" y="3333"/>
                  </a:lnTo>
                  <a:lnTo>
                    <a:pt x="29" y="3433"/>
                  </a:lnTo>
                  <a:lnTo>
                    <a:pt x="28" y="3533"/>
                  </a:lnTo>
                  <a:lnTo>
                    <a:pt x="28" y="3629"/>
                  </a:lnTo>
                  <a:lnTo>
                    <a:pt x="29" y="3721"/>
                  </a:lnTo>
                  <a:lnTo>
                    <a:pt x="30" y="3876"/>
                  </a:lnTo>
                  <a:lnTo>
                    <a:pt x="31" y="3935"/>
                  </a:lnTo>
                  <a:lnTo>
                    <a:pt x="31" y="3977"/>
                  </a:lnTo>
                  <a:lnTo>
                    <a:pt x="31" y="397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Freeform: Shape 56"/>
            <p:cNvSpPr/>
            <p:nvPr/>
          </p:nvSpPr>
          <p:spPr bwMode="auto">
            <a:xfrm>
              <a:off x="5291498" y="2771588"/>
              <a:ext cx="837874" cy="619253"/>
            </a:xfrm>
            <a:custGeom>
              <a:avLst/>
              <a:gdLst>
                <a:gd name="T0" fmla="*/ 1193 w 4004"/>
                <a:gd name="T1" fmla="*/ 2956 h 2961"/>
                <a:gd name="T2" fmla="*/ 1776 w 4004"/>
                <a:gd name="T3" fmla="*/ 2952 h 2961"/>
                <a:gd name="T4" fmla="*/ 2102 w 4004"/>
                <a:gd name="T5" fmla="*/ 2898 h 2961"/>
                <a:gd name="T6" fmla="*/ 2185 w 4004"/>
                <a:gd name="T7" fmla="*/ 2844 h 2961"/>
                <a:gd name="T8" fmla="*/ 2191 w 4004"/>
                <a:gd name="T9" fmla="*/ 2778 h 2961"/>
                <a:gd name="T10" fmla="*/ 2057 w 4004"/>
                <a:gd name="T11" fmla="*/ 2526 h 2961"/>
                <a:gd name="T12" fmla="*/ 2006 w 4004"/>
                <a:gd name="T13" fmla="*/ 2342 h 2961"/>
                <a:gd name="T14" fmla="*/ 2018 w 4004"/>
                <a:gd name="T15" fmla="*/ 2143 h 2961"/>
                <a:gd name="T16" fmla="*/ 2083 w 4004"/>
                <a:gd name="T17" fmla="*/ 2011 h 2961"/>
                <a:gd name="T18" fmla="*/ 2200 w 4004"/>
                <a:gd name="T19" fmla="*/ 1915 h 2961"/>
                <a:gd name="T20" fmla="*/ 2349 w 4004"/>
                <a:gd name="T21" fmla="*/ 1860 h 2961"/>
                <a:gd name="T22" fmla="*/ 2514 w 4004"/>
                <a:gd name="T23" fmla="*/ 1846 h 2961"/>
                <a:gd name="T24" fmla="*/ 2674 w 4004"/>
                <a:gd name="T25" fmla="*/ 1875 h 2961"/>
                <a:gd name="T26" fmla="*/ 2813 w 4004"/>
                <a:gd name="T27" fmla="*/ 1950 h 2961"/>
                <a:gd name="T28" fmla="*/ 2912 w 4004"/>
                <a:gd name="T29" fmla="*/ 2072 h 2961"/>
                <a:gd name="T30" fmla="*/ 2954 w 4004"/>
                <a:gd name="T31" fmla="*/ 2244 h 2961"/>
                <a:gd name="T32" fmla="*/ 2934 w 4004"/>
                <a:gd name="T33" fmla="*/ 2458 h 2961"/>
                <a:gd name="T34" fmla="*/ 2865 w 4004"/>
                <a:gd name="T35" fmla="*/ 2625 h 2961"/>
                <a:gd name="T36" fmla="*/ 2744 w 4004"/>
                <a:gd name="T37" fmla="*/ 2800 h 2961"/>
                <a:gd name="T38" fmla="*/ 2754 w 4004"/>
                <a:gd name="T39" fmla="*/ 2878 h 2961"/>
                <a:gd name="T40" fmla="*/ 2863 w 4004"/>
                <a:gd name="T41" fmla="*/ 2934 h 2961"/>
                <a:gd name="T42" fmla="*/ 3137 w 4004"/>
                <a:gd name="T43" fmla="*/ 2950 h 2961"/>
                <a:gd name="T44" fmla="*/ 4003 w 4004"/>
                <a:gd name="T45" fmla="*/ 29 h 2961"/>
                <a:gd name="T46" fmla="*/ 3106 w 4004"/>
                <a:gd name="T47" fmla="*/ 22 h 2961"/>
                <a:gd name="T48" fmla="*/ 2916 w 4004"/>
                <a:gd name="T49" fmla="*/ 47 h 2961"/>
                <a:gd name="T50" fmla="*/ 2869 w 4004"/>
                <a:gd name="T51" fmla="*/ 92 h 2961"/>
                <a:gd name="T52" fmla="*/ 2879 w 4004"/>
                <a:gd name="T53" fmla="*/ 204 h 2961"/>
                <a:gd name="T54" fmla="*/ 2980 w 4004"/>
                <a:gd name="T55" fmla="*/ 542 h 2961"/>
                <a:gd name="T56" fmla="*/ 3005 w 4004"/>
                <a:gd name="T57" fmla="*/ 771 h 2961"/>
                <a:gd name="T58" fmla="*/ 2943 w 4004"/>
                <a:gd name="T59" fmla="*/ 970 h 2961"/>
                <a:gd name="T60" fmla="*/ 2750 w 4004"/>
                <a:gd name="T61" fmla="*/ 1119 h 2961"/>
                <a:gd name="T62" fmla="*/ 2532 w 4004"/>
                <a:gd name="T63" fmla="*/ 1170 h 2961"/>
                <a:gd name="T64" fmla="*/ 2287 w 4004"/>
                <a:gd name="T65" fmla="*/ 1136 h 2961"/>
                <a:gd name="T66" fmla="*/ 2096 w 4004"/>
                <a:gd name="T67" fmla="*/ 1008 h 2961"/>
                <a:gd name="T68" fmla="*/ 2032 w 4004"/>
                <a:gd name="T69" fmla="*/ 894 h 2961"/>
                <a:gd name="T70" fmla="*/ 2014 w 4004"/>
                <a:gd name="T71" fmla="*/ 766 h 2961"/>
                <a:gd name="T72" fmla="*/ 2040 w 4004"/>
                <a:gd name="T73" fmla="*/ 623 h 2961"/>
                <a:gd name="T74" fmla="*/ 2153 w 4004"/>
                <a:gd name="T75" fmla="*/ 406 h 2961"/>
                <a:gd name="T76" fmla="*/ 2319 w 4004"/>
                <a:gd name="T77" fmla="*/ 168 h 2961"/>
                <a:gd name="T78" fmla="*/ 2313 w 4004"/>
                <a:gd name="T79" fmla="*/ 106 h 2961"/>
                <a:gd name="T80" fmla="*/ 2243 w 4004"/>
                <a:gd name="T81" fmla="*/ 30 h 2961"/>
                <a:gd name="T82" fmla="*/ 1083 w 4004"/>
                <a:gd name="T83" fmla="*/ 21 h 2961"/>
                <a:gd name="T84" fmla="*/ 1117 w 4004"/>
                <a:gd name="T85" fmla="*/ 823 h 2961"/>
                <a:gd name="T86" fmla="*/ 1097 w 4004"/>
                <a:gd name="T87" fmla="*/ 1059 h 2961"/>
                <a:gd name="T88" fmla="*/ 1041 w 4004"/>
                <a:gd name="T89" fmla="*/ 1197 h 2961"/>
                <a:gd name="T90" fmla="*/ 950 w 4004"/>
                <a:gd name="T91" fmla="*/ 1231 h 2961"/>
                <a:gd name="T92" fmla="*/ 825 w 4004"/>
                <a:gd name="T93" fmla="*/ 1178 h 2961"/>
                <a:gd name="T94" fmla="*/ 638 w 4004"/>
                <a:gd name="T95" fmla="*/ 1051 h 2961"/>
                <a:gd name="T96" fmla="*/ 420 w 4004"/>
                <a:gd name="T97" fmla="*/ 999 h 2961"/>
                <a:gd name="T98" fmla="*/ 261 w 4004"/>
                <a:gd name="T99" fmla="*/ 1029 h 2961"/>
                <a:gd name="T100" fmla="*/ 131 w 4004"/>
                <a:gd name="T101" fmla="*/ 1122 h 2961"/>
                <a:gd name="T102" fmla="*/ 44 w 4004"/>
                <a:gd name="T103" fmla="*/ 1258 h 2961"/>
                <a:gd name="T104" fmla="*/ 3 w 4004"/>
                <a:gd name="T105" fmla="*/ 1420 h 2961"/>
                <a:gd name="T106" fmla="*/ 11 w 4004"/>
                <a:gd name="T107" fmla="*/ 1585 h 2961"/>
                <a:gd name="T108" fmla="*/ 69 w 4004"/>
                <a:gd name="T109" fmla="*/ 1734 h 2961"/>
                <a:gd name="T110" fmla="*/ 181 w 4004"/>
                <a:gd name="T111" fmla="*/ 1848 h 2961"/>
                <a:gd name="T112" fmla="*/ 349 w 4004"/>
                <a:gd name="T113" fmla="*/ 1906 h 2961"/>
                <a:gd name="T114" fmla="*/ 524 w 4004"/>
                <a:gd name="T115" fmla="*/ 1888 h 2961"/>
                <a:gd name="T116" fmla="*/ 788 w 4004"/>
                <a:gd name="T117" fmla="*/ 1764 h 2961"/>
                <a:gd name="T118" fmla="*/ 948 w 4004"/>
                <a:gd name="T119" fmla="*/ 1713 h 2961"/>
                <a:gd name="T120" fmla="*/ 1020 w 4004"/>
                <a:gd name="T121" fmla="*/ 1738 h 2961"/>
                <a:gd name="T122" fmla="*/ 1062 w 4004"/>
                <a:gd name="T123" fmla="*/ 1797 h 2961"/>
                <a:gd name="T124" fmla="*/ 1096 w 4004"/>
                <a:gd name="T125" fmla="*/ 2076 h 2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004" h="2961">
                  <a:moveTo>
                    <a:pt x="1100" y="2230"/>
                  </a:moveTo>
                  <a:lnTo>
                    <a:pt x="1100" y="2230"/>
                  </a:lnTo>
                  <a:lnTo>
                    <a:pt x="1102" y="2394"/>
                  </a:lnTo>
                  <a:lnTo>
                    <a:pt x="1102" y="2573"/>
                  </a:lnTo>
                  <a:lnTo>
                    <a:pt x="1100" y="2762"/>
                  </a:lnTo>
                  <a:lnTo>
                    <a:pt x="1098" y="2954"/>
                  </a:lnTo>
                  <a:lnTo>
                    <a:pt x="1098" y="2954"/>
                  </a:lnTo>
                  <a:lnTo>
                    <a:pt x="1193" y="2956"/>
                  </a:lnTo>
                  <a:lnTo>
                    <a:pt x="1263" y="2958"/>
                  </a:lnTo>
                  <a:lnTo>
                    <a:pt x="1345" y="2960"/>
                  </a:lnTo>
                  <a:lnTo>
                    <a:pt x="1435" y="2961"/>
                  </a:lnTo>
                  <a:lnTo>
                    <a:pt x="1530" y="2961"/>
                  </a:lnTo>
                  <a:lnTo>
                    <a:pt x="1629" y="2959"/>
                  </a:lnTo>
                  <a:lnTo>
                    <a:pt x="1678" y="2957"/>
                  </a:lnTo>
                  <a:lnTo>
                    <a:pt x="1728" y="2955"/>
                  </a:lnTo>
                  <a:lnTo>
                    <a:pt x="1776" y="2952"/>
                  </a:lnTo>
                  <a:lnTo>
                    <a:pt x="1825" y="2948"/>
                  </a:lnTo>
                  <a:lnTo>
                    <a:pt x="1871" y="2944"/>
                  </a:lnTo>
                  <a:lnTo>
                    <a:pt x="1915" y="2938"/>
                  </a:lnTo>
                  <a:lnTo>
                    <a:pt x="1958" y="2932"/>
                  </a:lnTo>
                  <a:lnTo>
                    <a:pt x="1998" y="2925"/>
                  </a:lnTo>
                  <a:lnTo>
                    <a:pt x="2036" y="2917"/>
                  </a:lnTo>
                  <a:lnTo>
                    <a:pt x="2070" y="2908"/>
                  </a:lnTo>
                  <a:lnTo>
                    <a:pt x="2102" y="2898"/>
                  </a:lnTo>
                  <a:lnTo>
                    <a:pt x="2116" y="2892"/>
                  </a:lnTo>
                  <a:lnTo>
                    <a:pt x="2129" y="2886"/>
                  </a:lnTo>
                  <a:lnTo>
                    <a:pt x="2141" y="2879"/>
                  </a:lnTo>
                  <a:lnTo>
                    <a:pt x="2152" y="2873"/>
                  </a:lnTo>
                  <a:lnTo>
                    <a:pt x="2162" y="2866"/>
                  </a:lnTo>
                  <a:lnTo>
                    <a:pt x="2171" y="2859"/>
                  </a:lnTo>
                  <a:lnTo>
                    <a:pt x="2179" y="2851"/>
                  </a:lnTo>
                  <a:lnTo>
                    <a:pt x="2185" y="2844"/>
                  </a:lnTo>
                  <a:lnTo>
                    <a:pt x="2190" y="2836"/>
                  </a:lnTo>
                  <a:lnTo>
                    <a:pt x="2194" y="2827"/>
                  </a:lnTo>
                  <a:lnTo>
                    <a:pt x="2196" y="2818"/>
                  </a:lnTo>
                  <a:lnTo>
                    <a:pt x="2197" y="2809"/>
                  </a:lnTo>
                  <a:lnTo>
                    <a:pt x="2197" y="2799"/>
                  </a:lnTo>
                  <a:lnTo>
                    <a:pt x="2195" y="2789"/>
                  </a:lnTo>
                  <a:lnTo>
                    <a:pt x="2195" y="2789"/>
                  </a:lnTo>
                  <a:lnTo>
                    <a:pt x="2191" y="2778"/>
                  </a:lnTo>
                  <a:lnTo>
                    <a:pt x="2187" y="2766"/>
                  </a:lnTo>
                  <a:lnTo>
                    <a:pt x="2175" y="2740"/>
                  </a:lnTo>
                  <a:lnTo>
                    <a:pt x="2161" y="2713"/>
                  </a:lnTo>
                  <a:lnTo>
                    <a:pt x="2144" y="2684"/>
                  </a:lnTo>
                  <a:lnTo>
                    <a:pt x="2106" y="2620"/>
                  </a:lnTo>
                  <a:lnTo>
                    <a:pt x="2085" y="2584"/>
                  </a:lnTo>
                  <a:lnTo>
                    <a:pt x="2066" y="2546"/>
                  </a:lnTo>
                  <a:lnTo>
                    <a:pt x="2057" y="2526"/>
                  </a:lnTo>
                  <a:lnTo>
                    <a:pt x="2049" y="2506"/>
                  </a:lnTo>
                  <a:lnTo>
                    <a:pt x="2040" y="2485"/>
                  </a:lnTo>
                  <a:lnTo>
                    <a:pt x="2033" y="2462"/>
                  </a:lnTo>
                  <a:lnTo>
                    <a:pt x="2026" y="2439"/>
                  </a:lnTo>
                  <a:lnTo>
                    <a:pt x="2020" y="2416"/>
                  </a:lnTo>
                  <a:lnTo>
                    <a:pt x="2014" y="2393"/>
                  </a:lnTo>
                  <a:lnTo>
                    <a:pt x="2010" y="2368"/>
                  </a:lnTo>
                  <a:lnTo>
                    <a:pt x="2006" y="2342"/>
                  </a:lnTo>
                  <a:lnTo>
                    <a:pt x="2004" y="2316"/>
                  </a:lnTo>
                  <a:lnTo>
                    <a:pt x="2003" y="2289"/>
                  </a:lnTo>
                  <a:lnTo>
                    <a:pt x="2003" y="2262"/>
                  </a:lnTo>
                  <a:lnTo>
                    <a:pt x="2005" y="2233"/>
                  </a:lnTo>
                  <a:lnTo>
                    <a:pt x="2008" y="2203"/>
                  </a:lnTo>
                  <a:lnTo>
                    <a:pt x="2012" y="2174"/>
                  </a:lnTo>
                  <a:lnTo>
                    <a:pt x="2018" y="2143"/>
                  </a:lnTo>
                  <a:lnTo>
                    <a:pt x="2018" y="2143"/>
                  </a:lnTo>
                  <a:lnTo>
                    <a:pt x="2023" y="2125"/>
                  </a:lnTo>
                  <a:lnTo>
                    <a:pt x="2029" y="2107"/>
                  </a:lnTo>
                  <a:lnTo>
                    <a:pt x="2035" y="2089"/>
                  </a:lnTo>
                  <a:lnTo>
                    <a:pt x="2043" y="2072"/>
                  </a:lnTo>
                  <a:lnTo>
                    <a:pt x="2052" y="2056"/>
                  </a:lnTo>
                  <a:lnTo>
                    <a:pt x="2061" y="2040"/>
                  </a:lnTo>
                  <a:lnTo>
                    <a:pt x="2072" y="2025"/>
                  </a:lnTo>
                  <a:lnTo>
                    <a:pt x="2083" y="2011"/>
                  </a:lnTo>
                  <a:lnTo>
                    <a:pt x="2096" y="1997"/>
                  </a:lnTo>
                  <a:lnTo>
                    <a:pt x="2109" y="1983"/>
                  </a:lnTo>
                  <a:lnTo>
                    <a:pt x="2122" y="1971"/>
                  </a:lnTo>
                  <a:lnTo>
                    <a:pt x="2137" y="1959"/>
                  </a:lnTo>
                  <a:lnTo>
                    <a:pt x="2152" y="1947"/>
                  </a:lnTo>
                  <a:lnTo>
                    <a:pt x="2167" y="1935"/>
                  </a:lnTo>
                  <a:lnTo>
                    <a:pt x="2183" y="1925"/>
                  </a:lnTo>
                  <a:lnTo>
                    <a:pt x="2200" y="1915"/>
                  </a:lnTo>
                  <a:lnTo>
                    <a:pt x="2217" y="1906"/>
                  </a:lnTo>
                  <a:lnTo>
                    <a:pt x="2235" y="1898"/>
                  </a:lnTo>
                  <a:lnTo>
                    <a:pt x="2253" y="1890"/>
                  </a:lnTo>
                  <a:lnTo>
                    <a:pt x="2272" y="1883"/>
                  </a:lnTo>
                  <a:lnTo>
                    <a:pt x="2291" y="1876"/>
                  </a:lnTo>
                  <a:lnTo>
                    <a:pt x="2310" y="1870"/>
                  </a:lnTo>
                  <a:lnTo>
                    <a:pt x="2329" y="1865"/>
                  </a:lnTo>
                  <a:lnTo>
                    <a:pt x="2349" y="1860"/>
                  </a:lnTo>
                  <a:lnTo>
                    <a:pt x="2370" y="1856"/>
                  </a:lnTo>
                  <a:lnTo>
                    <a:pt x="2390" y="1853"/>
                  </a:lnTo>
                  <a:lnTo>
                    <a:pt x="2410" y="1850"/>
                  </a:lnTo>
                  <a:lnTo>
                    <a:pt x="2430" y="1848"/>
                  </a:lnTo>
                  <a:lnTo>
                    <a:pt x="2451" y="1846"/>
                  </a:lnTo>
                  <a:lnTo>
                    <a:pt x="2471" y="1846"/>
                  </a:lnTo>
                  <a:lnTo>
                    <a:pt x="2493" y="1846"/>
                  </a:lnTo>
                  <a:lnTo>
                    <a:pt x="2514" y="1846"/>
                  </a:lnTo>
                  <a:lnTo>
                    <a:pt x="2534" y="1847"/>
                  </a:lnTo>
                  <a:lnTo>
                    <a:pt x="2554" y="1849"/>
                  </a:lnTo>
                  <a:lnTo>
                    <a:pt x="2575" y="1852"/>
                  </a:lnTo>
                  <a:lnTo>
                    <a:pt x="2595" y="1855"/>
                  </a:lnTo>
                  <a:lnTo>
                    <a:pt x="2615" y="1859"/>
                  </a:lnTo>
                  <a:lnTo>
                    <a:pt x="2635" y="1864"/>
                  </a:lnTo>
                  <a:lnTo>
                    <a:pt x="2655" y="1869"/>
                  </a:lnTo>
                  <a:lnTo>
                    <a:pt x="2674" y="1875"/>
                  </a:lnTo>
                  <a:lnTo>
                    <a:pt x="2693" y="1882"/>
                  </a:lnTo>
                  <a:lnTo>
                    <a:pt x="2711" y="1889"/>
                  </a:lnTo>
                  <a:lnTo>
                    <a:pt x="2729" y="1898"/>
                  </a:lnTo>
                  <a:lnTo>
                    <a:pt x="2747" y="1906"/>
                  </a:lnTo>
                  <a:lnTo>
                    <a:pt x="2765" y="1916"/>
                  </a:lnTo>
                  <a:lnTo>
                    <a:pt x="2781" y="1926"/>
                  </a:lnTo>
                  <a:lnTo>
                    <a:pt x="2797" y="1938"/>
                  </a:lnTo>
                  <a:lnTo>
                    <a:pt x="2813" y="1950"/>
                  </a:lnTo>
                  <a:lnTo>
                    <a:pt x="2828" y="1963"/>
                  </a:lnTo>
                  <a:lnTo>
                    <a:pt x="2842" y="1976"/>
                  </a:lnTo>
                  <a:lnTo>
                    <a:pt x="2855" y="1990"/>
                  </a:lnTo>
                  <a:lnTo>
                    <a:pt x="2868" y="2005"/>
                  </a:lnTo>
                  <a:lnTo>
                    <a:pt x="2880" y="2020"/>
                  </a:lnTo>
                  <a:lnTo>
                    <a:pt x="2893" y="2037"/>
                  </a:lnTo>
                  <a:lnTo>
                    <a:pt x="2903" y="2054"/>
                  </a:lnTo>
                  <a:lnTo>
                    <a:pt x="2912" y="2072"/>
                  </a:lnTo>
                  <a:lnTo>
                    <a:pt x="2921" y="2091"/>
                  </a:lnTo>
                  <a:lnTo>
                    <a:pt x="2929" y="2110"/>
                  </a:lnTo>
                  <a:lnTo>
                    <a:pt x="2936" y="2131"/>
                  </a:lnTo>
                  <a:lnTo>
                    <a:pt x="2941" y="2151"/>
                  </a:lnTo>
                  <a:lnTo>
                    <a:pt x="2946" y="2173"/>
                  </a:lnTo>
                  <a:lnTo>
                    <a:pt x="2950" y="2196"/>
                  </a:lnTo>
                  <a:lnTo>
                    <a:pt x="2952" y="2220"/>
                  </a:lnTo>
                  <a:lnTo>
                    <a:pt x="2954" y="2244"/>
                  </a:lnTo>
                  <a:lnTo>
                    <a:pt x="2954" y="2244"/>
                  </a:lnTo>
                  <a:lnTo>
                    <a:pt x="2954" y="2279"/>
                  </a:lnTo>
                  <a:lnTo>
                    <a:pt x="2954" y="2312"/>
                  </a:lnTo>
                  <a:lnTo>
                    <a:pt x="2952" y="2344"/>
                  </a:lnTo>
                  <a:lnTo>
                    <a:pt x="2949" y="2376"/>
                  </a:lnTo>
                  <a:lnTo>
                    <a:pt x="2945" y="2405"/>
                  </a:lnTo>
                  <a:lnTo>
                    <a:pt x="2940" y="2432"/>
                  </a:lnTo>
                  <a:lnTo>
                    <a:pt x="2934" y="2458"/>
                  </a:lnTo>
                  <a:lnTo>
                    <a:pt x="2927" y="2484"/>
                  </a:lnTo>
                  <a:lnTo>
                    <a:pt x="2920" y="2507"/>
                  </a:lnTo>
                  <a:lnTo>
                    <a:pt x="2912" y="2529"/>
                  </a:lnTo>
                  <a:lnTo>
                    <a:pt x="2904" y="2550"/>
                  </a:lnTo>
                  <a:lnTo>
                    <a:pt x="2895" y="2570"/>
                  </a:lnTo>
                  <a:lnTo>
                    <a:pt x="2885" y="2589"/>
                  </a:lnTo>
                  <a:lnTo>
                    <a:pt x="2875" y="2607"/>
                  </a:lnTo>
                  <a:lnTo>
                    <a:pt x="2865" y="2625"/>
                  </a:lnTo>
                  <a:lnTo>
                    <a:pt x="2855" y="2641"/>
                  </a:lnTo>
                  <a:lnTo>
                    <a:pt x="2835" y="2670"/>
                  </a:lnTo>
                  <a:lnTo>
                    <a:pt x="2816" y="2697"/>
                  </a:lnTo>
                  <a:lnTo>
                    <a:pt x="2780" y="2743"/>
                  </a:lnTo>
                  <a:lnTo>
                    <a:pt x="2765" y="2764"/>
                  </a:lnTo>
                  <a:lnTo>
                    <a:pt x="2753" y="2782"/>
                  </a:lnTo>
                  <a:lnTo>
                    <a:pt x="2748" y="2791"/>
                  </a:lnTo>
                  <a:lnTo>
                    <a:pt x="2744" y="2800"/>
                  </a:lnTo>
                  <a:lnTo>
                    <a:pt x="2742" y="2809"/>
                  </a:lnTo>
                  <a:lnTo>
                    <a:pt x="2740" y="2817"/>
                  </a:lnTo>
                  <a:lnTo>
                    <a:pt x="2740" y="2817"/>
                  </a:lnTo>
                  <a:lnTo>
                    <a:pt x="2740" y="2832"/>
                  </a:lnTo>
                  <a:lnTo>
                    <a:pt x="2741" y="2845"/>
                  </a:lnTo>
                  <a:lnTo>
                    <a:pt x="2743" y="2857"/>
                  </a:lnTo>
                  <a:lnTo>
                    <a:pt x="2748" y="2868"/>
                  </a:lnTo>
                  <a:lnTo>
                    <a:pt x="2754" y="2878"/>
                  </a:lnTo>
                  <a:lnTo>
                    <a:pt x="2763" y="2889"/>
                  </a:lnTo>
                  <a:lnTo>
                    <a:pt x="2772" y="2897"/>
                  </a:lnTo>
                  <a:lnTo>
                    <a:pt x="2783" y="2905"/>
                  </a:lnTo>
                  <a:lnTo>
                    <a:pt x="2796" y="2912"/>
                  </a:lnTo>
                  <a:lnTo>
                    <a:pt x="2810" y="2919"/>
                  </a:lnTo>
                  <a:lnTo>
                    <a:pt x="2826" y="2924"/>
                  </a:lnTo>
                  <a:lnTo>
                    <a:pt x="2844" y="2929"/>
                  </a:lnTo>
                  <a:lnTo>
                    <a:pt x="2863" y="2934"/>
                  </a:lnTo>
                  <a:lnTo>
                    <a:pt x="2883" y="2938"/>
                  </a:lnTo>
                  <a:lnTo>
                    <a:pt x="2907" y="2941"/>
                  </a:lnTo>
                  <a:lnTo>
                    <a:pt x="2930" y="2944"/>
                  </a:lnTo>
                  <a:lnTo>
                    <a:pt x="2930" y="2944"/>
                  </a:lnTo>
                  <a:lnTo>
                    <a:pt x="2971" y="2947"/>
                  </a:lnTo>
                  <a:lnTo>
                    <a:pt x="3019" y="2949"/>
                  </a:lnTo>
                  <a:lnTo>
                    <a:pt x="3075" y="2949"/>
                  </a:lnTo>
                  <a:lnTo>
                    <a:pt x="3137" y="2950"/>
                  </a:lnTo>
                  <a:lnTo>
                    <a:pt x="3205" y="2949"/>
                  </a:lnTo>
                  <a:lnTo>
                    <a:pt x="3276" y="2948"/>
                  </a:lnTo>
                  <a:lnTo>
                    <a:pt x="3429" y="2944"/>
                  </a:lnTo>
                  <a:lnTo>
                    <a:pt x="3739" y="2933"/>
                  </a:lnTo>
                  <a:lnTo>
                    <a:pt x="3881" y="2929"/>
                  </a:lnTo>
                  <a:lnTo>
                    <a:pt x="4004" y="2926"/>
                  </a:lnTo>
                  <a:lnTo>
                    <a:pt x="4003" y="29"/>
                  </a:lnTo>
                  <a:lnTo>
                    <a:pt x="4003" y="29"/>
                  </a:lnTo>
                  <a:lnTo>
                    <a:pt x="3885" y="28"/>
                  </a:lnTo>
                  <a:lnTo>
                    <a:pt x="3746" y="25"/>
                  </a:lnTo>
                  <a:lnTo>
                    <a:pt x="3596" y="23"/>
                  </a:lnTo>
                  <a:lnTo>
                    <a:pt x="3444" y="21"/>
                  </a:lnTo>
                  <a:lnTo>
                    <a:pt x="3297" y="20"/>
                  </a:lnTo>
                  <a:lnTo>
                    <a:pt x="3228" y="20"/>
                  </a:lnTo>
                  <a:lnTo>
                    <a:pt x="3164" y="21"/>
                  </a:lnTo>
                  <a:lnTo>
                    <a:pt x="3106" y="22"/>
                  </a:lnTo>
                  <a:lnTo>
                    <a:pt x="3055" y="25"/>
                  </a:lnTo>
                  <a:lnTo>
                    <a:pt x="3011" y="28"/>
                  </a:lnTo>
                  <a:lnTo>
                    <a:pt x="2977" y="31"/>
                  </a:lnTo>
                  <a:lnTo>
                    <a:pt x="2977" y="31"/>
                  </a:lnTo>
                  <a:lnTo>
                    <a:pt x="2949" y="36"/>
                  </a:lnTo>
                  <a:lnTo>
                    <a:pt x="2937" y="40"/>
                  </a:lnTo>
                  <a:lnTo>
                    <a:pt x="2926" y="43"/>
                  </a:lnTo>
                  <a:lnTo>
                    <a:pt x="2916" y="47"/>
                  </a:lnTo>
                  <a:lnTo>
                    <a:pt x="2907" y="51"/>
                  </a:lnTo>
                  <a:lnTo>
                    <a:pt x="2899" y="55"/>
                  </a:lnTo>
                  <a:lnTo>
                    <a:pt x="2892" y="60"/>
                  </a:lnTo>
                  <a:lnTo>
                    <a:pt x="2885" y="65"/>
                  </a:lnTo>
                  <a:lnTo>
                    <a:pt x="2880" y="71"/>
                  </a:lnTo>
                  <a:lnTo>
                    <a:pt x="2875" y="78"/>
                  </a:lnTo>
                  <a:lnTo>
                    <a:pt x="2871" y="85"/>
                  </a:lnTo>
                  <a:lnTo>
                    <a:pt x="2869" y="92"/>
                  </a:lnTo>
                  <a:lnTo>
                    <a:pt x="2866" y="99"/>
                  </a:lnTo>
                  <a:lnTo>
                    <a:pt x="2865" y="107"/>
                  </a:lnTo>
                  <a:lnTo>
                    <a:pt x="2864" y="116"/>
                  </a:lnTo>
                  <a:lnTo>
                    <a:pt x="2864" y="125"/>
                  </a:lnTo>
                  <a:lnTo>
                    <a:pt x="2865" y="134"/>
                  </a:lnTo>
                  <a:lnTo>
                    <a:pt x="2868" y="155"/>
                  </a:lnTo>
                  <a:lnTo>
                    <a:pt x="2873" y="178"/>
                  </a:lnTo>
                  <a:lnTo>
                    <a:pt x="2879" y="204"/>
                  </a:lnTo>
                  <a:lnTo>
                    <a:pt x="2888" y="233"/>
                  </a:lnTo>
                  <a:lnTo>
                    <a:pt x="2898" y="264"/>
                  </a:lnTo>
                  <a:lnTo>
                    <a:pt x="2921" y="333"/>
                  </a:lnTo>
                  <a:lnTo>
                    <a:pt x="2921" y="333"/>
                  </a:lnTo>
                  <a:lnTo>
                    <a:pt x="2939" y="393"/>
                  </a:lnTo>
                  <a:lnTo>
                    <a:pt x="2957" y="453"/>
                  </a:lnTo>
                  <a:lnTo>
                    <a:pt x="2973" y="513"/>
                  </a:lnTo>
                  <a:lnTo>
                    <a:pt x="2980" y="542"/>
                  </a:lnTo>
                  <a:lnTo>
                    <a:pt x="2986" y="572"/>
                  </a:lnTo>
                  <a:lnTo>
                    <a:pt x="2992" y="601"/>
                  </a:lnTo>
                  <a:lnTo>
                    <a:pt x="2996" y="631"/>
                  </a:lnTo>
                  <a:lnTo>
                    <a:pt x="3000" y="659"/>
                  </a:lnTo>
                  <a:lnTo>
                    <a:pt x="3003" y="688"/>
                  </a:lnTo>
                  <a:lnTo>
                    <a:pt x="3005" y="716"/>
                  </a:lnTo>
                  <a:lnTo>
                    <a:pt x="3005" y="744"/>
                  </a:lnTo>
                  <a:lnTo>
                    <a:pt x="3005" y="771"/>
                  </a:lnTo>
                  <a:lnTo>
                    <a:pt x="3003" y="798"/>
                  </a:lnTo>
                  <a:lnTo>
                    <a:pt x="2999" y="824"/>
                  </a:lnTo>
                  <a:lnTo>
                    <a:pt x="2994" y="850"/>
                  </a:lnTo>
                  <a:lnTo>
                    <a:pt x="2988" y="876"/>
                  </a:lnTo>
                  <a:lnTo>
                    <a:pt x="2979" y="901"/>
                  </a:lnTo>
                  <a:lnTo>
                    <a:pt x="2969" y="925"/>
                  </a:lnTo>
                  <a:lnTo>
                    <a:pt x="2957" y="948"/>
                  </a:lnTo>
                  <a:lnTo>
                    <a:pt x="2943" y="970"/>
                  </a:lnTo>
                  <a:lnTo>
                    <a:pt x="2928" y="992"/>
                  </a:lnTo>
                  <a:lnTo>
                    <a:pt x="2910" y="1014"/>
                  </a:lnTo>
                  <a:lnTo>
                    <a:pt x="2888" y="1033"/>
                  </a:lnTo>
                  <a:lnTo>
                    <a:pt x="2866" y="1053"/>
                  </a:lnTo>
                  <a:lnTo>
                    <a:pt x="2841" y="1071"/>
                  </a:lnTo>
                  <a:lnTo>
                    <a:pt x="2814" y="1088"/>
                  </a:lnTo>
                  <a:lnTo>
                    <a:pt x="2784" y="1104"/>
                  </a:lnTo>
                  <a:lnTo>
                    <a:pt x="2750" y="1119"/>
                  </a:lnTo>
                  <a:lnTo>
                    <a:pt x="2715" y="1133"/>
                  </a:lnTo>
                  <a:lnTo>
                    <a:pt x="2715" y="1133"/>
                  </a:lnTo>
                  <a:lnTo>
                    <a:pt x="2686" y="1142"/>
                  </a:lnTo>
                  <a:lnTo>
                    <a:pt x="2656" y="1152"/>
                  </a:lnTo>
                  <a:lnTo>
                    <a:pt x="2626" y="1159"/>
                  </a:lnTo>
                  <a:lnTo>
                    <a:pt x="2594" y="1164"/>
                  </a:lnTo>
                  <a:lnTo>
                    <a:pt x="2563" y="1168"/>
                  </a:lnTo>
                  <a:lnTo>
                    <a:pt x="2532" y="1170"/>
                  </a:lnTo>
                  <a:lnTo>
                    <a:pt x="2501" y="1171"/>
                  </a:lnTo>
                  <a:lnTo>
                    <a:pt x="2469" y="1171"/>
                  </a:lnTo>
                  <a:lnTo>
                    <a:pt x="2437" y="1169"/>
                  </a:lnTo>
                  <a:lnTo>
                    <a:pt x="2407" y="1166"/>
                  </a:lnTo>
                  <a:lnTo>
                    <a:pt x="2376" y="1161"/>
                  </a:lnTo>
                  <a:lnTo>
                    <a:pt x="2345" y="1154"/>
                  </a:lnTo>
                  <a:lnTo>
                    <a:pt x="2316" y="1147"/>
                  </a:lnTo>
                  <a:lnTo>
                    <a:pt x="2287" y="1136"/>
                  </a:lnTo>
                  <a:lnTo>
                    <a:pt x="2259" y="1126"/>
                  </a:lnTo>
                  <a:lnTo>
                    <a:pt x="2232" y="1113"/>
                  </a:lnTo>
                  <a:lnTo>
                    <a:pt x="2205" y="1100"/>
                  </a:lnTo>
                  <a:lnTo>
                    <a:pt x="2181" y="1085"/>
                  </a:lnTo>
                  <a:lnTo>
                    <a:pt x="2157" y="1068"/>
                  </a:lnTo>
                  <a:lnTo>
                    <a:pt x="2135" y="1050"/>
                  </a:lnTo>
                  <a:lnTo>
                    <a:pt x="2115" y="1030"/>
                  </a:lnTo>
                  <a:lnTo>
                    <a:pt x="2096" y="1008"/>
                  </a:lnTo>
                  <a:lnTo>
                    <a:pt x="2077" y="985"/>
                  </a:lnTo>
                  <a:lnTo>
                    <a:pt x="2069" y="973"/>
                  </a:lnTo>
                  <a:lnTo>
                    <a:pt x="2062" y="961"/>
                  </a:lnTo>
                  <a:lnTo>
                    <a:pt x="2055" y="948"/>
                  </a:lnTo>
                  <a:lnTo>
                    <a:pt x="2048" y="935"/>
                  </a:lnTo>
                  <a:lnTo>
                    <a:pt x="2043" y="922"/>
                  </a:lnTo>
                  <a:lnTo>
                    <a:pt x="2037" y="908"/>
                  </a:lnTo>
                  <a:lnTo>
                    <a:pt x="2032" y="894"/>
                  </a:lnTo>
                  <a:lnTo>
                    <a:pt x="2028" y="879"/>
                  </a:lnTo>
                  <a:lnTo>
                    <a:pt x="2024" y="864"/>
                  </a:lnTo>
                  <a:lnTo>
                    <a:pt x="2021" y="848"/>
                  </a:lnTo>
                  <a:lnTo>
                    <a:pt x="2018" y="833"/>
                  </a:lnTo>
                  <a:lnTo>
                    <a:pt x="2016" y="817"/>
                  </a:lnTo>
                  <a:lnTo>
                    <a:pt x="2015" y="800"/>
                  </a:lnTo>
                  <a:lnTo>
                    <a:pt x="2014" y="783"/>
                  </a:lnTo>
                  <a:lnTo>
                    <a:pt x="2014" y="766"/>
                  </a:lnTo>
                  <a:lnTo>
                    <a:pt x="2015" y="749"/>
                  </a:lnTo>
                  <a:lnTo>
                    <a:pt x="2016" y="730"/>
                  </a:lnTo>
                  <a:lnTo>
                    <a:pt x="2018" y="711"/>
                  </a:lnTo>
                  <a:lnTo>
                    <a:pt x="2018" y="711"/>
                  </a:lnTo>
                  <a:lnTo>
                    <a:pt x="2022" y="689"/>
                  </a:lnTo>
                  <a:lnTo>
                    <a:pt x="2027" y="667"/>
                  </a:lnTo>
                  <a:lnTo>
                    <a:pt x="2033" y="645"/>
                  </a:lnTo>
                  <a:lnTo>
                    <a:pt x="2040" y="623"/>
                  </a:lnTo>
                  <a:lnTo>
                    <a:pt x="2048" y="599"/>
                  </a:lnTo>
                  <a:lnTo>
                    <a:pt x="2057" y="577"/>
                  </a:lnTo>
                  <a:lnTo>
                    <a:pt x="2067" y="555"/>
                  </a:lnTo>
                  <a:lnTo>
                    <a:pt x="2077" y="533"/>
                  </a:lnTo>
                  <a:lnTo>
                    <a:pt x="2090" y="511"/>
                  </a:lnTo>
                  <a:lnTo>
                    <a:pt x="2101" y="490"/>
                  </a:lnTo>
                  <a:lnTo>
                    <a:pt x="2127" y="447"/>
                  </a:lnTo>
                  <a:lnTo>
                    <a:pt x="2153" y="406"/>
                  </a:lnTo>
                  <a:lnTo>
                    <a:pt x="2179" y="367"/>
                  </a:lnTo>
                  <a:lnTo>
                    <a:pt x="2206" y="329"/>
                  </a:lnTo>
                  <a:lnTo>
                    <a:pt x="2232" y="295"/>
                  </a:lnTo>
                  <a:lnTo>
                    <a:pt x="2276" y="236"/>
                  </a:lnTo>
                  <a:lnTo>
                    <a:pt x="2294" y="212"/>
                  </a:lnTo>
                  <a:lnTo>
                    <a:pt x="2308" y="190"/>
                  </a:lnTo>
                  <a:lnTo>
                    <a:pt x="2317" y="174"/>
                  </a:lnTo>
                  <a:lnTo>
                    <a:pt x="2319" y="168"/>
                  </a:lnTo>
                  <a:lnTo>
                    <a:pt x="2320" y="163"/>
                  </a:lnTo>
                  <a:lnTo>
                    <a:pt x="2320" y="163"/>
                  </a:lnTo>
                  <a:lnTo>
                    <a:pt x="2321" y="153"/>
                  </a:lnTo>
                  <a:lnTo>
                    <a:pt x="2320" y="143"/>
                  </a:lnTo>
                  <a:lnTo>
                    <a:pt x="2320" y="133"/>
                  </a:lnTo>
                  <a:lnTo>
                    <a:pt x="2318" y="124"/>
                  </a:lnTo>
                  <a:lnTo>
                    <a:pt x="2316" y="115"/>
                  </a:lnTo>
                  <a:lnTo>
                    <a:pt x="2313" y="106"/>
                  </a:lnTo>
                  <a:lnTo>
                    <a:pt x="2310" y="98"/>
                  </a:lnTo>
                  <a:lnTo>
                    <a:pt x="2306" y="90"/>
                  </a:lnTo>
                  <a:lnTo>
                    <a:pt x="2302" y="83"/>
                  </a:lnTo>
                  <a:lnTo>
                    <a:pt x="2297" y="76"/>
                  </a:lnTo>
                  <a:lnTo>
                    <a:pt x="2286" y="62"/>
                  </a:lnTo>
                  <a:lnTo>
                    <a:pt x="2273" y="50"/>
                  </a:lnTo>
                  <a:lnTo>
                    <a:pt x="2259" y="39"/>
                  </a:lnTo>
                  <a:lnTo>
                    <a:pt x="2243" y="30"/>
                  </a:lnTo>
                  <a:lnTo>
                    <a:pt x="2226" y="22"/>
                  </a:lnTo>
                  <a:lnTo>
                    <a:pt x="2207" y="15"/>
                  </a:lnTo>
                  <a:lnTo>
                    <a:pt x="2188" y="9"/>
                  </a:lnTo>
                  <a:lnTo>
                    <a:pt x="2168" y="5"/>
                  </a:lnTo>
                  <a:lnTo>
                    <a:pt x="2148" y="2"/>
                  </a:lnTo>
                  <a:lnTo>
                    <a:pt x="2127" y="0"/>
                  </a:lnTo>
                  <a:lnTo>
                    <a:pt x="2107" y="0"/>
                  </a:lnTo>
                  <a:lnTo>
                    <a:pt x="1083" y="21"/>
                  </a:lnTo>
                  <a:lnTo>
                    <a:pt x="1083" y="21"/>
                  </a:lnTo>
                  <a:lnTo>
                    <a:pt x="1098" y="258"/>
                  </a:lnTo>
                  <a:lnTo>
                    <a:pt x="1105" y="378"/>
                  </a:lnTo>
                  <a:lnTo>
                    <a:pt x="1111" y="497"/>
                  </a:lnTo>
                  <a:lnTo>
                    <a:pt x="1115" y="612"/>
                  </a:lnTo>
                  <a:lnTo>
                    <a:pt x="1118" y="721"/>
                  </a:lnTo>
                  <a:lnTo>
                    <a:pt x="1118" y="773"/>
                  </a:lnTo>
                  <a:lnTo>
                    <a:pt x="1117" y="823"/>
                  </a:lnTo>
                  <a:lnTo>
                    <a:pt x="1116" y="869"/>
                  </a:lnTo>
                  <a:lnTo>
                    <a:pt x="1114" y="914"/>
                  </a:lnTo>
                  <a:lnTo>
                    <a:pt x="1114" y="914"/>
                  </a:lnTo>
                  <a:lnTo>
                    <a:pt x="1111" y="947"/>
                  </a:lnTo>
                  <a:lnTo>
                    <a:pt x="1109" y="978"/>
                  </a:lnTo>
                  <a:lnTo>
                    <a:pt x="1105" y="1006"/>
                  </a:lnTo>
                  <a:lnTo>
                    <a:pt x="1101" y="1034"/>
                  </a:lnTo>
                  <a:lnTo>
                    <a:pt x="1097" y="1059"/>
                  </a:lnTo>
                  <a:lnTo>
                    <a:pt x="1092" y="1083"/>
                  </a:lnTo>
                  <a:lnTo>
                    <a:pt x="1086" y="1104"/>
                  </a:lnTo>
                  <a:lnTo>
                    <a:pt x="1080" y="1124"/>
                  </a:lnTo>
                  <a:lnTo>
                    <a:pt x="1073" y="1141"/>
                  </a:lnTo>
                  <a:lnTo>
                    <a:pt x="1066" y="1159"/>
                  </a:lnTo>
                  <a:lnTo>
                    <a:pt x="1058" y="1173"/>
                  </a:lnTo>
                  <a:lnTo>
                    <a:pt x="1050" y="1186"/>
                  </a:lnTo>
                  <a:lnTo>
                    <a:pt x="1041" y="1197"/>
                  </a:lnTo>
                  <a:lnTo>
                    <a:pt x="1031" y="1207"/>
                  </a:lnTo>
                  <a:lnTo>
                    <a:pt x="1022" y="1215"/>
                  </a:lnTo>
                  <a:lnTo>
                    <a:pt x="1010" y="1221"/>
                  </a:lnTo>
                  <a:lnTo>
                    <a:pt x="999" y="1226"/>
                  </a:lnTo>
                  <a:lnTo>
                    <a:pt x="988" y="1229"/>
                  </a:lnTo>
                  <a:lnTo>
                    <a:pt x="976" y="1231"/>
                  </a:lnTo>
                  <a:lnTo>
                    <a:pt x="963" y="1232"/>
                  </a:lnTo>
                  <a:lnTo>
                    <a:pt x="950" y="1231"/>
                  </a:lnTo>
                  <a:lnTo>
                    <a:pt x="936" y="1229"/>
                  </a:lnTo>
                  <a:lnTo>
                    <a:pt x="922" y="1226"/>
                  </a:lnTo>
                  <a:lnTo>
                    <a:pt x="907" y="1221"/>
                  </a:lnTo>
                  <a:lnTo>
                    <a:pt x="892" y="1215"/>
                  </a:lnTo>
                  <a:lnTo>
                    <a:pt x="875" y="1207"/>
                  </a:lnTo>
                  <a:lnTo>
                    <a:pt x="859" y="1199"/>
                  </a:lnTo>
                  <a:lnTo>
                    <a:pt x="842" y="1189"/>
                  </a:lnTo>
                  <a:lnTo>
                    <a:pt x="825" y="1178"/>
                  </a:lnTo>
                  <a:lnTo>
                    <a:pt x="807" y="1166"/>
                  </a:lnTo>
                  <a:lnTo>
                    <a:pt x="769" y="1138"/>
                  </a:lnTo>
                  <a:lnTo>
                    <a:pt x="769" y="1138"/>
                  </a:lnTo>
                  <a:lnTo>
                    <a:pt x="734" y="1112"/>
                  </a:lnTo>
                  <a:lnTo>
                    <a:pt x="698" y="1087"/>
                  </a:lnTo>
                  <a:lnTo>
                    <a:pt x="679" y="1074"/>
                  </a:lnTo>
                  <a:lnTo>
                    <a:pt x="659" y="1062"/>
                  </a:lnTo>
                  <a:lnTo>
                    <a:pt x="638" y="1051"/>
                  </a:lnTo>
                  <a:lnTo>
                    <a:pt x="615" y="1040"/>
                  </a:lnTo>
                  <a:lnTo>
                    <a:pt x="591" y="1030"/>
                  </a:lnTo>
                  <a:lnTo>
                    <a:pt x="566" y="1022"/>
                  </a:lnTo>
                  <a:lnTo>
                    <a:pt x="541" y="1014"/>
                  </a:lnTo>
                  <a:lnTo>
                    <a:pt x="513" y="1007"/>
                  </a:lnTo>
                  <a:lnTo>
                    <a:pt x="484" y="1003"/>
                  </a:lnTo>
                  <a:lnTo>
                    <a:pt x="453" y="1000"/>
                  </a:lnTo>
                  <a:lnTo>
                    <a:pt x="420" y="999"/>
                  </a:lnTo>
                  <a:lnTo>
                    <a:pt x="386" y="1000"/>
                  </a:lnTo>
                  <a:lnTo>
                    <a:pt x="386" y="1000"/>
                  </a:lnTo>
                  <a:lnTo>
                    <a:pt x="364" y="1002"/>
                  </a:lnTo>
                  <a:lnTo>
                    <a:pt x="342" y="1005"/>
                  </a:lnTo>
                  <a:lnTo>
                    <a:pt x="321" y="1010"/>
                  </a:lnTo>
                  <a:lnTo>
                    <a:pt x="300" y="1016"/>
                  </a:lnTo>
                  <a:lnTo>
                    <a:pt x="281" y="1022"/>
                  </a:lnTo>
                  <a:lnTo>
                    <a:pt x="261" y="1029"/>
                  </a:lnTo>
                  <a:lnTo>
                    <a:pt x="243" y="1038"/>
                  </a:lnTo>
                  <a:lnTo>
                    <a:pt x="225" y="1047"/>
                  </a:lnTo>
                  <a:lnTo>
                    <a:pt x="207" y="1058"/>
                  </a:lnTo>
                  <a:lnTo>
                    <a:pt x="191" y="1069"/>
                  </a:lnTo>
                  <a:lnTo>
                    <a:pt x="175" y="1081"/>
                  </a:lnTo>
                  <a:lnTo>
                    <a:pt x="160" y="1094"/>
                  </a:lnTo>
                  <a:lnTo>
                    <a:pt x="145" y="1107"/>
                  </a:lnTo>
                  <a:lnTo>
                    <a:pt x="131" y="1122"/>
                  </a:lnTo>
                  <a:lnTo>
                    <a:pt x="118" y="1137"/>
                  </a:lnTo>
                  <a:lnTo>
                    <a:pt x="105" y="1153"/>
                  </a:lnTo>
                  <a:lnTo>
                    <a:pt x="94" y="1169"/>
                  </a:lnTo>
                  <a:lnTo>
                    <a:pt x="83" y="1186"/>
                  </a:lnTo>
                  <a:lnTo>
                    <a:pt x="71" y="1204"/>
                  </a:lnTo>
                  <a:lnTo>
                    <a:pt x="61" y="1221"/>
                  </a:lnTo>
                  <a:lnTo>
                    <a:pt x="52" y="1240"/>
                  </a:lnTo>
                  <a:lnTo>
                    <a:pt x="44" y="1258"/>
                  </a:lnTo>
                  <a:lnTo>
                    <a:pt x="36" y="1278"/>
                  </a:lnTo>
                  <a:lnTo>
                    <a:pt x="29" y="1298"/>
                  </a:lnTo>
                  <a:lnTo>
                    <a:pt x="23" y="1318"/>
                  </a:lnTo>
                  <a:lnTo>
                    <a:pt x="18" y="1338"/>
                  </a:lnTo>
                  <a:lnTo>
                    <a:pt x="13" y="1358"/>
                  </a:lnTo>
                  <a:lnTo>
                    <a:pt x="9" y="1378"/>
                  </a:lnTo>
                  <a:lnTo>
                    <a:pt x="6" y="1399"/>
                  </a:lnTo>
                  <a:lnTo>
                    <a:pt x="3" y="1420"/>
                  </a:lnTo>
                  <a:lnTo>
                    <a:pt x="2" y="1441"/>
                  </a:lnTo>
                  <a:lnTo>
                    <a:pt x="1" y="1462"/>
                  </a:lnTo>
                  <a:lnTo>
                    <a:pt x="0" y="1482"/>
                  </a:lnTo>
                  <a:lnTo>
                    <a:pt x="1" y="1503"/>
                  </a:lnTo>
                  <a:lnTo>
                    <a:pt x="2" y="1523"/>
                  </a:lnTo>
                  <a:lnTo>
                    <a:pt x="4" y="1545"/>
                  </a:lnTo>
                  <a:lnTo>
                    <a:pt x="7" y="1565"/>
                  </a:lnTo>
                  <a:lnTo>
                    <a:pt x="11" y="1585"/>
                  </a:lnTo>
                  <a:lnTo>
                    <a:pt x="15" y="1605"/>
                  </a:lnTo>
                  <a:lnTo>
                    <a:pt x="20" y="1624"/>
                  </a:lnTo>
                  <a:lnTo>
                    <a:pt x="27" y="1644"/>
                  </a:lnTo>
                  <a:lnTo>
                    <a:pt x="33" y="1662"/>
                  </a:lnTo>
                  <a:lnTo>
                    <a:pt x="41" y="1682"/>
                  </a:lnTo>
                  <a:lnTo>
                    <a:pt x="49" y="1700"/>
                  </a:lnTo>
                  <a:lnTo>
                    <a:pt x="59" y="1717"/>
                  </a:lnTo>
                  <a:lnTo>
                    <a:pt x="69" y="1734"/>
                  </a:lnTo>
                  <a:lnTo>
                    <a:pt x="81" y="1751"/>
                  </a:lnTo>
                  <a:lnTo>
                    <a:pt x="92" y="1767"/>
                  </a:lnTo>
                  <a:lnTo>
                    <a:pt x="105" y="1782"/>
                  </a:lnTo>
                  <a:lnTo>
                    <a:pt x="118" y="1796"/>
                  </a:lnTo>
                  <a:lnTo>
                    <a:pt x="133" y="1810"/>
                  </a:lnTo>
                  <a:lnTo>
                    <a:pt x="148" y="1824"/>
                  </a:lnTo>
                  <a:lnTo>
                    <a:pt x="164" y="1837"/>
                  </a:lnTo>
                  <a:lnTo>
                    <a:pt x="181" y="1848"/>
                  </a:lnTo>
                  <a:lnTo>
                    <a:pt x="198" y="1859"/>
                  </a:lnTo>
                  <a:lnTo>
                    <a:pt x="218" y="1868"/>
                  </a:lnTo>
                  <a:lnTo>
                    <a:pt x="237" y="1877"/>
                  </a:lnTo>
                  <a:lnTo>
                    <a:pt x="258" y="1885"/>
                  </a:lnTo>
                  <a:lnTo>
                    <a:pt x="279" y="1892"/>
                  </a:lnTo>
                  <a:lnTo>
                    <a:pt x="301" y="1897"/>
                  </a:lnTo>
                  <a:lnTo>
                    <a:pt x="324" y="1902"/>
                  </a:lnTo>
                  <a:lnTo>
                    <a:pt x="349" y="1906"/>
                  </a:lnTo>
                  <a:lnTo>
                    <a:pt x="374" y="1908"/>
                  </a:lnTo>
                  <a:lnTo>
                    <a:pt x="400" y="1909"/>
                  </a:lnTo>
                  <a:lnTo>
                    <a:pt x="400" y="1909"/>
                  </a:lnTo>
                  <a:lnTo>
                    <a:pt x="424" y="1908"/>
                  </a:lnTo>
                  <a:lnTo>
                    <a:pt x="449" y="1906"/>
                  </a:lnTo>
                  <a:lnTo>
                    <a:pt x="474" y="1901"/>
                  </a:lnTo>
                  <a:lnTo>
                    <a:pt x="500" y="1896"/>
                  </a:lnTo>
                  <a:lnTo>
                    <a:pt x="524" y="1888"/>
                  </a:lnTo>
                  <a:lnTo>
                    <a:pt x="549" y="1880"/>
                  </a:lnTo>
                  <a:lnTo>
                    <a:pt x="574" y="1870"/>
                  </a:lnTo>
                  <a:lnTo>
                    <a:pt x="598" y="1860"/>
                  </a:lnTo>
                  <a:lnTo>
                    <a:pt x="624" y="1848"/>
                  </a:lnTo>
                  <a:lnTo>
                    <a:pt x="648" y="1837"/>
                  </a:lnTo>
                  <a:lnTo>
                    <a:pt x="696" y="1811"/>
                  </a:lnTo>
                  <a:lnTo>
                    <a:pt x="742" y="1787"/>
                  </a:lnTo>
                  <a:lnTo>
                    <a:pt x="788" y="1764"/>
                  </a:lnTo>
                  <a:lnTo>
                    <a:pt x="810" y="1753"/>
                  </a:lnTo>
                  <a:lnTo>
                    <a:pt x="831" y="1744"/>
                  </a:lnTo>
                  <a:lnTo>
                    <a:pt x="852" y="1735"/>
                  </a:lnTo>
                  <a:lnTo>
                    <a:pt x="872" y="1727"/>
                  </a:lnTo>
                  <a:lnTo>
                    <a:pt x="893" y="1721"/>
                  </a:lnTo>
                  <a:lnTo>
                    <a:pt x="912" y="1717"/>
                  </a:lnTo>
                  <a:lnTo>
                    <a:pt x="931" y="1714"/>
                  </a:lnTo>
                  <a:lnTo>
                    <a:pt x="948" y="1713"/>
                  </a:lnTo>
                  <a:lnTo>
                    <a:pt x="965" y="1715"/>
                  </a:lnTo>
                  <a:lnTo>
                    <a:pt x="974" y="1716"/>
                  </a:lnTo>
                  <a:lnTo>
                    <a:pt x="982" y="1718"/>
                  </a:lnTo>
                  <a:lnTo>
                    <a:pt x="989" y="1721"/>
                  </a:lnTo>
                  <a:lnTo>
                    <a:pt x="997" y="1724"/>
                  </a:lnTo>
                  <a:lnTo>
                    <a:pt x="1005" y="1728"/>
                  </a:lnTo>
                  <a:lnTo>
                    <a:pt x="1012" y="1733"/>
                  </a:lnTo>
                  <a:lnTo>
                    <a:pt x="1020" y="1738"/>
                  </a:lnTo>
                  <a:lnTo>
                    <a:pt x="1026" y="1744"/>
                  </a:lnTo>
                  <a:lnTo>
                    <a:pt x="1033" y="1751"/>
                  </a:lnTo>
                  <a:lnTo>
                    <a:pt x="1039" y="1758"/>
                  </a:lnTo>
                  <a:lnTo>
                    <a:pt x="1045" y="1767"/>
                  </a:lnTo>
                  <a:lnTo>
                    <a:pt x="1051" y="1776"/>
                  </a:lnTo>
                  <a:lnTo>
                    <a:pt x="1057" y="1786"/>
                  </a:lnTo>
                  <a:lnTo>
                    <a:pt x="1062" y="1797"/>
                  </a:lnTo>
                  <a:lnTo>
                    <a:pt x="1062" y="1797"/>
                  </a:lnTo>
                  <a:lnTo>
                    <a:pt x="1066" y="1808"/>
                  </a:lnTo>
                  <a:lnTo>
                    <a:pt x="1070" y="1822"/>
                  </a:lnTo>
                  <a:lnTo>
                    <a:pt x="1074" y="1837"/>
                  </a:lnTo>
                  <a:lnTo>
                    <a:pt x="1077" y="1855"/>
                  </a:lnTo>
                  <a:lnTo>
                    <a:pt x="1083" y="1898"/>
                  </a:lnTo>
                  <a:lnTo>
                    <a:pt x="1088" y="1951"/>
                  </a:lnTo>
                  <a:lnTo>
                    <a:pt x="1092" y="2010"/>
                  </a:lnTo>
                  <a:lnTo>
                    <a:pt x="1096" y="2076"/>
                  </a:lnTo>
                  <a:lnTo>
                    <a:pt x="1098" y="2150"/>
                  </a:lnTo>
                  <a:lnTo>
                    <a:pt x="1100" y="2230"/>
                  </a:lnTo>
                  <a:lnTo>
                    <a:pt x="1100" y="223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Freeform: Shape 52"/>
            <p:cNvSpPr/>
            <p:nvPr/>
          </p:nvSpPr>
          <p:spPr bwMode="auto">
            <a:xfrm>
              <a:off x="3675375" y="2544598"/>
              <a:ext cx="602516" cy="1098336"/>
            </a:xfrm>
            <a:custGeom>
              <a:avLst/>
              <a:gdLst>
                <a:gd name="T0" fmla="*/ 2334 w 2883"/>
                <a:gd name="T1" fmla="*/ 1124 h 5251"/>
                <a:gd name="T2" fmla="*/ 2022 w 2883"/>
                <a:gd name="T3" fmla="*/ 1080 h 5251"/>
                <a:gd name="T4" fmla="*/ 1889 w 2883"/>
                <a:gd name="T5" fmla="*/ 1011 h 5251"/>
                <a:gd name="T6" fmla="*/ 1843 w 2883"/>
                <a:gd name="T7" fmla="*/ 926 h 5251"/>
                <a:gd name="T8" fmla="*/ 1876 w 2883"/>
                <a:gd name="T9" fmla="*/ 759 h 5251"/>
                <a:gd name="T10" fmla="*/ 1975 w 2883"/>
                <a:gd name="T11" fmla="*/ 450 h 5251"/>
                <a:gd name="T12" fmla="*/ 1965 w 2883"/>
                <a:gd name="T13" fmla="*/ 267 h 5251"/>
                <a:gd name="T14" fmla="*/ 1872 w 2883"/>
                <a:gd name="T15" fmla="*/ 113 h 5251"/>
                <a:gd name="T16" fmla="*/ 1658 w 2883"/>
                <a:gd name="T17" fmla="*/ 10 h 5251"/>
                <a:gd name="T18" fmla="*/ 1411 w 2883"/>
                <a:gd name="T19" fmla="*/ 17 h 5251"/>
                <a:gd name="T20" fmla="*/ 1237 w 2883"/>
                <a:gd name="T21" fmla="*/ 108 h 5251"/>
                <a:gd name="T22" fmla="*/ 1162 w 2883"/>
                <a:gd name="T23" fmla="*/ 220 h 5251"/>
                <a:gd name="T24" fmla="*/ 1146 w 2883"/>
                <a:gd name="T25" fmla="*/ 389 h 5251"/>
                <a:gd name="T26" fmla="*/ 1215 w 2883"/>
                <a:gd name="T27" fmla="*/ 634 h 5251"/>
                <a:gd name="T28" fmla="*/ 1375 w 2883"/>
                <a:gd name="T29" fmla="*/ 852 h 5251"/>
                <a:gd name="T30" fmla="*/ 1417 w 2883"/>
                <a:gd name="T31" fmla="*/ 949 h 5251"/>
                <a:gd name="T32" fmla="*/ 1346 w 2883"/>
                <a:gd name="T33" fmla="*/ 1032 h 5251"/>
                <a:gd name="T34" fmla="*/ 1077 w 2883"/>
                <a:gd name="T35" fmla="*/ 1097 h 5251"/>
                <a:gd name="T36" fmla="*/ 537 w 2883"/>
                <a:gd name="T37" fmla="*/ 1125 h 5251"/>
                <a:gd name="T38" fmla="*/ 252 w 2883"/>
                <a:gd name="T39" fmla="*/ 4014 h 5251"/>
                <a:gd name="T40" fmla="*/ 972 w 2883"/>
                <a:gd name="T41" fmla="*/ 4040 h 5251"/>
                <a:gd name="T42" fmla="*/ 1145 w 2883"/>
                <a:gd name="T43" fmla="*/ 4090 h 5251"/>
                <a:gd name="T44" fmla="*/ 1186 w 2883"/>
                <a:gd name="T45" fmla="*/ 4152 h 5251"/>
                <a:gd name="T46" fmla="*/ 1117 w 2883"/>
                <a:gd name="T47" fmla="*/ 4337 h 5251"/>
                <a:gd name="T48" fmla="*/ 985 w 2883"/>
                <a:gd name="T49" fmla="*/ 4646 h 5251"/>
                <a:gd name="T50" fmla="*/ 971 w 2883"/>
                <a:gd name="T51" fmla="*/ 4856 h 5251"/>
                <a:gd name="T52" fmla="*/ 1046 w 2883"/>
                <a:gd name="T53" fmla="*/ 5060 h 5251"/>
                <a:gd name="T54" fmla="*/ 1192 w 2883"/>
                <a:gd name="T55" fmla="*/ 5191 h 5251"/>
                <a:gd name="T56" fmla="*/ 1378 w 2883"/>
                <a:gd name="T57" fmla="*/ 5248 h 5251"/>
                <a:gd name="T58" fmla="*/ 1574 w 2883"/>
                <a:gd name="T59" fmla="*/ 5235 h 5251"/>
                <a:gd name="T60" fmla="*/ 1747 w 2883"/>
                <a:gd name="T61" fmla="*/ 5151 h 5251"/>
                <a:gd name="T62" fmla="*/ 1867 w 2883"/>
                <a:gd name="T63" fmla="*/ 5000 h 5251"/>
                <a:gd name="T64" fmla="*/ 1903 w 2883"/>
                <a:gd name="T65" fmla="*/ 4808 h 5251"/>
                <a:gd name="T66" fmla="*/ 1856 w 2883"/>
                <a:gd name="T67" fmla="*/ 4596 h 5251"/>
                <a:gd name="T68" fmla="*/ 1659 w 2883"/>
                <a:gd name="T69" fmla="*/ 4247 h 5251"/>
                <a:gd name="T70" fmla="*/ 1629 w 2883"/>
                <a:gd name="T71" fmla="*/ 4154 h 5251"/>
                <a:gd name="T72" fmla="*/ 1698 w 2883"/>
                <a:gd name="T73" fmla="*/ 4041 h 5251"/>
                <a:gd name="T74" fmla="*/ 1831 w 2883"/>
                <a:gd name="T75" fmla="*/ 3988 h 5251"/>
                <a:gd name="T76" fmla="*/ 2882 w 2883"/>
                <a:gd name="T77" fmla="*/ 3411 h 5251"/>
                <a:gd name="T78" fmla="*/ 2855 w 2883"/>
                <a:gd name="T79" fmla="*/ 3034 h 5251"/>
                <a:gd name="T80" fmla="*/ 2808 w 2883"/>
                <a:gd name="T81" fmla="*/ 2968 h 5251"/>
                <a:gd name="T82" fmla="*/ 2647 w 2883"/>
                <a:gd name="T83" fmla="*/ 2940 h 5251"/>
                <a:gd name="T84" fmla="*/ 2227 w 2883"/>
                <a:gd name="T85" fmla="*/ 3051 h 5251"/>
                <a:gd name="T86" fmla="*/ 1970 w 2883"/>
                <a:gd name="T87" fmla="*/ 3083 h 5251"/>
                <a:gd name="T88" fmla="*/ 1730 w 2883"/>
                <a:gd name="T89" fmla="*/ 3002 h 5251"/>
                <a:gd name="T90" fmla="*/ 1559 w 2883"/>
                <a:gd name="T91" fmla="*/ 2830 h 5251"/>
                <a:gd name="T92" fmla="*/ 1467 w 2883"/>
                <a:gd name="T93" fmla="*/ 2604 h 5251"/>
                <a:gd name="T94" fmla="*/ 1461 w 2883"/>
                <a:gd name="T95" fmla="*/ 2366 h 5251"/>
                <a:gd name="T96" fmla="*/ 1552 w 2883"/>
                <a:gd name="T97" fmla="*/ 2152 h 5251"/>
                <a:gd name="T98" fmla="*/ 1748 w 2883"/>
                <a:gd name="T99" fmla="*/ 2003 h 5251"/>
                <a:gd name="T100" fmla="*/ 2001 w 2883"/>
                <a:gd name="T101" fmla="*/ 1957 h 5251"/>
                <a:gd name="T102" fmla="*/ 2226 w 2883"/>
                <a:gd name="T103" fmla="*/ 1999 h 5251"/>
                <a:gd name="T104" fmla="*/ 2556 w 2883"/>
                <a:gd name="T105" fmla="*/ 2182 h 5251"/>
                <a:gd name="T106" fmla="*/ 2771 w 2883"/>
                <a:gd name="T107" fmla="*/ 2309 h 5251"/>
                <a:gd name="T108" fmla="*/ 2823 w 2883"/>
                <a:gd name="T109" fmla="*/ 2284 h 5251"/>
                <a:gd name="T110" fmla="*/ 2858 w 2883"/>
                <a:gd name="T111" fmla="*/ 2140 h 5251"/>
                <a:gd name="T112" fmla="*/ 2864 w 2883"/>
                <a:gd name="T113" fmla="*/ 1404 h 5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83" h="5251">
                  <a:moveTo>
                    <a:pt x="2859" y="1243"/>
                  </a:moveTo>
                  <a:lnTo>
                    <a:pt x="2855" y="1126"/>
                  </a:lnTo>
                  <a:lnTo>
                    <a:pt x="2855" y="1126"/>
                  </a:lnTo>
                  <a:lnTo>
                    <a:pt x="2766" y="1127"/>
                  </a:lnTo>
                  <a:lnTo>
                    <a:pt x="2664" y="1128"/>
                  </a:lnTo>
                  <a:lnTo>
                    <a:pt x="2555" y="1129"/>
                  </a:lnTo>
                  <a:lnTo>
                    <a:pt x="2443" y="1127"/>
                  </a:lnTo>
                  <a:lnTo>
                    <a:pt x="2388" y="1126"/>
                  </a:lnTo>
                  <a:lnTo>
                    <a:pt x="2334" y="1124"/>
                  </a:lnTo>
                  <a:lnTo>
                    <a:pt x="2281" y="1121"/>
                  </a:lnTo>
                  <a:lnTo>
                    <a:pt x="2231" y="1117"/>
                  </a:lnTo>
                  <a:lnTo>
                    <a:pt x="2183" y="1113"/>
                  </a:lnTo>
                  <a:lnTo>
                    <a:pt x="2140" y="1107"/>
                  </a:lnTo>
                  <a:lnTo>
                    <a:pt x="2101" y="1101"/>
                  </a:lnTo>
                  <a:lnTo>
                    <a:pt x="2067" y="1093"/>
                  </a:lnTo>
                  <a:lnTo>
                    <a:pt x="2067" y="1093"/>
                  </a:lnTo>
                  <a:lnTo>
                    <a:pt x="2043" y="1087"/>
                  </a:lnTo>
                  <a:lnTo>
                    <a:pt x="2022" y="1080"/>
                  </a:lnTo>
                  <a:lnTo>
                    <a:pt x="2002" y="1074"/>
                  </a:lnTo>
                  <a:lnTo>
                    <a:pt x="1984" y="1067"/>
                  </a:lnTo>
                  <a:lnTo>
                    <a:pt x="1967" y="1060"/>
                  </a:lnTo>
                  <a:lnTo>
                    <a:pt x="1951" y="1052"/>
                  </a:lnTo>
                  <a:lnTo>
                    <a:pt x="1937" y="1045"/>
                  </a:lnTo>
                  <a:lnTo>
                    <a:pt x="1924" y="1037"/>
                  </a:lnTo>
                  <a:lnTo>
                    <a:pt x="1910" y="1029"/>
                  </a:lnTo>
                  <a:lnTo>
                    <a:pt x="1899" y="1020"/>
                  </a:lnTo>
                  <a:lnTo>
                    <a:pt x="1889" y="1011"/>
                  </a:lnTo>
                  <a:lnTo>
                    <a:pt x="1881" y="1003"/>
                  </a:lnTo>
                  <a:lnTo>
                    <a:pt x="1873" y="994"/>
                  </a:lnTo>
                  <a:lnTo>
                    <a:pt x="1866" y="985"/>
                  </a:lnTo>
                  <a:lnTo>
                    <a:pt x="1860" y="976"/>
                  </a:lnTo>
                  <a:lnTo>
                    <a:pt x="1855" y="966"/>
                  </a:lnTo>
                  <a:lnTo>
                    <a:pt x="1850" y="957"/>
                  </a:lnTo>
                  <a:lnTo>
                    <a:pt x="1847" y="947"/>
                  </a:lnTo>
                  <a:lnTo>
                    <a:pt x="1845" y="937"/>
                  </a:lnTo>
                  <a:lnTo>
                    <a:pt x="1843" y="926"/>
                  </a:lnTo>
                  <a:lnTo>
                    <a:pt x="1842" y="916"/>
                  </a:lnTo>
                  <a:lnTo>
                    <a:pt x="1841" y="905"/>
                  </a:lnTo>
                  <a:lnTo>
                    <a:pt x="1841" y="894"/>
                  </a:lnTo>
                  <a:lnTo>
                    <a:pt x="1842" y="882"/>
                  </a:lnTo>
                  <a:lnTo>
                    <a:pt x="1846" y="859"/>
                  </a:lnTo>
                  <a:lnTo>
                    <a:pt x="1851" y="835"/>
                  </a:lnTo>
                  <a:lnTo>
                    <a:pt x="1858" y="811"/>
                  </a:lnTo>
                  <a:lnTo>
                    <a:pt x="1867" y="785"/>
                  </a:lnTo>
                  <a:lnTo>
                    <a:pt x="1876" y="759"/>
                  </a:lnTo>
                  <a:lnTo>
                    <a:pt x="1887" y="731"/>
                  </a:lnTo>
                  <a:lnTo>
                    <a:pt x="1910" y="675"/>
                  </a:lnTo>
                  <a:lnTo>
                    <a:pt x="1922" y="645"/>
                  </a:lnTo>
                  <a:lnTo>
                    <a:pt x="1933" y="614"/>
                  </a:lnTo>
                  <a:lnTo>
                    <a:pt x="1944" y="583"/>
                  </a:lnTo>
                  <a:lnTo>
                    <a:pt x="1954" y="551"/>
                  </a:lnTo>
                  <a:lnTo>
                    <a:pt x="1962" y="519"/>
                  </a:lnTo>
                  <a:lnTo>
                    <a:pt x="1969" y="484"/>
                  </a:lnTo>
                  <a:lnTo>
                    <a:pt x="1975" y="450"/>
                  </a:lnTo>
                  <a:lnTo>
                    <a:pt x="1978" y="415"/>
                  </a:lnTo>
                  <a:lnTo>
                    <a:pt x="1979" y="398"/>
                  </a:lnTo>
                  <a:lnTo>
                    <a:pt x="1979" y="380"/>
                  </a:lnTo>
                  <a:lnTo>
                    <a:pt x="1979" y="361"/>
                  </a:lnTo>
                  <a:lnTo>
                    <a:pt x="1977" y="342"/>
                  </a:lnTo>
                  <a:lnTo>
                    <a:pt x="1976" y="324"/>
                  </a:lnTo>
                  <a:lnTo>
                    <a:pt x="1973" y="305"/>
                  </a:lnTo>
                  <a:lnTo>
                    <a:pt x="1970" y="286"/>
                  </a:lnTo>
                  <a:lnTo>
                    <a:pt x="1965" y="267"/>
                  </a:lnTo>
                  <a:lnTo>
                    <a:pt x="1965" y="267"/>
                  </a:lnTo>
                  <a:lnTo>
                    <a:pt x="1962" y="254"/>
                  </a:lnTo>
                  <a:lnTo>
                    <a:pt x="1958" y="241"/>
                  </a:lnTo>
                  <a:lnTo>
                    <a:pt x="1948" y="216"/>
                  </a:lnTo>
                  <a:lnTo>
                    <a:pt x="1937" y="192"/>
                  </a:lnTo>
                  <a:lnTo>
                    <a:pt x="1923" y="171"/>
                  </a:lnTo>
                  <a:lnTo>
                    <a:pt x="1907" y="150"/>
                  </a:lnTo>
                  <a:lnTo>
                    <a:pt x="1890" y="131"/>
                  </a:lnTo>
                  <a:lnTo>
                    <a:pt x="1872" y="113"/>
                  </a:lnTo>
                  <a:lnTo>
                    <a:pt x="1852" y="96"/>
                  </a:lnTo>
                  <a:lnTo>
                    <a:pt x="1832" y="80"/>
                  </a:lnTo>
                  <a:lnTo>
                    <a:pt x="1809" y="66"/>
                  </a:lnTo>
                  <a:lnTo>
                    <a:pt x="1786" y="53"/>
                  </a:lnTo>
                  <a:lnTo>
                    <a:pt x="1761" y="42"/>
                  </a:lnTo>
                  <a:lnTo>
                    <a:pt x="1736" y="32"/>
                  </a:lnTo>
                  <a:lnTo>
                    <a:pt x="1711" y="24"/>
                  </a:lnTo>
                  <a:lnTo>
                    <a:pt x="1684" y="16"/>
                  </a:lnTo>
                  <a:lnTo>
                    <a:pt x="1658" y="10"/>
                  </a:lnTo>
                  <a:lnTo>
                    <a:pt x="1629" y="6"/>
                  </a:lnTo>
                  <a:lnTo>
                    <a:pt x="1602" y="3"/>
                  </a:lnTo>
                  <a:lnTo>
                    <a:pt x="1574" y="1"/>
                  </a:lnTo>
                  <a:lnTo>
                    <a:pt x="1547" y="0"/>
                  </a:lnTo>
                  <a:lnTo>
                    <a:pt x="1519" y="1"/>
                  </a:lnTo>
                  <a:lnTo>
                    <a:pt x="1491" y="3"/>
                  </a:lnTo>
                  <a:lnTo>
                    <a:pt x="1464" y="6"/>
                  </a:lnTo>
                  <a:lnTo>
                    <a:pt x="1437" y="11"/>
                  </a:lnTo>
                  <a:lnTo>
                    <a:pt x="1411" y="17"/>
                  </a:lnTo>
                  <a:lnTo>
                    <a:pt x="1385" y="24"/>
                  </a:lnTo>
                  <a:lnTo>
                    <a:pt x="1359" y="33"/>
                  </a:lnTo>
                  <a:lnTo>
                    <a:pt x="1335" y="43"/>
                  </a:lnTo>
                  <a:lnTo>
                    <a:pt x="1312" y="55"/>
                  </a:lnTo>
                  <a:lnTo>
                    <a:pt x="1290" y="67"/>
                  </a:lnTo>
                  <a:lnTo>
                    <a:pt x="1269" y="81"/>
                  </a:lnTo>
                  <a:lnTo>
                    <a:pt x="1249" y="98"/>
                  </a:lnTo>
                  <a:lnTo>
                    <a:pt x="1249" y="98"/>
                  </a:lnTo>
                  <a:lnTo>
                    <a:pt x="1237" y="108"/>
                  </a:lnTo>
                  <a:lnTo>
                    <a:pt x="1226" y="118"/>
                  </a:lnTo>
                  <a:lnTo>
                    <a:pt x="1216" y="129"/>
                  </a:lnTo>
                  <a:lnTo>
                    <a:pt x="1207" y="141"/>
                  </a:lnTo>
                  <a:lnTo>
                    <a:pt x="1198" y="153"/>
                  </a:lnTo>
                  <a:lnTo>
                    <a:pt x="1189" y="165"/>
                  </a:lnTo>
                  <a:lnTo>
                    <a:pt x="1182" y="178"/>
                  </a:lnTo>
                  <a:lnTo>
                    <a:pt x="1175" y="192"/>
                  </a:lnTo>
                  <a:lnTo>
                    <a:pt x="1168" y="206"/>
                  </a:lnTo>
                  <a:lnTo>
                    <a:pt x="1162" y="220"/>
                  </a:lnTo>
                  <a:lnTo>
                    <a:pt x="1157" y="236"/>
                  </a:lnTo>
                  <a:lnTo>
                    <a:pt x="1153" y="252"/>
                  </a:lnTo>
                  <a:lnTo>
                    <a:pt x="1150" y="268"/>
                  </a:lnTo>
                  <a:lnTo>
                    <a:pt x="1147" y="285"/>
                  </a:lnTo>
                  <a:lnTo>
                    <a:pt x="1145" y="302"/>
                  </a:lnTo>
                  <a:lnTo>
                    <a:pt x="1144" y="319"/>
                  </a:lnTo>
                  <a:lnTo>
                    <a:pt x="1144" y="319"/>
                  </a:lnTo>
                  <a:lnTo>
                    <a:pt x="1144" y="354"/>
                  </a:lnTo>
                  <a:lnTo>
                    <a:pt x="1146" y="389"/>
                  </a:lnTo>
                  <a:lnTo>
                    <a:pt x="1149" y="421"/>
                  </a:lnTo>
                  <a:lnTo>
                    <a:pt x="1153" y="452"/>
                  </a:lnTo>
                  <a:lnTo>
                    <a:pt x="1159" y="481"/>
                  </a:lnTo>
                  <a:lnTo>
                    <a:pt x="1166" y="510"/>
                  </a:lnTo>
                  <a:lnTo>
                    <a:pt x="1174" y="537"/>
                  </a:lnTo>
                  <a:lnTo>
                    <a:pt x="1183" y="563"/>
                  </a:lnTo>
                  <a:lnTo>
                    <a:pt x="1193" y="587"/>
                  </a:lnTo>
                  <a:lnTo>
                    <a:pt x="1204" y="611"/>
                  </a:lnTo>
                  <a:lnTo>
                    <a:pt x="1215" y="634"/>
                  </a:lnTo>
                  <a:lnTo>
                    <a:pt x="1227" y="655"/>
                  </a:lnTo>
                  <a:lnTo>
                    <a:pt x="1240" y="676"/>
                  </a:lnTo>
                  <a:lnTo>
                    <a:pt x="1253" y="695"/>
                  </a:lnTo>
                  <a:lnTo>
                    <a:pt x="1266" y="714"/>
                  </a:lnTo>
                  <a:lnTo>
                    <a:pt x="1279" y="732"/>
                  </a:lnTo>
                  <a:lnTo>
                    <a:pt x="1305" y="766"/>
                  </a:lnTo>
                  <a:lnTo>
                    <a:pt x="1331" y="797"/>
                  </a:lnTo>
                  <a:lnTo>
                    <a:pt x="1354" y="826"/>
                  </a:lnTo>
                  <a:lnTo>
                    <a:pt x="1375" y="852"/>
                  </a:lnTo>
                  <a:lnTo>
                    <a:pt x="1386" y="865"/>
                  </a:lnTo>
                  <a:lnTo>
                    <a:pt x="1394" y="878"/>
                  </a:lnTo>
                  <a:lnTo>
                    <a:pt x="1401" y="891"/>
                  </a:lnTo>
                  <a:lnTo>
                    <a:pt x="1407" y="903"/>
                  </a:lnTo>
                  <a:lnTo>
                    <a:pt x="1412" y="914"/>
                  </a:lnTo>
                  <a:lnTo>
                    <a:pt x="1415" y="926"/>
                  </a:lnTo>
                  <a:lnTo>
                    <a:pt x="1417" y="938"/>
                  </a:lnTo>
                  <a:lnTo>
                    <a:pt x="1417" y="949"/>
                  </a:lnTo>
                  <a:lnTo>
                    <a:pt x="1417" y="949"/>
                  </a:lnTo>
                  <a:lnTo>
                    <a:pt x="1416" y="960"/>
                  </a:lnTo>
                  <a:lnTo>
                    <a:pt x="1412" y="971"/>
                  </a:lnTo>
                  <a:lnTo>
                    <a:pt x="1407" y="981"/>
                  </a:lnTo>
                  <a:lnTo>
                    <a:pt x="1401" y="991"/>
                  </a:lnTo>
                  <a:lnTo>
                    <a:pt x="1392" y="1000"/>
                  </a:lnTo>
                  <a:lnTo>
                    <a:pt x="1383" y="1008"/>
                  </a:lnTo>
                  <a:lnTo>
                    <a:pt x="1371" y="1016"/>
                  </a:lnTo>
                  <a:lnTo>
                    <a:pt x="1359" y="1025"/>
                  </a:lnTo>
                  <a:lnTo>
                    <a:pt x="1346" y="1032"/>
                  </a:lnTo>
                  <a:lnTo>
                    <a:pt x="1331" y="1039"/>
                  </a:lnTo>
                  <a:lnTo>
                    <a:pt x="1316" y="1045"/>
                  </a:lnTo>
                  <a:lnTo>
                    <a:pt x="1300" y="1051"/>
                  </a:lnTo>
                  <a:lnTo>
                    <a:pt x="1266" y="1062"/>
                  </a:lnTo>
                  <a:lnTo>
                    <a:pt x="1229" y="1071"/>
                  </a:lnTo>
                  <a:lnTo>
                    <a:pt x="1191" y="1079"/>
                  </a:lnTo>
                  <a:lnTo>
                    <a:pt x="1153" y="1086"/>
                  </a:lnTo>
                  <a:lnTo>
                    <a:pt x="1115" y="1092"/>
                  </a:lnTo>
                  <a:lnTo>
                    <a:pt x="1077" y="1097"/>
                  </a:lnTo>
                  <a:lnTo>
                    <a:pt x="1009" y="1104"/>
                  </a:lnTo>
                  <a:lnTo>
                    <a:pt x="953" y="1108"/>
                  </a:lnTo>
                  <a:lnTo>
                    <a:pt x="953" y="1108"/>
                  </a:lnTo>
                  <a:lnTo>
                    <a:pt x="886" y="1113"/>
                  </a:lnTo>
                  <a:lnTo>
                    <a:pt x="817" y="1117"/>
                  </a:lnTo>
                  <a:lnTo>
                    <a:pt x="748" y="1120"/>
                  </a:lnTo>
                  <a:lnTo>
                    <a:pt x="677" y="1123"/>
                  </a:lnTo>
                  <a:lnTo>
                    <a:pt x="607" y="1124"/>
                  </a:lnTo>
                  <a:lnTo>
                    <a:pt x="537" y="1125"/>
                  </a:lnTo>
                  <a:lnTo>
                    <a:pt x="401" y="1126"/>
                  </a:lnTo>
                  <a:lnTo>
                    <a:pt x="275" y="1125"/>
                  </a:lnTo>
                  <a:lnTo>
                    <a:pt x="163" y="1122"/>
                  </a:lnTo>
                  <a:lnTo>
                    <a:pt x="70" y="1119"/>
                  </a:lnTo>
                  <a:lnTo>
                    <a:pt x="1" y="1117"/>
                  </a:lnTo>
                  <a:lnTo>
                    <a:pt x="0" y="4013"/>
                  </a:lnTo>
                  <a:lnTo>
                    <a:pt x="0" y="4013"/>
                  </a:lnTo>
                  <a:lnTo>
                    <a:pt x="121" y="4014"/>
                  </a:lnTo>
                  <a:lnTo>
                    <a:pt x="252" y="4014"/>
                  </a:lnTo>
                  <a:lnTo>
                    <a:pt x="389" y="4014"/>
                  </a:lnTo>
                  <a:lnTo>
                    <a:pt x="528" y="4014"/>
                  </a:lnTo>
                  <a:lnTo>
                    <a:pt x="598" y="4015"/>
                  </a:lnTo>
                  <a:lnTo>
                    <a:pt x="666" y="4017"/>
                  </a:lnTo>
                  <a:lnTo>
                    <a:pt x="733" y="4019"/>
                  </a:lnTo>
                  <a:lnTo>
                    <a:pt x="797" y="4023"/>
                  </a:lnTo>
                  <a:lnTo>
                    <a:pt x="859" y="4027"/>
                  </a:lnTo>
                  <a:lnTo>
                    <a:pt x="917" y="4033"/>
                  </a:lnTo>
                  <a:lnTo>
                    <a:pt x="972" y="4040"/>
                  </a:lnTo>
                  <a:lnTo>
                    <a:pt x="1023" y="4048"/>
                  </a:lnTo>
                  <a:lnTo>
                    <a:pt x="1023" y="4048"/>
                  </a:lnTo>
                  <a:lnTo>
                    <a:pt x="1058" y="4056"/>
                  </a:lnTo>
                  <a:lnTo>
                    <a:pt x="1088" y="4064"/>
                  </a:lnTo>
                  <a:lnTo>
                    <a:pt x="1101" y="4069"/>
                  </a:lnTo>
                  <a:lnTo>
                    <a:pt x="1115" y="4074"/>
                  </a:lnTo>
                  <a:lnTo>
                    <a:pt x="1126" y="4079"/>
                  </a:lnTo>
                  <a:lnTo>
                    <a:pt x="1136" y="4085"/>
                  </a:lnTo>
                  <a:lnTo>
                    <a:pt x="1145" y="4090"/>
                  </a:lnTo>
                  <a:lnTo>
                    <a:pt x="1153" y="4096"/>
                  </a:lnTo>
                  <a:lnTo>
                    <a:pt x="1160" y="4102"/>
                  </a:lnTo>
                  <a:lnTo>
                    <a:pt x="1166" y="4109"/>
                  </a:lnTo>
                  <a:lnTo>
                    <a:pt x="1172" y="4116"/>
                  </a:lnTo>
                  <a:lnTo>
                    <a:pt x="1176" y="4123"/>
                  </a:lnTo>
                  <a:lnTo>
                    <a:pt x="1180" y="4130"/>
                  </a:lnTo>
                  <a:lnTo>
                    <a:pt x="1183" y="4137"/>
                  </a:lnTo>
                  <a:lnTo>
                    <a:pt x="1185" y="4145"/>
                  </a:lnTo>
                  <a:lnTo>
                    <a:pt x="1186" y="4152"/>
                  </a:lnTo>
                  <a:lnTo>
                    <a:pt x="1187" y="4160"/>
                  </a:lnTo>
                  <a:lnTo>
                    <a:pt x="1187" y="4169"/>
                  </a:lnTo>
                  <a:lnTo>
                    <a:pt x="1184" y="4186"/>
                  </a:lnTo>
                  <a:lnTo>
                    <a:pt x="1180" y="4204"/>
                  </a:lnTo>
                  <a:lnTo>
                    <a:pt x="1173" y="4224"/>
                  </a:lnTo>
                  <a:lnTo>
                    <a:pt x="1165" y="4245"/>
                  </a:lnTo>
                  <a:lnTo>
                    <a:pt x="1155" y="4267"/>
                  </a:lnTo>
                  <a:lnTo>
                    <a:pt x="1144" y="4289"/>
                  </a:lnTo>
                  <a:lnTo>
                    <a:pt x="1117" y="4337"/>
                  </a:lnTo>
                  <a:lnTo>
                    <a:pt x="1088" y="4391"/>
                  </a:lnTo>
                  <a:lnTo>
                    <a:pt x="1073" y="4418"/>
                  </a:lnTo>
                  <a:lnTo>
                    <a:pt x="1058" y="4447"/>
                  </a:lnTo>
                  <a:lnTo>
                    <a:pt x="1044" y="4477"/>
                  </a:lnTo>
                  <a:lnTo>
                    <a:pt x="1030" y="4509"/>
                  </a:lnTo>
                  <a:lnTo>
                    <a:pt x="1017" y="4542"/>
                  </a:lnTo>
                  <a:lnTo>
                    <a:pt x="1005" y="4575"/>
                  </a:lnTo>
                  <a:lnTo>
                    <a:pt x="994" y="4609"/>
                  </a:lnTo>
                  <a:lnTo>
                    <a:pt x="985" y="4646"/>
                  </a:lnTo>
                  <a:lnTo>
                    <a:pt x="977" y="4683"/>
                  </a:lnTo>
                  <a:lnTo>
                    <a:pt x="972" y="4721"/>
                  </a:lnTo>
                  <a:lnTo>
                    <a:pt x="970" y="4740"/>
                  </a:lnTo>
                  <a:lnTo>
                    <a:pt x="968" y="4760"/>
                  </a:lnTo>
                  <a:lnTo>
                    <a:pt x="968" y="4781"/>
                  </a:lnTo>
                  <a:lnTo>
                    <a:pt x="968" y="4801"/>
                  </a:lnTo>
                  <a:lnTo>
                    <a:pt x="968" y="4801"/>
                  </a:lnTo>
                  <a:lnTo>
                    <a:pt x="969" y="4829"/>
                  </a:lnTo>
                  <a:lnTo>
                    <a:pt x="971" y="4856"/>
                  </a:lnTo>
                  <a:lnTo>
                    <a:pt x="975" y="4882"/>
                  </a:lnTo>
                  <a:lnTo>
                    <a:pt x="981" y="4908"/>
                  </a:lnTo>
                  <a:lnTo>
                    <a:pt x="987" y="4933"/>
                  </a:lnTo>
                  <a:lnTo>
                    <a:pt x="994" y="4956"/>
                  </a:lnTo>
                  <a:lnTo>
                    <a:pt x="1003" y="4978"/>
                  </a:lnTo>
                  <a:lnTo>
                    <a:pt x="1012" y="5000"/>
                  </a:lnTo>
                  <a:lnTo>
                    <a:pt x="1023" y="5021"/>
                  </a:lnTo>
                  <a:lnTo>
                    <a:pt x="1034" y="5041"/>
                  </a:lnTo>
                  <a:lnTo>
                    <a:pt x="1046" y="5060"/>
                  </a:lnTo>
                  <a:lnTo>
                    <a:pt x="1059" y="5078"/>
                  </a:lnTo>
                  <a:lnTo>
                    <a:pt x="1073" y="5095"/>
                  </a:lnTo>
                  <a:lnTo>
                    <a:pt x="1088" y="5111"/>
                  </a:lnTo>
                  <a:lnTo>
                    <a:pt x="1104" y="5127"/>
                  </a:lnTo>
                  <a:lnTo>
                    <a:pt x="1121" y="5141"/>
                  </a:lnTo>
                  <a:lnTo>
                    <a:pt x="1138" y="5154"/>
                  </a:lnTo>
                  <a:lnTo>
                    <a:pt x="1155" y="5167"/>
                  </a:lnTo>
                  <a:lnTo>
                    <a:pt x="1173" y="5180"/>
                  </a:lnTo>
                  <a:lnTo>
                    <a:pt x="1192" y="5191"/>
                  </a:lnTo>
                  <a:lnTo>
                    <a:pt x="1211" y="5200"/>
                  </a:lnTo>
                  <a:lnTo>
                    <a:pt x="1231" y="5209"/>
                  </a:lnTo>
                  <a:lnTo>
                    <a:pt x="1252" y="5218"/>
                  </a:lnTo>
                  <a:lnTo>
                    <a:pt x="1272" y="5225"/>
                  </a:lnTo>
                  <a:lnTo>
                    <a:pt x="1293" y="5231"/>
                  </a:lnTo>
                  <a:lnTo>
                    <a:pt x="1314" y="5237"/>
                  </a:lnTo>
                  <a:lnTo>
                    <a:pt x="1335" y="5241"/>
                  </a:lnTo>
                  <a:lnTo>
                    <a:pt x="1356" y="5245"/>
                  </a:lnTo>
                  <a:lnTo>
                    <a:pt x="1378" y="5248"/>
                  </a:lnTo>
                  <a:lnTo>
                    <a:pt x="1400" y="5250"/>
                  </a:lnTo>
                  <a:lnTo>
                    <a:pt x="1422" y="5251"/>
                  </a:lnTo>
                  <a:lnTo>
                    <a:pt x="1444" y="5251"/>
                  </a:lnTo>
                  <a:lnTo>
                    <a:pt x="1466" y="5251"/>
                  </a:lnTo>
                  <a:lnTo>
                    <a:pt x="1487" y="5249"/>
                  </a:lnTo>
                  <a:lnTo>
                    <a:pt x="1509" y="5247"/>
                  </a:lnTo>
                  <a:lnTo>
                    <a:pt x="1531" y="5244"/>
                  </a:lnTo>
                  <a:lnTo>
                    <a:pt x="1553" y="5240"/>
                  </a:lnTo>
                  <a:lnTo>
                    <a:pt x="1574" y="5235"/>
                  </a:lnTo>
                  <a:lnTo>
                    <a:pt x="1594" y="5229"/>
                  </a:lnTo>
                  <a:lnTo>
                    <a:pt x="1615" y="5223"/>
                  </a:lnTo>
                  <a:lnTo>
                    <a:pt x="1635" y="5215"/>
                  </a:lnTo>
                  <a:lnTo>
                    <a:pt x="1656" y="5207"/>
                  </a:lnTo>
                  <a:lnTo>
                    <a:pt x="1675" y="5198"/>
                  </a:lnTo>
                  <a:lnTo>
                    <a:pt x="1694" y="5188"/>
                  </a:lnTo>
                  <a:lnTo>
                    <a:pt x="1712" y="5177"/>
                  </a:lnTo>
                  <a:lnTo>
                    <a:pt x="1729" y="5164"/>
                  </a:lnTo>
                  <a:lnTo>
                    <a:pt x="1747" y="5151"/>
                  </a:lnTo>
                  <a:lnTo>
                    <a:pt x="1763" y="5138"/>
                  </a:lnTo>
                  <a:lnTo>
                    <a:pt x="1779" y="5124"/>
                  </a:lnTo>
                  <a:lnTo>
                    <a:pt x="1795" y="5109"/>
                  </a:lnTo>
                  <a:lnTo>
                    <a:pt x="1809" y="5093"/>
                  </a:lnTo>
                  <a:lnTo>
                    <a:pt x="1822" y="5076"/>
                  </a:lnTo>
                  <a:lnTo>
                    <a:pt x="1835" y="5058"/>
                  </a:lnTo>
                  <a:lnTo>
                    <a:pt x="1846" y="5039"/>
                  </a:lnTo>
                  <a:lnTo>
                    <a:pt x="1857" y="5020"/>
                  </a:lnTo>
                  <a:lnTo>
                    <a:pt x="1867" y="5000"/>
                  </a:lnTo>
                  <a:lnTo>
                    <a:pt x="1875" y="4979"/>
                  </a:lnTo>
                  <a:lnTo>
                    <a:pt x="1883" y="4957"/>
                  </a:lnTo>
                  <a:lnTo>
                    <a:pt x="1889" y="4934"/>
                  </a:lnTo>
                  <a:lnTo>
                    <a:pt x="1894" y="4911"/>
                  </a:lnTo>
                  <a:lnTo>
                    <a:pt x="1899" y="4886"/>
                  </a:lnTo>
                  <a:lnTo>
                    <a:pt x="1901" y="4861"/>
                  </a:lnTo>
                  <a:lnTo>
                    <a:pt x="1903" y="4835"/>
                  </a:lnTo>
                  <a:lnTo>
                    <a:pt x="1903" y="4808"/>
                  </a:lnTo>
                  <a:lnTo>
                    <a:pt x="1903" y="4808"/>
                  </a:lnTo>
                  <a:lnTo>
                    <a:pt x="1902" y="4784"/>
                  </a:lnTo>
                  <a:lnTo>
                    <a:pt x="1900" y="4759"/>
                  </a:lnTo>
                  <a:lnTo>
                    <a:pt x="1896" y="4736"/>
                  </a:lnTo>
                  <a:lnTo>
                    <a:pt x="1892" y="4712"/>
                  </a:lnTo>
                  <a:lnTo>
                    <a:pt x="1886" y="4689"/>
                  </a:lnTo>
                  <a:lnTo>
                    <a:pt x="1880" y="4665"/>
                  </a:lnTo>
                  <a:lnTo>
                    <a:pt x="1873" y="4642"/>
                  </a:lnTo>
                  <a:lnTo>
                    <a:pt x="1865" y="4618"/>
                  </a:lnTo>
                  <a:lnTo>
                    <a:pt x="1856" y="4596"/>
                  </a:lnTo>
                  <a:lnTo>
                    <a:pt x="1847" y="4573"/>
                  </a:lnTo>
                  <a:lnTo>
                    <a:pt x="1827" y="4530"/>
                  </a:lnTo>
                  <a:lnTo>
                    <a:pt x="1805" y="4486"/>
                  </a:lnTo>
                  <a:lnTo>
                    <a:pt x="1782" y="4446"/>
                  </a:lnTo>
                  <a:lnTo>
                    <a:pt x="1759" y="4407"/>
                  </a:lnTo>
                  <a:lnTo>
                    <a:pt x="1736" y="4369"/>
                  </a:lnTo>
                  <a:lnTo>
                    <a:pt x="1693" y="4303"/>
                  </a:lnTo>
                  <a:lnTo>
                    <a:pt x="1675" y="4274"/>
                  </a:lnTo>
                  <a:lnTo>
                    <a:pt x="1659" y="4247"/>
                  </a:lnTo>
                  <a:lnTo>
                    <a:pt x="1645" y="4223"/>
                  </a:lnTo>
                  <a:lnTo>
                    <a:pt x="1636" y="4204"/>
                  </a:lnTo>
                  <a:lnTo>
                    <a:pt x="1636" y="4204"/>
                  </a:lnTo>
                  <a:lnTo>
                    <a:pt x="1633" y="4196"/>
                  </a:lnTo>
                  <a:lnTo>
                    <a:pt x="1631" y="4187"/>
                  </a:lnTo>
                  <a:lnTo>
                    <a:pt x="1630" y="4179"/>
                  </a:lnTo>
                  <a:lnTo>
                    <a:pt x="1629" y="4171"/>
                  </a:lnTo>
                  <a:lnTo>
                    <a:pt x="1629" y="4162"/>
                  </a:lnTo>
                  <a:lnTo>
                    <a:pt x="1629" y="4154"/>
                  </a:lnTo>
                  <a:lnTo>
                    <a:pt x="1632" y="4137"/>
                  </a:lnTo>
                  <a:lnTo>
                    <a:pt x="1637" y="4120"/>
                  </a:lnTo>
                  <a:lnTo>
                    <a:pt x="1644" y="4104"/>
                  </a:lnTo>
                  <a:lnTo>
                    <a:pt x="1654" y="4087"/>
                  </a:lnTo>
                  <a:lnTo>
                    <a:pt x="1665" y="4073"/>
                  </a:lnTo>
                  <a:lnTo>
                    <a:pt x="1665" y="4073"/>
                  </a:lnTo>
                  <a:lnTo>
                    <a:pt x="1675" y="4061"/>
                  </a:lnTo>
                  <a:lnTo>
                    <a:pt x="1686" y="4050"/>
                  </a:lnTo>
                  <a:lnTo>
                    <a:pt x="1698" y="4041"/>
                  </a:lnTo>
                  <a:lnTo>
                    <a:pt x="1710" y="4032"/>
                  </a:lnTo>
                  <a:lnTo>
                    <a:pt x="1723" y="4024"/>
                  </a:lnTo>
                  <a:lnTo>
                    <a:pt x="1737" y="4016"/>
                  </a:lnTo>
                  <a:lnTo>
                    <a:pt x="1752" y="4010"/>
                  </a:lnTo>
                  <a:lnTo>
                    <a:pt x="1766" y="4004"/>
                  </a:lnTo>
                  <a:lnTo>
                    <a:pt x="1782" y="3999"/>
                  </a:lnTo>
                  <a:lnTo>
                    <a:pt x="1798" y="3994"/>
                  </a:lnTo>
                  <a:lnTo>
                    <a:pt x="1814" y="3990"/>
                  </a:lnTo>
                  <a:lnTo>
                    <a:pt x="1831" y="3988"/>
                  </a:lnTo>
                  <a:lnTo>
                    <a:pt x="1847" y="3985"/>
                  </a:lnTo>
                  <a:lnTo>
                    <a:pt x="1864" y="3984"/>
                  </a:lnTo>
                  <a:lnTo>
                    <a:pt x="1881" y="3983"/>
                  </a:lnTo>
                  <a:lnTo>
                    <a:pt x="1897" y="3982"/>
                  </a:lnTo>
                  <a:lnTo>
                    <a:pt x="2878" y="4003"/>
                  </a:lnTo>
                  <a:lnTo>
                    <a:pt x="2878" y="4003"/>
                  </a:lnTo>
                  <a:lnTo>
                    <a:pt x="2882" y="3716"/>
                  </a:lnTo>
                  <a:lnTo>
                    <a:pt x="2883" y="3561"/>
                  </a:lnTo>
                  <a:lnTo>
                    <a:pt x="2882" y="3411"/>
                  </a:lnTo>
                  <a:lnTo>
                    <a:pt x="2881" y="3341"/>
                  </a:lnTo>
                  <a:lnTo>
                    <a:pt x="2879" y="3273"/>
                  </a:lnTo>
                  <a:lnTo>
                    <a:pt x="2877" y="3212"/>
                  </a:lnTo>
                  <a:lnTo>
                    <a:pt x="2873" y="3155"/>
                  </a:lnTo>
                  <a:lnTo>
                    <a:pt x="2868" y="3106"/>
                  </a:lnTo>
                  <a:lnTo>
                    <a:pt x="2865" y="3085"/>
                  </a:lnTo>
                  <a:lnTo>
                    <a:pt x="2862" y="3066"/>
                  </a:lnTo>
                  <a:lnTo>
                    <a:pt x="2859" y="3049"/>
                  </a:lnTo>
                  <a:lnTo>
                    <a:pt x="2855" y="3034"/>
                  </a:lnTo>
                  <a:lnTo>
                    <a:pt x="2850" y="3021"/>
                  </a:lnTo>
                  <a:lnTo>
                    <a:pt x="2845" y="3011"/>
                  </a:lnTo>
                  <a:lnTo>
                    <a:pt x="2845" y="3011"/>
                  </a:lnTo>
                  <a:lnTo>
                    <a:pt x="2840" y="3002"/>
                  </a:lnTo>
                  <a:lnTo>
                    <a:pt x="2835" y="2994"/>
                  </a:lnTo>
                  <a:lnTo>
                    <a:pt x="2828" y="2987"/>
                  </a:lnTo>
                  <a:lnTo>
                    <a:pt x="2822" y="2980"/>
                  </a:lnTo>
                  <a:lnTo>
                    <a:pt x="2815" y="2974"/>
                  </a:lnTo>
                  <a:lnTo>
                    <a:pt x="2808" y="2968"/>
                  </a:lnTo>
                  <a:lnTo>
                    <a:pt x="2800" y="2963"/>
                  </a:lnTo>
                  <a:lnTo>
                    <a:pt x="2792" y="2958"/>
                  </a:lnTo>
                  <a:lnTo>
                    <a:pt x="2775" y="2951"/>
                  </a:lnTo>
                  <a:lnTo>
                    <a:pt x="2757" y="2945"/>
                  </a:lnTo>
                  <a:lnTo>
                    <a:pt x="2738" y="2941"/>
                  </a:lnTo>
                  <a:lnTo>
                    <a:pt x="2716" y="2938"/>
                  </a:lnTo>
                  <a:lnTo>
                    <a:pt x="2694" y="2938"/>
                  </a:lnTo>
                  <a:lnTo>
                    <a:pt x="2671" y="2938"/>
                  </a:lnTo>
                  <a:lnTo>
                    <a:pt x="2647" y="2940"/>
                  </a:lnTo>
                  <a:lnTo>
                    <a:pt x="2623" y="2943"/>
                  </a:lnTo>
                  <a:lnTo>
                    <a:pt x="2597" y="2948"/>
                  </a:lnTo>
                  <a:lnTo>
                    <a:pt x="2570" y="2953"/>
                  </a:lnTo>
                  <a:lnTo>
                    <a:pt x="2543" y="2959"/>
                  </a:lnTo>
                  <a:lnTo>
                    <a:pt x="2516" y="2966"/>
                  </a:lnTo>
                  <a:lnTo>
                    <a:pt x="2460" y="2981"/>
                  </a:lnTo>
                  <a:lnTo>
                    <a:pt x="2402" y="2998"/>
                  </a:lnTo>
                  <a:lnTo>
                    <a:pt x="2285" y="3035"/>
                  </a:lnTo>
                  <a:lnTo>
                    <a:pt x="2227" y="3051"/>
                  </a:lnTo>
                  <a:lnTo>
                    <a:pt x="2170" y="3065"/>
                  </a:lnTo>
                  <a:lnTo>
                    <a:pt x="2143" y="3070"/>
                  </a:lnTo>
                  <a:lnTo>
                    <a:pt x="2116" y="3075"/>
                  </a:lnTo>
                  <a:lnTo>
                    <a:pt x="2090" y="3079"/>
                  </a:lnTo>
                  <a:lnTo>
                    <a:pt x="2064" y="3082"/>
                  </a:lnTo>
                  <a:lnTo>
                    <a:pt x="2064" y="3082"/>
                  </a:lnTo>
                  <a:lnTo>
                    <a:pt x="2031" y="3084"/>
                  </a:lnTo>
                  <a:lnTo>
                    <a:pt x="2000" y="3084"/>
                  </a:lnTo>
                  <a:lnTo>
                    <a:pt x="1970" y="3083"/>
                  </a:lnTo>
                  <a:lnTo>
                    <a:pt x="1940" y="3080"/>
                  </a:lnTo>
                  <a:lnTo>
                    <a:pt x="1911" y="3075"/>
                  </a:lnTo>
                  <a:lnTo>
                    <a:pt x="1883" y="3069"/>
                  </a:lnTo>
                  <a:lnTo>
                    <a:pt x="1855" y="3061"/>
                  </a:lnTo>
                  <a:lnTo>
                    <a:pt x="1829" y="3052"/>
                  </a:lnTo>
                  <a:lnTo>
                    <a:pt x="1803" y="3042"/>
                  </a:lnTo>
                  <a:lnTo>
                    <a:pt x="1777" y="3029"/>
                  </a:lnTo>
                  <a:lnTo>
                    <a:pt x="1753" y="3016"/>
                  </a:lnTo>
                  <a:lnTo>
                    <a:pt x="1730" y="3002"/>
                  </a:lnTo>
                  <a:lnTo>
                    <a:pt x="1707" y="2987"/>
                  </a:lnTo>
                  <a:lnTo>
                    <a:pt x="1686" y="2971"/>
                  </a:lnTo>
                  <a:lnTo>
                    <a:pt x="1665" y="2953"/>
                  </a:lnTo>
                  <a:lnTo>
                    <a:pt x="1645" y="2935"/>
                  </a:lnTo>
                  <a:lnTo>
                    <a:pt x="1626" y="2916"/>
                  </a:lnTo>
                  <a:lnTo>
                    <a:pt x="1608" y="2895"/>
                  </a:lnTo>
                  <a:lnTo>
                    <a:pt x="1591" y="2874"/>
                  </a:lnTo>
                  <a:lnTo>
                    <a:pt x="1575" y="2852"/>
                  </a:lnTo>
                  <a:lnTo>
                    <a:pt x="1559" y="2830"/>
                  </a:lnTo>
                  <a:lnTo>
                    <a:pt x="1545" y="2807"/>
                  </a:lnTo>
                  <a:lnTo>
                    <a:pt x="1532" y="2784"/>
                  </a:lnTo>
                  <a:lnTo>
                    <a:pt x="1520" y="2758"/>
                  </a:lnTo>
                  <a:lnTo>
                    <a:pt x="1508" y="2734"/>
                  </a:lnTo>
                  <a:lnTo>
                    <a:pt x="1497" y="2709"/>
                  </a:lnTo>
                  <a:lnTo>
                    <a:pt x="1488" y="2683"/>
                  </a:lnTo>
                  <a:lnTo>
                    <a:pt x="1480" y="2658"/>
                  </a:lnTo>
                  <a:lnTo>
                    <a:pt x="1473" y="2632"/>
                  </a:lnTo>
                  <a:lnTo>
                    <a:pt x="1467" y="2604"/>
                  </a:lnTo>
                  <a:lnTo>
                    <a:pt x="1462" y="2578"/>
                  </a:lnTo>
                  <a:lnTo>
                    <a:pt x="1458" y="2551"/>
                  </a:lnTo>
                  <a:lnTo>
                    <a:pt x="1455" y="2525"/>
                  </a:lnTo>
                  <a:lnTo>
                    <a:pt x="1453" y="2498"/>
                  </a:lnTo>
                  <a:lnTo>
                    <a:pt x="1452" y="2471"/>
                  </a:lnTo>
                  <a:lnTo>
                    <a:pt x="1453" y="2444"/>
                  </a:lnTo>
                  <a:lnTo>
                    <a:pt x="1455" y="2418"/>
                  </a:lnTo>
                  <a:lnTo>
                    <a:pt x="1457" y="2392"/>
                  </a:lnTo>
                  <a:lnTo>
                    <a:pt x="1461" y="2366"/>
                  </a:lnTo>
                  <a:lnTo>
                    <a:pt x="1466" y="2340"/>
                  </a:lnTo>
                  <a:lnTo>
                    <a:pt x="1473" y="2314"/>
                  </a:lnTo>
                  <a:lnTo>
                    <a:pt x="1480" y="2290"/>
                  </a:lnTo>
                  <a:lnTo>
                    <a:pt x="1489" y="2265"/>
                  </a:lnTo>
                  <a:lnTo>
                    <a:pt x="1499" y="2242"/>
                  </a:lnTo>
                  <a:lnTo>
                    <a:pt x="1510" y="2217"/>
                  </a:lnTo>
                  <a:lnTo>
                    <a:pt x="1524" y="2195"/>
                  </a:lnTo>
                  <a:lnTo>
                    <a:pt x="1537" y="2173"/>
                  </a:lnTo>
                  <a:lnTo>
                    <a:pt x="1552" y="2152"/>
                  </a:lnTo>
                  <a:lnTo>
                    <a:pt x="1569" y="2132"/>
                  </a:lnTo>
                  <a:lnTo>
                    <a:pt x="1586" y="2112"/>
                  </a:lnTo>
                  <a:lnTo>
                    <a:pt x="1605" y="2093"/>
                  </a:lnTo>
                  <a:lnTo>
                    <a:pt x="1626" y="2075"/>
                  </a:lnTo>
                  <a:lnTo>
                    <a:pt x="1647" y="2059"/>
                  </a:lnTo>
                  <a:lnTo>
                    <a:pt x="1671" y="2043"/>
                  </a:lnTo>
                  <a:lnTo>
                    <a:pt x="1695" y="2029"/>
                  </a:lnTo>
                  <a:lnTo>
                    <a:pt x="1721" y="2015"/>
                  </a:lnTo>
                  <a:lnTo>
                    <a:pt x="1748" y="2003"/>
                  </a:lnTo>
                  <a:lnTo>
                    <a:pt x="1776" y="1993"/>
                  </a:lnTo>
                  <a:lnTo>
                    <a:pt x="1807" y="1983"/>
                  </a:lnTo>
                  <a:lnTo>
                    <a:pt x="1839" y="1975"/>
                  </a:lnTo>
                  <a:lnTo>
                    <a:pt x="1871" y="1969"/>
                  </a:lnTo>
                  <a:lnTo>
                    <a:pt x="1905" y="1964"/>
                  </a:lnTo>
                  <a:lnTo>
                    <a:pt x="1942" y="1959"/>
                  </a:lnTo>
                  <a:lnTo>
                    <a:pt x="1979" y="1957"/>
                  </a:lnTo>
                  <a:lnTo>
                    <a:pt x="1979" y="1957"/>
                  </a:lnTo>
                  <a:lnTo>
                    <a:pt x="2001" y="1957"/>
                  </a:lnTo>
                  <a:lnTo>
                    <a:pt x="2022" y="1957"/>
                  </a:lnTo>
                  <a:lnTo>
                    <a:pt x="2043" y="1959"/>
                  </a:lnTo>
                  <a:lnTo>
                    <a:pt x="2065" y="1960"/>
                  </a:lnTo>
                  <a:lnTo>
                    <a:pt x="2086" y="1964"/>
                  </a:lnTo>
                  <a:lnTo>
                    <a:pt x="2106" y="1967"/>
                  </a:lnTo>
                  <a:lnTo>
                    <a:pt x="2127" y="1971"/>
                  </a:lnTo>
                  <a:lnTo>
                    <a:pt x="2147" y="1976"/>
                  </a:lnTo>
                  <a:lnTo>
                    <a:pt x="2187" y="1986"/>
                  </a:lnTo>
                  <a:lnTo>
                    <a:pt x="2226" y="1999"/>
                  </a:lnTo>
                  <a:lnTo>
                    <a:pt x="2263" y="2013"/>
                  </a:lnTo>
                  <a:lnTo>
                    <a:pt x="2300" y="2029"/>
                  </a:lnTo>
                  <a:lnTo>
                    <a:pt x="2336" y="2046"/>
                  </a:lnTo>
                  <a:lnTo>
                    <a:pt x="2371" y="2064"/>
                  </a:lnTo>
                  <a:lnTo>
                    <a:pt x="2404" y="2083"/>
                  </a:lnTo>
                  <a:lnTo>
                    <a:pt x="2437" y="2103"/>
                  </a:lnTo>
                  <a:lnTo>
                    <a:pt x="2469" y="2123"/>
                  </a:lnTo>
                  <a:lnTo>
                    <a:pt x="2499" y="2143"/>
                  </a:lnTo>
                  <a:lnTo>
                    <a:pt x="2556" y="2182"/>
                  </a:lnTo>
                  <a:lnTo>
                    <a:pt x="2610" y="2219"/>
                  </a:lnTo>
                  <a:lnTo>
                    <a:pt x="2657" y="2253"/>
                  </a:lnTo>
                  <a:lnTo>
                    <a:pt x="2679" y="2268"/>
                  </a:lnTo>
                  <a:lnTo>
                    <a:pt x="2700" y="2280"/>
                  </a:lnTo>
                  <a:lnTo>
                    <a:pt x="2721" y="2291"/>
                  </a:lnTo>
                  <a:lnTo>
                    <a:pt x="2739" y="2299"/>
                  </a:lnTo>
                  <a:lnTo>
                    <a:pt x="2755" y="2305"/>
                  </a:lnTo>
                  <a:lnTo>
                    <a:pt x="2763" y="2307"/>
                  </a:lnTo>
                  <a:lnTo>
                    <a:pt x="2771" y="2309"/>
                  </a:lnTo>
                  <a:lnTo>
                    <a:pt x="2778" y="2309"/>
                  </a:lnTo>
                  <a:lnTo>
                    <a:pt x="2785" y="2309"/>
                  </a:lnTo>
                  <a:lnTo>
                    <a:pt x="2791" y="2308"/>
                  </a:lnTo>
                  <a:lnTo>
                    <a:pt x="2798" y="2306"/>
                  </a:lnTo>
                  <a:lnTo>
                    <a:pt x="2803" y="2304"/>
                  </a:lnTo>
                  <a:lnTo>
                    <a:pt x="2809" y="2300"/>
                  </a:lnTo>
                  <a:lnTo>
                    <a:pt x="2814" y="2296"/>
                  </a:lnTo>
                  <a:lnTo>
                    <a:pt x="2819" y="2291"/>
                  </a:lnTo>
                  <a:lnTo>
                    <a:pt x="2823" y="2284"/>
                  </a:lnTo>
                  <a:lnTo>
                    <a:pt x="2827" y="2277"/>
                  </a:lnTo>
                  <a:lnTo>
                    <a:pt x="2831" y="2269"/>
                  </a:lnTo>
                  <a:lnTo>
                    <a:pt x="2834" y="2260"/>
                  </a:lnTo>
                  <a:lnTo>
                    <a:pt x="2834" y="2260"/>
                  </a:lnTo>
                  <a:lnTo>
                    <a:pt x="2839" y="2243"/>
                  </a:lnTo>
                  <a:lnTo>
                    <a:pt x="2843" y="2224"/>
                  </a:lnTo>
                  <a:lnTo>
                    <a:pt x="2847" y="2205"/>
                  </a:lnTo>
                  <a:lnTo>
                    <a:pt x="2851" y="2185"/>
                  </a:lnTo>
                  <a:lnTo>
                    <a:pt x="2858" y="2140"/>
                  </a:lnTo>
                  <a:lnTo>
                    <a:pt x="2863" y="2090"/>
                  </a:lnTo>
                  <a:lnTo>
                    <a:pt x="2867" y="2036"/>
                  </a:lnTo>
                  <a:lnTo>
                    <a:pt x="2870" y="1978"/>
                  </a:lnTo>
                  <a:lnTo>
                    <a:pt x="2872" y="1916"/>
                  </a:lnTo>
                  <a:lnTo>
                    <a:pt x="2873" y="1851"/>
                  </a:lnTo>
                  <a:lnTo>
                    <a:pt x="2873" y="1782"/>
                  </a:lnTo>
                  <a:lnTo>
                    <a:pt x="2872" y="1711"/>
                  </a:lnTo>
                  <a:lnTo>
                    <a:pt x="2869" y="1562"/>
                  </a:lnTo>
                  <a:lnTo>
                    <a:pt x="2864" y="1404"/>
                  </a:lnTo>
                  <a:lnTo>
                    <a:pt x="2859" y="1243"/>
                  </a:lnTo>
                  <a:lnTo>
                    <a:pt x="2859" y="124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: Shape 47"/>
            <p:cNvSpPr/>
            <p:nvPr/>
          </p:nvSpPr>
          <p:spPr bwMode="auto">
            <a:xfrm>
              <a:off x="5514304" y="1900241"/>
              <a:ext cx="615069" cy="1106705"/>
            </a:xfrm>
            <a:custGeom>
              <a:avLst/>
              <a:gdLst>
                <a:gd name="T0" fmla="*/ 2439 w 2942"/>
                <a:gd name="T1" fmla="*/ 1256 h 5288"/>
                <a:gd name="T2" fmla="*/ 1953 w 2942"/>
                <a:gd name="T3" fmla="*/ 1234 h 5288"/>
                <a:gd name="T4" fmla="*/ 1816 w 2942"/>
                <a:gd name="T5" fmla="*/ 1195 h 5288"/>
                <a:gd name="T6" fmla="*/ 1754 w 2942"/>
                <a:gd name="T7" fmla="*/ 1112 h 5288"/>
                <a:gd name="T8" fmla="*/ 1789 w 2942"/>
                <a:gd name="T9" fmla="*/ 975 h 5288"/>
                <a:gd name="T10" fmla="*/ 1926 w 2942"/>
                <a:gd name="T11" fmla="*/ 743 h 5288"/>
                <a:gd name="T12" fmla="*/ 1985 w 2942"/>
                <a:gd name="T13" fmla="*/ 561 h 5288"/>
                <a:gd name="T14" fmla="*/ 1976 w 2942"/>
                <a:gd name="T15" fmla="*/ 350 h 5288"/>
                <a:gd name="T16" fmla="*/ 1897 w 2942"/>
                <a:gd name="T17" fmla="*/ 166 h 5288"/>
                <a:gd name="T18" fmla="*/ 1764 w 2942"/>
                <a:gd name="T19" fmla="*/ 52 h 5288"/>
                <a:gd name="T20" fmla="*/ 1599 w 2942"/>
                <a:gd name="T21" fmla="*/ 3 h 5288"/>
                <a:gd name="T22" fmla="*/ 1423 w 2942"/>
                <a:gd name="T23" fmla="*/ 13 h 5288"/>
                <a:gd name="T24" fmla="*/ 1258 w 2942"/>
                <a:gd name="T25" fmla="*/ 75 h 5288"/>
                <a:gd name="T26" fmla="*/ 1126 w 2942"/>
                <a:gd name="T27" fmla="*/ 184 h 5288"/>
                <a:gd name="T28" fmla="*/ 1049 w 2942"/>
                <a:gd name="T29" fmla="*/ 333 h 5288"/>
                <a:gd name="T30" fmla="*/ 1042 w 2942"/>
                <a:gd name="T31" fmla="*/ 493 h 5288"/>
                <a:gd name="T32" fmla="*/ 1112 w 2942"/>
                <a:gd name="T33" fmla="*/ 701 h 5288"/>
                <a:gd name="T34" fmla="*/ 1297 w 2942"/>
                <a:gd name="T35" fmla="*/ 1034 h 5288"/>
                <a:gd name="T36" fmla="*/ 1304 w 2942"/>
                <a:gd name="T37" fmla="*/ 1111 h 5288"/>
                <a:gd name="T38" fmla="*/ 1268 w 2942"/>
                <a:gd name="T39" fmla="*/ 1190 h 5288"/>
                <a:gd name="T40" fmla="*/ 1122 w 2942"/>
                <a:gd name="T41" fmla="*/ 1272 h 5288"/>
                <a:gd name="T42" fmla="*/ 48 w 2942"/>
                <a:gd name="T43" fmla="*/ 1793 h 5288"/>
                <a:gd name="T44" fmla="*/ 74 w 2942"/>
                <a:gd name="T45" fmla="*/ 2198 h 5288"/>
                <a:gd name="T46" fmla="*/ 129 w 2942"/>
                <a:gd name="T47" fmla="*/ 2286 h 5288"/>
                <a:gd name="T48" fmla="*/ 199 w 2942"/>
                <a:gd name="T49" fmla="*/ 2323 h 5288"/>
                <a:gd name="T50" fmla="*/ 327 w 2942"/>
                <a:gd name="T51" fmla="*/ 2295 h 5288"/>
                <a:gd name="T52" fmla="*/ 572 w 2942"/>
                <a:gd name="T53" fmla="*/ 2152 h 5288"/>
                <a:gd name="T54" fmla="*/ 808 w 2942"/>
                <a:gd name="T55" fmla="*/ 2103 h 5288"/>
                <a:gd name="T56" fmla="*/ 1039 w 2942"/>
                <a:gd name="T57" fmla="*/ 2150 h 5288"/>
                <a:gd name="T58" fmla="*/ 1225 w 2942"/>
                <a:gd name="T59" fmla="*/ 2276 h 5288"/>
                <a:gd name="T60" fmla="*/ 1333 w 2942"/>
                <a:gd name="T61" fmla="*/ 2452 h 5288"/>
                <a:gd name="T62" fmla="*/ 1365 w 2942"/>
                <a:gd name="T63" fmla="*/ 2654 h 5288"/>
                <a:gd name="T64" fmla="*/ 1324 w 2942"/>
                <a:gd name="T65" fmla="*/ 2857 h 5288"/>
                <a:gd name="T66" fmla="*/ 1213 w 2942"/>
                <a:gd name="T67" fmla="*/ 3037 h 5288"/>
                <a:gd name="T68" fmla="*/ 1036 w 2942"/>
                <a:gd name="T69" fmla="*/ 3167 h 5288"/>
                <a:gd name="T70" fmla="*/ 795 w 2942"/>
                <a:gd name="T71" fmla="*/ 3223 h 5288"/>
                <a:gd name="T72" fmla="*/ 643 w 2942"/>
                <a:gd name="T73" fmla="*/ 3200 h 5288"/>
                <a:gd name="T74" fmla="*/ 380 w 2942"/>
                <a:gd name="T75" fmla="*/ 3054 h 5288"/>
                <a:gd name="T76" fmla="*/ 203 w 2942"/>
                <a:gd name="T77" fmla="*/ 2973 h 5288"/>
                <a:gd name="T78" fmla="*/ 103 w 2942"/>
                <a:gd name="T79" fmla="*/ 3006 h 5288"/>
                <a:gd name="T80" fmla="*/ 33 w 2942"/>
                <a:gd name="T81" fmla="*/ 3168 h 5288"/>
                <a:gd name="T82" fmla="*/ 1 w 2942"/>
                <a:gd name="T83" fmla="*/ 3501 h 5288"/>
                <a:gd name="T84" fmla="*/ 18 w 2942"/>
                <a:gd name="T85" fmla="*/ 4138 h 5288"/>
                <a:gd name="T86" fmla="*/ 1161 w 2942"/>
                <a:gd name="T87" fmla="*/ 4133 h 5288"/>
                <a:gd name="T88" fmla="*/ 1277 w 2942"/>
                <a:gd name="T89" fmla="*/ 4218 h 5288"/>
                <a:gd name="T90" fmla="*/ 1308 w 2942"/>
                <a:gd name="T91" fmla="*/ 4324 h 5288"/>
                <a:gd name="T92" fmla="*/ 1246 w 2942"/>
                <a:gd name="T93" fmla="*/ 4439 h 5288"/>
                <a:gd name="T94" fmla="*/ 1074 w 2942"/>
                <a:gd name="T95" fmla="*/ 4691 h 5288"/>
                <a:gd name="T96" fmla="*/ 1004 w 2942"/>
                <a:gd name="T97" fmla="*/ 4882 h 5288"/>
                <a:gd name="T98" fmla="*/ 1023 w 2942"/>
                <a:gd name="T99" fmla="*/ 5061 h 5288"/>
                <a:gd name="T100" fmla="*/ 1116 w 2942"/>
                <a:gd name="T101" fmla="*/ 5187 h 5288"/>
                <a:gd name="T102" fmla="*/ 1260 w 2942"/>
                <a:gd name="T103" fmla="*/ 5263 h 5288"/>
                <a:gd name="T104" fmla="*/ 1431 w 2942"/>
                <a:gd name="T105" fmla="*/ 5288 h 5288"/>
                <a:gd name="T106" fmla="*/ 1603 w 2942"/>
                <a:gd name="T107" fmla="*/ 5263 h 5288"/>
                <a:gd name="T108" fmla="*/ 1755 w 2942"/>
                <a:gd name="T109" fmla="*/ 5191 h 5288"/>
                <a:gd name="T110" fmla="*/ 1861 w 2942"/>
                <a:gd name="T111" fmla="*/ 5068 h 5288"/>
                <a:gd name="T112" fmla="*/ 1898 w 2942"/>
                <a:gd name="T113" fmla="*/ 4898 h 5288"/>
                <a:gd name="T114" fmla="*/ 1857 w 2942"/>
                <a:gd name="T115" fmla="*/ 4658 h 5288"/>
                <a:gd name="T116" fmla="*/ 1756 w 2942"/>
                <a:gd name="T117" fmla="*/ 4298 h 5288"/>
                <a:gd name="T118" fmla="*/ 1772 w 2942"/>
                <a:gd name="T119" fmla="*/ 4207 h 5288"/>
                <a:gd name="T120" fmla="*/ 1886 w 2942"/>
                <a:gd name="T121" fmla="*/ 4153 h 5288"/>
                <a:gd name="T122" fmla="*/ 2231 w 2942"/>
                <a:gd name="T123" fmla="*/ 4137 h 5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42" h="5288">
                  <a:moveTo>
                    <a:pt x="2941" y="4146"/>
                  </a:moveTo>
                  <a:lnTo>
                    <a:pt x="2942" y="1249"/>
                  </a:lnTo>
                  <a:lnTo>
                    <a:pt x="2942" y="1249"/>
                  </a:lnTo>
                  <a:lnTo>
                    <a:pt x="2885" y="1248"/>
                  </a:lnTo>
                  <a:lnTo>
                    <a:pt x="2826" y="1249"/>
                  </a:lnTo>
                  <a:lnTo>
                    <a:pt x="2701" y="1251"/>
                  </a:lnTo>
                  <a:lnTo>
                    <a:pt x="2571" y="1254"/>
                  </a:lnTo>
                  <a:lnTo>
                    <a:pt x="2439" y="1256"/>
                  </a:lnTo>
                  <a:lnTo>
                    <a:pt x="2374" y="1257"/>
                  </a:lnTo>
                  <a:lnTo>
                    <a:pt x="2308" y="1257"/>
                  </a:lnTo>
                  <a:lnTo>
                    <a:pt x="2244" y="1256"/>
                  </a:lnTo>
                  <a:lnTo>
                    <a:pt x="2181" y="1254"/>
                  </a:lnTo>
                  <a:lnTo>
                    <a:pt x="2121" y="1252"/>
                  </a:lnTo>
                  <a:lnTo>
                    <a:pt x="2062" y="1247"/>
                  </a:lnTo>
                  <a:lnTo>
                    <a:pt x="2006" y="1242"/>
                  </a:lnTo>
                  <a:lnTo>
                    <a:pt x="1953" y="1234"/>
                  </a:lnTo>
                  <a:lnTo>
                    <a:pt x="1953" y="1234"/>
                  </a:lnTo>
                  <a:lnTo>
                    <a:pt x="1930" y="1230"/>
                  </a:lnTo>
                  <a:lnTo>
                    <a:pt x="1908" y="1226"/>
                  </a:lnTo>
                  <a:lnTo>
                    <a:pt x="1887" y="1220"/>
                  </a:lnTo>
                  <a:lnTo>
                    <a:pt x="1867" y="1215"/>
                  </a:lnTo>
                  <a:lnTo>
                    <a:pt x="1849" y="1209"/>
                  </a:lnTo>
                  <a:lnTo>
                    <a:pt x="1832" y="1202"/>
                  </a:lnTo>
                  <a:lnTo>
                    <a:pt x="1816" y="1195"/>
                  </a:lnTo>
                  <a:lnTo>
                    <a:pt x="1802" y="1187"/>
                  </a:lnTo>
                  <a:lnTo>
                    <a:pt x="1790" y="1178"/>
                  </a:lnTo>
                  <a:lnTo>
                    <a:pt x="1779" y="1169"/>
                  </a:lnTo>
                  <a:lnTo>
                    <a:pt x="1770" y="1159"/>
                  </a:lnTo>
                  <a:lnTo>
                    <a:pt x="1763" y="1148"/>
                  </a:lnTo>
                  <a:lnTo>
                    <a:pt x="1758" y="1137"/>
                  </a:lnTo>
                  <a:lnTo>
                    <a:pt x="1755" y="1125"/>
                  </a:lnTo>
                  <a:lnTo>
                    <a:pt x="1754" y="1112"/>
                  </a:lnTo>
                  <a:lnTo>
                    <a:pt x="1755" y="1099"/>
                  </a:lnTo>
                  <a:lnTo>
                    <a:pt x="1755" y="1099"/>
                  </a:lnTo>
                  <a:lnTo>
                    <a:pt x="1758" y="1077"/>
                  </a:lnTo>
                  <a:lnTo>
                    <a:pt x="1762" y="1055"/>
                  </a:lnTo>
                  <a:lnTo>
                    <a:pt x="1768" y="1034"/>
                  </a:lnTo>
                  <a:lnTo>
                    <a:pt x="1774" y="1013"/>
                  </a:lnTo>
                  <a:lnTo>
                    <a:pt x="1781" y="993"/>
                  </a:lnTo>
                  <a:lnTo>
                    <a:pt x="1789" y="975"/>
                  </a:lnTo>
                  <a:lnTo>
                    <a:pt x="1798" y="956"/>
                  </a:lnTo>
                  <a:lnTo>
                    <a:pt x="1808" y="938"/>
                  </a:lnTo>
                  <a:lnTo>
                    <a:pt x="1829" y="903"/>
                  </a:lnTo>
                  <a:lnTo>
                    <a:pt x="1850" y="868"/>
                  </a:lnTo>
                  <a:lnTo>
                    <a:pt x="1873" y="834"/>
                  </a:lnTo>
                  <a:lnTo>
                    <a:pt x="1895" y="799"/>
                  </a:lnTo>
                  <a:lnTo>
                    <a:pt x="1916" y="763"/>
                  </a:lnTo>
                  <a:lnTo>
                    <a:pt x="1926" y="743"/>
                  </a:lnTo>
                  <a:lnTo>
                    <a:pt x="1936" y="723"/>
                  </a:lnTo>
                  <a:lnTo>
                    <a:pt x="1945" y="703"/>
                  </a:lnTo>
                  <a:lnTo>
                    <a:pt x="1954" y="682"/>
                  </a:lnTo>
                  <a:lnTo>
                    <a:pt x="1963" y="660"/>
                  </a:lnTo>
                  <a:lnTo>
                    <a:pt x="1970" y="637"/>
                  </a:lnTo>
                  <a:lnTo>
                    <a:pt x="1976" y="612"/>
                  </a:lnTo>
                  <a:lnTo>
                    <a:pt x="1981" y="587"/>
                  </a:lnTo>
                  <a:lnTo>
                    <a:pt x="1985" y="561"/>
                  </a:lnTo>
                  <a:lnTo>
                    <a:pt x="1987" y="534"/>
                  </a:lnTo>
                  <a:lnTo>
                    <a:pt x="1989" y="505"/>
                  </a:lnTo>
                  <a:lnTo>
                    <a:pt x="1989" y="474"/>
                  </a:lnTo>
                  <a:lnTo>
                    <a:pt x="1988" y="442"/>
                  </a:lnTo>
                  <a:lnTo>
                    <a:pt x="1985" y="409"/>
                  </a:lnTo>
                  <a:lnTo>
                    <a:pt x="1985" y="409"/>
                  </a:lnTo>
                  <a:lnTo>
                    <a:pt x="1981" y="379"/>
                  </a:lnTo>
                  <a:lnTo>
                    <a:pt x="1976" y="350"/>
                  </a:lnTo>
                  <a:lnTo>
                    <a:pt x="1970" y="323"/>
                  </a:lnTo>
                  <a:lnTo>
                    <a:pt x="1963" y="297"/>
                  </a:lnTo>
                  <a:lnTo>
                    <a:pt x="1953" y="273"/>
                  </a:lnTo>
                  <a:lnTo>
                    <a:pt x="1944" y="249"/>
                  </a:lnTo>
                  <a:lnTo>
                    <a:pt x="1934" y="227"/>
                  </a:lnTo>
                  <a:lnTo>
                    <a:pt x="1922" y="205"/>
                  </a:lnTo>
                  <a:lnTo>
                    <a:pt x="1910" y="185"/>
                  </a:lnTo>
                  <a:lnTo>
                    <a:pt x="1897" y="166"/>
                  </a:lnTo>
                  <a:lnTo>
                    <a:pt x="1883" y="148"/>
                  </a:lnTo>
                  <a:lnTo>
                    <a:pt x="1868" y="131"/>
                  </a:lnTo>
                  <a:lnTo>
                    <a:pt x="1852" y="116"/>
                  </a:lnTo>
                  <a:lnTo>
                    <a:pt x="1836" y="101"/>
                  </a:lnTo>
                  <a:lnTo>
                    <a:pt x="1818" y="86"/>
                  </a:lnTo>
                  <a:lnTo>
                    <a:pt x="1801" y="74"/>
                  </a:lnTo>
                  <a:lnTo>
                    <a:pt x="1783" y="62"/>
                  </a:lnTo>
                  <a:lnTo>
                    <a:pt x="1764" y="52"/>
                  </a:lnTo>
                  <a:lnTo>
                    <a:pt x="1745" y="42"/>
                  </a:lnTo>
                  <a:lnTo>
                    <a:pt x="1725" y="34"/>
                  </a:lnTo>
                  <a:lnTo>
                    <a:pt x="1705" y="26"/>
                  </a:lnTo>
                  <a:lnTo>
                    <a:pt x="1684" y="20"/>
                  </a:lnTo>
                  <a:lnTo>
                    <a:pt x="1663" y="14"/>
                  </a:lnTo>
                  <a:lnTo>
                    <a:pt x="1642" y="10"/>
                  </a:lnTo>
                  <a:lnTo>
                    <a:pt x="1621" y="6"/>
                  </a:lnTo>
                  <a:lnTo>
                    <a:pt x="1599" y="3"/>
                  </a:lnTo>
                  <a:lnTo>
                    <a:pt x="1577" y="1"/>
                  </a:lnTo>
                  <a:lnTo>
                    <a:pt x="1555" y="0"/>
                  </a:lnTo>
                  <a:lnTo>
                    <a:pt x="1533" y="0"/>
                  </a:lnTo>
                  <a:lnTo>
                    <a:pt x="1511" y="1"/>
                  </a:lnTo>
                  <a:lnTo>
                    <a:pt x="1489" y="3"/>
                  </a:lnTo>
                  <a:lnTo>
                    <a:pt x="1467" y="5"/>
                  </a:lnTo>
                  <a:lnTo>
                    <a:pt x="1445" y="8"/>
                  </a:lnTo>
                  <a:lnTo>
                    <a:pt x="1423" y="13"/>
                  </a:lnTo>
                  <a:lnTo>
                    <a:pt x="1401" y="18"/>
                  </a:lnTo>
                  <a:lnTo>
                    <a:pt x="1380" y="23"/>
                  </a:lnTo>
                  <a:lnTo>
                    <a:pt x="1359" y="30"/>
                  </a:lnTo>
                  <a:lnTo>
                    <a:pt x="1338" y="37"/>
                  </a:lnTo>
                  <a:lnTo>
                    <a:pt x="1318" y="46"/>
                  </a:lnTo>
                  <a:lnTo>
                    <a:pt x="1298" y="54"/>
                  </a:lnTo>
                  <a:lnTo>
                    <a:pt x="1277" y="64"/>
                  </a:lnTo>
                  <a:lnTo>
                    <a:pt x="1258" y="75"/>
                  </a:lnTo>
                  <a:lnTo>
                    <a:pt x="1240" y="86"/>
                  </a:lnTo>
                  <a:lnTo>
                    <a:pt x="1222" y="99"/>
                  </a:lnTo>
                  <a:lnTo>
                    <a:pt x="1204" y="111"/>
                  </a:lnTo>
                  <a:lnTo>
                    <a:pt x="1187" y="124"/>
                  </a:lnTo>
                  <a:lnTo>
                    <a:pt x="1171" y="138"/>
                  </a:lnTo>
                  <a:lnTo>
                    <a:pt x="1155" y="153"/>
                  </a:lnTo>
                  <a:lnTo>
                    <a:pt x="1140" y="168"/>
                  </a:lnTo>
                  <a:lnTo>
                    <a:pt x="1126" y="184"/>
                  </a:lnTo>
                  <a:lnTo>
                    <a:pt x="1113" y="200"/>
                  </a:lnTo>
                  <a:lnTo>
                    <a:pt x="1101" y="217"/>
                  </a:lnTo>
                  <a:lnTo>
                    <a:pt x="1090" y="236"/>
                  </a:lnTo>
                  <a:lnTo>
                    <a:pt x="1080" y="254"/>
                  </a:lnTo>
                  <a:lnTo>
                    <a:pt x="1070" y="273"/>
                  </a:lnTo>
                  <a:lnTo>
                    <a:pt x="1062" y="293"/>
                  </a:lnTo>
                  <a:lnTo>
                    <a:pt x="1055" y="313"/>
                  </a:lnTo>
                  <a:lnTo>
                    <a:pt x="1049" y="333"/>
                  </a:lnTo>
                  <a:lnTo>
                    <a:pt x="1044" y="356"/>
                  </a:lnTo>
                  <a:lnTo>
                    <a:pt x="1041" y="377"/>
                  </a:lnTo>
                  <a:lnTo>
                    <a:pt x="1038" y="399"/>
                  </a:lnTo>
                  <a:lnTo>
                    <a:pt x="1037" y="422"/>
                  </a:lnTo>
                  <a:lnTo>
                    <a:pt x="1037" y="445"/>
                  </a:lnTo>
                  <a:lnTo>
                    <a:pt x="1039" y="469"/>
                  </a:lnTo>
                  <a:lnTo>
                    <a:pt x="1039" y="469"/>
                  </a:lnTo>
                  <a:lnTo>
                    <a:pt x="1042" y="493"/>
                  </a:lnTo>
                  <a:lnTo>
                    <a:pt x="1046" y="516"/>
                  </a:lnTo>
                  <a:lnTo>
                    <a:pt x="1051" y="539"/>
                  </a:lnTo>
                  <a:lnTo>
                    <a:pt x="1058" y="562"/>
                  </a:lnTo>
                  <a:lnTo>
                    <a:pt x="1065" y="586"/>
                  </a:lnTo>
                  <a:lnTo>
                    <a:pt x="1073" y="609"/>
                  </a:lnTo>
                  <a:lnTo>
                    <a:pt x="1082" y="633"/>
                  </a:lnTo>
                  <a:lnTo>
                    <a:pt x="1091" y="655"/>
                  </a:lnTo>
                  <a:lnTo>
                    <a:pt x="1112" y="701"/>
                  </a:lnTo>
                  <a:lnTo>
                    <a:pt x="1134" y="745"/>
                  </a:lnTo>
                  <a:lnTo>
                    <a:pt x="1157" y="789"/>
                  </a:lnTo>
                  <a:lnTo>
                    <a:pt x="1182" y="830"/>
                  </a:lnTo>
                  <a:lnTo>
                    <a:pt x="1228" y="909"/>
                  </a:lnTo>
                  <a:lnTo>
                    <a:pt x="1249" y="944"/>
                  </a:lnTo>
                  <a:lnTo>
                    <a:pt x="1268" y="976"/>
                  </a:lnTo>
                  <a:lnTo>
                    <a:pt x="1284" y="1006"/>
                  </a:lnTo>
                  <a:lnTo>
                    <a:pt x="1297" y="1034"/>
                  </a:lnTo>
                  <a:lnTo>
                    <a:pt x="1301" y="1046"/>
                  </a:lnTo>
                  <a:lnTo>
                    <a:pt x="1304" y="1057"/>
                  </a:lnTo>
                  <a:lnTo>
                    <a:pt x="1306" y="1067"/>
                  </a:lnTo>
                  <a:lnTo>
                    <a:pt x="1307" y="1077"/>
                  </a:lnTo>
                  <a:lnTo>
                    <a:pt x="1307" y="1077"/>
                  </a:lnTo>
                  <a:lnTo>
                    <a:pt x="1307" y="1089"/>
                  </a:lnTo>
                  <a:lnTo>
                    <a:pt x="1306" y="1100"/>
                  </a:lnTo>
                  <a:lnTo>
                    <a:pt x="1304" y="1111"/>
                  </a:lnTo>
                  <a:lnTo>
                    <a:pt x="1302" y="1122"/>
                  </a:lnTo>
                  <a:lnTo>
                    <a:pt x="1299" y="1133"/>
                  </a:lnTo>
                  <a:lnTo>
                    <a:pt x="1295" y="1143"/>
                  </a:lnTo>
                  <a:lnTo>
                    <a:pt x="1290" y="1153"/>
                  </a:lnTo>
                  <a:lnTo>
                    <a:pt x="1286" y="1164"/>
                  </a:lnTo>
                  <a:lnTo>
                    <a:pt x="1280" y="1173"/>
                  </a:lnTo>
                  <a:lnTo>
                    <a:pt x="1275" y="1182"/>
                  </a:lnTo>
                  <a:lnTo>
                    <a:pt x="1268" y="1190"/>
                  </a:lnTo>
                  <a:lnTo>
                    <a:pt x="1261" y="1198"/>
                  </a:lnTo>
                  <a:lnTo>
                    <a:pt x="1246" y="1213"/>
                  </a:lnTo>
                  <a:lnTo>
                    <a:pt x="1230" y="1227"/>
                  </a:lnTo>
                  <a:lnTo>
                    <a:pt x="1211" y="1239"/>
                  </a:lnTo>
                  <a:lnTo>
                    <a:pt x="1191" y="1249"/>
                  </a:lnTo>
                  <a:lnTo>
                    <a:pt x="1169" y="1258"/>
                  </a:lnTo>
                  <a:lnTo>
                    <a:pt x="1146" y="1266"/>
                  </a:lnTo>
                  <a:lnTo>
                    <a:pt x="1122" y="1272"/>
                  </a:lnTo>
                  <a:lnTo>
                    <a:pt x="1097" y="1276"/>
                  </a:lnTo>
                  <a:lnTo>
                    <a:pt x="1071" y="1278"/>
                  </a:lnTo>
                  <a:lnTo>
                    <a:pt x="1044" y="1279"/>
                  </a:lnTo>
                  <a:lnTo>
                    <a:pt x="56" y="1259"/>
                  </a:lnTo>
                  <a:lnTo>
                    <a:pt x="56" y="1259"/>
                  </a:lnTo>
                  <a:lnTo>
                    <a:pt x="50" y="1563"/>
                  </a:lnTo>
                  <a:lnTo>
                    <a:pt x="49" y="1718"/>
                  </a:lnTo>
                  <a:lnTo>
                    <a:pt x="48" y="1793"/>
                  </a:lnTo>
                  <a:lnTo>
                    <a:pt x="49" y="1866"/>
                  </a:lnTo>
                  <a:lnTo>
                    <a:pt x="50" y="1935"/>
                  </a:lnTo>
                  <a:lnTo>
                    <a:pt x="53" y="2000"/>
                  </a:lnTo>
                  <a:lnTo>
                    <a:pt x="56" y="2060"/>
                  </a:lnTo>
                  <a:lnTo>
                    <a:pt x="61" y="2113"/>
                  </a:lnTo>
                  <a:lnTo>
                    <a:pt x="66" y="2159"/>
                  </a:lnTo>
                  <a:lnTo>
                    <a:pt x="70" y="2180"/>
                  </a:lnTo>
                  <a:lnTo>
                    <a:pt x="74" y="2198"/>
                  </a:lnTo>
                  <a:lnTo>
                    <a:pt x="78" y="2213"/>
                  </a:lnTo>
                  <a:lnTo>
                    <a:pt x="82" y="2227"/>
                  </a:lnTo>
                  <a:lnTo>
                    <a:pt x="87" y="2239"/>
                  </a:lnTo>
                  <a:lnTo>
                    <a:pt x="94" y="2248"/>
                  </a:lnTo>
                  <a:lnTo>
                    <a:pt x="94" y="2248"/>
                  </a:lnTo>
                  <a:lnTo>
                    <a:pt x="111" y="2268"/>
                  </a:lnTo>
                  <a:lnTo>
                    <a:pt x="120" y="2277"/>
                  </a:lnTo>
                  <a:lnTo>
                    <a:pt x="129" y="2286"/>
                  </a:lnTo>
                  <a:lnTo>
                    <a:pt x="138" y="2293"/>
                  </a:lnTo>
                  <a:lnTo>
                    <a:pt x="146" y="2299"/>
                  </a:lnTo>
                  <a:lnTo>
                    <a:pt x="155" y="2305"/>
                  </a:lnTo>
                  <a:lnTo>
                    <a:pt x="164" y="2310"/>
                  </a:lnTo>
                  <a:lnTo>
                    <a:pt x="172" y="2314"/>
                  </a:lnTo>
                  <a:lnTo>
                    <a:pt x="181" y="2318"/>
                  </a:lnTo>
                  <a:lnTo>
                    <a:pt x="190" y="2321"/>
                  </a:lnTo>
                  <a:lnTo>
                    <a:pt x="199" y="2323"/>
                  </a:lnTo>
                  <a:lnTo>
                    <a:pt x="207" y="2324"/>
                  </a:lnTo>
                  <a:lnTo>
                    <a:pt x="216" y="2325"/>
                  </a:lnTo>
                  <a:lnTo>
                    <a:pt x="235" y="2325"/>
                  </a:lnTo>
                  <a:lnTo>
                    <a:pt x="253" y="2322"/>
                  </a:lnTo>
                  <a:lnTo>
                    <a:pt x="271" y="2318"/>
                  </a:lnTo>
                  <a:lnTo>
                    <a:pt x="290" y="2312"/>
                  </a:lnTo>
                  <a:lnTo>
                    <a:pt x="308" y="2304"/>
                  </a:lnTo>
                  <a:lnTo>
                    <a:pt x="327" y="2295"/>
                  </a:lnTo>
                  <a:lnTo>
                    <a:pt x="347" y="2284"/>
                  </a:lnTo>
                  <a:lnTo>
                    <a:pt x="388" y="2260"/>
                  </a:lnTo>
                  <a:lnTo>
                    <a:pt x="430" y="2234"/>
                  </a:lnTo>
                  <a:lnTo>
                    <a:pt x="475" y="2205"/>
                  </a:lnTo>
                  <a:lnTo>
                    <a:pt x="499" y="2191"/>
                  </a:lnTo>
                  <a:lnTo>
                    <a:pt x="523" y="2178"/>
                  </a:lnTo>
                  <a:lnTo>
                    <a:pt x="547" y="2165"/>
                  </a:lnTo>
                  <a:lnTo>
                    <a:pt x="572" y="2152"/>
                  </a:lnTo>
                  <a:lnTo>
                    <a:pt x="598" y="2141"/>
                  </a:lnTo>
                  <a:lnTo>
                    <a:pt x="626" y="2131"/>
                  </a:lnTo>
                  <a:lnTo>
                    <a:pt x="654" y="2122"/>
                  </a:lnTo>
                  <a:lnTo>
                    <a:pt x="683" y="2114"/>
                  </a:lnTo>
                  <a:lnTo>
                    <a:pt x="712" y="2109"/>
                  </a:lnTo>
                  <a:lnTo>
                    <a:pt x="743" y="2105"/>
                  </a:lnTo>
                  <a:lnTo>
                    <a:pt x="776" y="2103"/>
                  </a:lnTo>
                  <a:lnTo>
                    <a:pt x="808" y="2103"/>
                  </a:lnTo>
                  <a:lnTo>
                    <a:pt x="808" y="2103"/>
                  </a:lnTo>
                  <a:lnTo>
                    <a:pt x="845" y="2106"/>
                  </a:lnTo>
                  <a:lnTo>
                    <a:pt x="880" y="2110"/>
                  </a:lnTo>
                  <a:lnTo>
                    <a:pt x="915" y="2115"/>
                  </a:lnTo>
                  <a:lnTo>
                    <a:pt x="948" y="2122"/>
                  </a:lnTo>
                  <a:lnTo>
                    <a:pt x="979" y="2130"/>
                  </a:lnTo>
                  <a:lnTo>
                    <a:pt x="1009" y="2140"/>
                  </a:lnTo>
                  <a:lnTo>
                    <a:pt x="1039" y="2150"/>
                  </a:lnTo>
                  <a:lnTo>
                    <a:pt x="1067" y="2162"/>
                  </a:lnTo>
                  <a:lnTo>
                    <a:pt x="1093" y="2175"/>
                  </a:lnTo>
                  <a:lnTo>
                    <a:pt x="1118" y="2189"/>
                  </a:lnTo>
                  <a:lnTo>
                    <a:pt x="1142" y="2205"/>
                  </a:lnTo>
                  <a:lnTo>
                    <a:pt x="1165" y="2221"/>
                  </a:lnTo>
                  <a:lnTo>
                    <a:pt x="1187" y="2239"/>
                  </a:lnTo>
                  <a:lnTo>
                    <a:pt x="1207" y="2257"/>
                  </a:lnTo>
                  <a:lnTo>
                    <a:pt x="1225" y="2276"/>
                  </a:lnTo>
                  <a:lnTo>
                    <a:pt x="1243" y="2295"/>
                  </a:lnTo>
                  <a:lnTo>
                    <a:pt x="1259" y="2315"/>
                  </a:lnTo>
                  <a:lnTo>
                    <a:pt x="1275" y="2337"/>
                  </a:lnTo>
                  <a:lnTo>
                    <a:pt x="1288" y="2358"/>
                  </a:lnTo>
                  <a:lnTo>
                    <a:pt x="1302" y="2382"/>
                  </a:lnTo>
                  <a:lnTo>
                    <a:pt x="1314" y="2404"/>
                  </a:lnTo>
                  <a:lnTo>
                    <a:pt x="1324" y="2428"/>
                  </a:lnTo>
                  <a:lnTo>
                    <a:pt x="1333" y="2452"/>
                  </a:lnTo>
                  <a:lnTo>
                    <a:pt x="1341" y="2476"/>
                  </a:lnTo>
                  <a:lnTo>
                    <a:pt x="1348" y="2501"/>
                  </a:lnTo>
                  <a:lnTo>
                    <a:pt x="1354" y="2526"/>
                  </a:lnTo>
                  <a:lnTo>
                    <a:pt x="1358" y="2551"/>
                  </a:lnTo>
                  <a:lnTo>
                    <a:pt x="1361" y="2577"/>
                  </a:lnTo>
                  <a:lnTo>
                    <a:pt x="1364" y="2602"/>
                  </a:lnTo>
                  <a:lnTo>
                    <a:pt x="1365" y="2628"/>
                  </a:lnTo>
                  <a:lnTo>
                    <a:pt x="1365" y="2654"/>
                  </a:lnTo>
                  <a:lnTo>
                    <a:pt x="1363" y="2680"/>
                  </a:lnTo>
                  <a:lnTo>
                    <a:pt x="1361" y="2706"/>
                  </a:lnTo>
                  <a:lnTo>
                    <a:pt x="1357" y="2731"/>
                  </a:lnTo>
                  <a:lnTo>
                    <a:pt x="1353" y="2757"/>
                  </a:lnTo>
                  <a:lnTo>
                    <a:pt x="1347" y="2783"/>
                  </a:lnTo>
                  <a:lnTo>
                    <a:pt x="1340" y="2808"/>
                  </a:lnTo>
                  <a:lnTo>
                    <a:pt x="1333" y="2833"/>
                  </a:lnTo>
                  <a:lnTo>
                    <a:pt x="1324" y="2857"/>
                  </a:lnTo>
                  <a:lnTo>
                    <a:pt x="1314" y="2881"/>
                  </a:lnTo>
                  <a:lnTo>
                    <a:pt x="1302" y="2906"/>
                  </a:lnTo>
                  <a:lnTo>
                    <a:pt x="1289" y="2929"/>
                  </a:lnTo>
                  <a:lnTo>
                    <a:pt x="1276" y="2952"/>
                  </a:lnTo>
                  <a:lnTo>
                    <a:pt x="1262" y="2974"/>
                  </a:lnTo>
                  <a:lnTo>
                    <a:pt x="1246" y="2995"/>
                  </a:lnTo>
                  <a:lnTo>
                    <a:pt x="1230" y="3016"/>
                  </a:lnTo>
                  <a:lnTo>
                    <a:pt x="1213" y="3037"/>
                  </a:lnTo>
                  <a:lnTo>
                    <a:pt x="1194" y="3057"/>
                  </a:lnTo>
                  <a:lnTo>
                    <a:pt x="1175" y="3075"/>
                  </a:lnTo>
                  <a:lnTo>
                    <a:pt x="1153" y="3093"/>
                  </a:lnTo>
                  <a:lnTo>
                    <a:pt x="1132" y="3110"/>
                  </a:lnTo>
                  <a:lnTo>
                    <a:pt x="1109" y="3125"/>
                  </a:lnTo>
                  <a:lnTo>
                    <a:pt x="1086" y="3140"/>
                  </a:lnTo>
                  <a:lnTo>
                    <a:pt x="1061" y="3154"/>
                  </a:lnTo>
                  <a:lnTo>
                    <a:pt x="1036" y="3167"/>
                  </a:lnTo>
                  <a:lnTo>
                    <a:pt x="1008" y="3179"/>
                  </a:lnTo>
                  <a:lnTo>
                    <a:pt x="981" y="3189"/>
                  </a:lnTo>
                  <a:lnTo>
                    <a:pt x="952" y="3198"/>
                  </a:lnTo>
                  <a:lnTo>
                    <a:pt x="923" y="3206"/>
                  </a:lnTo>
                  <a:lnTo>
                    <a:pt x="893" y="3212"/>
                  </a:lnTo>
                  <a:lnTo>
                    <a:pt x="860" y="3217"/>
                  </a:lnTo>
                  <a:lnTo>
                    <a:pt x="828" y="3221"/>
                  </a:lnTo>
                  <a:lnTo>
                    <a:pt x="795" y="3223"/>
                  </a:lnTo>
                  <a:lnTo>
                    <a:pt x="761" y="3223"/>
                  </a:lnTo>
                  <a:lnTo>
                    <a:pt x="761" y="3223"/>
                  </a:lnTo>
                  <a:lnTo>
                    <a:pt x="740" y="3222"/>
                  </a:lnTo>
                  <a:lnTo>
                    <a:pt x="721" y="3220"/>
                  </a:lnTo>
                  <a:lnTo>
                    <a:pt x="701" y="3217"/>
                  </a:lnTo>
                  <a:lnTo>
                    <a:pt x="682" y="3212"/>
                  </a:lnTo>
                  <a:lnTo>
                    <a:pt x="662" y="3207"/>
                  </a:lnTo>
                  <a:lnTo>
                    <a:pt x="643" y="3200"/>
                  </a:lnTo>
                  <a:lnTo>
                    <a:pt x="624" y="3193"/>
                  </a:lnTo>
                  <a:lnTo>
                    <a:pt x="603" y="3185"/>
                  </a:lnTo>
                  <a:lnTo>
                    <a:pt x="584" y="3176"/>
                  </a:lnTo>
                  <a:lnTo>
                    <a:pt x="565" y="3165"/>
                  </a:lnTo>
                  <a:lnTo>
                    <a:pt x="527" y="3144"/>
                  </a:lnTo>
                  <a:lnTo>
                    <a:pt x="488" y="3122"/>
                  </a:lnTo>
                  <a:lnTo>
                    <a:pt x="451" y="3099"/>
                  </a:lnTo>
                  <a:lnTo>
                    <a:pt x="380" y="3054"/>
                  </a:lnTo>
                  <a:lnTo>
                    <a:pt x="345" y="3033"/>
                  </a:lnTo>
                  <a:lnTo>
                    <a:pt x="311" y="3014"/>
                  </a:lnTo>
                  <a:lnTo>
                    <a:pt x="279" y="2997"/>
                  </a:lnTo>
                  <a:lnTo>
                    <a:pt x="263" y="2991"/>
                  </a:lnTo>
                  <a:lnTo>
                    <a:pt x="248" y="2985"/>
                  </a:lnTo>
                  <a:lnTo>
                    <a:pt x="233" y="2980"/>
                  </a:lnTo>
                  <a:lnTo>
                    <a:pt x="217" y="2976"/>
                  </a:lnTo>
                  <a:lnTo>
                    <a:pt x="203" y="2973"/>
                  </a:lnTo>
                  <a:lnTo>
                    <a:pt x="189" y="2972"/>
                  </a:lnTo>
                  <a:lnTo>
                    <a:pt x="176" y="2972"/>
                  </a:lnTo>
                  <a:lnTo>
                    <a:pt x="163" y="2974"/>
                  </a:lnTo>
                  <a:lnTo>
                    <a:pt x="150" y="2977"/>
                  </a:lnTo>
                  <a:lnTo>
                    <a:pt x="138" y="2982"/>
                  </a:lnTo>
                  <a:lnTo>
                    <a:pt x="126" y="2988"/>
                  </a:lnTo>
                  <a:lnTo>
                    <a:pt x="114" y="2996"/>
                  </a:lnTo>
                  <a:lnTo>
                    <a:pt x="103" y="3006"/>
                  </a:lnTo>
                  <a:lnTo>
                    <a:pt x="93" y="3019"/>
                  </a:lnTo>
                  <a:lnTo>
                    <a:pt x="82" y="3034"/>
                  </a:lnTo>
                  <a:lnTo>
                    <a:pt x="73" y="3050"/>
                  </a:lnTo>
                  <a:lnTo>
                    <a:pt x="64" y="3069"/>
                  </a:lnTo>
                  <a:lnTo>
                    <a:pt x="55" y="3090"/>
                  </a:lnTo>
                  <a:lnTo>
                    <a:pt x="47" y="3113"/>
                  </a:lnTo>
                  <a:lnTo>
                    <a:pt x="40" y="3139"/>
                  </a:lnTo>
                  <a:lnTo>
                    <a:pt x="33" y="3168"/>
                  </a:lnTo>
                  <a:lnTo>
                    <a:pt x="27" y="3199"/>
                  </a:lnTo>
                  <a:lnTo>
                    <a:pt x="22" y="3233"/>
                  </a:lnTo>
                  <a:lnTo>
                    <a:pt x="17" y="3270"/>
                  </a:lnTo>
                  <a:lnTo>
                    <a:pt x="12" y="3310"/>
                  </a:lnTo>
                  <a:lnTo>
                    <a:pt x="9" y="3353"/>
                  </a:lnTo>
                  <a:lnTo>
                    <a:pt x="6" y="3399"/>
                  </a:lnTo>
                  <a:lnTo>
                    <a:pt x="3" y="3449"/>
                  </a:lnTo>
                  <a:lnTo>
                    <a:pt x="1" y="3501"/>
                  </a:lnTo>
                  <a:lnTo>
                    <a:pt x="0" y="3556"/>
                  </a:lnTo>
                  <a:lnTo>
                    <a:pt x="0" y="3616"/>
                  </a:lnTo>
                  <a:lnTo>
                    <a:pt x="0" y="3679"/>
                  </a:lnTo>
                  <a:lnTo>
                    <a:pt x="2" y="3746"/>
                  </a:lnTo>
                  <a:lnTo>
                    <a:pt x="3" y="3816"/>
                  </a:lnTo>
                  <a:lnTo>
                    <a:pt x="6" y="3891"/>
                  </a:lnTo>
                  <a:lnTo>
                    <a:pt x="9" y="3968"/>
                  </a:lnTo>
                  <a:lnTo>
                    <a:pt x="18" y="4138"/>
                  </a:lnTo>
                  <a:lnTo>
                    <a:pt x="1045" y="4116"/>
                  </a:lnTo>
                  <a:lnTo>
                    <a:pt x="1045" y="4116"/>
                  </a:lnTo>
                  <a:lnTo>
                    <a:pt x="1065" y="4117"/>
                  </a:lnTo>
                  <a:lnTo>
                    <a:pt x="1084" y="4118"/>
                  </a:lnTo>
                  <a:lnTo>
                    <a:pt x="1104" y="4121"/>
                  </a:lnTo>
                  <a:lnTo>
                    <a:pt x="1123" y="4124"/>
                  </a:lnTo>
                  <a:lnTo>
                    <a:pt x="1142" y="4128"/>
                  </a:lnTo>
                  <a:lnTo>
                    <a:pt x="1161" y="4133"/>
                  </a:lnTo>
                  <a:lnTo>
                    <a:pt x="1179" y="4140"/>
                  </a:lnTo>
                  <a:lnTo>
                    <a:pt x="1196" y="4147"/>
                  </a:lnTo>
                  <a:lnTo>
                    <a:pt x="1212" y="4156"/>
                  </a:lnTo>
                  <a:lnTo>
                    <a:pt x="1227" y="4166"/>
                  </a:lnTo>
                  <a:lnTo>
                    <a:pt x="1242" y="4177"/>
                  </a:lnTo>
                  <a:lnTo>
                    <a:pt x="1255" y="4189"/>
                  </a:lnTo>
                  <a:lnTo>
                    <a:pt x="1267" y="4203"/>
                  </a:lnTo>
                  <a:lnTo>
                    <a:pt x="1277" y="4218"/>
                  </a:lnTo>
                  <a:lnTo>
                    <a:pt x="1287" y="4235"/>
                  </a:lnTo>
                  <a:lnTo>
                    <a:pt x="1296" y="4254"/>
                  </a:lnTo>
                  <a:lnTo>
                    <a:pt x="1296" y="4254"/>
                  </a:lnTo>
                  <a:lnTo>
                    <a:pt x="1301" y="4269"/>
                  </a:lnTo>
                  <a:lnTo>
                    <a:pt x="1305" y="4284"/>
                  </a:lnTo>
                  <a:lnTo>
                    <a:pt x="1307" y="4298"/>
                  </a:lnTo>
                  <a:lnTo>
                    <a:pt x="1308" y="4311"/>
                  </a:lnTo>
                  <a:lnTo>
                    <a:pt x="1308" y="4324"/>
                  </a:lnTo>
                  <a:lnTo>
                    <a:pt x="1306" y="4336"/>
                  </a:lnTo>
                  <a:lnTo>
                    <a:pt x="1303" y="4348"/>
                  </a:lnTo>
                  <a:lnTo>
                    <a:pt x="1298" y="4359"/>
                  </a:lnTo>
                  <a:lnTo>
                    <a:pt x="1291" y="4372"/>
                  </a:lnTo>
                  <a:lnTo>
                    <a:pt x="1285" y="4385"/>
                  </a:lnTo>
                  <a:lnTo>
                    <a:pt x="1277" y="4397"/>
                  </a:lnTo>
                  <a:lnTo>
                    <a:pt x="1267" y="4410"/>
                  </a:lnTo>
                  <a:lnTo>
                    <a:pt x="1246" y="4439"/>
                  </a:lnTo>
                  <a:lnTo>
                    <a:pt x="1221" y="4472"/>
                  </a:lnTo>
                  <a:lnTo>
                    <a:pt x="1221" y="4472"/>
                  </a:lnTo>
                  <a:lnTo>
                    <a:pt x="1190" y="4516"/>
                  </a:lnTo>
                  <a:lnTo>
                    <a:pt x="1155" y="4562"/>
                  </a:lnTo>
                  <a:lnTo>
                    <a:pt x="1121" y="4612"/>
                  </a:lnTo>
                  <a:lnTo>
                    <a:pt x="1105" y="4638"/>
                  </a:lnTo>
                  <a:lnTo>
                    <a:pt x="1089" y="4665"/>
                  </a:lnTo>
                  <a:lnTo>
                    <a:pt x="1074" y="4691"/>
                  </a:lnTo>
                  <a:lnTo>
                    <a:pt x="1060" y="4718"/>
                  </a:lnTo>
                  <a:lnTo>
                    <a:pt x="1047" y="4745"/>
                  </a:lnTo>
                  <a:lnTo>
                    <a:pt x="1035" y="4774"/>
                  </a:lnTo>
                  <a:lnTo>
                    <a:pt x="1024" y="4801"/>
                  </a:lnTo>
                  <a:lnTo>
                    <a:pt x="1015" y="4828"/>
                  </a:lnTo>
                  <a:lnTo>
                    <a:pt x="1008" y="4855"/>
                  </a:lnTo>
                  <a:lnTo>
                    <a:pt x="1004" y="4882"/>
                  </a:lnTo>
                  <a:lnTo>
                    <a:pt x="1004" y="4882"/>
                  </a:lnTo>
                  <a:lnTo>
                    <a:pt x="1001" y="4908"/>
                  </a:lnTo>
                  <a:lnTo>
                    <a:pt x="1000" y="4932"/>
                  </a:lnTo>
                  <a:lnTo>
                    <a:pt x="1001" y="4956"/>
                  </a:lnTo>
                  <a:lnTo>
                    <a:pt x="1003" y="4978"/>
                  </a:lnTo>
                  <a:lnTo>
                    <a:pt x="1006" y="5000"/>
                  </a:lnTo>
                  <a:lnTo>
                    <a:pt x="1010" y="5021"/>
                  </a:lnTo>
                  <a:lnTo>
                    <a:pt x="1016" y="5042"/>
                  </a:lnTo>
                  <a:lnTo>
                    <a:pt x="1023" y="5061"/>
                  </a:lnTo>
                  <a:lnTo>
                    <a:pt x="1032" y="5079"/>
                  </a:lnTo>
                  <a:lnTo>
                    <a:pt x="1041" y="5097"/>
                  </a:lnTo>
                  <a:lnTo>
                    <a:pt x="1051" y="5114"/>
                  </a:lnTo>
                  <a:lnTo>
                    <a:pt x="1062" y="5130"/>
                  </a:lnTo>
                  <a:lnTo>
                    <a:pt x="1074" y="5145"/>
                  </a:lnTo>
                  <a:lnTo>
                    <a:pt x="1087" y="5160"/>
                  </a:lnTo>
                  <a:lnTo>
                    <a:pt x="1101" y="5175"/>
                  </a:lnTo>
                  <a:lnTo>
                    <a:pt x="1116" y="5187"/>
                  </a:lnTo>
                  <a:lnTo>
                    <a:pt x="1132" y="5200"/>
                  </a:lnTo>
                  <a:lnTo>
                    <a:pt x="1148" y="5211"/>
                  </a:lnTo>
                  <a:lnTo>
                    <a:pt x="1166" y="5221"/>
                  </a:lnTo>
                  <a:lnTo>
                    <a:pt x="1184" y="5231"/>
                  </a:lnTo>
                  <a:lnTo>
                    <a:pt x="1202" y="5240"/>
                  </a:lnTo>
                  <a:lnTo>
                    <a:pt x="1221" y="5248"/>
                  </a:lnTo>
                  <a:lnTo>
                    <a:pt x="1240" y="5256"/>
                  </a:lnTo>
                  <a:lnTo>
                    <a:pt x="1260" y="5263"/>
                  </a:lnTo>
                  <a:lnTo>
                    <a:pt x="1280" y="5268"/>
                  </a:lnTo>
                  <a:lnTo>
                    <a:pt x="1301" y="5273"/>
                  </a:lnTo>
                  <a:lnTo>
                    <a:pt x="1322" y="5278"/>
                  </a:lnTo>
                  <a:lnTo>
                    <a:pt x="1343" y="5281"/>
                  </a:lnTo>
                  <a:lnTo>
                    <a:pt x="1365" y="5284"/>
                  </a:lnTo>
                  <a:lnTo>
                    <a:pt x="1386" y="5286"/>
                  </a:lnTo>
                  <a:lnTo>
                    <a:pt x="1408" y="5287"/>
                  </a:lnTo>
                  <a:lnTo>
                    <a:pt x="1431" y="5288"/>
                  </a:lnTo>
                  <a:lnTo>
                    <a:pt x="1452" y="5287"/>
                  </a:lnTo>
                  <a:lnTo>
                    <a:pt x="1474" y="5286"/>
                  </a:lnTo>
                  <a:lnTo>
                    <a:pt x="1496" y="5284"/>
                  </a:lnTo>
                  <a:lnTo>
                    <a:pt x="1518" y="5282"/>
                  </a:lnTo>
                  <a:lnTo>
                    <a:pt x="1539" y="5278"/>
                  </a:lnTo>
                  <a:lnTo>
                    <a:pt x="1561" y="5274"/>
                  </a:lnTo>
                  <a:lnTo>
                    <a:pt x="1582" y="5269"/>
                  </a:lnTo>
                  <a:lnTo>
                    <a:pt x="1603" y="5263"/>
                  </a:lnTo>
                  <a:lnTo>
                    <a:pt x="1624" y="5257"/>
                  </a:lnTo>
                  <a:lnTo>
                    <a:pt x="1644" y="5250"/>
                  </a:lnTo>
                  <a:lnTo>
                    <a:pt x="1663" y="5242"/>
                  </a:lnTo>
                  <a:lnTo>
                    <a:pt x="1682" y="5233"/>
                  </a:lnTo>
                  <a:lnTo>
                    <a:pt x="1702" y="5224"/>
                  </a:lnTo>
                  <a:lnTo>
                    <a:pt x="1720" y="5213"/>
                  </a:lnTo>
                  <a:lnTo>
                    <a:pt x="1738" y="5202"/>
                  </a:lnTo>
                  <a:lnTo>
                    <a:pt x="1755" y="5191"/>
                  </a:lnTo>
                  <a:lnTo>
                    <a:pt x="1771" y="5178"/>
                  </a:lnTo>
                  <a:lnTo>
                    <a:pt x="1786" y="5164"/>
                  </a:lnTo>
                  <a:lnTo>
                    <a:pt x="1801" y="5150"/>
                  </a:lnTo>
                  <a:lnTo>
                    <a:pt x="1814" y="5135"/>
                  </a:lnTo>
                  <a:lnTo>
                    <a:pt x="1827" y="5120"/>
                  </a:lnTo>
                  <a:lnTo>
                    <a:pt x="1840" y="5103"/>
                  </a:lnTo>
                  <a:lnTo>
                    <a:pt x="1851" y="5086"/>
                  </a:lnTo>
                  <a:lnTo>
                    <a:pt x="1861" y="5068"/>
                  </a:lnTo>
                  <a:lnTo>
                    <a:pt x="1870" y="5050"/>
                  </a:lnTo>
                  <a:lnTo>
                    <a:pt x="1878" y="5030"/>
                  </a:lnTo>
                  <a:lnTo>
                    <a:pt x="1884" y="5010"/>
                  </a:lnTo>
                  <a:lnTo>
                    <a:pt x="1890" y="4989"/>
                  </a:lnTo>
                  <a:lnTo>
                    <a:pt x="1894" y="4968"/>
                  </a:lnTo>
                  <a:lnTo>
                    <a:pt x="1897" y="4945"/>
                  </a:lnTo>
                  <a:lnTo>
                    <a:pt x="1898" y="4922"/>
                  </a:lnTo>
                  <a:lnTo>
                    <a:pt x="1898" y="4898"/>
                  </a:lnTo>
                  <a:lnTo>
                    <a:pt x="1898" y="4898"/>
                  </a:lnTo>
                  <a:lnTo>
                    <a:pt x="1898" y="4878"/>
                  </a:lnTo>
                  <a:lnTo>
                    <a:pt x="1896" y="4858"/>
                  </a:lnTo>
                  <a:lnTo>
                    <a:pt x="1892" y="4818"/>
                  </a:lnTo>
                  <a:lnTo>
                    <a:pt x="1885" y="4778"/>
                  </a:lnTo>
                  <a:lnTo>
                    <a:pt x="1877" y="4737"/>
                  </a:lnTo>
                  <a:lnTo>
                    <a:pt x="1867" y="4698"/>
                  </a:lnTo>
                  <a:lnTo>
                    <a:pt x="1857" y="4658"/>
                  </a:lnTo>
                  <a:lnTo>
                    <a:pt x="1845" y="4618"/>
                  </a:lnTo>
                  <a:lnTo>
                    <a:pt x="1834" y="4579"/>
                  </a:lnTo>
                  <a:lnTo>
                    <a:pt x="1808" y="4503"/>
                  </a:lnTo>
                  <a:lnTo>
                    <a:pt x="1786" y="4430"/>
                  </a:lnTo>
                  <a:lnTo>
                    <a:pt x="1776" y="4396"/>
                  </a:lnTo>
                  <a:lnTo>
                    <a:pt x="1768" y="4361"/>
                  </a:lnTo>
                  <a:lnTo>
                    <a:pt x="1761" y="4329"/>
                  </a:lnTo>
                  <a:lnTo>
                    <a:pt x="1756" y="4298"/>
                  </a:lnTo>
                  <a:lnTo>
                    <a:pt x="1756" y="4298"/>
                  </a:lnTo>
                  <a:lnTo>
                    <a:pt x="1754" y="4282"/>
                  </a:lnTo>
                  <a:lnTo>
                    <a:pt x="1753" y="4267"/>
                  </a:lnTo>
                  <a:lnTo>
                    <a:pt x="1754" y="4253"/>
                  </a:lnTo>
                  <a:lnTo>
                    <a:pt x="1756" y="4241"/>
                  </a:lnTo>
                  <a:lnTo>
                    <a:pt x="1760" y="4228"/>
                  </a:lnTo>
                  <a:lnTo>
                    <a:pt x="1765" y="4217"/>
                  </a:lnTo>
                  <a:lnTo>
                    <a:pt x="1772" y="4207"/>
                  </a:lnTo>
                  <a:lnTo>
                    <a:pt x="1780" y="4197"/>
                  </a:lnTo>
                  <a:lnTo>
                    <a:pt x="1790" y="4189"/>
                  </a:lnTo>
                  <a:lnTo>
                    <a:pt x="1801" y="4181"/>
                  </a:lnTo>
                  <a:lnTo>
                    <a:pt x="1814" y="4174"/>
                  </a:lnTo>
                  <a:lnTo>
                    <a:pt x="1830" y="4168"/>
                  </a:lnTo>
                  <a:lnTo>
                    <a:pt x="1847" y="4162"/>
                  </a:lnTo>
                  <a:lnTo>
                    <a:pt x="1865" y="4157"/>
                  </a:lnTo>
                  <a:lnTo>
                    <a:pt x="1886" y="4153"/>
                  </a:lnTo>
                  <a:lnTo>
                    <a:pt x="1908" y="4149"/>
                  </a:lnTo>
                  <a:lnTo>
                    <a:pt x="1908" y="4149"/>
                  </a:lnTo>
                  <a:lnTo>
                    <a:pt x="1943" y="4145"/>
                  </a:lnTo>
                  <a:lnTo>
                    <a:pt x="1987" y="4142"/>
                  </a:lnTo>
                  <a:lnTo>
                    <a:pt x="2038" y="4140"/>
                  </a:lnTo>
                  <a:lnTo>
                    <a:pt x="2098" y="4138"/>
                  </a:lnTo>
                  <a:lnTo>
                    <a:pt x="2161" y="4137"/>
                  </a:lnTo>
                  <a:lnTo>
                    <a:pt x="2231" y="4137"/>
                  </a:lnTo>
                  <a:lnTo>
                    <a:pt x="2378" y="4138"/>
                  </a:lnTo>
                  <a:lnTo>
                    <a:pt x="2531" y="4140"/>
                  </a:lnTo>
                  <a:lnTo>
                    <a:pt x="2682" y="4142"/>
                  </a:lnTo>
                  <a:lnTo>
                    <a:pt x="2821" y="4145"/>
                  </a:lnTo>
                  <a:lnTo>
                    <a:pt x="2941" y="4146"/>
                  </a:lnTo>
                  <a:lnTo>
                    <a:pt x="2941" y="4146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Freeform: Shape 35"/>
            <p:cNvSpPr/>
            <p:nvPr/>
          </p:nvSpPr>
          <p:spPr bwMode="auto">
            <a:xfrm>
              <a:off x="4900280" y="2546690"/>
              <a:ext cx="616115" cy="1132856"/>
            </a:xfrm>
            <a:custGeom>
              <a:avLst/>
              <a:gdLst>
                <a:gd name="T0" fmla="*/ 624 w 2944"/>
                <a:gd name="T1" fmla="*/ 4028 h 5417"/>
                <a:gd name="T2" fmla="*/ 1174 w 2944"/>
                <a:gd name="T3" fmla="*/ 4062 h 5417"/>
                <a:gd name="T4" fmla="*/ 1279 w 2944"/>
                <a:gd name="T5" fmla="*/ 4123 h 5417"/>
                <a:gd name="T6" fmla="*/ 1275 w 2944"/>
                <a:gd name="T7" fmla="*/ 4252 h 5417"/>
                <a:gd name="T8" fmla="*/ 1083 w 2944"/>
                <a:gd name="T9" fmla="*/ 4663 h 5417"/>
                <a:gd name="T10" fmla="*/ 1039 w 2944"/>
                <a:gd name="T11" fmla="*/ 4963 h 5417"/>
                <a:gd name="T12" fmla="*/ 1114 w 2944"/>
                <a:gd name="T13" fmla="*/ 5218 h 5417"/>
                <a:gd name="T14" fmla="*/ 1308 w 2944"/>
                <a:gd name="T15" fmla="*/ 5380 h 5417"/>
                <a:gd name="T16" fmla="*/ 1560 w 2944"/>
                <a:gd name="T17" fmla="*/ 5414 h 5417"/>
                <a:gd name="T18" fmla="*/ 1809 w 2944"/>
                <a:gd name="T19" fmla="*/ 5335 h 5417"/>
                <a:gd name="T20" fmla="*/ 1998 w 2944"/>
                <a:gd name="T21" fmla="*/ 5153 h 5417"/>
                <a:gd name="T22" fmla="*/ 2067 w 2944"/>
                <a:gd name="T23" fmla="*/ 4886 h 5417"/>
                <a:gd name="T24" fmla="*/ 1970 w 2944"/>
                <a:gd name="T25" fmla="*/ 4576 h 5417"/>
                <a:gd name="T26" fmla="*/ 1826 w 2944"/>
                <a:gd name="T27" fmla="*/ 4203 h 5417"/>
                <a:gd name="T28" fmla="*/ 1868 w 2944"/>
                <a:gd name="T29" fmla="*/ 4088 h 5417"/>
                <a:gd name="T30" fmla="*/ 2003 w 2944"/>
                <a:gd name="T31" fmla="*/ 4036 h 5417"/>
                <a:gd name="T32" fmla="*/ 2924 w 2944"/>
                <a:gd name="T33" fmla="*/ 3924 h 5417"/>
                <a:gd name="T34" fmla="*/ 2904 w 2944"/>
                <a:gd name="T35" fmla="*/ 2943 h 5417"/>
                <a:gd name="T36" fmla="*/ 2852 w 2944"/>
                <a:gd name="T37" fmla="*/ 2849 h 5417"/>
                <a:gd name="T38" fmla="*/ 2693 w 2944"/>
                <a:gd name="T39" fmla="*/ 2878 h 5417"/>
                <a:gd name="T40" fmla="*/ 2323 w 2944"/>
                <a:gd name="T41" fmla="*/ 3032 h 5417"/>
                <a:gd name="T42" fmla="*/ 2069 w 2944"/>
                <a:gd name="T43" fmla="*/ 2989 h 5417"/>
                <a:gd name="T44" fmla="*/ 1892 w 2944"/>
                <a:gd name="T45" fmla="*/ 2822 h 5417"/>
                <a:gd name="T46" fmla="*/ 1826 w 2944"/>
                <a:gd name="T47" fmla="*/ 2585 h 5417"/>
                <a:gd name="T48" fmla="*/ 1865 w 2944"/>
                <a:gd name="T49" fmla="*/ 2336 h 5417"/>
                <a:gd name="T50" fmla="*/ 2002 w 2944"/>
                <a:gd name="T51" fmla="*/ 2133 h 5417"/>
                <a:gd name="T52" fmla="*/ 2232 w 2944"/>
                <a:gd name="T53" fmla="*/ 2031 h 5417"/>
                <a:gd name="T54" fmla="*/ 2488 w 2944"/>
                <a:gd name="T55" fmla="*/ 2063 h 5417"/>
                <a:gd name="T56" fmla="*/ 2740 w 2944"/>
                <a:gd name="T57" fmla="*/ 2227 h 5417"/>
                <a:gd name="T58" fmla="*/ 2855 w 2944"/>
                <a:gd name="T59" fmla="*/ 2256 h 5417"/>
                <a:gd name="T60" fmla="*/ 2923 w 2944"/>
                <a:gd name="T61" fmla="*/ 2116 h 5417"/>
                <a:gd name="T62" fmla="*/ 2934 w 2944"/>
                <a:gd name="T63" fmla="*/ 1470 h 5417"/>
                <a:gd name="T64" fmla="*/ 2067 w 2944"/>
                <a:gd name="T65" fmla="*/ 1095 h 5417"/>
                <a:gd name="T66" fmla="*/ 1782 w 2944"/>
                <a:gd name="T67" fmla="*/ 1051 h 5417"/>
                <a:gd name="T68" fmla="*/ 1722 w 2944"/>
                <a:gd name="T69" fmla="*/ 973 h 5417"/>
                <a:gd name="T70" fmla="*/ 1793 w 2944"/>
                <a:gd name="T71" fmla="*/ 741 h 5417"/>
                <a:gd name="T72" fmla="*/ 1914 w 2944"/>
                <a:gd name="T73" fmla="*/ 420 h 5417"/>
                <a:gd name="T74" fmla="*/ 1863 w 2944"/>
                <a:gd name="T75" fmla="*/ 196 h 5417"/>
                <a:gd name="T76" fmla="*/ 1704 w 2944"/>
                <a:gd name="T77" fmla="*/ 48 h 5417"/>
                <a:gd name="T78" fmla="*/ 1486 w 2944"/>
                <a:gd name="T79" fmla="*/ 0 h 5417"/>
                <a:gd name="T80" fmla="*/ 1263 w 2944"/>
                <a:gd name="T81" fmla="*/ 44 h 5417"/>
                <a:gd name="T82" fmla="*/ 1086 w 2944"/>
                <a:gd name="T83" fmla="*/ 175 h 5417"/>
                <a:gd name="T84" fmla="*/ 1006 w 2944"/>
                <a:gd name="T85" fmla="*/ 386 h 5417"/>
                <a:gd name="T86" fmla="*/ 1050 w 2944"/>
                <a:gd name="T87" fmla="*/ 624 h 5417"/>
                <a:gd name="T88" fmla="*/ 1211 w 2944"/>
                <a:gd name="T89" fmla="*/ 866 h 5417"/>
                <a:gd name="T90" fmla="*/ 1233 w 2944"/>
                <a:gd name="T91" fmla="*/ 995 h 5417"/>
                <a:gd name="T92" fmla="*/ 1135 w 2944"/>
                <a:gd name="T93" fmla="*/ 1082 h 5417"/>
                <a:gd name="T94" fmla="*/ 761 w 2944"/>
                <a:gd name="T95" fmla="*/ 1137 h 5417"/>
                <a:gd name="T96" fmla="*/ 0 w 2944"/>
                <a:gd name="T97" fmla="*/ 1573 h 5417"/>
                <a:gd name="T98" fmla="*/ 41 w 2944"/>
                <a:gd name="T99" fmla="*/ 2149 h 5417"/>
                <a:gd name="T100" fmla="*/ 117 w 2944"/>
                <a:gd name="T101" fmla="*/ 2260 h 5417"/>
                <a:gd name="T102" fmla="*/ 239 w 2944"/>
                <a:gd name="T103" fmla="*/ 2218 h 5417"/>
                <a:gd name="T104" fmla="*/ 500 w 2944"/>
                <a:gd name="T105" fmla="*/ 2056 h 5417"/>
                <a:gd name="T106" fmla="*/ 760 w 2944"/>
                <a:gd name="T107" fmla="*/ 2035 h 5417"/>
                <a:gd name="T108" fmla="*/ 981 w 2944"/>
                <a:gd name="T109" fmla="*/ 2149 h 5417"/>
                <a:gd name="T110" fmla="*/ 1109 w 2944"/>
                <a:gd name="T111" fmla="*/ 2361 h 5417"/>
                <a:gd name="T112" fmla="*/ 1137 w 2944"/>
                <a:gd name="T113" fmla="*/ 2611 h 5417"/>
                <a:gd name="T114" fmla="*/ 1060 w 2944"/>
                <a:gd name="T115" fmla="*/ 2844 h 5417"/>
                <a:gd name="T116" fmla="*/ 872 w 2944"/>
                <a:gd name="T117" fmla="*/ 3001 h 5417"/>
                <a:gd name="T118" fmla="*/ 617 w 2944"/>
                <a:gd name="T119" fmla="*/ 3028 h 5417"/>
                <a:gd name="T120" fmla="*/ 252 w 2944"/>
                <a:gd name="T121" fmla="*/ 2870 h 5417"/>
                <a:gd name="T122" fmla="*/ 108 w 2944"/>
                <a:gd name="T123" fmla="*/ 2853 h 5417"/>
                <a:gd name="T124" fmla="*/ 61 w 2944"/>
                <a:gd name="T125" fmla="*/ 2949 h 5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44" h="5417">
                  <a:moveTo>
                    <a:pt x="40" y="3314"/>
                  </a:moveTo>
                  <a:lnTo>
                    <a:pt x="40" y="3314"/>
                  </a:lnTo>
                  <a:lnTo>
                    <a:pt x="38" y="3481"/>
                  </a:lnTo>
                  <a:lnTo>
                    <a:pt x="38" y="3661"/>
                  </a:lnTo>
                  <a:lnTo>
                    <a:pt x="40" y="3852"/>
                  </a:lnTo>
                  <a:lnTo>
                    <a:pt x="43" y="4045"/>
                  </a:lnTo>
                  <a:lnTo>
                    <a:pt x="43" y="4045"/>
                  </a:lnTo>
                  <a:lnTo>
                    <a:pt x="206" y="4039"/>
                  </a:lnTo>
                  <a:lnTo>
                    <a:pt x="374" y="4034"/>
                  </a:lnTo>
                  <a:lnTo>
                    <a:pt x="541" y="4030"/>
                  </a:lnTo>
                  <a:lnTo>
                    <a:pt x="624" y="4028"/>
                  </a:lnTo>
                  <a:lnTo>
                    <a:pt x="703" y="4028"/>
                  </a:lnTo>
                  <a:lnTo>
                    <a:pt x="781" y="4028"/>
                  </a:lnTo>
                  <a:lnTo>
                    <a:pt x="854" y="4029"/>
                  </a:lnTo>
                  <a:lnTo>
                    <a:pt x="925" y="4032"/>
                  </a:lnTo>
                  <a:lnTo>
                    <a:pt x="989" y="4036"/>
                  </a:lnTo>
                  <a:lnTo>
                    <a:pt x="1050" y="4041"/>
                  </a:lnTo>
                  <a:lnTo>
                    <a:pt x="1078" y="4044"/>
                  </a:lnTo>
                  <a:lnTo>
                    <a:pt x="1104" y="4048"/>
                  </a:lnTo>
                  <a:lnTo>
                    <a:pt x="1129" y="4052"/>
                  </a:lnTo>
                  <a:lnTo>
                    <a:pt x="1153" y="4057"/>
                  </a:lnTo>
                  <a:lnTo>
                    <a:pt x="1174" y="4062"/>
                  </a:lnTo>
                  <a:lnTo>
                    <a:pt x="1193" y="4067"/>
                  </a:lnTo>
                  <a:lnTo>
                    <a:pt x="1193" y="4067"/>
                  </a:lnTo>
                  <a:lnTo>
                    <a:pt x="1207" y="4072"/>
                  </a:lnTo>
                  <a:lnTo>
                    <a:pt x="1220" y="4077"/>
                  </a:lnTo>
                  <a:lnTo>
                    <a:pt x="1232" y="4082"/>
                  </a:lnTo>
                  <a:lnTo>
                    <a:pt x="1242" y="4088"/>
                  </a:lnTo>
                  <a:lnTo>
                    <a:pt x="1251" y="4095"/>
                  </a:lnTo>
                  <a:lnTo>
                    <a:pt x="1260" y="4102"/>
                  </a:lnTo>
                  <a:lnTo>
                    <a:pt x="1267" y="4109"/>
                  </a:lnTo>
                  <a:lnTo>
                    <a:pt x="1273" y="4116"/>
                  </a:lnTo>
                  <a:lnTo>
                    <a:pt x="1279" y="4123"/>
                  </a:lnTo>
                  <a:lnTo>
                    <a:pt x="1284" y="4131"/>
                  </a:lnTo>
                  <a:lnTo>
                    <a:pt x="1288" y="4139"/>
                  </a:lnTo>
                  <a:lnTo>
                    <a:pt x="1290" y="4148"/>
                  </a:lnTo>
                  <a:lnTo>
                    <a:pt x="1292" y="4157"/>
                  </a:lnTo>
                  <a:lnTo>
                    <a:pt x="1293" y="4166"/>
                  </a:lnTo>
                  <a:lnTo>
                    <a:pt x="1293" y="4175"/>
                  </a:lnTo>
                  <a:lnTo>
                    <a:pt x="1293" y="4185"/>
                  </a:lnTo>
                  <a:lnTo>
                    <a:pt x="1292" y="4195"/>
                  </a:lnTo>
                  <a:lnTo>
                    <a:pt x="1290" y="4206"/>
                  </a:lnTo>
                  <a:lnTo>
                    <a:pt x="1284" y="4227"/>
                  </a:lnTo>
                  <a:lnTo>
                    <a:pt x="1275" y="4252"/>
                  </a:lnTo>
                  <a:lnTo>
                    <a:pt x="1265" y="4276"/>
                  </a:lnTo>
                  <a:lnTo>
                    <a:pt x="1254" y="4301"/>
                  </a:lnTo>
                  <a:lnTo>
                    <a:pt x="1241" y="4328"/>
                  </a:lnTo>
                  <a:lnTo>
                    <a:pt x="1211" y="4386"/>
                  </a:lnTo>
                  <a:lnTo>
                    <a:pt x="1178" y="4448"/>
                  </a:lnTo>
                  <a:lnTo>
                    <a:pt x="1162" y="4481"/>
                  </a:lnTo>
                  <a:lnTo>
                    <a:pt x="1144" y="4516"/>
                  </a:lnTo>
                  <a:lnTo>
                    <a:pt x="1127" y="4551"/>
                  </a:lnTo>
                  <a:lnTo>
                    <a:pt x="1112" y="4587"/>
                  </a:lnTo>
                  <a:lnTo>
                    <a:pt x="1097" y="4624"/>
                  </a:lnTo>
                  <a:lnTo>
                    <a:pt x="1083" y="4663"/>
                  </a:lnTo>
                  <a:lnTo>
                    <a:pt x="1071" y="4703"/>
                  </a:lnTo>
                  <a:lnTo>
                    <a:pt x="1060" y="4743"/>
                  </a:lnTo>
                  <a:lnTo>
                    <a:pt x="1051" y="4786"/>
                  </a:lnTo>
                  <a:lnTo>
                    <a:pt x="1047" y="4807"/>
                  </a:lnTo>
                  <a:lnTo>
                    <a:pt x="1044" y="4828"/>
                  </a:lnTo>
                  <a:lnTo>
                    <a:pt x="1042" y="4850"/>
                  </a:lnTo>
                  <a:lnTo>
                    <a:pt x="1040" y="4872"/>
                  </a:lnTo>
                  <a:lnTo>
                    <a:pt x="1039" y="4894"/>
                  </a:lnTo>
                  <a:lnTo>
                    <a:pt x="1038" y="4918"/>
                  </a:lnTo>
                  <a:lnTo>
                    <a:pt x="1038" y="4940"/>
                  </a:lnTo>
                  <a:lnTo>
                    <a:pt x="1039" y="4963"/>
                  </a:lnTo>
                  <a:lnTo>
                    <a:pt x="1041" y="4986"/>
                  </a:lnTo>
                  <a:lnTo>
                    <a:pt x="1044" y="5010"/>
                  </a:lnTo>
                  <a:lnTo>
                    <a:pt x="1044" y="5010"/>
                  </a:lnTo>
                  <a:lnTo>
                    <a:pt x="1049" y="5041"/>
                  </a:lnTo>
                  <a:lnTo>
                    <a:pt x="1054" y="5070"/>
                  </a:lnTo>
                  <a:lnTo>
                    <a:pt x="1062" y="5097"/>
                  </a:lnTo>
                  <a:lnTo>
                    <a:pt x="1070" y="5123"/>
                  </a:lnTo>
                  <a:lnTo>
                    <a:pt x="1079" y="5149"/>
                  </a:lnTo>
                  <a:lnTo>
                    <a:pt x="1090" y="5173"/>
                  </a:lnTo>
                  <a:lnTo>
                    <a:pt x="1102" y="5196"/>
                  </a:lnTo>
                  <a:lnTo>
                    <a:pt x="1114" y="5218"/>
                  </a:lnTo>
                  <a:lnTo>
                    <a:pt x="1128" y="5238"/>
                  </a:lnTo>
                  <a:lnTo>
                    <a:pt x="1142" y="5257"/>
                  </a:lnTo>
                  <a:lnTo>
                    <a:pt x="1159" y="5275"/>
                  </a:lnTo>
                  <a:lnTo>
                    <a:pt x="1175" y="5292"/>
                  </a:lnTo>
                  <a:lnTo>
                    <a:pt x="1192" y="5309"/>
                  </a:lnTo>
                  <a:lnTo>
                    <a:pt x="1209" y="5324"/>
                  </a:lnTo>
                  <a:lnTo>
                    <a:pt x="1228" y="5337"/>
                  </a:lnTo>
                  <a:lnTo>
                    <a:pt x="1247" y="5350"/>
                  </a:lnTo>
                  <a:lnTo>
                    <a:pt x="1266" y="5361"/>
                  </a:lnTo>
                  <a:lnTo>
                    <a:pt x="1288" y="5371"/>
                  </a:lnTo>
                  <a:lnTo>
                    <a:pt x="1308" y="5380"/>
                  </a:lnTo>
                  <a:lnTo>
                    <a:pt x="1329" y="5389"/>
                  </a:lnTo>
                  <a:lnTo>
                    <a:pt x="1351" y="5396"/>
                  </a:lnTo>
                  <a:lnTo>
                    <a:pt x="1373" y="5402"/>
                  </a:lnTo>
                  <a:lnTo>
                    <a:pt x="1395" y="5407"/>
                  </a:lnTo>
                  <a:lnTo>
                    <a:pt x="1419" y="5411"/>
                  </a:lnTo>
                  <a:lnTo>
                    <a:pt x="1442" y="5414"/>
                  </a:lnTo>
                  <a:lnTo>
                    <a:pt x="1465" y="5416"/>
                  </a:lnTo>
                  <a:lnTo>
                    <a:pt x="1488" y="5417"/>
                  </a:lnTo>
                  <a:lnTo>
                    <a:pt x="1512" y="5417"/>
                  </a:lnTo>
                  <a:lnTo>
                    <a:pt x="1535" y="5416"/>
                  </a:lnTo>
                  <a:lnTo>
                    <a:pt x="1560" y="5414"/>
                  </a:lnTo>
                  <a:lnTo>
                    <a:pt x="1583" y="5412"/>
                  </a:lnTo>
                  <a:lnTo>
                    <a:pt x="1607" y="5408"/>
                  </a:lnTo>
                  <a:lnTo>
                    <a:pt x="1630" y="5403"/>
                  </a:lnTo>
                  <a:lnTo>
                    <a:pt x="1653" y="5398"/>
                  </a:lnTo>
                  <a:lnTo>
                    <a:pt x="1676" y="5391"/>
                  </a:lnTo>
                  <a:lnTo>
                    <a:pt x="1700" y="5384"/>
                  </a:lnTo>
                  <a:lnTo>
                    <a:pt x="1722" y="5376"/>
                  </a:lnTo>
                  <a:lnTo>
                    <a:pt x="1744" y="5367"/>
                  </a:lnTo>
                  <a:lnTo>
                    <a:pt x="1766" y="5357"/>
                  </a:lnTo>
                  <a:lnTo>
                    <a:pt x="1788" y="5346"/>
                  </a:lnTo>
                  <a:lnTo>
                    <a:pt x="1809" y="5335"/>
                  </a:lnTo>
                  <a:lnTo>
                    <a:pt x="1830" y="5322"/>
                  </a:lnTo>
                  <a:lnTo>
                    <a:pt x="1850" y="5309"/>
                  </a:lnTo>
                  <a:lnTo>
                    <a:pt x="1869" y="5294"/>
                  </a:lnTo>
                  <a:lnTo>
                    <a:pt x="1888" y="5279"/>
                  </a:lnTo>
                  <a:lnTo>
                    <a:pt x="1906" y="5264"/>
                  </a:lnTo>
                  <a:lnTo>
                    <a:pt x="1923" y="5247"/>
                  </a:lnTo>
                  <a:lnTo>
                    <a:pt x="1940" y="5230"/>
                  </a:lnTo>
                  <a:lnTo>
                    <a:pt x="1956" y="5212"/>
                  </a:lnTo>
                  <a:lnTo>
                    <a:pt x="1971" y="5194"/>
                  </a:lnTo>
                  <a:lnTo>
                    <a:pt x="1985" y="5174"/>
                  </a:lnTo>
                  <a:lnTo>
                    <a:pt x="1998" y="5153"/>
                  </a:lnTo>
                  <a:lnTo>
                    <a:pt x="2010" y="5132"/>
                  </a:lnTo>
                  <a:lnTo>
                    <a:pt x="2021" y="5111"/>
                  </a:lnTo>
                  <a:lnTo>
                    <a:pt x="2031" y="5089"/>
                  </a:lnTo>
                  <a:lnTo>
                    <a:pt x="2040" y="5066"/>
                  </a:lnTo>
                  <a:lnTo>
                    <a:pt x="2048" y="5043"/>
                  </a:lnTo>
                  <a:lnTo>
                    <a:pt x="2054" y="5017"/>
                  </a:lnTo>
                  <a:lnTo>
                    <a:pt x="2059" y="4993"/>
                  </a:lnTo>
                  <a:lnTo>
                    <a:pt x="2063" y="4967"/>
                  </a:lnTo>
                  <a:lnTo>
                    <a:pt x="2066" y="4941"/>
                  </a:lnTo>
                  <a:lnTo>
                    <a:pt x="2067" y="4915"/>
                  </a:lnTo>
                  <a:lnTo>
                    <a:pt x="2067" y="4886"/>
                  </a:lnTo>
                  <a:lnTo>
                    <a:pt x="2065" y="4858"/>
                  </a:lnTo>
                  <a:lnTo>
                    <a:pt x="2065" y="4858"/>
                  </a:lnTo>
                  <a:lnTo>
                    <a:pt x="2062" y="4832"/>
                  </a:lnTo>
                  <a:lnTo>
                    <a:pt x="2057" y="4805"/>
                  </a:lnTo>
                  <a:lnTo>
                    <a:pt x="2050" y="4778"/>
                  </a:lnTo>
                  <a:lnTo>
                    <a:pt x="2042" y="4749"/>
                  </a:lnTo>
                  <a:lnTo>
                    <a:pt x="2032" y="4721"/>
                  </a:lnTo>
                  <a:lnTo>
                    <a:pt x="2021" y="4692"/>
                  </a:lnTo>
                  <a:lnTo>
                    <a:pt x="2009" y="4664"/>
                  </a:lnTo>
                  <a:lnTo>
                    <a:pt x="1997" y="4635"/>
                  </a:lnTo>
                  <a:lnTo>
                    <a:pt x="1970" y="4576"/>
                  </a:lnTo>
                  <a:lnTo>
                    <a:pt x="1940" y="4519"/>
                  </a:lnTo>
                  <a:lnTo>
                    <a:pt x="1912" y="4461"/>
                  </a:lnTo>
                  <a:lnTo>
                    <a:pt x="1886" y="4405"/>
                  </a:lnTo>
                  <a:lnTo>
                    <a:pt x="1874" y="4378"/>
                  </a:lnTo>
                  <a:lnTo>
                    <a:pt x="1863" y="4350"/>
                  </a:lnTo>
                  <a:lnTo>
                    <a:pt x="1853" y="4324"/>
                  </a:lnTo>
                  <a:lnTo>
                    <a:pt x="1844" y="4299"/>
                  </a:lnTo>
                  <a:lnTo>
                    <a:pt x="1837" y="4274"/>
                  </a:lnTo>
                  <a:lnTo>
                    <a:pt x="1832" y="4250"/>
                  </a:lnTo>
                  <a:lnTo>
                    <a:pt x="1828" y="4225"/>
                  </a:lnTo>
                  <a:lnTo>
                    <a:pt x="1826" y="4203"/>
                  </a:lnTo>
                  <a:lnTo>
                    <a:pt x="1827" y="4181"/>
                  </a:lnTo>
                  <a:lnTo>
                    <a:pt x="1828" y="4171"/>
                  </a:lnTo>
                  <a:lnTo>
                    <a:pt x="1830" y="4160"/>
                  </a:lnTo>
                  <a:lnTo>
                    <a:pt x="1832" y="4150"/>
                  </a:lnTo>
                  <a:lnTo>
                    <a:pt x="1835" y="4141"/>
                  </a:lnTo>
                  <a:lnTo>
                    <a:pt x="1839" y="4131"/>
                  </a:lnTo>
                  <a:lnTo>
                    <a:pt x="1843" y="4122"/>
                  </a:lnTo>
                  <a:lnTo>
                    <a:pt x="1848" y="4114"/>
                  </a:lnTo>
                  <a:lnTo>
                    <a:pt x="1854" y="4105"/>
                  </a:lnTo>
                  <a:lnTo>
                    <a:pt x="1861" y="4097"/>
                  </a:lnTo>
                  <a:lnTo>
                    <a:pt x="1868" y="4088"/>
                  </a:lnTo>
                  <a:lnTo>
                    <a:pt x="1877" y="4080"/>
                  </a:lnTo>
                  <a:lnTo>
                    <a:pt x="1886" y="4073"/>
                  </a:lnTo>
                  <a:lnTo>
                    <a:pt x="1896" y="4066"/>
                  </a:lnTo>
                  <a:lnTo>
                    <a:pt x="1906" y="4060"/>
                  </a:lnTo>
                  <a:lnTo>
                    <a:pt x="1906" y="4060"/>
                  </a:lnTo>
                  <a:lnTo>
                    <a:pt x="1917" y="4055"/>
                  </a:lnTo>
                  <a:lnTo>
                    <a:pt x="1929" y="4051"/>
                  </a:lnTo>
                  <a:lnTo>
                    <a:pt x="1944" y="4046"/>
                  </a:lnTo>
                  <a:lnTo>
                    <a:pt x="1963" y="4043"/>
                  </a:lnTo>
                  <a:lnTo>
                    <a:pt x="1982" y="4039"/>
                  </a:lnTo>
                  <a:lnTo>
                    <a:pt x="2003" y="4036"/>
                  </a:lnTo>
                  <a:lnTo>
                    <a:pt x="2051" y="4031"/>
                  </a:lnTo>
                  <a:lnTo>
                    <a:pt x="2107" y="4027"/>
                  </a:lnTo>
                  <a:lnTo>
                    <a:pt x="2168" y="4025"/>
                  </a:lnTo>
                  <a:lnTo>
                    <a:pt x="2235" y="4023"/>
                  </a:lnTo>
                  <a:lnTo>
                    <a:pt x="2305" y="4022"/>
                  </a:lnTo>
                  <a:lnTo>
                    <a:pt x="2380" y="4022"/>
                  </a:lnTo>
                  <a:lnTo>
                    <a:pt x="2456" y="4022"/>
                  </a:lnTo>
                  <a:lnTo>
                    <a:pt x="2613" y="4024"/>
                  </a:lnTo>
                  <a:lnTo>
                    <a:pt x="2923" y="4030"/>
                  </a:lnTo>
                  <a:lnTo>
                    <a:pt x="2923" y="4030"/>
                  </a:lnTo>
                  <a:lnTo>
                    <a:pt x="2924" y="3924"/>
                  </a:lnTo>
                  <a:lnTo>
                    <a:pt x="2926" y="3778"/>
                  </a:lnTo>
                  <a:lnTo>
                    <a:pt x="2927" y="3606"/>
                  </a:lnTo>
                  <a:lnTo>
                    <a:pt x="2927" y="3423"/>
                  </a:lnTo>
                  <a:lnTo>
                    <a:pt x="2926" y="3333"/>
                  </a:lnTo>
                  <a:lnTo>
                    <a:pt x="2924" y="3245"/>
                  </a:lnTo>
                  <a:lnTo>
                    <a:pt x="2921" y="3163"/>
                  </a:lnTo>
                  <a:lnTo>
                    <a:pt x="2918" y="3088"/>
                  </a:lnTo>
                  <a:lnTo>
                    <a:pt x="2913" y="3021"/>
                  </a:lnTo>
                  <a:lnTo>
                    <a:pt x="2910" y="2992"/>
                  </a:lnTo>
                  <a:lnTo>
                    <a:pt x="2907" y="2966"/>
                  </a:lnTo>
                  <a:lnTo>
                    <a:pt x="2904" y="2943"/>
                  </a:lnTo>
                  <a:lnTo>
                    <a:pt x="2900" y="2923"/>
                  </a:lnTo>
                  <a:lnTo>
                    <a:pt x="2896" y="2907"/>
                  </a:lnTo>
                  <a:lnTo>
                    <a:pt x="2891" y="2895"/>
                  </a:lnTo>
                  <a:lnTo>
                    <a:pt x="2891" y="2895"/>
                  </a:lnTo>
                  <a:lnTo>
                    <a:pt x="2882" y="2879"/>
                  </a:lnTo>
                  <a:lnTo>
                    <a:pt x="2878" y="2872"/>
                  </a:lnTo>
                  <a:lnTo>
                    <a:pt x="2873" y="2866"/>
                  </a:lnTo>
                  <a:lnTo>
                    <a:pt x="2868" y="2861"/>
                  </a:lnTo>
                  <a:lnTo>
                    <a:pt x="2863" y="2857"/>
                  </a:lnTo>
                  <a:lnTo>
                    <a:pt x="2857" y="2853"/>
                  </a:lnTo>
                  <a:lnTo>
                    <a:pt x="2852" y="2849"/>
                  </a:lnTo>
                  <a:lnTo>
                    <a:pt x="2846" y="2846"/>
                  </a:lnTo>
                  <a:lnTo>
                    <a:pt x="2840" y="2844"/>
                  </a:lnTo>
                  <a:lnTo>
                    <a:pt x="2827" y="2841"/>
                  </a:lnTo>
                  <a:lnTo>
                    <a:pt x="2813" y="2841"/>
                  </a:lnTo>
                  <a:lnTo>
                    <a:pt x="2798" y="2842"/>
                  </a:lnTo>
                  <a:lnTo>
                    <a:pt x="2783" y="2844"/>
                  </a:lnTo>
                  <a:lnTo>
                    <a:pt x="2766" y="2849"/>
                  </a:lnTo>
                  <a:lnTo>
                    <a:pt x="2748" y="2854"/>
                  </a:lnTo>
                  <a:lnTo>
                    <a:pt x="2731" y="2861"/>
                  </a:lnTo>
                  <a:lnTo>
                    <a:pt x="2712" y="2869"/>
                  </a:lnTo>
                  <a:lnTo>
                    <a:pt x="2693" y="2878"/>
                  </a:lnTo>
                  <a:lnTo>
                    <a:pt x="2653" y="2900"/>
                  </a:lnTo>
                  <a:lnTo>
                    <a:pt x="2566" y="2945"/>
                  </a:lnTo>
                  <a:lnTo>
                    <a:pt x="2520" y="2968"/>
                  </a:lnTo>
                  <a:lnTo>
                    <a:pt x="2497" y="2979"/>
                  </a:lnTo>
                  <a:lnTo>
                    <a:pt x="2472" y="2989"/>
                  </a:lnTo>
                  <a:lnTo>
                    <a:pt x="2448" y="2999"/>
                  </a:lnTo>
                  <a:lnTo>
                    <a:pt x="2423" y="3008"/>
                  </a:lnTo>
                  <a:lnTo>
                    <a:pt x="2399" y="3015"/>
                  </a:lnTo>
                  <a:lnTo>
                    <a:pt x="2374" y="3022"/>
                  </a:lnTo>
                  <a:lnTo>
                    <a:pt x="2348" y="3028"/>
                  </a:lnTo>
                  <a:lnTo>
                    <a:pt x="2323" y="3032"/>
                  </a:lnTo>
                  <a:lnTo>
                    <a:pt x="2297" y="3034"/>
                  </a:lnTo>
                  <a:lnTo>
                    <a:pt x="2272" y="3035"/>
                  </a:lnTo>
                  <a:lnTo>
                    <a:pt x="2272" y="3035"/>
                  </a:lnTo>
                  <a:lnTo>
                    <a:pt x="2243" y="3034"/>
                  </a:lnTo>
                  <a:lnTo>
                    <a:pt x="2215" y="3031"/>
                  </a:lnTo>
                  <a:lnTo>
                    <a:pt x="2188" y="3027"/>
                  </a:lnTo>
                  <a:lnTo>
                    <a:pt x="2162" y="3021"/>
                  </a:lnTo>
                  <a:lnTo>
                    <a:pt x="2138" y="3015"/>
                  </a:lnTo>
                  <a:lnTo>
                    <a:pt x="2114" y="3007"/>
                  </a:lnTo>
                  <a:lnTo>
                    <a:pt x="2092" y="2999"/>
                  </a:lnTo>
                  <a:lnTo>
                    <a:pt x="2069" y="2989"/>
                  </a:lnTo>
                  <a:lnTo>
                    <a:pt x="2048" y="2978"/>
                  </a:lnTo>
                  <a:lnTo>
                    <a:pt x="2028" y="2967"/>
                  </a:lnTo>
                  <a:lnTo>
                    <a:pt x="2009" y="2954"/>
                  </a:lnTo>
                  <a:lnTo>
                    <a:pt x="1992" y="2940"/>
                  </a:lnTo>
                  <a:lnTo>
                    <a:pt x="1975" y="2926"/>
                  </a:lnTo>
                  <a:lnTo>
                    <a:pt x="1959" y="2911"/>
                  </a:lnTo>
                  <a:lnTo>
                    <a:pt x="1943" y="2894"/>
                  </a:lnTo>
                  <a:lnTo>
                    <a:pt x="1929" y="2877"/>
                  </a:lnTo>
                  <a:lnTo>
                    <a:pt x="1915" y="2859"/>
                  </a:lnTo>
                  <a:lnTo>
                    <a:pt x="1903" y="2841"/>
                  </a:lnTo>
                  <a:lnTo>
                    <a:pt x="1892" y="2822"/>
                  </a:lnTo>
                  <a:lnTo>
                    <a:pt x="1881" y="2803"/>
                  </a:lnTo>
                  <a:lnTo>
                    <a:pt x="1872" y="2783"/>
                  </a:lnTo>
                  <a:lnTo>
                    <a:pt x="1863" y="2762"/>
                  </a:lnTo>
                  <a:lnTo>
                    <a:pt x="1856" y="2741"/>
                  </a:lnTo>
                  <a:lnTo>
                    <a:pt x="1849" y="2719"/>
                  </a:lnTo>
                  <a:lnTo>
                    <a:pt x="1843" y="2698"/>
                  </a:lnTo>
                  <a:lnTo>
                    <a:pt x="1838" y="2676"/>
                  </a:lnTo>
                  <a:lnTo>
                    <a:pt x="1834" y="2654"/>
                  </a:lnTo>
                  <a:lnTo>
                    <a:pt x="1830" y="2631"/>
                  </a:lnTo>
                  <a:lnTo>
                    <a:pt x="1828" y="2608"/>
                  </a:lnTo>
                  <a:lnTo>
                    <a:pt x="1826" y="2585"/>
                  </a:lnTo>
                  <a:lnTo>
                    <a:pt x="1826" y="2562"/>
                  </a:lnTo>
                  <a:lnTo>
                    <a:pt x="1826" y="2539"/>
                  </a:lnTo>
                  <a:lnTo>
                    <a:pt x="1827" y="2517"/>
                  </a:lnTo>
                  <a:lnTo>
                    <a:pt x="1829" y="2494"/>
                  </a:lnTo>
                  <a:lnTo>
                    <a:pt x="1831" y="2470"/>
                  </a:lnTo>
                  <a:lnTo>
                    <a:pt x="1835" y="2447"/>
                  </a:lnTo>
                  <a:lnTo>
                    <a:pt x="1839" y="2425"/>
                  </a:lnTo>
                  <a:lnTo>
                    <a:pt x="1844" y="2402"/>
                  </a:lnTo>
                  <a:lnTo>
                    <a:pt x="1850" y="2380"/>
                  </a:lnTo>
                  <a:lnTo>
                    <a:pt x="1857" y="2358"/>
                  </a:lnTo>
                  <a:lnTo>
                    <a:pt x="1865" y="2336"/>
                  </a:lnTo>
                  <a:lnTo>
                    <a:pt x="1873" y="2315"/>
                  </a:lnTo>
                  <a:lnTo>
                    <a:pt x="1883" y="2294"/>
                  </a:lnTo>
                  <a:lnTo>
                    <a:pt x="1893" y="2274"/>
                  </a:lnTo>
                  <a:lnTo>
                    <a:pt x="1903" y="2254"/>
                  </a:lnTo>
                  <a:lnTo>
                    <a:pt x="1915" y="2235"/>
                  </a:lnTo>
                  <a:lnTo>
                    <a:pt x="1927" y="2215"/>
                  </a:lnTo>
                  <a:lnTo>
                    <a:pt x="1941" y="2198"/>
                  </a:lnTo>
                  <a:lnTo>
                    <a:pt x="1956" y="2180"/>
                  </a:lnTo>
                  <a:lnTo>
                    <a:pt x="1970" y="2164"/>
                  </a:lnTo>
                  <a:lnTo>
                    <a:pt x="1986" y="2148"/>
                  </a:lnTo>
                  <a:lnTo>
                    <a:pt x="2002" y="2133"/>
                  </a:lnTo>
                  <a:lnTo>
                    <a:pt x="2019" y="2118"/>
                  </a:lnTo>
                  <a:lnTo>
                    <a:pt x="2037" y="2105"/>
                  </a:lnTo>
                  <a:lnTo>
                    <a:pt x="2055" y="2093"/>
                  </a:lnTo>
                  <a:lnTo>
                    <a:pt x="2075" y="2080"/>
                  </a:lnTo>
                  <a:lnTo>
                    <a:pt x="2096" y="2070"/>
                  </a:lnTo>
                  <a:lnTo>
                    <a:pt x="2116" y="2061"/>
                  </a:lnTo>
                  <a:lnTo>
                    <a:pt x="2138" y="2052"/>
                  </a:lnTo>
                  <a:lnTo>
                    <a:pt x="2160" y="2045"/>
                  </a:lnTo>
                  <a:lnTo>
                    <a:pt x="2183" y="2039"/>
                  </a:lnTo>
                  <a:lnTo>
                    <a:pt x="2206" y="2035"/>
                  </a:lnTo>
                  <a:lnTo>
                    <a:pt x="2232" y="2031"/>
                  </a:lnTo>
                  <a:lnTo>
                    <a:pt x="2257" y="2029"/>
                  </a:lnTo>
                  <a:lnTo>
                    <a:pt x="2257" y="2029"/>
                  </a:lnTo>
                  <a:lnTo>
                    <a:pt x="2287" y="2028"/>
                  </a:lnTo>
                  <a:lnTo>
                    <a:pt x="2316" y="2028"/>
                  </a:lnTo>
                  <a:lnTo>
                    <a:pt x="2344" y="2030"/>
                  </a:lnTo>
                  <a:lnTo>
                    <a:pt x="2371" y="2033"/>
                  </a:lnTo>
                  <a:lnTo>
                    <a:pt x="2396" y="2037"/>
                  </a:lnTo>
                  <a:lnTo>
                    <a:pt x="2421" y="2042"/>
                  </a:lnTo>
                  <a:lnTo>
                    <a:pt x="2444" y="2048"/>
                  </a:lnTo>
                  <a:lnTo>
                    <a:pt x="2466" y="2056"/>
                  </a:lnTo>
                  <a:lnTo>
                    <a:pt x="2488" y="2063"/>
                  </a:lnTo>
                  <a:lnTo>
                    <a:pt x="2508" y="2072"/>
                  </a:lnTo>
                  <a:lnTo>
                    <a:pt x="2528" y="2081"/>
                  </a:lnTo>
                  <a:lnTo>
                    <a:pt x="2546" y="2092"/>
                  </a:lnTo>
                  <a:lnTo>
                    <a:pt x="2564" y="2102"/>
                  </a:lnTo>
                  <a:lnTo>
                    <a:pt x="2581" y="2113"/>
                  </a:lnTo>
                  <a:lnTo>
                    <a:pt x="2614" y="2134"/>
                  </a:lnTo>
                  <a:lnTo>
                    <a:pt x="2645" y="2156"/>
                  </a:lnTo>
                  <a:lnTo>
                    <a:pt x="2673" y="2178"/>
                  </a:lnTo>
                  <a:lnTo>
                    <a:pt x="2701" y="2199"/>
                  </a:lnTo>
                  <a:lnTo>
                    <a:pt x="2727" y="2218"/>
                  </a:lnTo>
                  <a:lnTo>
                    <a:pt x="2740" y="2227"/>
                  </a:lnTo>
                  <a:lnTo>
                    <a:pt x="2752" y="2235"/>
                  </a:lnTo>
                  <a:lnTo>
                    <a:pt x="2766" y="2242"/>
                  </a:lnTo>
                  <a:lnTo>
                    <a:pt x="2779" y="2248"/>
                  </a:lnTo>
                  <a:lnTo>
                    <a:pt x="2792" y="2253"/>
                  </a:lnTo>
                  <a:lnTo>
                    <a:pt x="2805" y="2257"/>
                  </a:lnTo>
                  <a:lnTo>
                    <a:pt x="2818" y="2259"/>
                  </a:lnTo>
                  <a:lnTo>
                    <a:pt x="2831" y="2261"/>
                  </a:lnTo>
                  <a:lnTo>
                    <a:pt x="2831" y="2261"/>
                  </a:lnTo>
                  <a:lnTo>
                    <a:pt x="2840" y="2261"/>
                  </a:lnTo>
                  <a:lnTo>
                    <a:pt x="2848" y="2259"/>
                  </a:lnTo>
                  <a:lnTo>
                    <a:pt x="2855" y="2256"/>
                  </a:lnTo>
                  <a:lnTo>
                    <a:pt x="2863" y="2252"/>
                  </a:lnTo>
                  <a:lnTo>
                    <a:pt x="2869" y="2247"/>
                  </a:lnTo>
                  <a:lnTo>
                    <a:pt x="2876" y="2240"/>
                  </a:lnTo>
                  <a:lnTo>
                    <a:pt x="2882" y="2233"/>
                  </a:lnTo>
                  <a:lnTo>
                    <a:pt x="2888" y="2224"/>
                  </a:lnTo>
                  <a:lnTo>
                    <a:pt x="2894" y="2213"/>
                  </a:lnTo>
                  <a:lnTo>
                    <a:pt x="2899" y="2202"/>
                  </a:lnTo>
                  <a:lnTo>
                    <a:pt x="2904" y="2190"/>
                  </a:lnTo>
                  <a:lnTo>
                    <a:pt x="2908" y="2177"/>
                  </a:lnTo>
                  <a:lnTo>
                    <a:pt x="2917" y="2148"/>
                  </a:lnTo>
                  <a:lnTo>
                    <a:pt x="2923" y="2116"/>
                  </a:lnTo>
                  <a:lnTo>
                    <a:pt x="2929" y="2079"/>
                  </a:lnTo>
                  <a:lnTo>
                    <a:pt x="2934" y="2041"/>
                  </a:lnTo>
                  <a:lnTo>
                    <a:pt x="2938" y="2000"/>
                  </a:lnTo>
                  <a:lnTo>
                    <a:pt x="2940" y="1957"/>
                  </a:lnTo>
                  <a:lnTo>
                    <a:pt x="2942" y="1912"/>
                  </a:lnTo>
                  <a:lnTo>
                    <a:pt x="2944" y="1865"/>
                  </a:lnTo>
                  <a:lnTo>
                    <a:pt x="2944" y="1816"/>
                  </a:lnTo>
                  <a:lnTo>
                    <a:pt x="2944" y="1768"/>
                  </a:lnTo>
                  <a:lnTo>
                    <a:pt x="2942" y="1667"/>
                  </a:lnTo>
                  <a:lnTo>
                    <a:pt x="2939" y="1568"/>
                  </a:lnTo>
                  <a:lnTo>
                    <a:pt x="2934" y="1470"/>
                  </a:lnTo>
                  <a:lnTo>
                    <a:pt x="2928" y="1376"/>
                  </a:lnTo>
                  <a:lnTo>
                    <a:pt x="2916" y="1213"/>
                  </a:lnTo>
                  <a:lnTo>
                    <a:pt x="2908" y="1098"/>
                  </a:lnTo>
                  <a:lnTo>
                    <a:pt x="2908" y="1098"/>
                  </a:lnTo>
                  <a:lnTo>
                    <a:pt x="2802" y="1100"/>
                  </a:lnTo>
                  <a:lnTo>
                    <a:pt x="2659" y="1102"/>
                  </a:lnTo>
                  <a:lnTo>
                    <a:pt x="2493" y="1103"/>
                  </a:lnTo>
                  <a:lnTo>
                    <a:pt x="2317" y="1102"/>
                  </a:lnTo>
                  <a:lnTo>
                    <a:pt x="2231" y="1100"/>
                  </a:lnTo>
                  <a:lnTo>
                    <a:pt x="2146" y="1098"/>
                  </a:lnTo>
                  <a:lnTo>
                    <a:pt x="2067" y="1095"/>
                  </a:lnTo>
                  <a:lnTo>
                    <a:pt x="1995" y="1091"/>
                  </a:lnTo>
                  <a:lnTo>
                    <a:pt x="1930" y="1086"/>
                  </a:lnTo>
                  <a:lnTo>
                    <a:pt x="1901" y="1083"/>
                  </a:lnTo>
                  <a:lnTo>
                    <a:pt x="1875" y="1079"/>
                  </a:lnTo>
                  <a:lnTo>
                    <a:pt x="1852" y="1075"/>
                  </a:lnTo>
                  <a:lnTo>
                    <a:pt x="1833" y="1071"/>
                  </a:lnTo>
                  <a:lnTo>
                    <a:pt x="1815" y="1067"/>
                  </a:lnTo>
                  <a:lnTo>
                    <a:pt x="1803" y="1062"/>
                  </a:lnTo>
                  <a:lnTo>
                    <a:pt x="1803" y="1062"/>
                  </a:lnTo>
                  <a:lnTo>
                    <a:pt x="1792" y="1057"/>
                  </a:lnTo>
                  <a:lnTo>
                    <a:pt x="1782" y="1051"/>
                  </a:lnTo>
                  <a:lnTo>
                    <a:pt x="1772" y="1045"/>
                  </a:lnTo>
                  <a:lnTo>
                    <a:pt x="1764" y="1039"/>
                  </a:lnTo>
                  <a:lnTo>
                    <a:pt x="1756" y="1033"/>
                  </a:lnTo>
                  <a:lnTo>
                    <a:pt x="1750" y="1026"/>
                  </a:lnTo>
                  <a:lnTo>
                    <a:pt x="1744" y="1020"/>
                  </a:lnTo>
                  <a:lnTo>
                    <a:pt x="1738" y="1012"/>
                  </a:lnTo>
                  <a:lnTo>
                    <a:pt x="1734" y="1004"/>
                  </a:lnTo>
                  <a:lnTo>
                    <a:pt x="1730" y="997"/>
                  </a:lnTo>
                  <a:lnTo>
                    <a:pt x="1726" y="989"/>
                  </a:lnTo>
                  <a:lnTo>
                    <a:pt x="1724" y="981"/>
                  </a:lnTo>
                  <a:lnTo>
                    <a:pt x="1722" y="973"/>
                  </a:lnTo>
                  <a:lnTo>
                    <a:pt x="1720" y="965"/>
                  </a:lnTo>
                  <a:lnTo>
                    <a:pt x="1719" y="948"/>
                  </a:lnTo>
                  <a:lnTo>
                    <a:pt x="1720" y="930"/>
                  </a:lnTo>
                  <a:lnTo>
                    <a:pt x="1723" y="912"/>
                  </a:lnTo>
                  <a:lnTo>
                    <a:pt x="1727" y="893"/>
                  </a:lnTo>
                  <a:lnTo>
                    <a:pt x="1733" y="872"/>
                  </a:lnTo>
                  <a:lnTo>
                    <a:pt x="1741" y="852"/>
                  </a:lnTo>
                  <a:lnTo>
                    <a:pt x="1750" y="831"/>
                  </a:lnTo>
                  <a:lnTo>
                    <a:pt x="1759" y="809"/>
                  </a:lnTo>
                  <a:lnTo>
                    <a:pt x="1770" y="787"/>
                  </a:lnTo>
                  <a:lnTo>
                    <a:pt x="1793" y="741"/>
                  </a:lnTo>
                  <a:lnTo>
                    <a:pt x="1819" y="695"/>
                  </a:lnTo>
                  <a:lnTo>
                    <a:pt x="1843" y="646"/>
                  </a:lnTo>
                  <a:lnTo>
                    <a:pt x="1855" y="622"/>
                  </a:lnTo>
                  <a:lnTo>
                    <a:pt x="1866" y="596"/>
                  </a:lnTo>
                  <a:lnTo>
                    <a:pt x="1877" y="572"/>
                  </a:lnTo>
                  <a:lnTo>
                    <a:pt x="1886" y="547"/>
                  </a:lnTo>
                  <a:lnTo>
                    <a:pt x="1895" y="522"/>
                  </a:lnTo>
                  <a:lnTo>
                    <a:pt x="1902" y="496"/>
                  </a:lnTo>
                  <a:lnTo>
                    <a:pt x="1908" y="470"/>
                  </a:lnTo>
                  <a:lnTo>
                    <a:pt x="1912" y="445"/>
                  </a:lnTo>
                  <a:lnTo>
                    <a:pt x="1914" y="420"/>
                  </a:lnTo>
                  <a:lnTo>
                    <a:pt x="1915" y="395"/>
                  </a:lnTo>
                  <a:lnTo>
                    <a:pt x="1915" y="395"/>
                  </a:lnTo>
                  <a:lnTo>
                    <a:pt x="1913" y="369"/>
                  </a:lnTo>
                  <a:lnTo>
                    <a:pt x="1911" y="344"/>
                  </a:lnTo>
                  <a:lnTo>
                    <a:pt x="1907" y="320"/>
                  </a:lnTo>
                  <a:lnTo>
                    <a:pt x="1902" y="297"/>
                  </a:lnTo>
                  <a:lnTo>
                    <a:pt x="1897" y="275"/>
                  </a:lnTo>
                  <a:lnTo>
                    <a:pt x="1890" y="254"/>
                  </a:lnTo>
                  <a:lnTo>
                    <a:pt x="1882" y="234"/>
                  </a:lnTo>
                  <a:lnTo>
                    <a:pt x="1873" y="215"/>
                  </a:lnTo>
                  <a:lnTo>
                    <a:pt x="1863" y="196"/>
                  </a:lnTo>
                  <a:lnTo>
                    <a:pt x="1852" y="178"/>
                  </a:lnTo>
                  <a:lnTo>
                    <a:pt x="1841" y="161"/>
                  </a:lnTo>
                  <a:lnTo>
                    <a:pt x="1828" y="146"/>
                  </a:lnTo>
                  <a:lnTo>
                    <a:pt x="1814" y="131"/>
                  </a:lnTo>
                  <a:lnTo>
                    <a:pt x="1800" y="117"/>
                  </a:lnTo>
                  <a:lnTo>
                    <a:pt x="1786" y="103"/>
                  </a:lnTo>
                  <a:lnTo>
                    <a:pt x="1770" y="91"/>
                  </a:lnTo>
                  <a:lnTo>
                    <a:pt x="1755" y="79"/>
                  </a:lnTo>
                  <a:lnTo>
                    <a:pt x="1738" y="67"/>
                  </a:lnTo>
                  <a:lnTo>
                    <a:pt x="1721" y="58"/>
                  </a:lnTo>
                  <a:lnTo>
                    <a:pt x="1704" y="48"/>
                  </a:lnTo>
                  <a:lnTo>
                    <a:pt x="1686" y="40"/>
                  </a:lnTo>
                  <a:lnTo>
                    <a:pt x="1666" y="33"/>
                  </a:lnTo>
                  <a:lnTo>
                    <a:pt x="1647" y="26"/>
                  </a:lnTo>
                  <a:lnTo>
                    <a:pt x="1628" y="20"/>
                  </a:lnTo>
                  <a:lnTo>
                    <a:pt x="1609" y="15"/>
                  </a:lnTo>
                  <a:lnTo>
                    <a:pt x="1589" y="10"/>
                  </a:lnTo>
                  <a:lnTo>
                    <a:pt x="1569" y="7"/>
                  </a:lnTo>
                  <a:lnTo>
                    <a:pt x="1548" y="4"/>
                  </a:lnTo>
                  <a:lnTo>
                    <a:pt x="1527" y="2"/>
                  </a:lnTo>
                  <a:lnTo>
                    <a:pt x="1507" y="1"/>
                  </a:lnTo>
                  <a:lnTo>
                    <a:pt x="1486" y="0"/>
                  </a:lnTo>
                  <a:lnTo>
                    <a:pt x="1466" y="1"/>
                  </a:lnTo>
                  <a:lnTo>
                    <a:pt x="1445" y="2"/>
                  </a:lnTo>
                  <a:lnTo>
                    <a:pt x="1424" y="4"/>
                  </a:lnTo>
                  <a:lnTo>
                    <a:pt x="1403" y="6"/>
                  </a:lnTo>
                  <a:lnTo>
                    <a:pt x="1382" y="9"/>
                  </a:lnTo>
                  <a:lnTo>
                    <a:pt x="1362" y="13"/>
                  </a:lnTo>
                  <a:lnTo>
                    <a:pt x="1342" y="18"/>
                  </a:lnTo>
                  <a:lnTo>
                    <a:pt x="1322" y="24"/>
                  </a:lnTo>
                  <a:lnTo>
                    <a:pt x="1302" y="30"/>
                  </a:lnTo>
                  <a:lnTo>
                    <a:pt x="1282" y="37"/>
                  </a:lnTo>
                  <a:lnTo>
                    <a:pt x="1263" y="44"/>
                  </a:lnTo>
                  <a:lnTo>
                    <a:pt x="1244" y="53"/>
                  </a:lnTo>
                  <a:lnTo>
                    <a:pt x="1226" y="62"/>
                  </a:lnTo>
                  <a:lnTo>
                    <a:pt x="1209" y="72"/>
                  </a:lnTo>
                  <a:lnTo>
                    <a:pt x="1191" y="83"/>
                  </a:lnTo>
                  <a:lnTo>
                    <a:pt x="1174" y="94"/>
                  </a:lnTo>
                  <a:lnTo>
                    <a:pt x="1158" y="106"/>
                  </a:lnTo>
                  <a:lnTo>
                    <a:pt x="1142" y="118"/>
                  </a:lnTo>
                  <a:lnTo>
                    <a:pt x="1127" y="132"/>
                  </a:lnTo>
                  <a:lnTo>
                    <a:pt x="1113" y="145"/>
                  </a:lnTo>
                  <a:lnTo>
                    <a:pt x="1099" y="160"/>
                  </a:lnTo>
                  <a:lnTo>
                    <a:pt x="1086" y="175"/>
                  </a:lnTo>
                  <a:lnTo>
                    <a:pt x="1074" y="191"/>
                  </a:lnTo>
                  <a:lnTo>
                    <a:pt x="1063" y="207"/>
                  </a:lnTo>
                  <a:lnTo>
                    <a:pt x="1053" y="226"/>
                  </a:lnTo>
                  <a:lnTo>
                    <a:pt x="1043" y="243"/>
                  </a:lnTo>
                  <a:lnTo>
                    <a:pt x="1035" y="262"/>
                  </a:lnTo>
                  <a:lnTo>
                    <a:pt x="1028" y="281"/>
                  </a:lnTo>
                  <a:lnTo>
                    <a:pt x="1021" y="300"/>
                  </a:lnTo>
                  <a:lnTo>
                    <a:pt x="1016" y="321"/>
                  </a:lnTo>
                  <a:lnTo>
                    <a:pt x="1011" y="342"/>
                  </a:lnTo>
                  <a:lnTo>
                    <a:pt x="1008" y="364"/>
                  </a:lnTo>
                  <a:lnTo>
                    <a:pt x="1006" y="386"/>
                  </a:lnTo>
                  <a:lnTo>
                    <a:pt x="1006" y="386"/>
                  </a:lnTo>
                  <a:lnTo>
                    <a:pt x="1005" y="415"/>
                  </a:lnTo>
                  <a:lnTo>
                    <a:pt x="1005" y="442"/>
                  </a:lnTo>
                  <a:lnTo>
                    <a:pt x="1007" y="469"/>
                  </a:lnTo>
                  <a:lnTo>
                    <a:pt x="1010" y="495"/>
                  </a:lnTo>
                  <a:lnTo>
                    <a:pt x="1014" y="518"/>
                  </a:lnTo>
                  <a:lnTo>
                    <a:pt x="1020" y="541"/>
                  </a:lnTo>
                  <a:lnTo>
                    <a:pt x="1026" y="563"/>
                  </a:lnTo>
                  <a:lnTo>
                    <a:pt x="1033" y="584"/>
                  </a:lnTo>
                  <a:lnTo>
                    <a:pt x="1041" y="604"/>
                  </a:lnTo>
                  <a:lnTo>
                    <a:pt x="1050" y="624"/>
                  </a:lnTo>
                  <a:lnTo>
                    <a:pt x="1059" y="642"/>
                  </a:lnTo>
                  <a:lnTo>
                    <a:pt x="1069" y="660"/>
                  </a:lnTo>
                  <a:lnTo>
                    <a:pt x="1079" y="677"/>
                  </a:lnTo>
                  <a:lnTo>
                    <a:pt x="1089" y="693"/>
                  </a:lnTo>
                  <a:lnTo>
                    <a:pt x="1111" y="725"/>
                  </a:lnTo>
                  <a:lnTo>
                    <a:pt x="1133" y="755"/>
                  </a:lnTo>
                  <a:lnTo>
                    <a:pt x="1155" y="783"/>
                  </a:lnTo>
                  <a:lnTo>
                    <a:pt x="1176" y="811"/>
                  </a:lnTo>
                  <a:lnTo>
                    <a:pt x="1195" y="838"/>
                  </a:lnTo>
                  <a:lnTo>
                    <a:pt x="1203" y="852"/>
                  </a:lnTo>
                  <a:lnTo>
                    <a:pt x="1211" y="866"/>
                  </a:lnTo>
                  <a:lnTo>
                    <a:pt x="1218" y="880"/>
                  </a:lnTo>
                  <a:lnTo>
                    <a:pt x="1224" y="895"/>
                  </a:lnTo>
                  <a:lnTo>
                    <a:pt x="1229" y="910"/>
                  </a:lnTo>
                  <a:lnTo>
                    <a:pt x="1233" y="925"/>
                  </a:lnTo>
                  <a:lnTo>
                    <a:pt x="1236" y="940"/>
                  </a:lnTo>
                  <a:lnTo>
                    <a:pt x="1238" y="956"/>
                  </a:lnTo>
                  <a:lnTo>
                    <a:pt x="1238" y="956"/>
                  </a:lnTo>
                  <a:lnTo>
                    <a:pt x="1238" y="966"/>
                  </a:lnTo>
                  <a:lnTo>
                    <a:pt x="1237" y="976"/>
                  </a:lnTo>
                  <a:lnTo>
                    <a:pt x="1235" y="986"/>
                  </a:lnTo>
                  <a:lnTo>
                    <a:pt x="1233" y="995"/>
                  </a:lnTo>
                  <a:lnTo>
                    <a:pt x="1229" y="1004"/>
                  </a:lnTo>
                  <a:lnTo>
                    <a:pt x="1225" y="1013"/>
                  </a:lnTo>
                  <a:lnTo>
                    <a:pt x="1220" y="1022"/>
                  </a:lnTo>
                  <a:lnTo>
                    <a:pt x="1214" y="1030"/>
                  </a:lnTo>
                  <a:lnTo>
                    <a:pt x="1207" y="1038"/>
                  </a:lnTo>
                  <a:lnTo>
                    <a:pt x="1199" y="1045"/>
                  </a:lnTo>
                  <a:lnTo>
                    <a:pt x="1191" y="1052"/>
                  </a:lnTo>
                  <a:lnTo>
                    <a:pt x="1181" y="1059"/>
                  </a:lnTo>
                  <a:lnTo>
                    <a:pt x="1171" y="1065"/>
                  </a:lnTo>
                  <a:lnTo>
                    <a:pt x="1160" y="1071"/>
                  </a:lnTo>
                  <a:lnTo>
                    <a:pt x="1135" y="1082"/>
                  </a:lnTo>
                  <a:lnTo>
                    <a:pt x="1109" y="1092"/>
                  </a:lnTo>
                  <a:lnTo>
                    <a:pt x="1079" y="1101"/>
                  </a:lnTo>
                  <a:lnTo>
                    <a:pt x="1047" y="1109"/>
                  </a:lnTo>
                  <a:lnTo>
                    <a:pt x="1011" y="1115"/>
                  </a:lnTo>
                  <a:lnTo>
                    <a:pt x="974" y="1121"/>
                  </a:lnTo>
                  <a:lnTo>
                    <a:pt x="935" y="1126"/>
                  </a:lnTo>
                  <a:lnTo>
                    <a:pt x="893" y="1130"/>
                  </a:lnTo>
                  <a:lnTo>
                    <a:pt x="848" y="1133"/>
                  </a:lnTo>
                  <a:lnTo>
                    <a:pt x="848" y="1133"/>
                  </a:lnTo>
                  <a:lnTo>
                    <a:pt x="806" y="1135"/>
                  </a:lnTo>
                  <a:lnTo>
                    <a:pt x="761" y="1137"/>
                  </a:lnTo>
                  <a:lnTo>
                    <a:pt x="667" y="1139"/>
                  </a:lnTo>
                  <a:lnTo>
                    <a:pt x="567" y="1139"/>
                  </a:lnTo>
                  <a:lnTo>
                    <a:pt x="463" y="1137"/>
                  </a:lnTo>
                  <a:lnTo>
                    <a:pt x="356" y="1134"/>
                  </a:lnTo>
                  <a:lnTo>
                    <a:pt x="245" y="1130"/>
                  </a:lnTo>
                  <a:lnTo>
                    <a:pt x="19" y="1120"/>
                  </a:lnTo>
                  <a:lnTo>
                    <a:pt x="19" y="1120"/>
                  </a:lnTo>
                  <a:lnTo>
                    <a:pt x="13" y="1228"/>
                  </a:lnTo>
                  <a:lnTo>
                    <a:pt x="6" y="1385"/>
                  </a:lnTo>
                  <a:lnTo>
                    <a:pt x="3" y="1477"/>
                  </a:lnTo>
                  <a:lnTo>
                    <a:pt x="0" y="1573"/>
                  </a:lnTo>
                  <a:lnTo>
                    <a:pt x="0" y="1671"/>
                  </a:lnTo>
                  <a:lnTo>
                    <a:pt x="1" y="1771"/>
                  </a:lnTo>
                  <a:lnTo>
                    <a:pt x="2" y="1820"/>
                  </a:lnTo>
                  <a:lnTo>
                    <a:pt x="4" y="1867"/>
                  </a:lnTo>
                  <a:lnTo>
                    <a:pt x="7" y="1914"/>
                  </a:lnTo>
                  <a:lnTo>
                    <a:pt x="10" y="1959"/>
                  </a:lnTo>
                  <a:lnTo>
                    <a:pt x="15" y="2002"/>
                  </a:lnTo>
                  <a:lnTo>
                    <a:pt x="20" y="2042"/>
                  </a:lnTo>
                  <a:lnTo>
                    <a:pt x="26" y="2080"/>
                  </a:lnTo>
                  <a:lnTo>
                    <a:pt x="33" y="2117"/>
                  </a:lnTo>
                  <a:lnTo>
                    <a:pt x="41" y="2149"/>
                  </a:lnTo>
                  <a:lnTo>
                    <a:pt x="51" y="2178"/>
                  </a:lnTo>
                  <a:lnTo>
                    <a:pt x="56" y="2191"/>
                  </a:lnTo>
                  <a:lnTo>
                    <a:pt x="61" y="2203"/>
                  </a:lnTo>
                  <a:lnTo>
                    <a:pt x="67" y="2214"/>
                  </a:lnTo>
                  <a:lnTo>
                    <a:pt x="73" y="2225"/>
                  </a:lnTo>
                  <a:lnTo>
                    <a:pt x="80" y="2233"/>
                  </a:lnTo>
                  <a:lnTo>
                    <a:pt x="87" y="2241"/>
                  </a:lnTo>
                  <a:lnTo>
                    <a:pt x="94" y="2248"/>
                  </a:lnTo>
                  <a:lnTo>
                    <a:pt x="101" y="2253"/>
                  </a:lnTo>
                  <a:lnTo>
                    <a:pt x="109" y="2257"/>
                  </a:lnTo>
                  <a:lnTo>
                    <a:pt x="117" y="2260"/>
                  </a:lnTo>
                  <a:lnTo>
                    <a:pt x="125" y="2262"/>
                  </a:lnTo>
                  <a:lnTo>
                    <a:pt x="134" y="2262"/>
                  </a:lnTo>
                  <a:lnTo>
                    <a:pt x="134" y="2262"/>
                  </a:lnTo>
                  <a:lnTo>
                    <a:pt x="148" y="2260"/>
                  </a:lnTo>
                  <a:lnTo>
                    <a:pt x="161" y="2257"/>
                  </a:lnTo>
                  <a:lnTo>
                    <a:pt x="174" y="2253"/>
                  </a:lnTo>
                  <a:lnTo>
                    <a:pt x="187" y="2248"/>
                  </a:lnTo>
                  <a:lnTo>
                    <a:pt x="199" y="2242"/>
                  </a:lnTo>
                  <a:lnTo>
                    <a:pt x="213" y="2235"/>
                  </a:lnTo>
                  <a:lnTo>
                    <a:pt x="226" y="2228"/>
                  </a:lnTo>
                  <a:lnTo>
                    <a:pt x="239" y="2218"/>
                  </a:lnTo>
                  <a:lnTo>
                    <a:pt x="265" y="2199"/>
                  </a:lnTo>
                  <a:lnTo>
                    <a:pt x="292" y="2179"/>
                  </a:lnTo>
                  <a:lnTo>
                    <a:pt x="321" y="2157"/>
                  </a:lnTo>
                  <a:lnTo>
                    <a:pt x="352" y="2135"/>
                  </a:lnTo>
                  <a:lnTo>
                    <a:pt x="384" y="2113"/>
                  </a:lnTo>
                  <a:lnTo>
                    <a:pt x="401" y="2103"/>
                  </a:lnTo>
                  <a:lnTo>
                    <a:pt x="419" y="2093"/>
                  </a:lnTo>
                  <a:lnTo>
                    <a:pt x="438" y="2082"/>
                  </a:lnTo>
                  <a:lnTo>
                    <a:pt x="457" y="2073"/>
                  </a:lnTo>
                  <a:lnTo>
                    <a:pt x="478" y="2064"/>
                  </a:lnTo>
                  <a:lnTo>
                    <a:pt x="500" y="2056"/>
                  </a:lnTo>
                  <a:lnTo>
                    <a:pt x="522" y="2049"/>
                  </a:lnTo>
                  <a:lnTo>
                    <a:pt x="545" y="2043"/>
                  </a:lnTo>
                  <a:lnTo>
                    <a:pt x="569" y="2038"/>
                  </a:lnTo>
                  <a:lnTo>
                    <a:pt x="594" y="2034"/>
                  </a:lnTo>
                  <a:lnTo>
                    <a:pt x="622" y="2031"/>
                  </a:lnTo>
                  <a:lnTo>
                    <a:pt x="650" y="2029"/>
                  </a:lnTo>
                  <a:lnTo>
                    <a:pt x="679" y="2029"/>
                  </a:lnTo>
                  <a:lnTo>
                    <a:pt x="709" y="2030"/>
                  </a:lnTo>
                  <a:lnTo>
                    <a:pt x="709" y="2030"/>
                  </a:lnTo>
                  <a:lnTo>
                    <a:pt x="734" y="2032"/>
                  </a:lnTo>
                  <a:lnTo>
                    <a:pt x="760" y="2035"/>
                  </a:lnTo>
                  <a:lnTo>
                    <a:pt x="783" y="2040"/>
                  </a:lnTo>
                  <a:lnTo>
                    <a:pt x="806" y="2046"/>
                  </a:lnTo>
                  <a:lnTo>
                    <a:pt x="829" y="2053"/>
                  </a:lnTo>
                  <a:lnTo>
                    <a:pt x="850" y="2061"/>
                  </a:lnTo>
                  <a:lnTo>
                    <a:pt x="871" y="2071"/>
                  </a:lnTo>
                  <a:lnTo>
                    <a:pt x="892" y="2081"/>
                  </a:lnTo>
                  <a:lnTo>
                    <a:pt x="912" y="2094"/>
                  </a:lnTo>
                  <a:lnTo>
                    <a:pt x="930" y="2106"/>
                  </a:lnTo>
                  <a:lnTo>
                    <a:pt x="948" y="2120"/>
                  </a:lnTo>
                  <a:lnTo>
                    <a:pt x="965" y="2134"/>
                  </a:lnTo>
                  <a:lnTo>
                    <a:pt x="981" y="2149"/>
                  </a:lnTo>
                  <a:lnTo>
                    <a:pt x="997" y="2165"/>
                  </a:lnTo>
                  <a:lnTo>
                    <a:pt x="1011" y="2182"/>
                  </a:lnTo>
                  <a:lnTo>
                    <a:pt x="1026" y="2199"/>
                  </a:lnTo>
                  <a:lnTo>
                    <a:pt x="1039" y="2217"/>
                  </a:lnTo>
                  <a:lnTo>
                    <a:pt x="1052" y="2237"/>
                  </a:lnTo>
                  <a:lnTo>
                    <a:pt x="1063" y="2256"/>
                  </a:lnTo>
                  <a:lnTo>
                    <a:pt x="1074" y="2276"/>
                  </a:lnTo>
                  <a:lnTo>
                    <a:pt x="1084" y="2296"/>
                  </a:lnTo>
                  <a:lnTo>
                    <a:pt x="1093" y="2317"/>
                  </a:lnTo>
                  <a:lnTo>
                    <a:pt x="1102" y="2338"/>
                  </a:lnTo>
                  <a:lnTo>
                    <a:pt x="1109" y="2361"/>
                  </a:lnTo>
                  <a:lnTo>
                    <a:pt x="1116" y="2383"/>
                  </a:lnTo>
                  <a:lnTo>
                    <a:pt x="1122" y="2405"/>
                  </a:lnTo>
                  <a:lnTo>
                    <a:pt x="1127" y="2427"/>
                  </a:lnTo>
                  <a:lnTo>
                    <a:pt x="1131" y="2450"/>
                  </a:lnTo>
                  <a:lnTo>
                    <a:pt x="1134" y="2473"/>
                  </a:lnTo>
                  <a:lnTo>
                    <a:pt x="1137" y="2497"/>
                  </a:lnTo>
                  <a:lnTo>
                    <a:pt x="1139" y="2519"/>
                  </a:lnTo>
                  <a:lnTo>
                    <a:pt x="1139" y="2542"/>
                  </a:lnTo>
                  <a:lnTo>
                    <a:pt x="1139" y="2565"/>
                  </a:lnTo>
                  <a:lnTo>
                    <a:pt x="1139" y="2588"/>
                  </a:lnTo>
                  <a:lnTo>
                    <a:pt x="1137" y="2611"/>
                  </a:lnTo>
                  <a:lnTo>
                    <a:pt x="1134" y="2635"/>
                  </a:lnTo>
                  <a:lnTo>
                    <a:pt x="1131" y="2657"/>
                  </a:lnTo>
                  <a:lnTo>
                    <a:pt x="1127" y="2679"/>
                  </a:lnTo>
                  <a:lnTo>
                    <a:pt x="1121" y="2701"/>
                  </a:lnTo>
                  <a:lnTo>
                    <a:pt x="1115" y="2723"/>
                  </a:lnTo>
                  <a:lnTo>
                    <a:pt x="1109" y="2744"/>
                  </a:lnTo>
                  <a:lnTo>
                    <a:pt x="1101" y="2766"/>
                  </a:lnTo>
                  <a:lnTo>
                    <a:pt x="1092" y="2786"/>
                  </a:lnTo>
                  <a:lnTo>
                    <a:pt x="1082" y="2806"/>
                  </a:lnTo>
                  <a:lnTo>
                    <a:pt x="1072" y="2825"/>
                  </a:lnTo>
                  <a:lnTo>
                    <a:pt x="1060" y="2844"/>
                  </a:lnTo>
                  <a:lnTo>
                    <a:pt x="1048" y="2862"/>
                  </a:lnTo>
                  <a:lnTo>
                    <a:pt x="1035" y="2880"/>
                  </a:lnTo>
                  <a:lnTo>
                    <a:pt x="1021" y="2898"/>
                  </a:lnTo>
                  <a:lnTo>
                    <a:pt x="1005" y="2914"/>
                  </a:lnTo>
                  <a:lnTo>
                    <a:pt x="989" y="2929"/>
                  </a:lnTo>
                  <a:lnTo>
                    <a:pt x="972" y="2943"/>
                  </a:lnTo>
                  <a:lnTo>
                    <a:pt x="954" y="2957"/>
                  </a:lnTo>
                  <a:lnTo>
                    <a:pt x="935" y="2969"/>
                  </a:lnTo>
                  <a:lnTo>
                    <a:pt x="916" y="2981"/>
                  </a:lnTo>
                  <a:lnTo>
                    <a:pt x="895" y="2991"/>
                  </a:lnTo>
                  <a:lnTo>
                    <a:pt x="872" y="3001"/>
                  </a:lnTo>
                  <a:lnTo>
                    <a:pt x="850" y="3009"/>
                  </a:lnTo>
                  <a:lnTo>
                    <a:pt x="826" y="3017"/>
                  </a:lnTo>
                  <a:lnTo>
                    <a:pt x="802" y="3024"/>
                  </a:lnTo>
                  <a:lnTo>
                    <a:pt x="777" y="3029"/>
                  </a:lnTo>
                  <a:lnTo>
                    <a:pt x="750" y="3032"/>
                  </a:lnTo>
                  <a:lnTo>
                    <a:pt x="722" y="3035"/>
                  </a:lnTo>
                  <a:lnTo>
                    <a:pt x="694" y="3036"/>
                  </a:lnTo>
                  <a:lnTo>
                    <a:pt x="694" y="3036"/>
                  </a:lnTo>
                  <a:lnTo>
                    <a:pt x="668" y="3035"/>
                  </a:lnTo>
                  <a:lnTo>
                    <a:pt x="642" y="3032"/>
                  </a:lnTo>
                  <a:lnTo>
                    <a:pt x="617" y="3028"/>
                  </a:lnTo>
                  <a:lnTo>
                    <a:pt x="590" y="3022"/>
                  </a:lnTo>
                  <a:lnTo>
                    <a:pt x="565" y="3015"/>
                  </a:lnTo>
                  <a:lnTo>
                    <a:pt x="540" y="3008"/>
                  </a:lnTo>
                  <a:lnTo>
                    <a:pt x="516" y="2999"/>
                  </a:lnTo>
                  <a:lnTo>
                    <a:pt x="492" y="2989"/>
                  </a:lnTo>
                  <a:lnTo>
                    <a:pt x="467" y="2979"/>
                  </a:lnTo>
                  <a:lnTo>
                    <a:pt x="443" y="2968"/>
                  </a:lnTo>
                  <a:lnTo>
                    <a:pt x="397" y="2945"/>
                  </a:lnTo>
                  <a:lnTo>
                    <a:pt x="310" y="2900"/>
                  </a:lnTo>
                  <a:lnTo>
                    <a:pt x="271" y="2879"/>
                  </a:lnTo>
                  <a:lnTo>
                    <a:pt x="252" y="2870"/>
                  </a:lnTo>
                  <a:lnTo>
                    <a:pt x="234" y="2862"/>
                  </a:lnTo>
                  <a:lnTo>
                    <a:pt x="216" y="2855"/>
                  </a:lnTo>
                  <a:lnTo>
                    <a:pt x="198" y="2849"/>
                  </a:lnTo>
                  <a:lnTo>
                    <a:pt x="182" y="2845"/>
                  </a:lnTo>
                  <a:lnTo>
                    <a:pt x="167" y="2842"/>
                  </a:lnTo>
                  <a:lnTo>
                    <a:pt x="152" y="2841"/>
                  </a:lnTo>
                  <a:lnTo>
                    <a:pt x="138" y="2842"/>
                  </a:lnTo>
                  <a:lnTo>
                    <a:pt x="126" y="2845"/>
                  </a:lnTo>
                  <a:lnTo>
                    <a:pt x="119" y="2847"/>
                  </a:lnTo>
                  <a:lnTo>
                    <a:pt x="114" y="2850"/>
                  </a:lnTo>
                  <a:lnTo>
                    <a:pt x="108" y="2853"/>
                  </a:lnTo>
                  <a:lnTo>
                    <a:pt x="102" y="2857"/>
                  </a:lnTo>
                  <a:lnTo>
                    <a:pt x="97" y="2862"/>
                  </a:lnTo>
                  <a:lnTo>
                    <a:pt x="92" y="2867"/>
                  </a:lnTo>
                  <a:lnTo>
                    <a:pt x="88" y="2873"/>
                  </a:lnTo>
                  <a:lnTo>
                    <a:pt x="83" y="2879"/>
                  </a:lnTo>
                  <a:lnTo>
                    <a:pt x="74" y="2896"/>
                  </a:lnTo>
                  <a:lnTo>
                    <a:pt x="74" y="2896"/>
                  </a:lnTo>
                  <a:lnTo>
                    <a:pt x="70" y="2905"/>
                  </a:lnTo>
                  <a:lnTo>
                    <a:pt x="67" y="2917"/>
                  </a:lnTo>
                  <a:lnTo>
                    <a:pt x="64" y="2932"/>
                  </a:lnTo>
                  <a:lnTo>
                    <a:pt x="61" y="2949"/>
                  </a:lnTo>
                  <a:lnTo>
                    <a:pt x="55" y="2990"/>
                  </a:lnTo>
                  <a:lnTo>
                    <a:pt x="51" y="3041"/>
                  </a:lnTo>
                  <a:lnTo>
                    <a:pt x="47" y="3099"/>
                  </a:lnTo>
                  <a:lnTo>
                    <a:pt x="44" y="3165"/>
                  </a:lnTo>
                  <a:lnTo>
                    <a:pt x="42" y="3236"/>
                  </a:lnTo>
                  <a:lnTo>
                    <a:pt x="40" y="3314"/>
                  </a:lnTo>
                  <a:lnTo>
                    <a:pt x="40" y="3314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Freeform: Shape 29"/>
            <p:cNvSpPr/>
            <p:nvPr/>
          </p:nvSpPr>
          <p:spPr bwMode="auto">
            <a:xfrm>
              <a:off x="3989185" y="2776819"/>
              <a:ext cx="1139132" cy="618207"/>
            </a:xfrm>
            <a:custGeom>
              <a:avLst/>
              <a:gdLst>
                <a:gd name="T0" fmla="*/ 2287 w 5448"/>
                <a:gd name="T1" fmla="*/ 2893 h 2957"/>
                <a:gd name="T2" fmla="*/ 2576 w 5448"/>
                <a:gd name="T3" fmla="*/ 2850 h 2957"/>
                <a:gd name="T4" fmla="*/ 2604 w 5448"/>
                <a:gd name="T5" fmla="*/ 2755 h 2957"/>
                <a:gd name="T6" fmla="*/ 2450 w 5448"/>
                <a:gd name="T7" fmla="*/ 2420 h 2957"/>
                <a:gd name="T8" fmla="*/ 2421 w 5448"/>
                <a:gd name="T9" fmla="*/ 2160 h 2957"/>
                <a:gd name="T10" fmla="*/ 2538 w 5448"/>
                <a:gd name="T11" fmla="*/ 1931 h 2957"/>
                <a:gd name="T12" fmla="*/ 2751 w 5448"/>
                <a:gd name="T13" fmla="*/ 1815 h 2957"/>
                <a:gd name="T14" fmla="*/ 3001 w 5448"/>
                <a:gd name="T15" fmla="*/ 1807 h 2957"/>
                <a:gd name="T16" fmla="*/ 3233 w 5448"/>
                <a:gd name="T17" fmla="*/ 1899 h 2957"/>
                <a:gd name="T18" fmla="*/ 3388 w 5448"/>
                <a:gd name="T19" fmla="*/ 2088 h 2957"/>
                <a:gd name="T20" fmla="*/ 3416 w 5448"/>
                <a:gd name="T21" fmla="*/ 2343 h 2957"/>
                <a:gd name="T22" fmla="*/ 3314 w 5448"/>
                <a:gd name="T23" fmla="*/ 2586 h 2957"/>
                <a:gd name="T24" fmla="*/ 3189 w 5448"/>
                <a:gd name="T25" fmla="*/ 2790 h 2957"/>
                <a:gd name="T26" fmla="*/ 3237 w 5448"/>
                <a:gd name="T27" fmla="*/ 2875 h 2957"/>
                <a:gd name="T28" fmla="*/ 3590 w 5448"/>
                <a:gd name="T29" fmla="*/ 2948 h 2957"/>
                <a:gd name="T30" fmla="*/ 4349 w 5448"/>
                <a:gd name="T31" fmla="*/ 2836 h 2957"/>
                <a:gd name="T32" fmla="*/ 4369 w 5448"/>
                <a:gd name="T33" fmla="*/ 1851 h 2957"/>
                <a:gd name="T34" fmla="*/ 4422 w 5448"/>
                <a:gd name="T35" fmla="*/ 1722 h 2957"/>
                <a:gd name="T36" fmla="*/ 4536 w 5448"/>
                <a:gd name="T37" fmla="*/ 1695 h 2957"/>
                <a:gd name="T38" fmla="*/ 4852 w 5448"/>
                <a:gd name="T39" fmla="*/ 1838 h 2957"/>
                <a:gd name="T40" fmla="*/ 5105 w 5448"/>
                <a:gd name="T41" fmla="*/ 1883 h 2957"/>
                <a:gd name="T42" fmla="*/ 5318 w 5448"/>
                <a:gd name="T43" fmla="*/ 1786 h 2957"/>
                <a:gd name="T44" fmla="*/ 5429 w 5448"/>
                <a:gd name="T45" fmla="*/ 1600 h 2957"/>
                <a:gd name="T46" fmla="*/ 5442 w 5448"/>
                <a:gd name="T47" fmla="*/ 1375 h 2957"/>
                <a:gd name="T48" fmla="*/ 5366 w 5448"/>
                <a:gd name="T49" fmla="*/ 1163 h 2957"/>
                <a:gd name="T50" fmla="*/ 5205 w 5448"/>
                <a:gd name="T51" fmla="*/ 1015 h 2957"/>
                <a:gd name="T52" fmla="*/ 4980 w 5448"/>
                <a:gd name="T53" fmla="*/ 979 h 2957"/>
                <a:gd name="T54" fmla="*/ 4755 w 5448"/>
                <a:gd name="T55" fmla="*/ 1061 h 2957"/>
                <a:gd name="T56" fmla="*/ 4524 w 5448"/>
                <a:gd name="T57" fmla="*/ 1205 h 2957"/>
                <a:gd name="T58" fmla="*/ 4419 w 5448"/>
                <a:gd name="T59" fmla="*/ 1186 h 2957"/>
                <a:gd name="T60" fmla="*/ 4334 w 5448"/>
                <a:gd name="T61" fmla="*/ 985 h 2957"/>
                <a:gd name="T62" fmla="*/ 4314 w 5448"/>
                <a:gd name="T63" fmla="*/ 346 h 2957"/>
                <a:gd name="T64" fmla="*/ 3570 w 5448"/>
                <a:gd name="T65" fmla="*/ 4 h 2957"/>
                <a:gd name="T66" fmla="*/ 3202 w 5448"/>
                <a:gd name="T67" fmla="*/ 68 h 2957"/>
                <a:gd name="T68" fmla="*/ 3186 w 5448"/>
                <a:gd name="T69" fmla="*/ 150 h 2957"/>
                <a:gd name="T70" fmla="*/ 3307 w 5448"/>
                <a:gd name="T71" fmla="*/ 499 h 2957"/>
                <a:gd name="T72" fmla="*/ 3293 w 5448"/>
                <a:gd name="T73" fmla="*/ 778 h 2957"/>
                <a:gd name="T74" fmla="*/ 3141 w 5448"/>
                <a:gd name="T75" fmla="*/ 956 h 2957"/>
                <a:gd name="T76" fmla="*/ 2907 w 5448"/>
                <a:gd name="T77" fmla="*/ 1046 h 2957"/>
                <a:gd name="T78" fmla="*/ 2685 w 5448"/>
                <a:gd name="T79" fmla="*/ 1051 h 2957"/>
                <a:gd name="T80" fmla="*/ 2500 w 5448"/>
                <a:gd name="T81" fmla="*/ 987 h 2957"/>
                <a:gd name="T82" fmla="*/ 2386 w 5448"/>
                <a:gd name="T83" fmla="*/ 866 h 2957"/>
                <a:gd name="T84" fmla="*/ 2339 w 5448"/>
                <a:gd name="T85" fmla="*/ 568 h 2957"/>
                <a:gd name="T86" fmla="*/ 2466 w 5448"/>
                <a:gd name="T87" fmla="*/ 217 h 2957"/>
                <a:gd name="T88" fmla="*/ 2467 w 5448"/>
                <a:gd name="T89" fmla="*/ 79 h 2957"/>
                <a:gd name="T90" fmla="*/ 2301 w 5448"/>
                <a:gd name="T91" fmla="*/ 18 h 2957"/>
                <a:gd name="T92" fmla="*/ 1415 w 5448"/>
                <a:gd name="T93" fmla="*/ 347 h 2957"/>
                <a:gd name="T94" fmla="*/ 1396 w 5448"/>
                <a:gd name="T95" fmla="*/ 1101 h 2957"/>
                <a:gd name="T96" fmla="*/ 1339 w 5448"/>
                <a:gd name="T97" fmla="*/ 1236 h 2957"/>
                <a:gd name="T98" fmla="*/ 1238 w 5448"/>
                <a:gd name="T99" fmla="*/ 1241 h 2957"/>
                <a:gd name="T100" fmla="*/ 843 w 5448"/>
                <a:gd name="T101" fmla="*/ 998 h 2957"/>
                <a:gd name="T102" fmla="*/ 549 w 5448"/>
                <a:gd name="T103" fmla="*/ 901 h 2957"/>
                <a:gd name="T104" fmla="*/ 295 w 5448"/>
                <a:gd name="T105" fmla="*/ 929 h 2957"/>
                <a:gd name="T106" fmla="*/ 81 w 5448"/>
                <a:gd name="T107" fmla="*/ 1087 h 2957"/>
                <a:gd name="T108" fmla="*/ 2 w 5448"/>
                <a:gd name="T109" fmla="*/ 1324 h 2957"/>
                <a:gd name="T110" fmla="*/ 43 w 5448"/>
                <a:gd name="T111" fmla="*/ 1581 h 2957"/>
                <a:gd name="T112" fmla="*/ 188 w 5448"/>
                <a:gd name="T113" fmla="*/ 1800 h 2957"/>
                <a:gd name="T114" fmla="*/ 426 w 5448"/>
                <a:gd name="T115" fmla="*/ 1918 h 2957"/>
                <a:gd name="T116" fmla="*/ 701 w 5448"/>
                <a:gd name="T117" fmla="*/ 1898 h 2957"/>
                <a:gd name="T118" fmla="*/ 1194 w 5448"/>
                <a:gd name="T119" fmla="*/ 1778 h 2957"/>
                <a:gd name="T120" fmla="*/ 1352 w 5448"/>
                <a:gd name="T121" fmla="*/ 1832 h 2957"/>
                <a:gd name="T122" fmla="*/ 1410 w 5448"/>
                <a:gd name="T123" fmla="*/ 1956 h 2957"/>
                <a:gd name="T124" fmla="*/ 1428 w 5448"/>
                <a:gd name="T125" fmla="*/ 2738 h 2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48" h="2957">
                  <a:moveTo>
                    <a:pt x="1428" y="2738"/>
                  </a:moveTo>
                  <a:lnTo>
                    <a:pt x="1428" y="2738"/>
                  </a:lnTo>
                  <a:lnTo>
                    <a:pt x="1426" y="2895"/>
                  </a:lnTo>
                  <a:lnTo>
                    <a:pt x="1426" y="2895"/>
                  </a:lnTo>
                  <a:lnTo>
                    <a:pt x="1531" y="2896"/>
                  </a:lnTo>
                  <a:lnTo>
                    <a:pt x="1677" y="2898"/>
                  </a:lnTo>
                  <a:lnTo>
                    <a:pt x="1847" y="2899"/>
                  </a:lnTo>
                  <a:lnTo>
                    <a:pt x="2029" y="2899"/>
                  </a:lnTo>
                  <a:lnTo>
                    <a:pt x="2119" y="2898"/>
                  </a:lnTo>
                  <a:lnTo>
                    <a:pt x="2206" y="2896"/>
                  </a:lnTo>
                  <a:lnTo>
                    <a:pt x="2287" y="2893"/>
                  </a:lnTo>
                  <a:lnTo>
                    <a:pt x="2362" y="2889"/>
                  </a:lnTo>
                  <a:lnTo>
                    <a:pt x="2428" y="2885"/>
                  </a:lnTo>
                  <a:lnTo>
                    <a:pt x="2457" y="2882"/>
                  </a:lnTo>
                  <a:lnTo>
                    <a:pt x="2483" y="2879"/>
                  </a:lnTo>
                  <a:lnTo>
                    <a:pt x="2506" y="2876"/>
                  </a:lnTo>
                  <a:lnTo>
                    <a:pt x="2526" y="2872"/>
                  </a:lnTo>
                  <a:lnTo>
                    <a:pt x="2542" y="2868"/>
                  </a:lnTo>
                  <a:lnTo>
                    <a:pt x="2554" y="2863"/>
                  </a:lnTo>
                  <a:lnTo>
                    <a:pt x="2554" y="2863"/>
                  </a:lnTo>
                  <a:lnTo>
                    <a:pt x="2570" y="2854"/>
                  </a:lnTo>
                  <a:lnTo>
                    <a:pt x="2576" y="2850"/>
                  </a:lnTo>
                  <a:lnTo>
                    <a:pt x="2582" y="2845"/>
                  </a:lnTo>
                  <a:lnTo>
                    <a:pt x="2587" y="2840"/>
                  </a:lnTo>
                  <a:lnTo>
                    <a:pt x="2592" y="2835"/>
                  </a:lnTo>
                  <a:lnTo>
                    <a:pt x="2596" y="2829"/>
                  </a:lnTo>
                  <a:lnTo>
                    <a:pt x="2599" y="2824"/>
                  </a:lnTo>
                  <a:lnTo>
                    <a:pt x="2602" y="2818"/>
                  </a:lnTo>
                  <a:lnTo>
                    <a:pt x="2604" y="2812"/>
                  </a:lnTo>
                  <a:lnTo>
                    <a:pt x="2607" y="2799"/>
                  </a:lnTo>
                  <a:lnTo>
                    <a:pt x="2608" y="2785"/>
                  </a:lnTo>
                  <a:lnTo>
                    <a:pt x="2607" y="2770"/>
                  </a:lnTo>
                  <a:lnTo>
                    <a:pt x="2604" y="2755"/>
                  </a:lnTo>
                  <a:lnTo>
                    <a:pt x="2600" y="2738"/>
                  </a:lnTo>
                  <a:lnTo>
                    <a:pt x="2594" y="2720"/>
                  </a:lnTo>
                  <a:lnTo>
                    <a:pt x="2587" y="2703"/>
                  </a:lnTo>
                  <a:lnTo>
                    <a:pt x="2579" y="2684"/>
                  </a:lnTo>
                  <a:lnTo>
                    <a:pt x="2570" y="2665"/>
                  </a:lnTo>
                  <a:lnTo>
                    <a:pt x="2549" y="2625"/>
                  </a:lnTo>
                  <a:lnTo>
                    <a:pt x="2503" y="2538"/>
                  </a:lnTo>
                  <a:lnTo>
                    <a:pt x="2480" y="2492"/>
                  </a:lnTo>
                  <a:lnTo>
                    <a:pt x="2469" y="2469"/>
                  </a:lnTo>
                  <a:lnTo>
                    <a:pt x="2459" y="2444"/>
                  </a:lnTo>
                  <a:lnTo>
                    <a:pt x="2450" y="2420"/>
                  </a:lnTo>
                  <a:lnTo>
                    <a:pt x="2441" y="2395"/>
                  </a:lnTo>
                  <a:lnTo>
                    <a:pt x="2433" y="2371"/>
                  </a:lnTo>
                  <a:lnTo>
                    <a:pt x="2425" y="2346"/>
                  </a:lnTo>
                  <a:lnTo>
                    <a:pt x="2420" y="2320"/>
                  </a:lnTo>
                  <a:lnTo>
                    <a:pt x="2416" y="2295"/>
                  </a:lnTo>
                  <a:lnTo>
                    <a:pt x="2414" y="2269"/>
                  </a:lnTo>
                  <a:lnTo>
                    <a:pt x="2414" y="2244"/>
                  </a:lnTo>
                  <a:lnTo>
                    <a:pt x="2414" y="2244"/>
                  </a:lnTo>
                  <a:lnTo>
                    <a:pt x="2415" y="2215"/>
                  </a:lnTo>
                  <a:lnTo>
                    <a:pt x="2417" y="2187"/>
                  </a:lnTo>
                  <a:lnTo>
                    <a:pt x="2421" y="2160"/>
                  </a:lnTo>
                  <a:lnTo>
                    <a:pt x="2427" y="2134"/>
                  </a:lnTo>
                  <a:lnTo>
                    <a:pt x="2434" y="2110"/>
                  </a:lnTo>
                  <a:lnTo>
                    <a:pt x="2441" y="2086"/>
                  </a:lnTo>
                  <a:lnTo>
                    <a:pt x="2450" y="2063"/>
                  </a:lnTo>
                  <a:lnTo>
                    <a:pt x="2459" y="2041"/>
                  </a:lnTo>
                  <a:lnTo>
                    <a:pt x="2470" y="2020"/>
                  </a:lnTo>
                  <a:lnTo>
                    <a:pt x="2482" y="2000"/>
                  </a:lnTo>
                  <a:lnTo>
                    <a:pt x="2495" y="1981"/>
                  </a:lnTo>
                  <a:lnTo>
                    <a:pt x="2508" y="1964"/>
                  </a:lnTo>
                  <a:lnTo>
                    <a:pt x="2523" y="1947"/>
                  </a:lnTo>
                  <a:lnTo>
                    <a:pt x="2538" y="1931"/>
                  </a:lnTo>
                  <a:lnTo>
                    <a:pt x="2554" y="1915"/>
                  </a:lnTo>
                  <a:lnTo>
                    <a:pt x="2572" y="1901"/>
                  </a:lnTo>
                  <a:lnTo>
                    <a:pt x="2589" y="1887"/>
                  </a:lnTo>
                  <a:lnTo>
                    <a:pt x="2608" y="1875"/>
                  </a:lnTo>
                  <a:lnTo>
                    <a:pt x="2626" y="1864"/>
                  </a:lnTo>
                  <a:lnTo>
                    <a:pt x="2646" y="1853"/>
                  </a:lnTo>
                  <a:lnTo>
                    <a:pt x="2666" y="1844"/>
                  </a:lnTo>
                  <a:lnTo>
                    <a:pt x="2686" y="1835"/>
                  </a:lnTo>
                  <a:lnTo>
                    <a:pt x="2708" y="1828"/>
                  </a:lnTo>
                  <a:lnTo>
                    <a:pt x="2729" y="1821"/>
                  </a:lnTo>
                  <a:lnTo>
                    <a:pt x="2751" y="1815"/>
                  </a:lnTo>
                  <a:lnTo>
                    <a:pt x="2772" y="1810"/>
                  </a:lnTo>
                  <a:lnTo>
                    <a:pt x="2795" y="1806"/>
                  </a:lnTo>
                  <a:lnTo>
                    <a:pt x="2817" y="1802"/>
                  </a:lnTo>
                  <a:lnTo>
                    <a:pt x="2841" y="1800"/>
                  </a:lnTo>
                  <a:lnTo>
                    <a:pt x="2863" y="1798"/>
                  </a:lnTo>
                  <a:lnTo>
                    <a:pt x="2886" y="1798"/>
                  </a:lnTo>
                  <a:lnTo>
                    <a:pt x="2909" y="1798"/>
                  </a:lnTo>
                  <a:lnTo>
                    <a:pt x="2932" y="1799"/>
                  </a:lnTo>
                  <a:lnTo>
                    <a:pt x="2955" y="1801"/>
                  </a:lnTo>
                  <a:lnTo>
                    <a:pt x="2979" y="1803"/>
                  </a:lnTo>
                  <a:lnTo>
                    <a:pt x="3001" y="1807"/>
                  </a:lnTo>
                  <a:lnTo>
                    <a:pt x="3024" y="1811"/>
                  </a:lnTo>
                  <a:lnTo>
                    <a:pt x="3046" y="1816"/>
                  </a:lnTo>
                  <a:lnTo>
                    <a:pt x="3068" y="1822"/>
                  </a:lnTo>
                  <a:lnTo>
                    <a:pt x="3090" y="1829"/>
                  </a:lnTo>
                  <a:lnTo>
                    <a:pt x="3112" y="1837"/>
                  </a:lnTo>
                  <a:lnTo>
                    <a:pt x="3134" y="1845"/>
                  </a:lnTo>
                  <a:lnTo>
                    <a:pt x="3154" y="1854"/>
                  </a:lnTo>
                  <a:lnTo>
                    <a:pt x="3174" y="1865"/>
                  </a:lnTo>
                  <a:lnTo>
                    <a:pt x="3194" y="1875"/>
                  </a:lnTo>
                  <a:lnTo>
                    <a:pt x="3213" y="1887"/>
                  </a:lnTo>
                  <a:lnTo>
                    <a:pt x="3233" y="1899"/>
                  </a:lnTo>
                  <a:lnTo>
                    <a:pt x="3251" y="1913"/>
                  </a:lnTo>
                  <a:lnTo>
                    <a:pt x="3268" y="1928"/>
                  </a:lnTo>
                  <a:lnTo>
                    <a:pt x="3285" y="1942"/>
                  </a:lnTo>
                  <a:lnTo>
                    <a:pt x="3301" y="1958"/>
                  </a:lnTo>
                  <a:lnTo>
                    <a:pt x="3316" y="1974"/>
                  </a:lnTo>
                  <a:lnTo>
                    <a:pt x="3330" y="1991"/>
                  </a:lnTo>
                  <a:lnTo>
                    <a:pt x="3343" y="2009"/>
                  </a:lnTo>
                  <a:lnTo>
                    <a:pt x="3356" y="2027"/>
                  </a:lnTo>
                  <a:lnTo>
                    <a:pt x="3368" y="2047"/>
                  </a:lnTo>
                  <a:lnTo>
                    <a:pt x="3379" y="2068"/>
                  </a:lnTo>
                  <a:lnTo>
                    <a:pt x="3388" y="2088"/>
                  </a:lnTo>
                  <a:lnTo>
                    <a:pt x="3396" y="2110"/>
                  </a:lnTo>
                  <a:lnTo>
                    <a:pt x="3403" y="2132"/>
                  </a:lnTo>
                  <a:lnTo>
                    <a:pt x="3409" y="2155"/>
                  </a:lnTo>
                  <a:lnTo>
                    <a:pt x="3414" y="2178"/>
                  </a:lnTo>
                  <a:lnTo>
                    <a:pt x="3417" y="2204"/>
                  </a:lnTo>
                  <a:lnTo>
                    <a:pt x="3420" y="2229"/>
                  </a:lnTo>
                  <a:lnTo>
                    <a:pt x="3420" y="2229"/>
                  </a:lnTo>
                  <a:lnTo>
                    <a:pt x="3421" y="2259"/>
                  </a:lnTo>
                  <a:lnTo>
                    <a:pt x="3420" y="2288"/>
                  </a:lnTo>
                  <a:lnTo>
                    <a:pt x="3418" y="2316"/>
                  </a:lnTo>
                  <a:lnTo>
                    <a:pt x="3416" y="2343"/>
                  </a:lnTo>
                  <a:lnTo>
                    <a:pt x="3411" y="2368"/>
                  </a:lnTo>
                  <a:lnTo>
                    <a:pt x="3406" y="2392"/>
                  </a:lnTo>
                  <a:lnTo>
                    <a:pt x="3400" y="2416"/>
                  </a:lnTo>
                  <a:lnTo>
                    <a:pt x="3393" y="2438"/>
                  </a:lnTo>
                  <a:lnTo>
                    <a:pt x="3385" y="2460"/>
                  </a:lnTo>
                  <a:lnTo>
                    <a:pt x="3376" y="2480"/>
                  </a:lnTo>
                  <a:lnTo>
                    <a:pt x="3367" y="2500"/>
                  </a:lnTo>
                  <a:lnTo>
                    <a:pt x="3357" y="2518"/>
                  </a:lnTo>
                  <a:lnTo>
                    <a:pt x="3346" y="2536"/>
                  </a:lnTo>
                  <a:lnTo>
                    <a:pt x="3336" y="2553"/>
                  </a:lnTo>
                  <a:lnTo>
                    <a:pt x="3314" y="2586"/>
                  </a:lnTo>
                  <a:lnTo>
                    <a:pt x="3292" y="2617"/>
                  </a:lnTo>
                  <a:lnTo>
                    <a:pt x="3270" y="2645"/>
                  </a:lnTo>
                  <a:lnTo>
                    <a:pt x="3250" y="2672"/>
                  </a:lnTo>
                  <a:lnTo>
                    <a:pt x="3231" y="2699"/>
                  </a:lnTo>
                  <a:lnTo>
                    <a:pt x="3222" y="2711"/>
                  </a:lnTo>
                  <a:lnTo>
                    <a:pt x="3214" y="2724"/>
                  </a:lnTo>
                  <a:lnTo>
                    <a:pt x="3207" y="2738"/>
                  </a:lnTo>
                  <a:lnTo>
                    <a:pt x="3201" y="2751"/>
                  </a:lnTo>
                  <a:lnTo>
                    <a:pt x="3196" y="2764"/>
                  </a:lnTo>
                  <a:lnTo>
                    <a:pt x="3192" y="2777"/>
                  </a:lnTo>
                  <a:lnTo>
                    <a:pt x="3189" y="2790"/>
                  </a:lnTo>
                  <a:lnTo>
                    <a:pt x="3188" y="2803"/>
                  </a:lnTo>
                  <a:lnTo>
                    <a:pt x="3188" y="2803"/>
                  </a:lnTo>
                  <a:lnTo>
                    <a:pt x="3188" y="2812"/>
                  </a:lnTo>
                  <a:lnTo>
                    <a:pt x="3189" y="2821"/>
                  </a:lnTo>
                  <a:lnTo>
                    <a:pt x="3192" y="2830"/>
                  </a:lnTo>
                  <a:lnTo>
                    <a:pt x="3196" y="2838"/>
                  </a:lnTo>
                  <a:lnTo>
                    <a:pt x="3202" y="2846"/>
                  </a:lnTo>
                  <a:lnTo>
                    <a:pt x="3208" y="2853"/>
                  </a:lnTo>
                  <a:lnTo>
                    <a:pt x="3216" y="2861"/>
                  </a:lnTo>
                  <a:lnTo>
                    <a:pt x="3225" y="2868"/>
                  </a:lnTo>
                  <a:lnTo>
                    <a:pt x="3237" y="2875"/>
                  </a:lnTo>
                  <a:lnTo>
                    <a:pt x="3248" y="2881"/>
                  </a:lnTo>
                  <a:lnTo>
                    <a:pt x="3260" y="2887"/>
                  </a:lnTo>
                  <a:lnTo>
                    <a:pt x="3273" y="2892"/>
                  </a:lnTo>
                  <a:lnTo>
                    <a:pt x="3303" y="2903"/>
                  </a:lnTo>
                  <a:lnTo>
                    <a:pt x="3335" y="2912"/>
                  </a:lnTo>
                  <a:lnTo>
                    <a:pt x="3373" y="2920"/>
                  </a:lnTo>
                  <a:lnTo>
                    <a:pt x="3411" y="2927"/>
                  </a:lnTo>
                  <a:lnTo>
                    <a:pt x="3453" y="2934"/>
                  </a:lnTo>
                  <a:lnTo>
                    <a:pt x="3496" y="2939"/>
                  </a:lnTo>
                  <a:lnTo>
                    <a:pt x="3543" y="2944"/>
                  </a:lnTo>
                  <a:lnTo>
                    <a:pt x="3590" y="2948"/>
                  </a:lnTo>
                  <a:lnTo>
                    <a:pt x="3640" y="2951"/>
                  </a:lnTo>
                  <a:lnTo>
                    <a:pt x="3689" y="2953"/>
                  </a:lnTo>
                  <a:lnTo>
                    <a:pt x="3790" y="2956"/>
                  </a:lnTo>
                  <a:lnTo>
                    <a:pt x="3890" y="2957"/>
                  </a:lnTo>
                  <a:lnTo>
                    <a:pt x="3989" y="2957"/>
                  </a:lnTo>
                  <a:lnTo>
                    <a:pt x="4082" y="2955"/>
                  </a:lnTo>
                  <a:lnTo>
                    <a:pt x="4168" y="2953"/>
                  </a:lnTo>
                  <a:lnTo>
                    <a:pt x="4242" y="2951"/>
                  </a:lnTo>
                  <a:lnTo>
                    <a:pt x="4351" y="2947"/>
                  </a:lnTo>
                  <a:lnTo>
                    <a:pt x="4351" y="2947"/>
                  </a:lnTo>
                  <a:lnTo>
                    <a:pt x="4349" y="2836"/>
                  </a:lnTo>
                  <a:lnTo>
                    <a:pt x="4347" y="2685"/>
                  </a:lnTo>
                  <a:lnTo>
                    <a:pt x="4346" y="2509"/>
                  </a:lnTo>
                  <a:lnTo>
                    <a:pt x="4346" y="2415"/>
                  </a:lnTo>
                  <a:lnTo>
                    <a:pt x="4346" y="2321"/>
                  </a:lnTo>
                  <a:lnTo>
                    <a:pt x="4348" y="2229"/>
                  </a:lnTo>
                  <a:lnTo>
                    <a:pt x="4350" y="2139"/>
                  </a:lnTo>
                  <a:lnTo>
                    <a:pt x="4353" y="2054"/>
                  </a:lnTo>
                  <a:lnTo>
                    <a:pt x="4357" y="1978"/>
                  </a:lnTo>
                  <a:lnTo>
                    <a:pt x="4362" y="1908"/>
                  </a:lnTo>
                  <a:lnTo>
                    <a:pt x="4365" y="1878"/>
                  </a:lnTo>
                  <a:lnTo>
                    <a:pt x="4369" y="1851"/>
                  </a:lnTo>
                  <a:lnTo>
                    <a:pt x="4373" y="1827"/>
                  </a:lnTo>
                  <a:lnTo>
                    <a:pt x="4377" y="1806"/>
                  </a:lnTo>
                  <a:lnTo>
                    <a:pt x="4381" y="1788"/>
                  </a:lnTo>
                  <a:lnTo>
                    <a:pt x="4386" y="1775"/>
                  </a:lnTo>
                  <a:lnTo>
                    <a:pt x="4386" y="1775"/>
                  </a:lnTo>
                  <a:lnTo>
                    <a:pt x="4392" y="1764"/>
                  </a:lnTo>
                  <a:lnTo>
                    <a:pt x="4397" y="1754"/>
                  </a:lnTo>
                  <a:lnTo>
                    <a:pt x="4403" y="1744"/>
                  </a:lnTo>
                  <a:lnTo>
                    <a:pt x="4409" y="1736"/>
                  </a:lnTo>
                  <a:lnTo>
                    <a:pt x="4416" y="1728"/>
                  </a:lnTo>
                  <a:lnTo>
                    <a:pt x="4422" y="1722"/>
                  </a:lnTo>
                  <a:lnTo>
                    <a:pt x="4429" y="1716"/>
                  </a:lnTo>
                  <a:lnTo>
                    <a:pt x="4437" y="1710"/>
                  </a:lnTo>
                  <a:lnTo>
                    <a:pt x="4444" y="1706"/>
                  </a:lnTo>
                  <a:lnTo>
                    <a:pt x="4452" y="1702"/>
                  </a:lnTo>
                  <a:lnTo>
                    <a:pt x="4459" y="1698"/>
                  </a:lnTo>
                  <a:lnTo>
                    <a:pt x="4467" y="1696"/>
                  </a:lnTo>
                  <a:lnTo>
                    <a:pt x="4475" y="1694"/>
                  </a:lnTo>
                  <a:lnTo>
                    <a:pt x="4483" y="1692"/>
                  </a:lnTo>
                  <a:lnTo>
                    <a:pt x="4500" y="1691"/>
                  </a:lnTo>
                  <a:lnTo>
                    <a:pt x="4518" y="1692"/>
                  </a:lnTo>
                  <a:lnTo>
                    <a:pt x="4536" y="1695"/>
                  </a:lnTo>
                  <a:lnTo>
                    <a:pt x="4556" y="1699"/>
                  </a:lnTo>
                  <a:lnTo>
                    <a:pt x="4576" y="1705"/>
                  </a:lnTo>
                  <a:lnTo>
                    <a:pt x="4597" y="1713"/>
                  </a:lnTo>
                  <a:lnTo>
                    <a:pt x="4618" y="1722"/>
                  </a:lnTo>
                  <a:lnTo>
                    <a:pt x="4639" y="1731"/>
                  </a:lnTo>
                  <a:lnTo>
                    <a:pt x="4661" y="1742"/>
                  </a:lnTo>
                  <a:lnTo>
                    <a:pt x="4707" y="1765"/>
                  </a:lnTo>
                  <a:lnTo>
                    <a:pt x="4754" y="1791"/>
                  </a:lnTo>
                  <a:lnTo>
                    <a:pt x="4802" y="1815"/>
                  </a:lnTo>
                  <a:lnTo>
                    <a:pt x="4826" y="1827"/>
                  </a:lnTo>
                  <a:lnTo>
                    <a:pt x="4852" y="1838"/>
                  </a:lnTo>
                  <a:lnTo>
                    <a:pt x="4877" y="1849"/>
                  </a:lnTo>
                  <a:lnTo>
                    <a:pt x="4902" y="1858"/>
                  </a:lnTo>
                  <a:lnTo>
                    <a:pt x="4927" y="1867"/>
                  </a:lnTo>
                  <a:lnTo>
                    <a:pt x="4952" y="1874"/>
                  </a:lnTo>
                  <a:lnTo>
                    <a:pt x="4978" y="1880"/>
                  </a:lnTo>
                  <a:lnTo>
                    <a:pt x="5004" y="1884"/>
                  </a:lnTo>
                  <a:lnTo>
                    <a:pt x="5029" y="1886"/>
                  </a:lnTo>
                  <a:lnTo>
                    <a:pt x="5054" y="1887"/>
                  </a:lnTo>
                  <a:lnTo>
                    <a:pt x="5054" y="1887"/>
                  </a:lnTo>
                  <a:lnTo>
                    <a:pt x="5079" y="1885"/>
                  </a:lnTo>
                  <a:lnTo>
                    <a:pt x="5105" y="1883"/>
                  </a:lnTo>
                  <a:lnTo>
                    <a:pt x="5129" y="1879"/>
                  </a:lnTo>
                  <a:lnTo>
                    <a:pt x="5151" y="1874"/>
                  </a:lnTo>
                  <a:lnTo>
                    <a:pt x="5173" y="1868"/>
                  </a:lnTo>
                  <a:lnTo>
                    <a:pt x="5194" y="1862"/>
                  </a:lnTo>
                  <a:lnTo>
                    <a:pt x="5214" y="1854"/>
                  </a:lnTo>
                  <a:lnTo>
                    <a:pt x="5234" y="1845"/>
                  </a:lnTo>
                  <a:lnTo>
                    <a:pt x="5253" y="1835"/>
                  </a:lnTo>
                  <a:lnTo>
                    <a:pt x="5270" y="1824"/>
                  </a:lnTo>
                  <a:lnTo>
                    <a:pt x="5287" y="1813"/>
                  </a:lnTo>
                  <a:lnTo>
                    <a:pt x="5303" y="1800"/>
                  </a:lnTo>
                  <a:lnTo>
                    <a:pt x="5318" y="1786"/>
                  </a:lnTo>
                  <a:lnTo>
                    <a:pt x="5332" y="1772"/>
                  </a:lnTo>
                  <a:lnTo>
                    <a:pt x="5345" y="1758"/>
                  </a:lnTo>
                  <a:lnTo>
                    <a:pt x="5358" y="1742"/>
                  </a:lnTo>
                  <a:lnTo>
                    <a:pt x="5369" y="1727"/>
                  </a:lnTo>
                  <a:lnTo>
                    <a:pt x="5381" y="1710"/>
                  </a:lnTo>
                  <a:lnTo>
                    <a:pt x="5391" y="1693"/>
                  </a:lnTo>
                  <a:lnTo>
                    <a:pt x="5400" y="1676"/>
                  </a:lnTo>
                  <a:lnTo>
                    <a:pt x="5408" y="1658"/>
                  </a:lnTo>
                  <a:lnTo>
                    <a:pt x="5416" y="1638"/>
                  </a:lnTo>
                  <a:lnTo>
                    <a:pt x="5423" y="1619"/>
                  </a:lnTo>
                  <a:lnTo>
                    <a:pt x="5429" y="1600"/>
                  </a:lnTo>
                  <a:lnTo>
                    <a:pt x="5434" y="1581"/>
                  </a:lnTo>
                  <a:lnTo>
                    <a:pt x="5438" y="1561"/>
                  </a:lnTo>
                  <a:lnTo>
                    <a:pt x="5442" y="1541"/>
                  </a:lnTo>
                  <a:lnTo>
                    <a:pt x="5444" y="1520"/>
                  </a:lnTo>
                  <a:lnTo>
                    <a:pt x="5446" y="1499"/>
                  </a:lnTo>
                  <a:lnTo>
                    <a:pt x="5448" y="1479"/>
                  </a:lnTo>
                  <a:lnTo>
                    <a:pt x="5448" y="1458"/>
                  </a:lnTo>
                  <a:lnTo>
                    <a:pt x="5448" y="1438"/>
                  </a:lnTo>
                  <a:lnTo>
                    <a:pt x="5447" y="1417"/>
                  </a:lnTo>
                  <a:lnTo>
                    <a:pt x="5445" y="1396"/>
                  </a:lnTo>
                  <a:lnTo>
                    <a:pt x="5442" y="1375"/>
                  </a:lnTo>
                  <a:lnTo>
                    <a:pt x="5439" y="1354"/>
                  </a:lnTo>
                  <a:lnTo>
                    <a:pt x="5435" y="1334"/>
                  </a:lnTo>
                  <a:lnTo>
                    <a:pt x="5430" y="1314"/>
                  </a:lnTo>
                  <a:lnTo>
                    <a:pt x="5425" y="1294"/>
                  </a:lnTo>
                  <a:lnTo>
                    <a:pt x="5419" y="1274"/>
                  </a:lnTo>
                  <a:lnTo>
                    <a:pt x="5412" y="1255"/>
                  </a:lnTo>
                  <a:lnTo>
                    <a:pt x="5404" y="1235"/>
                  </a:lnTo>
                  <a:lnTo>
                    <a:pt x="5396" y="1216"/>
                  </a:lnTo>
                  <a:lnTo>
                    <a:pt x="5387" y="1198"/>
                  </a:lnTo>
                  <a:lnTo>
                    <a:pt x="5377" y="1180"/>
                  </a:lnTo>
                  <a:lnTo>
                    <a:pt x="5366" y="1163"/>
                  </a:lnTo>
                  <a:lnTo>
                    <a:pt x="5354" y="1146"/>
                  </a:lnTo>
                  <a:lnTo>
                    <a:pt x="5343" y="1130"/>
                  </a:lnTo>
                  <a:lnTo>
                    <a:pt x="5330" y="1114"/>
                  </a:lnTo>
                  <a:lnTo>
                    <a:pt x="5317" y="1099"/>
                  </a:lnTo>
                  <a:lnTo>
                    <a:pt x="5303" y="1084"/>
                  </a:lnTo>
                  <a:lnTo>
                    <a:pt x="5289" y="1071"/>
                  </a:lnTo>
                  <a:lnTo>
                    <a:pt x="5273" y="1058"/>
                  </a:lnTo>
                  <a:lnTo>
                    <a:pt x="5258" y="1046"/>
                  </a:lnTo>
                  <a:lnTo>
                    <a:pt x="5241" y="1035"/>
                  </a:lnTo>
                  <a:lnTo>
                    <a:pt x="5223" y="1025"/>
                  </a:lnTo>
                  <a:lnTo>
                    <a:pt x="5205" y="1015"/>
                  </a:lnTo>
                  <a:lnTo>
                    <a:pt x="5187" y="1007"/>
                  </a:lnTo>
                  <a:lnTo>
                    <a:pt x="5168" y="1000"/>
                  </a:lnTo>
                  <a:lnTo>
                    <a:pt x="5148" y="993"/>
                  </a:lnTo>
                  <a:lnTo>
                    <a:pt x="5128" y="988"/>
                  </a:lnTo>
                  <a:lnTo>
                    <a:pt x="5107" y="983"/>
                  </a:lnTo>
                  <a:lnTo>
                    <a:pt x="5084" y="980"/>
                  </a:lnTo>
                  <a:lnTo>
                    <a:pt x="5062" y="978"/>
                  </a:lnTo>
                  <a:lnTo>
                    <a:pt x="5062" y="978"/>
                  </a:lnTo>
                  <a:lnTo>
                    <a:pt x="5033" y="977"/>
                  </a:lnTo>
                  <a:lnTo>
                    <a:pt x="5006" y="977"/>
                  </a:lnTo>
                  <a:lnTo>
                    <a:pt x="4980" y="979"/>
                  </a:lnTo>
                  <a:lnTo>
                    <a:pt x="4954" y="982"/>
                  </a:lnTo>
                  <a:lnTo>
                    <a:pt x="4930" y="987"/>
                  </a:lnTo>
                  <a:lnTo>
                    <a:pt x="4907" y="992"/>
                  </a:lnTo>
                  <a:lnTo>
                    <a:pt x="4885" y="998"/>
                  </a:lnTo>
                  <a:lnTo>
                    <a:pt x="4865" y="1005"/>
                  </a:lnTo>
                  <a:lnTo>
                    <a:pt x="4845" y="1013"/>
                  </a:lnTo>
                  <a:lnTo>
                    <a:pt x="4825" y="1022"/>
                  </a:lnTo>
                  <a:lnTo>
                    <a:pt x="4806" y="1031"/>
                  </a:lnTo>
                  <a:lnTo>
                    <a:pt x="4789" y="1041"/>
                  </a:lnTo>
                  <a:lnTo>
                    <a:pt x="4772" y="1051"/>
                  </a:lnTo>
                  <a:lnTo>
                    <a:pt x="4755" y="1061"/>
                  </a:lnTo>
                  <a:lnTo>
                    <a:pt x="4724" y="1083"/>
                  </a:lnTo>
                  <a:lnTo>
                    <a:pt x="4693" y="1105"/>
                  </a:lnTo>
                  <a:lnTo>
                    <a:pt x="4665" y="1127"/>
                  </a:lnTo>
                  <a:lnTo>
                    <a:pt x="4638" y="1148"/>
                  </a:lnTo>
                  <a:lnTo>
                    <a:pt x="4610" y="1167"/>
                  </a:lnTo>
                  <a:lnTo>
                    <a:pt x="4596" y="1175"/>
                  </a:lnTo>
                  <a:lnTo>
                    <a:pt x="4583" y="1183"/>
                  </a:lnTo>
                  <a:lnTo>
                    <a:pt x="4569" y="1190"/>
                  </a:lnTo>
                  <a:lnTo>
                    <a:pt x="4553" y="1196"/>
                  </a:lnTo>
                  <a:lnTo>
                    <a:pt x="4539" y="1201"/>
                  </a:lnTo>
                  <a:lnTo>
                    <a:pt x="4524" y="1205"/>
                  </a:lnTo>
                  <a:lnTo>
                    <a:pt x="4509" y="1208"/>
                  </a:lnTo>
                  <a:lnTo>
                    <a:pt x="4493" y="1210"/>
                  </a:lnTo>
                  <a:lnTo>
                    <a:pt x="4493" y="1210"/>
                  </a:lnTo>
                  <a:lnTo>
                    <a:pt x="4483" y="1210"/>
                  </a:lnTo>
                  <a:lnTo>
                    <a:pt x="4472" y="1209"/>
                  </a:lnTo>
                  <a:lnTo>
                    <a:pt x="4463" y="1207"/>
                  </a:lnTo>
                  <a:lnTo>
                    <a:pt x="4453" y="1205"/>
                  </a:lnTo>
                  <a:lnTo>
                    <a:pt x="4444" y="1201"/>
                  </a:lnTo>
                  <a:lnTo>
                    <a:pt x="4436" y="1197"/>
                  </a:lnTo>
                  <a:lnTo>
                    <a:pt x="4427" y="1192"/>
                  </a:lnTo>
                  <a:lnTo>
                    <a:pt x="4419" y="1186"/>
                  </a:lnTo>
                  <a:lnTo>
                    <a:pt x="4411" y="1179"/>
                  </a:lnTo>
                  <a:lnTo>
                    <a:pt x="4404" y="1172"/>
                  </a:lnTo>
                  <a:lnTo>
                    <a:pt x="4397" y="1163"/>
                  </a:lnTo>
                  <a:lnTo>
                    <a:pt x="4390" y="1154"/>
                  </a:lnTo>
                  <a:lnTo>
                    <a:pt x="4384" y="1144"/>
                  </a:lnTo>
                  <a:lnTo>
                    <a:pt x="4378" y="1133"/>
                  </a:lnTo>
                  <a:lnTo>
                    <a:pt x="4367" y="1108"/>
                  </a:lnTo>
                  <a:lnTo>
                    <a:pt x="4357" y="1082"/>
                  </a:lnTo>
                  <a:lnTo>
                    <a:pt x="4348" y="1052"/>
                  </a:lnTo>
                  <a:lnTo>
                    <a:pt x="4340" y="1021"/>
                  </a:lnTo>
                  <a:lnTo>
                    <a:pt x="4334" y="985"/>
                  </a:lnTo>
                  <a:lnTo>
                    <a:pt x="4328" y="948"/>
                  </a:lnTo>
                  <a:lnTo>
                    <a:pt x="4323" y="909"/>
                  </a:lnTo>
                  <a:lnTo>
                    <a:pt x="4319" y="868"/>
                  </a:lnTo>
                  <a:lnTo>
                    <a:pt x="4316" y="824"/>
                  </a:lnTo>
                  <a:lnTo>
                    <a:pt x="4316" y="824"/>
                  </a:lnTo>
                  <a:lnTo>
                    <a:pt x="4313" y="782"/>
                  </a:lnTo>
                  <a:lnTo>
                    <a:pt x="4312" y="739"/>
                  </a:lnTo>
                  <a:lnTo>
                    <a:pt x="4310" y="648"/>
                  </a:lnTo>
                  <a:lnTo>
                    <a:pt x="4310" y="551"/>
                  </a:lnTo>
                  <a:lnTo>
                    <a:pt x="4311" y="450"/>
                  </a:lnTo>
                  <a:lnTo>
                    <a:pt x="4314" y="346"/>
                  </a:lnTo>
                  <a:lnTo>
                    <a:pt x="4318" y="239"/>
                  </a:lnTo>
                  <a:lnTo>
                    <a:pt x="4327" y="18"/>
                  </a:lnTo>
                  <a:lnTo>
                    <a:pt x="4327" y="18"/>
                  </a:lnTo>
                  <a:lnTo>
                    <a:pt x="4207" y="13"/>
                  </a:lnTo>
                  <a:lnTo>
                    <a:pt x="4061" y="6"/>
                  </a:lnTo>
                  <a:lnTo>
                    <a:pt x="3982" y="4"/>
                  </a:lnTo>
                  <a:lnTo>
                    <a:pt x="3901" y="2"/>
                  </a:lnTo>
                  <a:lnTo>
                    <a:pt x="3817" y="0"/>
                  </a:lnTo>
                  <a:lnTo>
                    <a:pt x="3733" y="0"/>
                  </a:lnTo>
                  <a:lnTo>
                    <a:pt x="3651" y="1"/>
                  </a:lnTo>
                  <a:lnTo>
                    <a:pt x="3570" y="4"/>
                  </a:lnTo>
                  <a:lnTo>
                    <a:pt x="3493" y="9"/>
                  </a:lnTo>
                  <a:lnTo>
                    <a:pt x="3456" y="12"/>
                  </a:lnTo>
                  <a:lnTo>
                    <a:pt x="3421" y="15"/>
                  </a:lnTo>
                  <a:lnTo>
                    <a:pt x="3387" y="19"/>
                  </a:lnTo>
                  <a:lnTo>
                    <a:pt x="3354" y="24"/>
                  </a:lnTo>
                  <a:lnTo>
                    <a:pt x="3324" y="29"/>
                  </a:lnTo>
                  <a:lnTo>
                    <a:pt x="3295" y="35"/>
                  </a:lnTo>
                  <a:lnTo>
                    <a:pt x="3269" y="42"/>
                  </a:lnTo>
                  <a:lnTo>
                    <a:pt x="3245" y="50"/>
                  </a:lnTo>
                  <a:lnTo>
                    <a:pt x="3222" y="59"/>
                  </a:lnTo>
                  <a:lnTo>
                    <a:pt x="3202" y="68"/>
                  </a:lnTo>
                  <a:lnTo>
                    <a:pt x="3202" y="68"/>
                  </a:lnTo>
                  <a:lnTo>
                    <a:pt x="3194" y="73"/>
                  </a:lnTo>
                  <a:lnTo>
                    <a:pt x="3187" y="79"/>
                  </a:lnTo>
                  <a:lnTo>
                    <a:pt x="3182" y="85"/>
                  </a:lnTo>
                  <a:lnTo>
                    <a:pt x="3179" y="92"/>
                  </a:lnTo>
                  <a:lnTo>
                    <a:pt x="3177" y="100"/>
                  </a:lnTo>
                  <a:lnTo>
                    <a:pt x="3176" y="108"/>
                  </a:lnTo>
                  <a:lnTo>
                    <a:pt x="3177" y="117"/>
                  </a:lnTo>
                  <a:lnTo>
                    <a:pt x="3179" y="127"/>
                  </a:lnTo>
                  <a:lnTo>
                    <a:pt x="3182" y="138"/>
                  </a:lnTo>
                  <a:lnTo>
                    <a:pt x="3186" y="150"/>
                  </a:lnTo>
                  <a:lnTo>
                    <a:pt x="3197" y="175"/>
                  </a:lnTo>
                  <a:lnTo>
                    <a:pt x="3226" y="238"/>
                  </a:lnTo>
                  <a:lnTo>
                    <a:pt x="3243" y="275"/>
                  </a:lnTo>
                  <a:lnTo>
                    <a:pt x="3260" y="316"/>
                  </a:lnTo>
                  <a:lnTo>
                    <a:pt x="3268" y="339"/>
                  </a:lnTo>
                  <a:lnTo>
                    <a:pt x="3276" y="363"/>
                  </a:lnTo>
                  <a:lnTo>
                    <a:pt x="3283" y="387"/>
                  </a:lnTo>
                  <a:lnTo>
                    <a:pt x="3290" y="413"/>
                  </a:lnTo>
                  <a:lnTo>
                    <a:pt x="3296" y="440"/>
                  </a:lnTo>
                  <a:lnTo>
                    <a:pt x="3302" y="469"/>
                  </a:lnTo>
                  <a:lnTo>
                    <a:pt x="3307" y="499"/>
                  </a:lnTo>
                  <a:lnTo>
                    <a:pt x="3311" y="530"/>
                  </a:lnTo>
                  <a:lnTo>
                    <a:pt x="3314" y="562"/>
                  </a:lnTo>
                  <a:lnTo>
                    <a:pt x="3316" y="596"/>
                  </a:lnTo>
                  <a:lnTo>
                    <a:pt x="3316" y="631"/>
                  </a:lnTo>
                  <a:lnTo>
                    <a:pt x="3316" y="668"/>
                  </a:lnTo>
                  <a:lnTo>
                    <a:pt x="3316" y="668"/>
                  </a:lnTo>
                  <a:lnTo>
                    <a:pt x="3314" y="691"/>
                  </a:lnTo>
                  <a:lnTo>
                    <a:pt x="3311" y="713"/>
                  </a:lnTo>
                  <a:lnTo>
                    <a:pt x="3306" y="736"/>
                  </a:lnTo>
                  <a:lnTo>
                    <a:pt x="3300" y="758"/>
                  </a:lnTo>
                  <a:lnTo>
                    <a:pt x="3293" y="778"/>
                  </a:lnTo>
                  <a:lnTo>
                    <a:pt x="3285" y="798"/>
                  </a:lnTo>
                  <a:lnTo>
                    <a:pt x="3275" y="817"/>
                  </a:lnTo>
                  <a:lnTo>
                    <a:pt x="3264" y="835"/>
                  </a:lnTo>
                  <a:lnTo>
                    <a:pt x="3252" y="854"/>
                  </a:lnTo>
                  <a:lnTo>
                    <a:pt x="3239" y="870"/>
                  </a:lnTo>
                  <a:lnTo>
                    <a:pt x="3224" y="886"/>
                  </a:lnTo>
                  <a:lnTo>
                    <a:pt x="3209" y="902"/>
                  </a:lnTo>
                  <a:lnTo>
                    <a:pt x="3193" y="917"/>
                  </a:lnTo>
                  <a:lnTo>
                    <a:pt x="3176" y="930"/>
                  </a:lnTo>
                  <a:lnTo>
                    <a:pt x="3159" y="944"/>
                  </a:lnTo>
                  <a:lnTo>
                    <a:pt x="3141" y="956"/>
                  </a:lnTo>
                  <a:lnTo>
                    <a:pt x="3122" y="968"/>
                  </a:lnTo>
                  <a:lnTo>
                    <a:pt x="3102" y="979"/>
                  </a:lnTo>
                  <a:lnTo>
                    <a:pt x="3081" y="990"/>
                  </a:lnTo>
                  <a:lnTo>
                    <a:pt x="3061" y="1000"/>
                  </a:lnTo>
                  <a:lnTo>
                    <a:pt x="3040" y="1009"/>
                  </a:lnTo>
                  <a:lnTo>
                    <a:pt x="3019" y="1017"/>
                  </a:lnTo>
                  <a:lnTo>
                    <a:pt x="2997" y="1024"/>
                  </a:lnTo>
                  <a:lnTo>
                    <a:pt x="2975" y="1031"/>
                  </a:lnTo>
                  <a:lnTo>
                    <a:pt x="2952" y="1037"/>
                  </a:lnTo>
                  <a:lnTo>
                    <a:pt x="2930" y="1042"/>
                  </a:lnTo>
                  <a:lnTo>
                    <a:pt x="2907" y="1046"/>
                  </a:lnTo>
                  <a:lnTo>
                    <a:pt x="2885" y="1050"/>
                  </a:lnTo>
                  <a:lnTo>
                    <a:pt x="2862" y="1053"/>
                  </a:lnTo>
                  <a:lnTo>
                    <a:pt x="2840" y="1055"/>
                  </a:lnTo>
                  <a:lnTo>
                    <a:pt x="2817" y="1056"/>
                  </a:lnTo>
                  <a:lnTo>
                    <a:pt x="2795" y="1057"/>
                  </a:lnTo>
                  <a:lnTo>
                    <a:pt x="2795" y="1057"/>
                  </a:lnTo>
                  <a:lnTo>
                    <a:pt x="2772" y="1057"/>
                  </a:lnTo>
                  <a:lnTo>
                    <a:pt x="2750" y="1056"/>
                  </a:lnTo>
                  <a:lnTo>
                    <a:pt x="2728" y="1055"/>
                  </a:lnTo>
                  <a:lnTo>
                    <a:pt x="2707" y="1053"/>
                  </a:lnTo>
                  <a:lnTo>
                    <a:pt x="2685" y="1051"/>
                  </a:lnTo>
                  <a:lnTo>
                    <a:pt x="2666" y="1048"/>
                  </a:lnTo>
                  <a:lnTo>
                    <a:pt x="2647" y="1044"/>
                  </a:lnTo>
                  <a:lnTo>
                    <a:pt x="2628" y="1040"/>
                  </a:lnTo>
                  <a:lnTo>
                    <a:pt x="2610" y="1035"/>
                  </a:lnTo>
                  <a:lnTo>
                    <a:pt x="2593" y="1030"/>
                  </a:lnTo>
                  <a:lnTo>
                    <a:pt x="2576" y="1024"/>
                  </a:lnTo>
                  <a:lnTo>
                    <a:pt x="2559" y="1017"/>
                  </a:lnTo>
                  <a:lnTo>
                    <a:pt x="2544" y="1011"/>
                  </a:lnTo>
                  <a:lnTo>
                    <a:pt x="2529" y="1003"/>
                  </a:lnTo>
                  <a:lnTo>
                    <a:pt x="2514" y="995"/>
                  </a:lnTo>
                  <a:lnTo>
                    <a:pt x="2500" y="987"/>
                  </a:lnTo>
                  <a:lnTo>
                    <a:pt x="2487" y="977"/>
                  </a:lnTo>
                  <a:lnTo>
                    <a:pt x="2475" y="968"/>
                  </a:lnTo>
                  <a:lnTo>
                    <a:pt x="2463" y="958"/>
                  </a:lnTo>
                  <a:lnTo>
                    <a:pt x="2451" y="948"/>
                  </a:lnTo>
                  <a:lnTo>
                    <a:pt x="2440" y="938"/>
                  </a:lnTo>
                  <a:lnTo>
                    <a:pt x="2430" y="927"/>
                  </a:lnTo>
                  <a:lnTo>
                    <a:pt x="2419" y="915"/>
                  </a:lnTo>
                  <a:lnTo>
                    <a:pt x="2410" y="904"/>
                  </a:lnTo>
                  <a:lnTo>
                    <a:pt x="2401" y="891"/>
                  </a:lnTo>
                  <a:lnTo>
                    <a:pt x="2393" y="879"/>
                  </a:lnTo>
                  <a:lnTo>
                    <a:pt x="2386" y="866"/>
                  </a:lnTo>
                  <a:lnTo>
                    <a:pt x="2379" y="853"/>
                  </a:lnTo>
                  <a:lnTo>
                    <a:pt x="2372" y="838"/>
                  </a:lnTo>
                  <a:lnTo>
                    <a:pt x="2366" y="825"/>
                  </a:lnTo>
                  <a:lnTo>
                    <a:pt x="2356" y="796"/>
                  </a:lnTo>
                  <a:lnTo>
                    <a:pt x="2347" y="767"/>
                  </a:lnTo>
                  <a:lnTo>
                    <a:pt x="2341" y="736"/>
                  </a:lnTo>
                  <a:lnTo>
                    <a:pt x="2337" y="703"/>
                  </a:lnTo>
                  <a:lnTo>
                    <a:pt x="2334" y="671"/>
                  </a:lnTo>
                  <a:lnTo>
                    <a:pt x="2334" y="638"/>
                  </a:lnTo>
                  <a:lnTo>
                    <a:pt x="2336" y="604"/>
                  </a:lnTo>
                  <a:lnTo>
                    <a:pt x="2339" y="568"/>
                  </a:lnTo>
                  <a:lnTo>
                    <a:pt x="2344" y="533"/>
                  </a:lnTo>
                  <a:lnTo>
                    <a:pt x="2351" y="498"/>
                  </a:lnTo>
                  <a:lnTo>
                    <a:pt x="2360" y="462"/>
                  </a:lnTo>
                  <a:lnTo>
                    <a:pt x="2371" y="425"/>
                  </a:lnTo>
                  <a:lnTo>
                    <a:pt x="2384" y="389"/>
                  </a:lnTo>
                  <a:lnTo>
                    <a:pt x="2398" y="353"/>
                  </a:lnTo>
                  <a:lnTo>
                    <a:pt x="2413" y="316"/>
                  </a:lnTo>
                  <a:lnTo>
                    <a:pt x="2432" y="280"/>
                  </a:lnTo>
                  <a:lnTo>
                    <a:pt x="2451" y="245"/>
                  </a:lnTo>
                  <a:lnTo>
                    <a:pt x="2451" y="245"/>
                  </a:lnTo>
                  <a:lnTo>
                    <a:pt x="2466" y="217"/>
                  </a:lnTo>
                  <a:lnTo>
                    <a:pt x="2479" y="192"/>
                  </a:lnTo>
                  <a:lnTo>
                    <a:pt x="2483" y="179"/>
                  </a:lnTo>
                  <a:lnTo>
                    <a:pt x="2487" y="168"/>
                  </a:lnTo>
                  <a:lnTo>
                    <a:pt x="2490" y="157"/>
                  </a:lnTo>
                  <a:lnTo>
                    <a:pt x="2492" y="146"/>
                  </a:lnTo>
                  <a:lnTo>
                    <a:pt x="2492" y="135"/>
                  </a:lnTo>
                  <a:lnTo>
                    <a:pt x="2490" y="124"/>
                  </a:lnTo>
                  <a:lnTo>
                    <a:pt x="2487" y="113"/>
                  </a:lnTo>
                  <a:lnTo>
                    <a:pt x="2482" y="102"/>
                  </a:lnTo>
                  <a:lnTo>
                    <a:pt x="2476" y="91"/>
                  </a:lnTo>
                  <a:lnTo>
                    <a:pt x="2467" y="79"/>
                  </a:lnTo>
                  <a:lnTo>
                    <a:pt x="2456" y="67"/>
                  </a:lnTo>
                  <a:lnTo>
                    <a:pt x="2443" y="55"/>
                  </a:lnTo>
                  <a:lnTo>
                    <a:pt x="2443" y="55"/>
                  </a:lnTo>
                  <a:lnTo>
                    <a:pt x="2434" y="48"/>
                  </a:lnTo>
                  <a:lnTo>
                    <a:pt x="2422" y="42"/>
                  </a:lnTo>
                  <a:lnTo>
                    <a:pt x="2408" y="37"/>
                  </a:lnTo>
                  <a:lnTo>
                    <a:pt x="2391" y="32"/>
                  </a:lnTo>
                  <a:lnTo>
                    <a:pt x="2372" y="28"/>
                  </a:lnTo>
                  <a:lnTo>
                    <a:pt x="2350" y="24"/>
                  </a:lnTo>
                  <a:lnTo>
                    <a:pt x="2327" y="21"/>
                  </a:lnTo>
                  <a:lnTo>
                    <a:pt x="2301" y="18"/>
                  </a:lnTo>
                  <a:lnTo>
                    <a:pt x="2243" y="13"/>
                  </a:lnTo>
                  <a:lnTo>
                    <a:pt x="2180" y="10"/>
                  </a:lnTo>
                  <a:lnTo>
                    <a:pt x="2109" y="8"/>
                  </a:lnTo>
                  <a:lnTo>
                    <a:pt x="2036" y="6"/>
                  </a:lnTo>
                  <a:lnTo>
                    <a:pt x="1958" y="6"/>
                  </a:lnTo>
                  <a:lnTo>
                    <a:pt x="1877" y="7"/>
                  </a:lnTo>
                  <a:lnTo>
                    <a:pt x="1714" y="9"/>
                  </a:lnTo>
                  <a:lnTo>
                    <a:pt x="1403" y="16"/>
                  </a:lnTo>
                  <a:lnTo>
                    <a:pt x="1403" y="16"/>
                  </a:lnTo>
                  <a:lnTo>
                    <a:pt x="1409" y="179"/>
                  </a:lnTo>
                  <a:lnTo>
                    <a:pt x="1415" y="347"/>
                  </a:lnTo>
                  <a:lnTo>
                    <a:pt x="1419" y="514"/>
                  </a:lnTo>
                  <a:lnTo>
                    <a:pt x="1420" y="596"/>
                  </a:lnTo>
                  <a:lnTo>
                    <a:pt x="1421" y="675"/>
                  </a:lnTo>
                  <a:lnTo>
                    <a:pt x="1421" y="753"/>
                  </a:lnTo>
                  <a:lnTo>
                    <a:pt x="1419" y="826"/>
                  </a:lnTo>
                  <a:lnTo>
                    <a:pt x="1417" y="897"/>
                  </a:lnTo>
                  <a:lnTo>
                    <a:pt x="1413" y="962"/>
                  </a:lnTo>
                  <a:lnTo>
                    <a:pt x="1408" y="1022"/>
                  </a:lnTo>
                  <a:lnTo>
                    <a:pt x="1404" y="1050"/>
                  </a:lnTo>
                  <a:lnTo>
                    <a:pt x="1401" y="1076"/>
                  </a:lnTo>
                  <a:lnTo>
                    <a:pt x="1396" y="1101"/>
                  </a:lnTo>
                  <a:lnTo>
                    <a:pt x="1392" y="1125"/>
                  </a:lnTo>
                  <a:lnTo>
                    <a:pt x="1387" y="1146"/>
                  </a:lnTo>
                  <a:lnTo>
                    <a:pt x="1381" y="1165"/>
                  </a:lnTo>
                  <a:lnTo>
                    <a:pt x="1381" y="1165"/>
                  </a:lnTo>
                  <a:lnTo>
                    <a:pt x="1376" y="1179"/>
                  </a:lnTo>
                  <a:lnTo>
                    <a:pt x="1371" y="1192"/>
                  </a:lnTo>
                  <a:lnTo>
                    <a:pt x="1366" y="1203"/>
                  </a:lnTo>
                  <a:lnTo>
                    <a:pt x="1360" y="1214"/>
                  </a:lnTo>
                  <a:lnTo>
                    <a:pt x="1352" y="1222"/>
                  </a:lnTo>
                  <a:lnTo>
                    <a:pt x="1346" y="1230"/>
                  </a:lnTo>
                  <a:lnTo>
                    <a:pt x="1339" y="1236"/>
                  </a:lnTo>
                  <a:lnTo>
                    <a:pt x="1331" y="1242"/>
                  </a:lnTo>
                  <a:lnTo>
                    <a:pt x="1324" y="1246"/>
                  </a:lnTo>
                  <a:lnTo>
                    <a:pt x="1315" y="1249"/>
                  </a:lnTo>
                  <a:lnTo>
                    <a:pt x="1307" y="1251"/>
                  </a:lnTo>
                  <a:lnTo>
                    <a:pt x="1298" y="1253"/>
                  </a:lnTo>
                  <a:lnTo>
                    <a:pt x="1289" y="1253"/>
                  </a:lnTo>
                  <a:lnTo>
                    <a:pt x="1280" y="1252"/>
                  </a:lnTo>
                  <a:lnTo>
                    <a:pt x="1270" y="1251"/>
                  </a:lnTo>
                  <a:lnTo>
                    <a:pt x="1260" y="1248"/>
                  </a:lnTo>
                  <a:lnTo>
                    <a:pt x="1249" y="1245"/>
                  </a:lnTo>
                  <a:lnTo>
                    <a:pt x="1238" y="1241"/>
                  </a:lnTo>
                  <a:lnTo>
                    <a:pt x="1215" y="1231"/>
                  </a:lnTo>
                  <a:lnTo>
                    <a:pt x="1191" y="1219"/>
                  </a:lnTo>
                  <a:lnTo>
                    <a:pt x="1165" y="1204"/>
                  </a:lnTo>
                  <a:lnTo>
                    <a:pt x="1139" y="1187"/>
                  </a:lnTo>
                  <a:lnTo>
                    <a:pt x="1111" y="1169"/>
                  </a:lnTo>
                  <a:lnTo>
                    <a:pt x="1051" y="1128"/>
                  </a:lnTo>
                  <a:lnTo>
                    <a:pt x="987" y="1084"/>
                  </a:lnTo>
                  <a:lnTo>
                    <a:pt x="952" y="1062"/>
                  </a:lnTo>
                  <a:lnTo>
                    <a:pt x="917" y="1040"/>
                  </a:lnTo>
                  <a:lnTo>
                    <a:pt x="881" y="1019"/>
                  </a:lnTo>
                  <a:lnTo>
                    <a:pt x="843" y="998"/>
                  </a:lnTo>
                  <a:lnTo>
                    <a:pt x="804" y="978"/>
                  </a:lnTo>
                  <a:lnTo>
                    <a:pt x="764" y="960"/>
                  </a:lnTo>
                  <a:lnTo>
                    <a:pt x="724" y="943"/>
                  </a:lnTo>
                  <a:lnTo>
                    <a:pt x="703" y="936"/>
                  </a:lnTo>
                  <a:lnTo>
                    <a:pt x="681" y="929"/>
                  </a:lnTo>
                  <a:lnTo>
                    <a:pt x="660" y="923"/>
                  </a:lnTo>
                  <a:lnTo>
                    <a:pt x="638" y="917"/>
                  </a:lnTo>
                  <a:lnTo>
                    <a:pt x="617" y="912"/>
                  </a:lnTo>
                  <a:lnTo>
                    <a:pt x="595" y="908"/>
                  </a:lnTo>
                  <a:lnTo>
                    <a:pt x="573" y="904"/>
                  </a:lnTo>
                  <a:lnTo>
                    <a:pt x="549" y="901"/>
                  </a:lnTo>
                  <a:lnTo>
                    <a:pt x="526" y="899"/>
                  </a:lnTo>
                  <a:lnTo>
                    <a:pt x="503" y="898"/>
                  </a:lnTo>
                  <a:lnTo>
                    <a:pt x="480" y="898"/>
                  </a:lnTo>
                  <a:lnTo>
                    <a:pt x="457" y="898"/>
                  </a:lnTo>
                  <a:lnTo>
                    <a:pt x="433" y="900"/>
                  </a:lnTo>
                  <a:lnTo>
                    <a:pt x="408" y="903"/>
                  </a:lnTo>
                  <a:lnTo>
                    <a:pt x="408" y="903"/>
                  </a:lnTo>
                  <a:lnTo>
                    <a:pt x="378" y="907"/>
                  </a:lnTo>
                  <a:lnTo>
                    <a:pt x="349" y="913"/>
                  </a:lnTo>
                  <a:lnTo>
                    <a:pt x="322" y="920"/>
                  </a:lnTo>
                  <a:lnTo>
                    <a:pt x="295" y="929"/>
                  </a:lnTo>
                  <a:lnTo>
                    <a:pt x="269" y="938"/>
                  </a:lnTo>
                  <a:lnTo>
                    <a:pt x="245" y="949"/>
                  </a:lnTo>
                  <a:lnTo>
                    <a:pt x="222" y="960"/>
                  </a:lnTo>
                  <a:lnTo>
                    <a:pt x="201" y="973"/>
                  </a:lnTo>
                  <a:lnTo>
                    <a:pt x="181" y="988"/>
                  </a:lnTo>
                  <a:lnTo>
                    <a:pt x="161" y="1002"/>
                  </a:lnTo>
                  <a:lnTo>
                    <a:pt x="142" y="1017"/>
                  </a:lnTo>
                  <a:lnTo>
                    <a:pt x="125" y="1034"/>
                  </a:lnTo>
                  <a:lnTo>
                    <a:pt x="110" y="1050"/>
                  </a:lnTo>
                  <a:lnTo>
                    <a:pt x="95" y="1068"/>
                  </a:lnTo>
                  <a:lnTo>
                    <a:pt x="81" y="1087"/>
                  </a:lnTo>
                  <a:lnTo>
                    <a:pt x="69" y="1106"/>
                  </a:lnTo>
                  <a:lnTo>
                    <a:pt x="58" y="1126"/>
                  </a:lnTo>
                  <a:lnTo>
                    <a:pt x="47" y="1146"/>
                  </a:lnTo>
                  <a:lnTo>
                    <a:pt x="38" y="1167"/>
                  </a:lnTo>
                  <a:lnTo>
                    <a:pt x="30" y="1188"/>
                  </a:lnTo>
                  <a:lnTo>
                    <a:pt x="23" y="1210"/>
                  </a:lnTo>
                  <a:lnTo>
                    <a:pt x="17" y="1232"/>
                  </a:lnTo>
                  <a:lnTo>
                    <a:pt x="11" y="1255"/>
                  </a:lnTo>
                  <a:lnTo>
                    <a:pt x="7" y="1278"/>
                  </a:lnTo>
                  <a:lnTo>
                    <a:pt x="4" y="1301"/>
                  </a:lnTo>
                  <a:lnTo>
                    <a:pt x="2" y="1324"/>
                  </a:lnTo>
                  <a:lnTo>
                    <a:pt x="1" y="1347"/>
                  </a:lnTo>
                  <a:lnTo>
                    <a:pt x="0" y="1371"/>
                  </a:lnTo>
                  <a:lnTo>
                    <a:pt x="1" y="1395"/>
                  </a:lnTo>
                  <a:lnTo>
                    <a:pt x="3" y="1419"/>
                  </a:lnTo>
                  <a:lnTo>
                    <a:pt x="6" y="1442"/>
                  </a:lnTo>
                  <a:lnTo>
                    <a:pt x="10" y="1465"/>
                  </a:lnTo>
                  <a:lnTo>
                    <a:pt x="14" y="1489"/>
                  </a:lnTo>
                  <a:lnTo>
                    <a:pt x="21" y="1512"/>
                  </a:lnTo>
                  <a:lnTo>
                    <a:pt x="27" y="1536"/>
                  </a:lnTo>
                  <a:lnTo>
                    <a:pt x="34" y="1559"/>
                  </a:lnTo>
                  <a:lnTo>
                    <a:pt x="43" y="1581"/>
                  </a:lnTo>
                  <a:lnTo>
                    <a:pt x="52" y="1603"/>
                  </a:lnTo>
                  <a:lnTo>
                    <a:pt x="62" y="1625"/>
                  </a:lnTo>
                  <a:lnTo>
                    <a:pt x="72" y="1646"/>
                  </a:lnTo>
                  <a:lnTo>
                    <a:pt x="84" y="1668"/>
                  </a:lnTo>
                  <a:lnTo>
                    <a:pt x="96" y="1689"/>
                  </a:lnTo>
                  <a:lnTo>
                    <a:pt x="110" y="1709"/>
                  </a:lnTo>
                  <a:lnTo>
                    <a:pt x="124" y="1728"/>
                  </a:lnTo>
                  <a:lnTo>
                    <a:pt x="138" y="1747"/>
                  </a:lnTo>
                  <a:lnTo>
                    <a:pt x="155" y="1765"/>
                  </a:lnTo>
                  <a:lnTo>
                    <a:pt x="171" y="1782"/>
                  </a:lnTo>
                  <a:lnTo>
                    <a:pt x="188" y="1800"/>
                  </a:lnTo>
                  <a:lnTo>
                    <a:pt x="206" y="1815"/>
                  </a:lnTo>
                  <a:lnTo>
                    <a:pt x="225" y="1830"/>
                  </a:lnTo>
                  <a:lnTo>
                    <a:pt x="244" y="1844"/>
                  </a:lnTo>
                  <a:lnTo>
                    <a:pt x="264" y="1857"/>
                  </a:lnTo>
                  <a:lnTo>
                    <a:pt x="286" y="1869"/>
                  </a:lnTo>
                  <a:lnTo>
                    <a:pt x="308" y="1880"/>
                  </a:lnTo>
                  <a:lnTo>
                    <a:pt x="330" y="1890"/>
                  </a:lnTo>
                  <a:lnTo>
                    <a:pt x="353" y="1899"/>
                  </a:lnTo>
                  <a:lnTo>
                    <a:pt x="376" y="1907"/>
                  </a:lnTo>
                  <a:lnTo>
                    <a:pt x="400" y="1913"/>
                  </a:lnTo>
                  <a:lnTo>
                    <a:pt x="426" y="1918"/>
                  </a:lnTo>
                  <a:lnTo>
                    <a:pt x="451" y="1922"/>
                  </a:lnTo>
                  <a:lnTo>
                    <a:pt x="477" y="1926"/>
                  </a:lnTo>
                  <a:lnTo>
                    <a:pt x="504" y="1927"/>
                  </a:lnTo>
                  <a:lnTo>
                    <a:pt x="531" y="1927"/>
                  </a:lnTo>
                  <a:lnTo>
                    <a:pt x="560" y="1925"/>
                  </a:lnTo>
                  <a:lnTo>
                    <a:pt x="560" y="1925"/>
                  </a:lnTo>
                  <a:lnTo>
                    <a:pt x="587" y="1921"/>
                  </a:lnTo>
                  <a:lnTo>
                    <a:pt x="615" y="1917"/>
                  </a:lnTo>
                  <a:lnTo>
                    <a:pt x="643" y="1912"/>
                  </a:lnTo>
                  <a:lnTo>
                    <a:pt x="671" y="1905"/>
                  </a:lnTo>
                  <a:lnTo>
                    <a:pt x="701" y="1898"/>
                  </a:lnTo>
                  <a:lnTo>
                    <a:pt x="731" y="1891"/>
                  </a:lnTo>
                  <a:lnTo>
                    <a:pt x="791" y="1873"/>
                  </a:lnTo>
                  <a:lnTo>
                    <a:pt x="912" y="1837"/>
                  </a:lnTo>
                  <a:lnTo>
                    <a:pt x="972" y="1819"/>
                  </a:lnTo>
                  <a:lnTo>
                    <a:pt x="1031" y="1804"/>
                  </a:lnTo>
                  <a:lnTo>
                    <a:pt x="1059" y="1797"/>
                  </a:lnTo>
                  <a:lnTo>
                    <a:pt x="1088" y="1791"/>
                  </a:lnTo>
                  <a:lnTo>
                    <a:pt x="1116" y="1785"/>
                  </a:lnTo>
                  <a:lnTo>
                    <a:pt x="1143" y="1782"/>
                  </a:lnTo>
                  <a:lnTo>
                    <a:pt x="1169" y="1779"/>
                  </a:lnTo>
                  <a:lnTo>
                    <a:pt x="1194" y="1778"/>
                  </a:lnTo>
                  <a:lnTo>
                    <a:pt x="1219" y="1779"/>
                  </a:lnTo>
                  <a:lnTo>
                    <a:pt x="1243" y="1781"/>
                  </a:lnTo>
                  <a:lnTo>
                    <a:pt x="1265" y="1786"/>
                  </a:lnTo>
                  <a:lnTo>
                    <a:pt x="1287" y="1793"/>
                  </a:lnTo>
                  <a:lnTo>
                    <a:pt x="1297" y="1797"/>
                  </a:lnTo>
                  <a:lnTo>
                    <a:pt x="1307" y="1801"/>
                  </a:lnTo>
                  <a:lnTo>
                    <a:pt x="1317" y="1806"/>
                  </a:lnTo>
                  <a:lnTo>
                    <a:pt x="1326" y="1812"/>
                  </a:lnTo>
                  <a:lnTo>
                    <a:pt x="1335" y="1818"/>
                  </a:lnTo>
                  <a:lnTo>
                    <a:pt x="1343" y="1824"/>
                  </a:lnTo>
                  <a:lnTo>
                    <a:pt x="1352" y="1832"/>
                  </a:lnTo>
                  <a:lnTo>
                    <a:pt x="1361" y="1840"/>
                  </a:lnTo>
                  <a:lnTo>
                    <a:pt x="1368" y="1848"/>
                  </a:lnTo>
                  <a:lnTo>
                    <a:pt x="1375" y="1858"/>
                  </a:lnTo>
                  <a:lnTo>
                    <a:pt x="1382" y="1868"/>
                  </a:lnTo>
                  <a:lnTo>
                    <a:pt x="1389" y="1878"/>
                  </a:lnTo>
                  <a:lnTo>
                    <a:pt x="1389" y="1878"/>
                  </a:lnTo>
                  <a:lnTo>
                    <a:pt x="1393" y="1887"/>
                  </a:lnTo>
                  <a:lnTo>
                    <a:pt x="1397" y="1898"/>
                  </a:lnTo>
                  <a:lnTo>
                    <a:pt x="1401" y="1910"/>
                  </a:lnTo>
                  <a:lnTo>
                    <a:pt x="1404" y="1924"/>
                  </a:lnTo>
                  <a:lnTo>
                    <a:pt x="1410" y="1956"/>
                  </a:lnTo>
                  <a:lnTo>
                    <a:pt x="1416" y="1993"/>
                  </a:lnTo>
                  <a:lnTo>
                    <a:pt x="1420" y="2035"/>
                  </a:lnTo>
                  <a:lnTo>
                    <a:pt x="1423" y="2083"/>
                  </a:lnTo>
                  <a:lnTo>
                    <a:pt x="1426" y="2134"/>
                  </a:lnTo>
                  <a:lnTo>
                    <a:pt x="1428" y="2190"/>
                  </a:lnTo>
                  <a:lnTo>
                    <a:pt x="1429" y="2250"/>
                  </a:lnTo>
                  <a:lnTo>
                    <a:pt x="1430" y="2312"/>
                  </a:lnTo>
                  <a:lnTo>
                    <a:pt x="1430" y="2446"/>
                  </a:lnTo>
                  <a:lnTo>
                    <a:pt x="1430" y="2589"/>
                  </a:lnTo>
                  <a:lnTo>
                    <a:pt x="1428" y="2738"/>
                  </a:lnTo>
                  <a:lnTo>
                    <a:pt x="1428" y="2738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Freeform: Shape 23"/>
            <p:cNvSpPr/>
            <p:nvPr/>
          </p:nvSpPr>
          <p:spPr bwMode="auto">
            <a:xfrm>
              <a:off x="4687937" y="2158612"/>
              <a:ext cx="1101476" cy="616115"/>
            </a:xfrm>
            <a:custGeom>
              <a:avLst/>
              <a:gdLst>
                <a:gd name="T0" fmla="*/ 3901 w 5268"/>
                <a:gd name="T1" fmla="*/ 2540 h 2945"/>
                <a:gd name="T2" fmla="*/ 3930 w 5268"/>
                <a:gd name="T3" fmla="*/ 1960 h 2945"/>
                <a:gd name="T4" fmla="*/ 4016 w 5268"/>
                <a:gd name="T5" fmla="*/ 1742 h 2945"/>
                <a:gd name="T6" fmla="*/ 4117 w 5268"/>
                <a:gd name="T7" fmla="*/ 1689 h 2945"/>
                <a:gd name="T8" fmla="*/ 4344 w 5268"/>
                <a:gd name="T9" fmla="*/ 1766 h 2945"/>
                <a:gd name="T10" fmla="*/ 4667 w 5268"/>
                <a:gd name="T11" fmla="*/ 1935 h 2945"/>
                <a:gd name="T12" fmla="*/ 4942 w 5268"/>
                <a:gd name="T13" fmla="*/ 1896 h 2945"/>
                <a:gd name="T14" fmla="*/ 5163 w 5268"/>
                <a:gd name="T15" fmla="*/ 1725 h 2945"/>
                <a:gd name="T16" fmla="*/ 5263 w 5268"/>
                <a:gd name="T17" fmla="*/ 1477 h 2945"/>
                <a:gd name="T18" fmla="*/ 5233 w 5268"/>
                <a:gd name="T19" fmla="*/ 1218 h 2945"/>
                <a:gd name="T20" fmla="*/ 5066 w 5268"/>
                <a:gd name="T21" fmla="*/ 1010 h 2945"/>
                <a:gd name="T22" fmla="*/ 4754 w 5268"/>
                <a:gd name="T23" fmla="*/ 915 h 2945"/>
                <a:gd name="T24" fmla="*/ 4493 w 5268"/>
                <a:gd name="T25" fmla="*/ 986 h 2945"/>
                <a:gd name="T26" fmla="*/ 4191 w 5268"/>
                <a:gd name="T27" fmla="*/ 1140 h 2945"/>
                <a:gd name="T28" fmla="*/ 4068 w 5268"/>
                <a:gd name="T29" fmla="*/ 1103 h 2945"/>
                <a:gd name="T30" fmla="*/ 3983 w 5268"/>
                <a:gd name="T31" fmla="*/ 986 h 2945"/>
                <a:gd name="T32" fmla="*/ 3953 w 5268"/>
                <a:gd name="T33" fmla="*/ 334 h 2945"/>
                <a:gd name="T34" fmla="*/ 3035 w 5268"/>
                <a:gd name="T35" fmla="*/ 27 h 2945"/>
                <a:gd name="T36" fmla="*/ 2810 w 5268"/>
                <a:gd name="T37" fmla="*/ 71 h 2945"/>
                <a:gd name="T38" fmla="*/ 2793 w 5268"/>
                <a:gd name="T39" fmla="*/ 178 h 2945"/>
                <a:gd name="T40" fmla="*/ 2952 w 5268"/>
                <a:gd name="T41" fmla="*/ 521 h 2945"/>
                <a:gd name="T42" fmla="*/ 2965 w 5268"/>
                <a:gd name="T43" fmla="*/ 782 h 2945"/>
                <a:gd name="T44" fmla="*/ 2839 w 5268"/>
                <a:gd name="T45" fmla="*/ 1002 h 2945"/>
                <a:gd name="T46" fmla="*/ 2620 w 5268"/>
                <a:gd name="T47" fmla="*/ 1107 h 2945"/>
                <a:gd name="T48" fmla="*/ 2369 w 5268"/>
                <a:gd name="T49" fmla="*/ 1105 h 2945"/>
                <a:gd name="T50" fmla="*/ 2142 w 5268"/>
                <a:gd name="T51" fmla="*/ 1004 h 2945"/>
                <a:gd name="T52" fmla="*/ 1996 w 5268"/>
                <a:gd name="T53" fmla="*/ 807 h 2945"/>
                <a:gd name="T54" fmla="*/ 1981 w 5268"/>
                <a:gd name="T55" fmla="*/ 548 h 2945"/>
                <a:gd name="T56" fmla="*/ 2101 w 5268"/>
                <a:gd name="T57" fmla="*/ 300 h 2945"/>
                <a:gd name="T58" fmla="*/ 2205 w 5268"/>
                <a:gd name="T59" fmla="*/ 113 h 2945"/>
                <a:gd name="T60" fmla="*/ 2147 w 5268"/>
                <a:gd name="T61" fmla="*/ 46 h 2945"/>
                <a:gd name="T62" fmla="*/ 1766 w 5268"/>
                <a:gd name="T63" fmla="*/ 0 h 2945"/>
                <a:gd name="T64" fmla="*/ 1050 w 5268"/>
                <a:gd name="T65" fmla="*/ 514 h 2945"/>
                <a:gd name="T66" fmla="*/ 1010 w 5268"/>
                <a:gd name="T67" fmla="*/ 1008 h 2945"/>
                <a:gd name="T68" fmla="*/ 886 w 5268"/>
                <a:gd name="T69" fmla="*/ 1111 h 2945"/>
                <a:gd name="T70" fmla="*/ 659 w 5268"/>
                <a:gd name="T71" fmla="*/ 1019 h 2945"/>
                <a:gd name="T72" fmla="*/ 318 w 5268"/>
                <a:gd name="T73" fmla="*/ 952 h 2945"/>
                <a:gd name="T74" fmla="*/ 99 w 5268"/>
                <a:gd name="T75" fmla="*/ 1050 h 2945"/>
                <a:gd name="T76" fmla="*/ 5 w 5268"/>
                <a:gd name="T77" fmla="*/ 1274 h 2945"/>
                <a:gd name="T78" fmla="*/ 38 w 5268"/>
                <a:gd name="T79" fmla="*/ 1570 h 2945"/>
                <a:gd name="T80" fmla="*/ 202 w 5268"/>
                <a:gd name="T81" fmla="*/ 1792 h 2945"/>
                <a:gd name="T82" fmla="*/ 488 w 5268"/>
                <a:gd name="T83" fmla="*/ 1829 h 2945"/>
                <a:gd name="T84" fmla="*/ 822 w 5268"/>
                <a:gd name="T85" fmla="*/ 1717 h 2945"/>
                <a:gd name="T86" fmla="*/ 967 w 5268"/>
                <a:gd name="T87" fmla="*/ 1721 h 2945"/>
                <a:gd name="T88" fmla="*/ 1036 w 5268"/>
                <a:gd name="T89" fmla="*/ 1941 h 2945"/>
                <a:gd name="T90" fmla="*/ 1037 w 5268"/>
                <a:gd name="T91" fmla="*/ 2924 h 2945"/>
                <a:gd name="T92" fmla="*/ 1895 w 5268"/>
                <a:gd name="T93" fmla="*/ 2935 h 2945"/>
                <a:gd name="T94" fmla="*/ 2177 w 5268"/>
                <a:gd name="T95" fmla="*/ 2865 h 2945"/>
                <a:gd name="T96" fmla="*/ 2197 w 5268"/>
                <a:gd name="T97" fmla="*/ 2771 h 2945"/>
                <a:gd name="T98" fmla="*/ 2047 w 5268"/>
                <a:gd name="T99" fmla="*/ 2543 h 2945"/>
                <a:gd name="T100" fmla="*/ 1973 w 5268"/>
                <a:gd name="T101" fmla="*/ 2295 h 2945"/>
                <a:gd name="T102" fmla="*/ 2025 w 5268"/>
                <a:gd name="T103" fmla="*/ 2052 h 2945"/>
                <a:gd name="T104" fmla="*/ 2200 w 5268"/>
                <a:gd name="T105" fmla="*/ 1881 h 2945"/>
                <a:gd name="T106" fmla="*/ 2441 w 5268"/>
                <a:gd name="T107" fmla="*/ 1808 h 2945"/>
                <a:gd name="T108" fmla="*/ 2688 w 5268"/>
                <a:gd name="T109" fmla="*/ 1836 h 2945"/>
                <a:gd name="T110" fmla="*/ 2887 w 5268"/>
                <a:gd name="T111" fmla="*/ 1973 h 2945"/>
                <a:gd name="T112" fmla="*/ 2979 w 5268"/>
                <a:gd name="T113" fmla="*/ 2223 h 2945"/>
                <a:gd name="T114" fmla="*/ 2923 w 5268"/>
                <a:gd name="T115" fmla="*/ 2478 h 2945"/>
                <a:gd name="T116" fmla="*/ 2785 w 5268"/>
                <a:gd name="T117" fmla="*/ 2792 h 2945"/>
                <a:gd name="T118" fmla="*/ 2840 w 5268"/>
                <a:gd name="T119" fmla="*/ 2870 h 2945"/>
                <a:gd name="T120" fmla="*/ 3230 w 5268"/>
                <a:gd name="T121" fmla="*/ 2904 h 2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68" h="2945">
                  <a:moveTo>
                    <a:pt x="3230" y="2904"/>
                  </a:moveTo>
                  <a:lnTo>
                    <a:pt x="3230" y="2904"/>
                  </a:lnTo>
                  <a:lnTo>
                    <a:pt x="3387" y="2906"/>
                  </a:lnTo>
                  <a:lnTo>
                    <a:pt x="3557" y="2906"/>
                  </a:lnTo>
                  <a:lnTo>
                    <a:pt x="3736" y="2905"/>
                  </a:lnTo>
                  <a:lnTo>
                    <a:pt x="3921" y="2903"/>
                  </a:lnTo>
                  <a:lnTo>
                    <a:pt x="3921" y="2903"/>
                  </a:lnTo>
                  <a:lnTo>
                    <a:pt x="3914" y="2776"/>
                  </a:lnTo>
                  <a:lnTo>
                    <a:pt x="3909" y="2702"/>
                  </a:lnTo>
                  <a:lnTo>
                    <a:pt x="3906" y="2624"/>
                  </a:lnTo>
                  <a:lnTo>
                    <a:pt x="3901" y="2540"/>
                  </a:lnTo>
                  <a:lnTo>
                    <a:pt x="3899" y="2454"/>
                  </a:lnTo>
                  <a:lnTo>
                    <a:pt x="3898" y="2368"/>
                  </a:lnTo>
                  <a:lnTo>
                    <a:pt x="3899" y="2281"/>
                  </a:lnTo>
                  <a:lnTo>
                    <a:pt x="3901" y="2238"/>
                  </a:lnTo>
                  <a:lnTo>
                    <a:pt x="3903" y="2195"/>
                  </a:lnTo>
                  <a:lnTo>
                    <a:pt x="3906" y="2154"/>
                  </a:lnTo>
                  <a:lnTo>
                    <a:pt x="3909" y="2113"/>
                  </a:lnTo>
                  <a:lnTo>
                    <a:pt x="3913" y="2073"/>
                  </a:lnTo>
                  <a:lnTo>
                    <a:pt x="3918" y="2033"/>
                  </a:lnTo>
                  <a:lnTo>
                    <a:pt x="3923" y="1996"/>
                  </a:lnTo>
                  <a:lnTo>
                    <a:pt x="3930" y="1960"/>
                  </a:lnTo>
                  <a:lnTo>
                    <a:pt x="3937" y="1925"/>
                  </a:lnTo>
                  <a:lnTo>
                    <a:pt x="3945" y="1892"/>
                  </a:lnTo>
                  <a:lnTo>
                    <a:pt x="3954" y="1861"/>
                  </a:lnTo>
                  <a:lnTo>
                    <a:pt x="3964" y="1833"/>
                  </a:lnTo>
                  <a:lnTo>
                    <a:pt x="3976" y="1807"/>
                  </a:lnTo>
                  <a:lnTo>
                    <a:pt x="3988" y="1782"/>
                  </a:lnTo>
                  <a:lnTo>
                    <a:pt x="3995" y="1771"/>
                  </a:lnTo>
                  <a:lnTo>
                    <a:pt x="4002" y="1761"/>
                  </a:lnTo>
                  <a:lnTo>
                    <a:pt x="4009" y="1751"/>
                  </a:lnTo>
                  <a:lnTo>
                    <a:pt x="4016" y="1742"/>
                  </a:lnTo>
                  <a:lnTo>
                    <a:pt x="4016" y="1742"/>
                  </a:lnTo>
                  <a:lnTo>
                    <a:pt x="4025" y="1734"/>
                  </a:lnTo>
                  <a:lnTo>
                    <a:pt x="4033" y="1726"/>
                  </a:lnTo>
                  <a:lnTo>
                    <a:pt x="4043" y="1719"/>
                  </a:lnTo>
                  <a:lnTo>
                    <a:pt x="4052" y="1712"/>
                  </a:lnTo>
                  <a:lnTo>
                    <a:pt x="4061" y="1707"/>
                  </a:lnTo>
                  <a:lnTo>
                    <a:pt x="4070" y="1702"/>
                  </a:lnTo>
                  <a:lnTo>
                    <a:pt x="4079" y="1698"/>
                  </a:lnTo>
                  <a:lnTo>
                    <a:pt x="4088" y="1695"/>
                  </a:lnTo>
                  <a:lnTo>
                    <a:pt x="4098" y="1692"/>
                  </a:lnTo>
                  <a:lnTo>
                    <a:pt x="4107" y="1690"/>
                  </a:lnTo>
                  <a:lnTo>
                    <a:pt x="4117" y="1689"/>
                  </a:lnTo>
                  <a:lnTo>
                    <a:pt x="4127" y="1688"/>
                  </a:lnTo>
                  <a:lnTo>
                    <a:pt x="4147" y="1688"/>
                  </a:lnTo>
                  <a:lnTo>
                    <a:pt x="4167" y="1690"/>
                  </a:lnTo>
                  <a:lnTo>
                    <a:pt x="4189" y="1695"/>
                  </a:lnTo>
                  <a:lnTo>
                    <a:pt x="4210" y="1701"/>
                  </a:lnTo>
                  <a:lnTo>
                    <a:pt x="4232" y="1709"/>
                  </a:lnTo>
                  <a:lnTo>
                    <a:pt x="4253" y="1718"/>
                  </a:lnTo>
                  <a:lnTo>
                    <a:pt x="4275" y="1728"/>
                  </a:lnTo>
                  <a:lnTo>
                    <a:pt x="4298" y="1740"/>
                  </a:lnTo>
                  <a:lnTo>
                    <a:pt x="4321" y="1753"/>
                  </a:lnTo>
                  <a:lnTo>
                    <a:pt x="4344" y="1766"/>
                  </a:lnTo>
                  <a:lnTo>
                    <a:pt x="4390" y="1794"/>
                  </a:lnTo>
                  <a:lnTo>
                    <a:pt x="4436" y="1824"/>
                  </a:lnTo>
                  <a:lnTo>
                    <a:pt x="4483" y="1853"/>
                  </a:lnTo>
                  <a:lnTo>
                    <a:pt x="4507" y="1867"/>
                  </a:lnTo>
                  <a:lnTo>
                    <a:pt x="4530" y="1880"/>
                  </a:lnTo>
                  <a:lnTo>
                    <a:pt x="4553" y="1892"/>
                  </a:lnTo>
                  <a:lnTo>
                    <a:pt x="4577" y="1903"/>
                  </a:lnTo>
                  <a:lnTo>
                    <a:pt x="4600" y="1913"/>
                  </a:lnTo>
                  <a:lnTo>
                    <a:pt x="4622" y="1921"/>
                  </a:lnTo>
                  <a:lnTo>
                    <a:pt x="4645" y="1928"/>
                  </a:lnTo>
                  <a:lnTo>
                    <a:pt x="4667" y="1935"/>
                  </a:lnTo>
                  <a:lnTo>
                    <a:pt x="4689" y="1938"/>
                  </a:lnTo>
                  <a:lnTo>
                    <a:pt x="4712" y="1939"/>
                  </a:lnTo>
                  <a:lnTo>
                    <a:pt x="4712" y="1939"/>
                  </a:lnTo>
                  <a:lnTo>
                    <a:pt x="4744" y="1939"/>
                  </a:lnTo>
                  <a:lnTo>
                    <a:pt x="4775" y="1937"/>
                  </a:lnTo>
                  <a:lnTo>
                    <a:pt x="4805" y="1934"/>
                  </a:lnTo>
                  <a:lnTo>
                    <a:pt x="4834" y="1928"/>
                  </a:lnTo>
                  <a:lnTo>
                    <a:pt x="4863" y="1922"/>
                  </a:lnTo>
                  <a:lnTo>
                    <a:pt x="4891" y="1915"/>
                  </a:lnTo>
                  <a:lnTo>
                    <a:pt x="4917" y="1906"/>
                  </a:lnTo>
                  <a:lnTo>
                    <a:pt x="4942" y="1896"/>
                  </a:lnTo>
                  <a:lnTo>
                    <a:pt x="4967" y="1886"/>
                  </a:lnTo>
                  <a:lnTo>
                    <a:pt x="4992" y="1874"/>
                  </a:lnTo>
                  <a:lnTo>
                    <a:pt x="5014" y="1861"/>
                  </a:lnTo>
                  <a:lnTo>
                    <a:pt x="5036" y="1847"/>
                  </a:lnTo>
                  <a:lnTo>
                    <a:pt x="5057" y="1832"/>
                  </a:lnTo>
                  <a:lnTo>
                    <a:pt x="5077" y="1816"/>
                  </a:lnTo>
                  <a:lnTo>
                    <a:pt x="5096" y="1800"/>
                  </a:lnTo>
                  <a:lnTo>
                    <a:pt x="5115" y="1781"/>
                  </a:lnTo>
                  <a:lnTo>
                    <a:pt x="5132" y="1763"/>
                  </a:lnTo>
                  <a:lnTo>
                    <a:pt x="5148" y="1744"/>
                  </a:lnTo>
                  <a:lnTo>
                    <a:pt x="5163" y="1725"/>
                  </a:lnTo>
                  <a:lnTo>
                    <a:pt x="5177" y="1704"/>
                  </a:lnTo>
                  <a:lnTo>
                    <a:pt x="5190" y="1684"/>
                  </a:lnTo>
                  <a:lnTo>
                    <a:pt x="5202" y="1661"/>
                  </a:lnTo>
                  <a:lnTo>
                    <a:pt x="5213" y="1640"/>
                  </a:lnTo>
                  <a:lnTo>
                    <a:pt x="5223" y="1618"/>
                  </a:lnTo>
                  <a:lnTo>
                    <a:pt x="5232" y="1595"/>
                  </a:lnTo>
                  <a:lnTo>
                    <a:pt x="5240" y="1572"/>
                  </a:lnTo>
                  <a:lnTo>
                    <a:pt x="5248" y="1549"/>
                  </a:lnTo>
                  <a:lnTo>
                    <a:pt x="5254" y="1525"/>
                  </a:lnTo>
                  <a:lnTo>
                    <a:pt x="5259" y="1501"/>
                  </a:lnTo>
                  <a:lnTo>
                    <a:pt x="5263" y="1477"/>
                  </a:lnTo>
                  <a:lnTo>
                    <a:pt x="5266" y="1454"/>
                  </a:lnTo>
                  <a:lnTo>
                    <a:pt x="5267" y="1430"/>
                  </a:lnTo>
                  <a:lnTo>
                    <a:pt x="5268" y="1406"/>
                  </a:lnTo>
                  <a:lnTo>
                    <a:pt x="5268" y="1381"/>
                  </a:lnTo>
                  <a:lnTo>
                    <a:pt x="5266" y="1357"/>
                  </a:lnTo>
                  <a:lnTo>
                    <a:pt x="5263" y="1334"/>
                  </a:lnTo>
                  <a:lnTo>
                    <a:pt x="5260" y="1310"/>
                  </a:lnTo>
                  <a:lnTo>
                    <a:pt x="5255" y="1287"/>
                  </a:lnTo>
                  <a:lnTo>
                    <a:pt x="5249" y="1264"/>
                  </a:lnTo>
                  <a:lnTo>
                    <a:pt x="5241" y="1240"/>
                  </a:lnTo>
                  <a:lnTo>
                    <a:pt x="5233" y="1218"/>
                  </a:lnTo>
                  <a:lnTo>
                    <a:pt x="5224" y="1196"/>
                  </a:lnTo>
                  <a:lnTo>
                    <a:pt x="5213" y="1175"/>
                  </a:lnTo>
                  <a:lnTo>
                    <a:pt x="5202" y="1154"/>
                  </a:lnTo>
                  <a:lnTo>
                    <a:pt x="5189" y="1134"/>
                  </a:lnTo>
                  <a:lnTo>
                    <a:pt x="5175" y="1113"/>
                  </a:lnTo>
                  <a:lnTo>
                    <a:pt x="5160" y="1094"/>
                  </a:lnTo>
                  <a:lnTo>
                    <a:pt x="5144" y="1076"/>
                  </a:lnTo>
                  <a:lnTo>
                    <a:pt x="5127" y="1058"/>
                  </a:lnTo>
                  <a:lnTo>
                    <a:pt x="5107" y="1041"/>
                  </a:lnTo>
                  <a:lnTo>
                    <a:pt x="5087" y="1025"/>
                  </a:lnTo>
                  <a:lnTo>
                    <a:pt x="5066" y="1010"/>
                  </a:lnTo>
                  <a:lnTo>
                    <a:pt x="5044" y="996"/>
                  </a:lnTo>
                  <a:lnTo>
                    <a:pt x="5021" y="982"/>
                  </a:lnTo>
                  <a:lnTo>
                    <a:pt x="4997" y="970"/>
                  </a:lnTo>
                  <a:lnTo>
                    <a:pt x="4970" y="959"/>
                  </a:lnTo>
                  <a:lnTo>
                    <a:pt x="4943" y="949"/>
                  </a:lnTo>
                  <a:lnTo>
                    <a:pt x="4915" y="940"/>
                  </a:lnTo>
                  <a:lnTo>
                    <a:pt x="4885" y="932"/>
                  </a:lnTo>
                  <a:lnTo>
                    <a:pt x="4855" y="926"/>
                  </a:lnTo>
                  <a:lnTo>
                    <a:pt x="4822" y="921"/>
                  </a:lnTo>
                  <a:lnTo>
                    <a:pt x="4789" y="917"/>
                  </a:lnTo>
                  <a:lnTo>
                    <a:pt x="4754" y="915"/>
                  </a:lnTo>
                  <a:lnTo>
                    <a:pt x="4719" y="914"/>
                  </a:lnTo>
                  <a:lnTo>
                    <a:pt x="4719" y="914"/>
                  </a:lnTo>
                  <a:lnTo>
                    <a:pt x="4691" y="915"/>
                  </a:lnTo>
                  <a:lnTo>
                    <a:pt x="4665" y="919"/>
                  </a:lnTo>
                  <a:lnTo>
                    <a:pt x="4639" y="924"/>
                  </a:lnTo>
                  <a:lnTo>
                    <a:pt x="4614" y="931"/>
                  </a:lnTo>
                  <a:lnTo>
                    <a:pt x="4589" y="940"/>
                  </a:lnTo>
                  <a:lnTo>
                    <a:pt x="4564" y="950"/>
                  </a:lnTo>
                  <a:lnTo>
                    <a:pt x="4540" y="961"/>
                  </a:lnTo>
                  <a:lnTo>
                    <a:pt x="4516" y="973"/>
                  </a:lnTo>
                  <a:lnTo>
                    <a:pt x="4493" y="986"/>
                  </a:lnTo>
                  <a:lnTo>
                    <a:pt x="4470" y="1001"/>
                  </a:lnTo>
                  <a:lnTo>
                    <a:pt x="4424" y="1029"/>
                  </a:lnTo>
                  <a:lnTo>
                    <a:pt x="4380" y="1057"/>
                  </a:lnTo>
                  <a:lnTo>
                    <a:pt x="4337" y="1083"/>
                  </a:lnTo>
                  <a:lnTo>
                    <a:pt x="4316" y="1095"/>
                  </a:lnTo>
                  <a:lnTo>
                    <a:pt x="4294" y="1106"/>
                  </a:lnTo>
                  <a:lnTo>
                    <a:pt x="4273" y="1116"/>
                  </a:lnTo>
                  <a:lnTo>
                    <a:pt x="4252" y="1125"/>
                  </a:lnTo>
                  <a:lnTo>
                    <a:pt x="4231" y="1132"/>
                  </a:lnTo>
                  <a:lnTo>
                    <a:pt x="4211" y="1137"/>
                  </a:lnTo>
                  <a:lnTo>
                    <a:pt x="4191" y="1140"/>
                  </a:lnTo>
                  <a:lnTo>
                    <a:pt x="4169" y="1141"/>
                  </a:lnTo>
                  <a:lnTo>
                    <a:pt x="4159" y="1140"/>
                  </a:lnTo>
                  <a:lnTo>
                    <a:pt x="4149" y="1139"/>
                  </a:lnTo>
                  <a:lnTo>
                    <a:pt x="4139" y="1137"/>
                  </a:lnTo>
                  <a:lnTo>
                    <a:pt x="4129" y="1135"/>
                  </a:lnTo>
                  <a:lnTo>
                    <a:pt x="4119" y="1132"/>
                  </a:lnTo>
                  <a:lnTo>
                    <a:pt x="4108" y="1128"/>
                  </a:lnTo>
                  <a:lnTo>
                    <a:pt x="4098" y="1122"/>
                  </a:lnTo>
                  <a:lnTo>
                    <a:pt x="4088" y="1116"/>
                  </a:lnTo>
                  <a:lnTo>
                    <a:pt x="4078" y="1110"/>
                  </a:lnTo>
                  <a:lnTo>
                    <a:pt x="4068" y="1103"/>
                  </a:lnTo>
                  <a:lnTo>
                    <a:pt x="4058" y="1095"/>
                  </a:lnTo>
                  <a:lnTo>
                    <a:pt x="4048" y="1086"/>
                  </a:lnTo>
                  <a:lnTo>
                    <a:pt x="4036" y="1076"/>
                  </a:lnTo>
                  <a:lnTo>
                    <a:pt x="4026" y="1065"/>
                  </a:lnTo>
                  <a:lnTo>
                    <a:pt x="4016" y="1054"/>
                  </a:lnTo>
                  <a:lnTo>
                    <a:pt x="4006" y="1041"/>
                  </a:lnTo>
                  <a:lnTo>
                    <a:pt x="4006" y="1041"/>
                  </a:lnTo>
                  <a:lnTo>
                    <a:pt x="3999" y="1031"/>
                  </a:lnTo>
                  <a:lnTo>
                    <a:pt x="3993" y="1019"/>
                  </a:lnTo>
                  <a:lnTo>
                    <a:pt x="3988" y="1004"/>
                  </a:lnTo>
                  <a:lnTo>
                    <a:pt x="3983" y="986"/>
                  </a:lnTo>
                  <a:lnTo>
                    <a:pt x="3978" y="967"/>
                  </a:lnTo>
                  <a:lnTo>
                    <a:pt x="3974" y="946"/>
                  </a:lnTo>
                  <a:lnTo>
                    <a:pt x="3971" y="923"/>
                  </a:lnTo>
                  <a:lnTo>
                    <a:pt x="3967" y="898"/>
                  </a:lnTo>
                  <a:lnTo>
                    <a:pt x="3962" y="842"/>
                  </a:lnTo>
                  <a:lnTo>
                    <a:pt x="3958" y="781"/>
                  </a:lnTo>
                  <a:lnTo>
                    <a:pt x="3955" y="714"/>
                  </a:lnTo>
                  <a:lnTo>
                    <a:pt x="3953" y="644"/>
                  </a:lnTo>
                  <a:lnTo>
                    <a:pt x="3952" y="569"/>
                  </a:lnTo>
                  <a:lnTo>
                    <a:pt x="3952" y="493"/>
                  </a:lnTo>
                  <a:lnTo>
                    <a:pt x="3953" y="334"/>
                  </a:lnTo>
                  <a:lnTo>
                    <a:pt x="3956" y="174"/>
                  </a:lnTo>
                  <a:lnTo>
                    <a:pt x="3959" y="22"/>
                  </a:lnTo>
                  <a:lnTo>
                    <a:pt x="3959" y="22"/>
                  </a:lnTo>
                  <a:lnTo>
                    <a:pt x="3865" y="20"/>
                  </a:lnTo>
                  <a:lnTo>
                    <a:pt x="3725" y="18"/>
                  </a:lnTo>
                  <a:lnTo>
                    <a:pt x="3556" y="17"/>
                  </a:lnTo>
                  <a:lnTo>
                    <a:pt x="3375" y="18"/>
                  </a:lnTo>
                  <a:lnTo>
                    <a:pt x="3283" y="19"/>
                  </a:lnTo>
                  <a:lnTo>
                    <a:pt x="3195" y="20"/>
                  </a:lnTo>
                  <a:lnTo>
                    <a:pt x="3112" y="23"/>
                  </a:lnTo>
                  <a:lnTo>
                    <a:pt x="3035" y="27"/>
                  </a:lnTo>
                  <a:lnTo>
                    <a:pt x="2967" y="31"/>
                  </a:lnTo>
                  <a:lnTo>
                    <a:pt x="2938" y="34"/>
                  </a:lnTo>
                  <a:lnTo>
                    <a:pt x="2911" y="37"/>
                  </a:lnTo>
                  <a:lnTo>
                    <a:pt x="2887" y="41"/>
                  </a:lnTo>
                  <a:lnTo>
                    <a:pt x="2868" y="44"/>
                  </a:lnTo>
                  <a:lnTo>
                    <a:pt x="2851" y="49"/>
                  </a:lnTo>
                  <a:lnTo>
                    <a:pt x="2839" y="53"/>
                  </a:lnTo>
                  <a:lnTo>
                    <a:pt x="2839" y="53"/>
                  </a:lnTo>
                  <a:lnTo>
                    <a:pt x="2823" y="62"/>
                  </a:lnTo>
                  <a:lnTo>
                    <a:pt x="2816" y="67"/>
                  </a:lnTo>
                  <a:lnTo>
                    <a:pt x="2810" y="71"/>
                  </a:lnTo>
                  <a:lnTo>
                    <a:pt x="2805" y="76"/>
                  </a:lnTo>
                  <a:lnTo>
                    <a:pt x="2801" y="82"/>
                  </a:lnTo>
                  <a:lnTo>
                    <a:pt x="2797" y="87"/>
                  </a:lnTo>
                  <a:lnTo>
                    <a:pt x="2793" y="93"/>
                  </a:lnTo>
                  <a:lnTo>
                    <a:pt x="2791" y="99"/>
                  </a:lnTo>
                  <a:lnTo>
                    <a:pt x="2788" y="105"/>
                  </a:lnTo>
                  <a:lnTo>
                    <a:pt x="2786" y="118"/>
                  </a:lnTo>
                  <a:lnTo>
                    <a:pt x="2785" y="132"/>
                  </a:lnTo>
                  <a:lnTo>
                    <a:pt x="2786" y="146"/>
                  </a:lnTo>
                  <a:lnTo>
                    <a:pt x="2788" y="162"/>
                  </a:lnTo>
                  <a:lnTo>
                    <a:pt x="2793" y="178"/>
                  </a:lnTo>
                  <a:lnTo>
                    <a:pt x="2798" y="196"/>
                  </a:lnTo>
                  <a:lnTo>
                    <a:pt x="2805" y="214"/>
                  </a:lnTo>
                  <a:lnTo>
                    <a:pt x="2814" y="232"/>
                  </a:lnTo>
                  <a:lnTo>
                    <a:pt x="2823" y="251"/>
                  </a:lnTo>
                  <a:lnTo>
                    <a:pt x="2844" y="291"/>
                  </a:lnTo>
                  <a:lnTo>
                    <a:pt x="2889" y="378"/>
                  </a:lnTo>
                  <a:lnTo>
                    <a:pt x="2912" y="424"/>
                  </a:lnTo>
                  <a:lnTo>
                    <a:pt x="2923" y="448"/>
                  </a:lnTo>
                  <a:lnTo>
                    <a:pt x="2933" y="473"/>
                  </a:lnTo>
                  <a:lnTo>
                    <a:pt x="2943" y="497"/>
                  </a:lnTo>
                  <a:lnTo>
                    <a:pt x="2952" y="521"/>
                  </a:lnTo>
                  <a:lnTo>
                    <a:pt x="2960" y="546"/>
                  </a:lnTo>
                  <a:lnTo>
                    <a:pt x="2966" y="571"/>
                  </a:lnTo>
                  <a:lnTo>
                    <a:pt x="2972" y="597"/>
                  </a:lnTo>
                  <a:lnTo>
                    <a:pt x="2976" y="622"/>
                  </a:lnTo>
                  <a:lnTo>
                    <a:pt x="2978" y="647"/>
                  </a:lnTo>
                  <a:lnTo>
                    <a:pt x="2979" y="673"/>
                  </a:lnTo>
                  <a:lnTo>
                    <a:pt x="2979" y="673"/>
                  </a:lnTo>
                  <a:lnTo>
                    <a:pt x="2978" y="701"/>
                  </a:lnTo>
                  <a:lnTo>
                    <a:pt x="2975" y="730"/>
                  </a:lnTo>
                  <a:lnTo>
                    <a:pt x="2971" y="756"/>
                  </a:lnTo>
                  <a:lnTo>
                    <a:pt x="2965" y="782"/>
                  </a:lnTo>
                  <a:lnTo>
                    <a:pt x="2959" y="807"/>
                  </a:lnTo>
                  <a:lnTo>
                    <a:pt x="2951" y="830"/>
                  </a:lnTo>
                  <a:lnTo>
                    <a:pt x="2943" y="853"/>
                  </a:lnTo>
                  <a:lnTo>
                    <a:pt x="2933" y="876"/>
                  </a:lnTo>
                  <a:lnTo>
                    <a:pt x="2922" y="896"/>
                  </a:lnTo>
                  <a:lnTo>
                    <a:pt x="2911" y="916"/>
                  </a:lnTo>
                  <a:lnTo>
                    <a:pt x="2898" y="935"/>
                  </a:lnTo>
                  <a:lnTo>
                    <a:pt x="2884" y="953"/>
                  </a:lnTo>
                  <a:lnTo>
                    <a:pt x="2870" y="970"/>
                  </a:lnTo>
                  <a:lnTo>
                    <a:pt x="2855" y="986"/>
                  </a:lnTo>
                  <a:lnTo>
                    <a:pt x="2839" y="1002"/>
                  </a:lnTo>
                  <a:lnTo>
                    <a:pt x="2821" y="1016"/>
                  </a:lnTo>
                  <a:lnTo>
                    <a:pt x="2803" y="1029"/>
                  </a:lnTo>
                  <a:lnTo>
                    <a:pt x="2785" y="1041"/>
                  </a:lnTo>
                  <a:lnTo>
                    <a:pt x="2766" y="1053"/>
                  </a:lnTo>
                  <a:lnTo>
                    <a:pt x="2747" y="1063"/>
                  </a:lnTo>
                  <a:lnTo>
                    <a:pt x="2727" y="1073"/>
                  </a:lnTo>
                  <a:lnTo>
                    <a:pt x="2707" y="1081"/>
                  </a:lnTo>
                  <a:lnTo>
                    <a:pt x="2685" y="1089"/>
                  </a:lnTo>
                  <a:lnTo>
                    <a:pt x="2664" y="1096"/>
                  </a:lnTo>
                  <a:lnTo>
                    <a:pt x="2642" y="1102"/>
                  </a:lnTo>
                  <a:lnTo>
                    <a:pt x="2620" y="1107"/>
                  </a:lnTo>
                  <a:lnTo>
                    <a:pt x="2598" y="1111"/>
                  </a:lnTo>
                  <a:lnTo>
                    <a:pt x="2576" y="1114"/>
                  </a:lnTo>
                  <a:lnTo>
                    <a:pt x="2552" y="1117"/>
                  </a:lnTo>
                  <a:lnTo>
                    <a:pt x="2529" y="1118"/>
                  </a:lnTo>
                  <a:lnTo>
                    <a:pt x="2506" y="1119"/>
                  </a:lnTo>
                  <a:lnTo>
                    <a:pt x="2484" y="1119"/>
                  </a:lnTo>
                  <a:lnTo>
                    <a:pt x="2461" y="1118"/>
                  </a:lnTo>
                  <a:lnTo>
                    <a:pt x="2438" y="1116"/>
                  </a:lnTo>
                  <a:lnTo>
                    <a:pt x="2414" y="1113"/>
                  </a:lnTo>
                  <a:lnTo>
                    <a:pt x="2391" y="1110"/>
                  </a:lnTo>
                  <a:lnTo>
                    <a:pt x="2369" y="1105"/>
                  </a:lnTo>
                  <a:lnTo>
                    <a:pt x="2346" y="1100"/>
                  </a:lnTo>
                  <a:lnTo>
                    <a:pt x="2324" y="1094"/>
                  </a:lnTo>
                  <a:lnTo>
                    <a:pt x="2303" y="1087"/>
                  </a:lnTo>
                  <a:lnTo>
                    <a:pt x="2280" y="1080"/>
                  </a:lnTo>
                  <a:lnTo>
                    <a:pt x="2259" y="1071"/>
                  </a:lnTo>
                  <a:lnTo>
                    <a:pt x="2238" y="1062"/>
                  </a:lnTo>
                  <a:lnTo>
                    <a:pt x="2218" y="1052"/>
                  </a:lnTo>
                  <a:lnTo>
                    <a:pt x="2198" y="1041"/>
                  </a:lnTo>
                  <a:lnTo>
                    <a:pt x="2179" y="1029"/>
                  </a:lnTo>
                  <a:lnTo>
                    <a:pt x="2160" y="1017"/>
                  </a:lnTo>
                  <a:lnTo>
                    <a:pt x="2142" y="1004"/>
                  </a:lnTo>
                  <a:lnTo>
                    <a:pt x="2124" y="989"/>
                  </a:lnTo>
                  <a:lnTo>
                    <a:pt x="2108" y="974"/>
                  </a:lnTo>
                  <a:lnTo>
                    <a:pt x="2092" y="959"/>
                  </a:lnTo>
                  <a:lnTo>
                    <a:pt x="2077" y="942"/>
                  </a:lnTo>
                  <a:lnTo>
                    <a:pt x="2063" y="925"/>
                  </a:lnTo>
                  <a:lnTo>
                    <a:pt x="2049" y="908"/>
                  </a:lnTo>
                  <a:lnTo>
                    <a:pt x="2037" y="889"/>
                  </a:lnTo>
                  <a:lnTo>
                    <a:pt x="2024" y="870"/>
                  </a:lnTo>
                  <a:lnTo>
                    <a:pt x="2014" y="849"/>
                  </a:lnTo>
                  <a:lnTo>
                    <a:pt x="2005" y="828"/>
                  </a:lnTo>
                  <a:lnTo>
                    <a:pt x="1996" y="807"/>
                  </a:lnTo>
                  <a:lnTo>
                    <a:pt x="1989" y="785"/>
                  </a:lnTo>
                  <a:lnTo>
                    <a:pt x="1983" y="762"/>
                  </a:lnTo>
                  <a:lnTo>
                    <a:pt x="1979" y="738"/>
                  </a:lnTo>
                  <a:lnTo>
                    <a:pt x="1975" y="713"/>
                  </a:lnTo>
                  <a:lnTo>
                    <a:pt x="1973" y="688"/>
                  </a:lnTo>
                  <a:lnTo>
                    <a:pt x="1973" y="688"/>
                  </a:lnTo>
                  <a:lnTo>
                    <a:pt x="1972" y="658"/>
                  </a:lnTo>
                  <a:lnTo>
                    <a:pt x="1972" y="629"/>
                  </a:lnTo>
                  <a:lnTo>
                    <a:pt x="1974" y="601"/>
                  </a:lnTo>
                  <a:lnTo>
                    <a:pt x="1977" y="573"/>
                  </a:lnTo>
                  <a:lnTo>
                    <a:pt x="1981" y="548"/>
                  </a:lnTo>
                  <a:lnTo>
                    <a:pt x="1986" y="524"/>
                  </a:lnTo>
                  <a:lnTo>
                    <a:pt x="1993" y="501"/>
                  </a:lnTo>
                  <a:lnTo>
                    <a:pt x="2000" y="479"/>
                  </a:lnTo>
                  <a:lnTo>
                    <a:pt x="2007" y="457"/>
                  </a:lnTo>
                  <a:lnTo>
                    <a:pt x="2016" y="436"/>
                  </a:lnTo>
                  <a:lnTo>
                    <a:pt x="2025" y="417"/>
                  </a:lnTo>
                  <a:lnTo>
                    <a:pt x="2036" y="398"/>
                  </a:lnTo>
                  <a:lnTo>
                    <a:pt x="2046" y="380"/>
                  </a:lnTo>
                  <a:lnTo>
                    <a:pt x="2057" y="363"/>
                  </a:lnTo>
                  <a:lnTo>
                    <a:pt x="2078" y="331"/>
                  </a:lnTo>
                  <a:lnTo>
                    <a:pt x="2101" y="300"/>
                  </a:lnTo>
                  <a:lnTo>
                    <a:pt x="2122" y="271"/>
                  </a:lnTo>
                  <a:lnTo>
                    <a:pt x="2143" y="244"/>
                  </a:lnTo>
                  <a:lnTo>
                    <a:pt x="2162" y="218"/>
                  </a:lnTo>
                  <a:lnTo>
                    <a:pt x="2171" y="205"/>
                  </a:lnTo>
                  <a:lnTo>
                    <a:pt x="2179" y="192"/>
                  </a:lnTo>
                  <a:lnTo>
                    <a:pt x="2186" y="178"/>
                  </a:lnTo>
                  <a:lnTo>
                    <a:pt x="2192" y="166"/>
                  </a:lnTo>
                  <a:lnTo>
                    <a:pt x="2197" y="153"/>
                  </a:lnTo>
                  <a:lnTo>
                    <a:pt x="2201" y="140"/>
                  </a:lnTo>
                  <a:lnTo>
                    <a:pt x="2203" y="127"/>
                  </a:lnTo>
                  <a:lnTo>
                    <a:pt x="2205" y="113"/>
                  </a:lnTo>
                  <a:lnTo>
                    <a:pt x="2205" y="113"/>
                  </a:lnTo>
                  <a:lnTo>
                    <a:pt x="2205" y="105"/>
                  </a:lnTo>
                  <a:lnTo>
                    <a:pt x="2203" y="97"/>
                  </a:lnTo>
                  <a:lnTo>
                    <a:pt x="2201" y="89"/>
                  </a:lnTo>
                  <a:lnTo>
                    <a:pt x="2197" y="82"/>
                  </a:lnTo>
                  <a:lnTo>
                    <a:pt x="2191" y="75"/>
                  </a:lnTo>
                  <a:lnTo>
                    <a:pt x="2185" y="69"/>
                  </a:lnTo>
                  <a:lnTo>
                    <a:pt x="2177" y="63"/>
                  </a:lnTo>
                  <a:lnTo>
                    <a:pt x="2168" y="57"/>
                  </a:lnTo>
                  <a:lnTo>
                    <a:pt x="2158" y="51"/>
                  </a:lnTo>
                  <a:lnTo>
                    <a:pt x="2147" y="46"/>
                  </a:lnTo>
                  <a:lnTo>
                    <a:pt x="2135" y="41"/>
                  </a:lnTo>
                  <a:lnTo>
                    <a:pt x="2122" y="36"/>
                  </a:lnTo>
                  <a:lnTo>
                    <a:pt x="2094" y="28"/>
                  </a:lnTo>
                  <a:lnTo>
                    <a:pt x="2062" y="21"/>
                  </a:lnTo>
                  <a:lnTo>
                    <a:pt x="2026" y="16"/>
                  </a:lnTo>
                  <a:lnTo>
                    <a:pt x="1988" y="11"/>
                  </a:lnTo>
                  <a:lnTo>
                    <a:pt x="1948" y="7"/>
                  </a:lnTo>
                  <a:lnTo>
                    <a:pt x="1905" y="4"/>
                  </a:lnTo>
                  <a:lnTo>
                    <a:pt x="1860" y="2"/>
                  </a:lnTo>
                  <a:lnTo>
                    <a:pt x="1814" y="1"/>
                  </a:lnTo>
                  <a:lnTo>
                    <a:pt x="1766" y="0"/>
                  </a:lnTo>
                  <a:lnTo>
                    <a:pt x="1717" y="0"/>
                  </a:lnTo>
                  <a:lnTo>
                    <a:pt x="1617" y="2"/>
                  </a:lnTo>
                  <a:lnTo>
                    <a:pt x="1518" y="6"/>
                  </a:lnTo>
                  <a:lnTo>
                    <a:pt x="1420" y="11"/>
                  </a:lnTo>
                  <a:lnTo>
                    <a:pt x="1326" y="16"/>
                  </a:lnTo>
                  <a:lnTo>
                    <a:pt x="1161" y="28"/>
                  </a:lnTo>
                  <a:lnTo>
                    <a:pt x="1042" y="36"/>
                  </a:lnTo>
                  <a:lnTo>
                    <a:pt x="1042" y="36"/>
                  </a:lnTo>
                  <a:lnTo>
                    <a:pt x="1046" y="196"/>
                  </a:lnTo>
                  <a:lnTo>
                    <a:pt x="1049" y="356"/>
                  </a:lnTo>
                  <a:lnTo>
                    <a:pt x="1050" y="514"/>
                  </a:lnTo>
                  <a:lnTo>
                    <a:pt x="1050" y="589"/>
                  </a:lnTo>
                  <a:lnTo>
                    <a:pt x="1049" y="662"/>
                  </a:lnTo>
                  <a:lnTo>
                    <a:pt x="1046" y="731"/>
                  </a:lnTo>
                  <a:lnTo>
                    <a:pt x="1043" y="795"/>
                  </a:lnTo>
                  <a:lnTo>
                    <a:pt x="1038" y="854"/>
                  </a:lnTo>
                  <a:lnTo>
                    <a:pt x="1032" y="907"/>
                  </a:lnTo>
                  <a:lnTo>
                    <a:pt x="1029" y="931"/>
                  </a:lnTo>
                  <a:lnTo>
                    <a:pt x="1025" y="953"/>
                  </a:lnTo>
                  <a:lnTo>
                    <a:pt x="1020" y="973"/>
                  </a:lnTo>
                  <a:lnTo>
                    <a:pt x="1015" y="991"/>
                  </a:lnTo>
                  <a:lnTo>
                    <a:pt x="1010" y="1008"/>
                  </a:lnTo>
                  <a:lnTo>
                    <a:pt x="1004" y="1022"/>
                  </a:lnTo>
                  <a:lnTo>
                    <a:pt x="997" y="1034"/>
                  </a:lnTo>
                  <a:lnTo>
                    <a:pt x="991" y="1043"/>
                  </a:lnTo>
                  <a:lnTo>
                    <a:pt x="991" y="1043"/>
                  </a:lnTo>
                  <a:lnTo>
                    <a:pt x="974" y="1060"/>
                  </a:lnTo>
                  <a:lnTo>
                    <a:pt x="957" y="1075"/>
                  </a:lnTo>
                  <a:lnTo>
                    <a:pt x="942" y="1087"/>
                  </a:lnTo>
                  <a:lnTo>
                    <a:pt x="928" y="1096"/>
                  </a:lnTo>
                  <a:lnTo>
                    <a:pt x="914" y="1103"/>
                  </a:lnTo>
                  <a:lnTo>
                    <a:pt x="900" y="1108"/>
                  </a:lnTo>
                  <a:lnTo>
                    <a:pt x="886" y="1111"/>
                  </a:lnTo>
                  <a:lnTo>
                    <a:pt x="873" y="1112"/>
                  </a:lnTo>
                  <a:lnTo>
                    <a:pt x="859" y="1111"/>
                  </a:lnTo>
                  <a:lnTo>
                    <a:pt x="845" y="1109"/>
                  </a:lnTo>
                  <a:lnTo>
                    <a:pt x="831" y="1105"/>
                  </a:lnTo>
                  <a:lnTo>
                    <a:pt x="816" y="1100"/>
                  </a:lnTo>
                  <a:lnTo>
                    <a:pt x="802" y="1093"/>
                  </a:lnTo>
                  <a:lnTo>
                    <a:pt x="787" y="1086"/>
                  </a:lnTo>
                  <a:lnTo>
                    <a:pt x="755" y="1069"/>
                  </a:lnTo>
                  <a:lnTo>
                    <a:pt x="720" y="1049"/>
                  </a:lnTo>
                  <a:lnTo>
                    <a:pt x="680" y="1029"/>
                  </a:lnTo>
                  <a:lnTo>
                    <a:pt x="659" y="1019"/>
                  </a:lnTo>
                  <a:lnTo>
                    <a:pt x="636" y="1009"/>
                  </a:lnTo>
                  <a:lnTo>
                    <a:pt x="613" y="999"/>
                  </a:lnTo>
                  <a:lnTo>
                    <a:pt x="587" y="989"/>
                  </a:lnTo>
                  <a:lnTo>
                    <a:pt x="560" y="981"/>
                  </a:lnTo>
                  <a:lnTo>
                    <a:pt x="531" y="973"/>
                  </a:lnTo>
                  <a:lnTo>
                    <a:pt x="501" y="966"/>
                  </a:lnTo>
                  <a:lnTo>
                    <a:pt x="468" y="961"/>
                  </a:lnTo>
                  <a:lnTo>
                    <a:pt x="434" y="956"/>
                  </a:lnTo>
                  <a:lnTo>
                    <a:pt x="397" y="953"/>
                  </a:lnTo>
                  <a:lnTo>
                    <a:pt x="359" y="952"/>
                  </a:lnTo>
                  <a:lnTo>
                    <a:pt x="318" y="952"/>
                  </a:lnTo>
                  <a:lnTo>
                    <a:pt x="318" y="952"/>
                  </a:lnTo>
                  <a:lnTo>
                    <a:pt x="290" y="954"/>
                  </a:lnTo>
                  <a:lnTo>
                    <a:pt x="263" y="958"/>
                  </a:lnTo>
                  <a:lnTo>
                    <a:pt x="238" y="963"/>
                  </a:lnTo>
                  <a:lnTo>
                    <a:pt x="215" y="971"/>
                  </a:lnTo>
                  <a:lnTo>
                    <a:pt x="193" y="980"/>
                  </a:lnTo>
                  <a:lnTo>
                    <a:pt x="172" y="991"/>
                  </a:lnTo>
                  <a:lnTo>
                    <a:pt x="151" y="1004"/>
                  </a:lnTo>
                  <a:lnTo>
                    <a:pt x="132" y="1018"/>
                  </a:lnTo>
                  <a:lnTo>
                    <a:pt x="115" y="1033"/>
                  </a:lnTo>
                  <a:lnTo>
                    <a:pt x="99" y="1050"/>
                  </a:lnTo>
                  <a:lnTo>
                    <a:pt x="85" y="1067"/>
                  </a:lnTo>
                  <a:lnTo>
                    <a:pt x="71" y="1086"/>
                  </a:lnTo>
                  <a:lnTo>
                    <a:pt x="59" y="1106"/>
                  </a:lnTo>
                  <a:lnTo>
                    <a:pt x="48" y="1128"/>
                  </a:lnTo>
                  <a:lnTo>
                    <a:pt x="38" y="1150"/>
                  </a:lnTo>
                  <a:lnTo>
                    <a:pt x="29" y="1172"/>
                  </a:lnTo>
                  <a:lnTo>
                    <a:pt x="29" y="1172"/>
                  </a:lnTo>
                  <a:lnTo>
                    <a:pt x="21" y="1196"/>
                  </a:lnTo>
                  <a:lnTo>
                    <a:pt x="14" y="1221"/>
                  </a:lnTo>
                  <a:lnTo>
                    <a:pt x="9" y="1247"/>
                  </a:lnTo>
                  <a:lnTo>
                    <a:pt x="5" y="1274"/>
                  </a:lnTo>
                  <a:lnTo>
                    <a:pt x="2" y="1300"/>
                  </a:lnTo>
                  <a:lnTo>
                    <a:pt x="0" y="1327"/>
                  </a:lnTo>
                  <a:lnTo>
                    <a:pt x="0" y="1354"/>
                  </a:lnTo>
                  <a:lnTo>
                    <a:pt x="0" y="1381"/>
                  </a:lnTo>
                  <a:lnTo>
                    <a:pt x="2" y="1409"/>
                  </a:lnTo>
                  <a:lnTo>
                    <a:pt x="5" y="1437"/>
                  </a:lnTo>
                  <a:lnTo>
                    <a:pt x="9" y="1464"/>
                  </a:lnTo>
                  <a:lnTo>
                    <a:pt x="14" y="1491"/>
                  </a:lnTo>
                  <a:lnTo>
                    <a:pt x="21" y="1517"/>
                  </a:lnTo>
                  <a:lnTo>
                    <a:pt x="29" y="1544"/>
                  </a:lnTo>
                  <a:lnTo>
                    <a:pt x="38" y="1570"/>
                  </a:lnTo>
                  <a:lnTo>
                    <a:pt x="47" y="1595"/>
                  </a:lnTo>
                  <a:lnTo>
                    <a:pt x="58" y="1620"/>
                  </a:lnTo>
                  <a:lnTo>
                    <a:pt x="70" y="1643"/>
                  </a:lnTo>
                  <a:lnTo>
                    <a:pt x="82" y="1667"/>
                  </a:lnTo>
                  <a:lnTo>
                    <a:pt x="96" y="1688"/>
                  </a:lnTo>
                  <a:lnTo>
                    <a:pt x="111" y="1709"/>
                  </a:lnTo>
                  <a:lnTo>
                    <a:pt x="127" y="1728"/>
                  </a:lnTo>
                  <a:lnTo>
                    <a:pt x="144" y="1746"/>
                  </a:lnTo>
                  <a:lnTo>
                    <a:pt x="163" y="1763"/>
                  </a:lnTo>
                  <a:lnTo>
                    <a:pt x="182" y="1778"/>
                  </a:lnTo>
                  <a:lnTo>
                    <a:pt x="202" y="1792"/>
                  </a:lnTo>
                  <a:lnTo>
                    <a:pt x="223" y="1805"/>
                  </a:lnTo>
                  <a:lnTo>
                    <a:pt x="245" y="1815"/>
                  </a:lnTo>
                  <a:lnTo>
                    <a:pt x="267" y="1823"/>
                  </a:lnTo>
                  <a:lnTo>
                    <a:pt x="292" y="1829"/>
                  </a:lnTo>
                  <a:lnTo>
                    <a:pt x="317" y="1834"/>
                  </a:lnTo>
                  <a:lnTo>
                    <a:pt x="343" y="1836"/>
                  </a:lnTo>
                  <a:lnTo>
                    <a:pt x="343" y="1836"/>
                  </a:lnTo>
                  <a:lnTo>
                    <a:pt x="381" y="1836"/>
                  </a:lnTo>
                  <a:lnTo>
                    <a:pt x="418" y="1835"/>
                  </a:lnTo>
                  <a:lnTo>
                    <a:pt x="454" y="1833"/>
                  </a:lnTo>
                  <a:lnTo>
                    <a:pt x="488" y="1829"/>
                  </a:lnTo>
                  <a:lnTo>
                    <a:pt x="520" y="1824"/>
                  </a:lnTo>
                  <a:lnTo>
                    <a:pt x="550" y="1819"/>
                  </a:lnTo>
                  <a:lnTo>
                    <a:pt x="580" y="1812"/>
                  </a:lnTo>
                  <a:lnTo>
                    <a:pt x="608" y="1804"/>
                  </a:lnTo>
                  <a:lnTo>
                    <a:pt x="635" y="1795"/>
                  </a:lnTo>
                  <a:lnTo>
                    <a:pt x="660" y="1787"/>
                  </a:lnTo>
                  <a:lnTo>
                    <a:pt x="684" y="1778"/>
                  </a:lnTo>
                  <a:lnTo>
                    <a:pt x="708" y="1769"/>
                  </a:lnTo>
                  <a:lnTo>
                    <a:pt x="750" y="1750"/>
                  </a:lnTo>
                  <a:lnTo>
                    <a:pt x="788" y="1733"/>
                  </a:lnTo>
                  <a:lnTo>
                    <a:pt x="822" y="1717"/>
                  </a:lnTo>
                  <a:lnTo>
                    <a:pt x="853" y="1704"/>
                  </a:lnTo>
                  <a:lnTo>
                    <a:pt x="867" y="1699"/>
                  </a:lnTo>
                  <a:lnTo>
                    <a:pt x="881" y="1695"/>
                  </a:lnTo>
                  <a:lnTo>
                    <a:pt x="893" y="1693"/>
                  </a:lnTo>
                  <a:lnTo>
                    <a:pt x="905" y="1691"/>
                  </a:lnTo>
                  <a:lnTo>
                    <a:pt x="917" y="1692"/>
                  </a:lnTo>
                  <a:lnTo>
                    <a:pt x="928" y="1694"/>
                  </a:lnTo>
                  <a:lnTo>
                    <a:pt x="938" y="1697"/>
                  </a:lnTo>
                  <a:lnTo>
                    <a:pt x="948" y="1703"/>
                  </a:lnTo>
                  <a:lnTo>
                    <a:pt x="957" y="1711"/>
                  </a:lnTo>
                  <a:lnTo>
                    <a:pt x="967" y="1721"/>
                  </a:lnTo>
                  <a:lnTo>
                    <a:pt x="976" y="1733"/>
                  </a:lnTo>
                  <a:lnTo>
                    <a:pt x="985" y="1748"/>
                  </a:lnTo>
                  <a:lnTo>
                    <a:pt x="985" y="1748"/>
                  </a:lnTo>
                  <a:lnTo>
                    <a:pt x="993" y="1766"/>
                  </a:lnTo>
                  <a:lnTo>
                    <a:pt x="1001" y="1786"/>
                  </a:lnTo>
                  <a:lnTo>
                    <a:pt x="1009" y="1809"/>
                  </a:lnTo>
                  <a:lnTo>
                    <a:pt x="1015" y="1832"/>
                  </a:lnTo>
                  <a:lnTo>
                    <a:pt x="1021" y="1857"/>
                  </a:lnTo>
                  <a:lnTo>
                    <a:pt x="1027" y="1883"/>
                  </a:lnTo>
                  <a:lnTo>
                    <a:pt x="1032" y="1911"/>
                  </a:lnTo>
                  <a:lnTo>
                    <a:pt x="1036" y="1941"/>
                  </a:lnTo>
                  <a:lnTo>
                    <a:pt x="1040" y="1972"/>
                  </a:lnTo>
                  <a:lnTo>
                    <a:pt x="1044" y="2004"/>
                  </a:lnTo>
                  <a:lnTo>
                    <a:pt x="1049" y="2072"/>
                  </a:lnTo>
                  <a:lnTo>
                    <a:pt x="1053" y="2144"/>
                  </a:lnTo>
                  <a:lnTo>
                    <a:pt x="1055" y="2221"/>
                  </a:lnTo>
                  <a:lnTo>
                    <a:pt x="1056" y="2300"/>
                  </a:lnTo>
                  <a:lnTo>
                    <a:pt x="1055" y="2384"/>
                  </a:lnTo>
                  <a:lnTo>
                    <a:pt x="1054" y="2470"/>
                  </a:lnTo>
                  <a:lnTo>
                    <a:pt x="1052" y="2558"/>
                  </a:lnTo>
                  <a:lnTo>
                    <a:pt x="1045" y="2740"/>
                  </a:lnTo>
                  <a:lnTo>
                    <a:pt x="1037" y="2924"/>
                  </a:lnTo>
                  <a:lnTo>
                    <a:pt x="1037" y="2924"/>
                  </a:lnTo>
                  <a:lnTo>
                    <a:pt x="1147" y="2930"/>
                  </a:lnTo>
                  <a:lnTo>
                    <a:pt x="1307" y="2938"/>
                  </a:lnTo>
                  <a:lnTo>
                    <a:pt x="1401" y="2941"/>
                  </a:lnTo>
                  <a:lnTo>
                    <a:pt x="1500" y="2944"/>
                  </a:lnTo>
                  <a:lnTo>
                    <a:pt x="1601" y="2945"/>
                  </a:lnTo>
                  <a:lnTo>
                    <a:pt x="1702" y="2944"/>
                  </a:lnTo>
                  <a:lnTo>
                    <a:pt x="1752" y="2943"/>
                  </a:lnTo>
                  <a:lnTo>
                    <a:pt x="1802" y="2941"/>
                  </a:lnTo>
                  <a:lnTo>
                    <a:pt x="1849" y="2938"/>
                  </a:lnTo>
                  <a:lnTo>
                    <a:pt x="1895" y="2935"/>
                  </a:lnTo>
                  <a:lnTo>
                    <a:pt x="1939" y="2931"/>
                  </a:lnTo>
                  <a:lnTo>
                    <a:pt x="1981" y="2925"/>
                  </a:lnTo>
                  <a:lnTo>
                    <a:pt x="2020" y="2919"/>
                  </a:lnTo>
                  <a:lnTo>
                    <a:pt x="2057" y="2912"/>
                  </a:lnTo>
                  <a:lnTo>
                    <a:pt x="2090" y="2904"/>
                  </a:lnTo>
                  <a:lnTo>
                    <a:pt x="2120" y="2895"/>
                  </a:lnTo>
                  <a:lnTo>
                    <a:pt x="2133" y="2890"/>
                  </a:lnTo>
                  <a:lnTo>
                    <a:pt x="2145" y="2884"/>
                  </a:lnTo>
                  <a:lnTo>
                    <a:pt x="2156" y="2878"/>
                  </a:lnTo>
                  <a:lnTo>
                    <a:pt x="2168" y="2872"/>
                  </a:lnTo>
                  <a:lnTo>
                    <a:pt x="2177" y="2865"/>
                  </a:lnTo>
                  <a:lnTo>
                    <a:pt x="2185" y="2858"/>
                  </a:lnTo>
                  <a:lnTo>
                    <a:pt x="2191" y="2851"/>
                  </a:lnTo>
                  <a:lnTo>
                    <a:pt x="2197" y="2844"/>
                  </a:lnTo>
                  <a:lnTo>
                    <a:pt x="2201" y="2836"/>
                  </a:lnTo>
                  <a:lnTo>
                    <a:pt x="2204" y="2828"/>
                  </a:lnTo>
                  <a:lnTo>
                    <a:pt x="2206" y="2819"/>
                  </a:lnTo>
                  <a:lnTo>
                    <a:pt x="2206" y="2810"/>
                  </a:lnTo>
                  <a:lnTo>
                    <a:pt x="2206" y="2810"/>
                  </a:lnTo>
                  <a:lnTo>
                    <a:pt x="2204" y="2797"/>
                  </a:lnTo>
                  <a:lnTo>
                    <a:pt x="2201" y="2784"/>
                  </a:lnTo>
                  <a:lnTo>
                    <a:pt x="2197" y="2771"/>
                  </a:lnTo>
                  <a:lnTo>
                    <a:pt x="2192" y="2758"/>
                  </a:lnTo>
                  <a:lnTo>
                    <a:pt x="2186" y="2745"/>
                  </a:lnTo>
                  <a:lnTo>
                    <a:pt x="2180" y="2731"/>
                  </a:lnTo>
                  <a:lnTo>
                    <a:pt x="2172" y="2719"/>
                  </a:lnTo>
                  <a:lnTo>
                    <a:pt x="2162" y="2706"/>
                  </a:lnTo>
                  <a:lnTo>
                    <a:pt x="2144" y="2680"/>
                  </a:lnTo>
                  <a:lnTo>
                    <a:pt x="2123" y="2652"/>
                  </a:lnTo>
                  <a:lnTo>
                    <a:pt x="2101" y="2624"/>
                  </a:lnTo>
                  <a:lnTo>
                    <a:pt x="2079" y="2593"/>
                  </a:lnTo>
                  <a:lnTo>
                    <a:pt x="2057" y="2560"/>
                  </a:lnTo>
                  <a:lnTo>
                    <a:pt x="2047" y="2543"/>
                  </a:lnTo>
                  <a:lnTo>
                    <a:pt x="2037" y="2525"/>
                  </a:lnTo>
                  <a:lnTo>
                    <a:pt x="2026" y="2507"/>
                  </a:lnTo>
                  <a:lnTo>
                    <a:pt x="2017" y="2487"/>
                  </a:lnTo>
                  <a:lnTo>
                    <a:pt x="2008" y="2467"/>
                  </a:lnTo>
                  <a:lnTo>
                    <a:pt x="2000" y="2445"/>
                  </a:lnTo>
                  <a:lnTo>
                    <a:pt x="1993" y="2423"/>
                  </a:lnTo>
                  <a:lnTo>
                    <a:pt x="1987" y="2400"/>
                  </a:lnTo>
                  <a:lnTo>
                    <a:pt x="1982" y="2375"/>
                  </a:lnTo>
                  <a:lnTo>
                    <a:pt x="1978" y="2350"/>
                  </a:lnTo>
                  <a:lnTo>
                    <a:pt x="1975" y="2323"/>
                  </a:lnTo>
                  <a:lnTo>
                    <a:pt x="1973" y="2295"/>
                  </a:lnTo>
                  <a:lnTo>
                    <a:pt x="1973" y="2266"/>
                  </a:lnTo>
                  <a:lnTo>
                    <a:pt x="1974" y="2236"/>
                  </a:lnTo>
                  <a:lnTo>
                    <a:pt x="1974" y="2236"/>
                  </a:lnTo>
                  <a:lnTo>
                    <a:pt x="1976" y="2210"/>
                  </a:lnTo>
                  <a:lnTo>
                    <a:pt x="1979" y="2185"/>
                  </a:lnTo>
                  <a:lnTo>
                    <a:pt x="1984" y="2161"/>
                  </a:lnTo>
                  <a:lnTo>
                    <a:pt x="1990" y="2138"/>
                  </a:lnTo>
                  <a:lnTo>
                    <a:pt x="1997" y="2116"/>
                  </a:lnTo>
                  <a:lnTo>
                    <a:pt x="2006" y="2094"/>
                  </a:lnTo>
                  <a:lnTo>
                    <a:pt x="2015" y="2073"/>
                  </a:lnTo>
                  <a:lnTo>
                    <a:pt x="2025" y="2052"/>
                  </a:lnTo>
                  <a:lnTo>
                    <a:pt x="2038" y="2033"/>
                  </a:lnTo>
                  <a:lnTo>
                    <a:pt x="2050" y="2014"/>
                  </a:lnTo>
                  <a:lnTo>
                    <a:pt x="2064" y="1997"/>
                  </a:lnTo>
                  <a:lnTo>
                    <a:pt x="2078" y="1980"/>
                  </a:lnTo>
                  <a:lnTo>
                    <a:pt x="2093" y="1963"/>
                  </a:lnTo>
                  <a:lnTo>
                    <a:pt x="2109" y="1948"/>
                  </a:lnTo>
                  <a:lnTo>
                    <a:pt x="2126" y="1933"/>
                  </a:lnTo>
                  <a:lnTo>
                    <a:pt x="2143" y="1918"/>
                  </a:lnTo>
                  <a:lnTo>
                    <a:pt x="2161" y="1905"/>
                  </a:lnTo>
                  <a:lnTo>
                    <a:pt x="2181" y="1893"/>
                  </a:lnTo>
                  <a:lnTo>
                    <a:pt x="2200" y="1881"/>
                  </a:lnTo>
                  <a:lnTo>
                    <a:pt x="2220" y="1870"/>
                  </a:lnTo>
                  <a:lnTo>
                    <a:pt x="2240" y="1860"/>
                  </a:lnTo>
                  <a:lnTo>
                    <a:pt x="2261" y="1851"/>
                  </a:lnTo>
                  <a:lnTo>
                    <a:pt x="2282" y="1843"/>
                  </a:lnTo>
                  <a:lnTo>
                    <a:pt x="2305" y="1835"/>
                  </a:lnTo>
                  <a:lnTo>
                    <a:pt x="2327" y="1829"/>
                  </a:lnTo>
                  <a:lnTo>
                    <a:pt x="2349" y="1823"/>
                  </a:lnTo>
                  <a:lnTo>
                    <a:pt x="2371" y="1818"/>
                  </a:lnTo>
                  <a:lnTo>
                    <a:pt x="2394" y="1814"/>
                  </a:lnTo>
                  <a:lnTo>
                    <a:pt x="2417" y="1810"/>
                  </a:lnTo>
                  <a:lnTo>
                    <a:pt x="2441" y="1808"/>
                  </a:lnTo>
                  <a:lnTo>
                    <a:pt x="2464" y="1806"/>
                  </a:lnTo>
                  <a:lnTo>
                    <a:pt x="2487" y="1805"/>
                  </a:lnTo>
                  <a:lnTo>
                    <a:pt x="2509" y="1805"/>
                  </a:lnTo>
                  <a:lnTo>
                    <a:pt x="2532" y="1806"/>
                  </a:lnTo>
                  <a:lnTo>
                    <a:pt x="2555" y="1808"/>
                  </a:lnTo>
                  <a:lnTo>
                    <a:pt x="2579" y="1810"/>
                  </a:lnTo>
                  <a:lnTo>
                    <a:pt x="2601" y="1814"/>
                  </a:lnTo>
                  <a:lnTo>
                    <a:pt x="2623" y="1818"/>
                  </a:lnTo>
                  <a:lnTo>
                    <a:pt x="2645" y="1823"/>
                  </a:lnTo>
                  <a:lnTo>
                    <a:pt x="2667" y="1829"/>
                  </a:lnTo>
                  <a:lnTo>
                    <a:pt x="2688" y="1836"/>
                  </a:lnTo>
                  <a:lnTo>
                    <a:pt x="2710" y="1844"/>
                  </a:lnTo>
                  <a:lnTo>
                    <a:pt x="2730" y="1853"/>
                  </a:lnTo>
                  <a:lnTo>
                    <a:pt x="2750" y="1862"/>
                  </a:lnTo>
                  <a:lnTo>
                    <a:pt x="2769" y="1873"/>
                  </a:lnTo>
                  <a:lnTo>
                    <a:pt x="2788" y="1884"/>
                  </a:lnTo>
                  <a:lnTo>
                    <a:pt x="2806" y="1896"/>
                  </a:lnTo>
                  <a:lnTo>
                    <a:pt x="2824" y="1910"/>
                  </a:lnTo>
                  <a:lnTo>
                    <a:pt x="2842" y="1924"/>
                  </a:lnTo>
                  <a:lnTo>
                    <a:pt x="2858" y="1940"/>
                  </a:lnTo>
                  <a:lnTo>
                    <a:pt x="2873" y="1956"/>
                  </a:lnTo>
                  <a:lnTo>
                    <a:pt x="2887" y="1973"/>
                  </a:lnTo>
                  <a:lnTo>
                    <a:pt x="2901" y="1990"/>
                  </a:lnTo>
                  <a:lnTo>
                    <a:pt x="2913" y="2009"/>
                  </a:lnTo>
                  <a:lnTo>
                    <a:pt x="2925" y="2029"/>
                  </a:lnTo>
                  <a:lnTo>
                    <a:pt x="2935" y="2049"/>
                  </a:lnTo>
                  <a:lnTo>
                    <a:pt x="2945" y="2072"/>
                  </a:lnTo>
                  <a:lnTo>
                    <a:pt x="2953" y="2095"/>
                  </a:lnTo>
                  <a:lnTo>
                    <a:pt x="2961" y="2118"/>
                  </a:lnTo>
                  <a:lnTo>
                    <a:pt x="2967" y="2142"/>
                  </a:lnTo>
                  <a:lnTo>
                    <a:pt x="2973" y="2168"/>
                  </a:lnTo>
                  <a:lnTo>
                    <a:pt x="2976" y="2194"/>
                  </a:lnTo>
                  <a:lnTo>
                    <a:pt x="2979" y="2223"/>
                  </a:lnTo>
                  <a:lnTo>
                    <a:pt x="2980" y="2251"/>
                  </a:lnTo>
                  <a:lnTo>
                    <a:pt x="2980" y="2251"/>
                  </a:lnTo>
                  <a:lnTo>
                    <a:pt x="2979" y="2277"/>
                  </a:lnTo>
                  <a:lnTo>
                    <a:pt x="2977" y="2302"/>
                  </a:lnTo>
                  <a:lnTo>
                    <a:pt x="2973" y="2328"/>
                  </a:lnTo>
                  <a:lnTo>
                    <a:pt x="2966" y="2354"/>
                  </a:lnTo>
                  <a:lnTo>
                    <a:pt x="2959" y="2379"/>
                  </a:lnTo>
                  <a:lnTo>
                    <a:pt x="2952" y="2404"/>
                  </a:lnTo>
                  <a:lnTo>
                    <a:pt x="2943" y="2429"/>
                  </a:lnTo>
                  <a:lnTo>
                    <a:pt x="2933" y="2453"/>
                  </a:lnTo>
                  <a:lnTo>
                    <a:pt x="2923" y="2478"/>
                  </a:lnTo>
                  <a:lnTo>
                    <a:pt x="2912" y="2501"/>
                  </a:lnTo>
                  <a:lnTo>
                    <a:pt x="2889" y="2547"/>
                  </a:lnTo>
                  <a:lnTo>
                    <a:pt x="2844" y="2634"/>
                  </a:lnTo>
                  <a:lnTo>
                    <a:pt x="2823" y="2674"/>
                  </a:lnTo>
                  <a:lnTo>
                    <a:pt x="2814" y="2693"/>
                  </a:lnTo>
                  <a:lnTo>
                    <a:pt x="2806" y="2711"/>
                  </a:lnTo>
                  <a:lnTo>
                    <a:pt x="2799" y="2728"/>
                  </a:lnTo>
                  <a:lnTo>
                    <a:pt x="2793" y="2746"/>
                  </a:lnTo>
                  <a:lnTo>
                    <a:pt x="2789" y="2762"/>
                  </a:lnTo>
                  <a:lnTo>
                    <a:pt x="2786" y="2778"/>
                  </a:lnTo>
                  <a:lnTo>
                    <a:pt x="2785" y="2792"/>
                  </a:lnTo>
                  <a:lnTo>
                    <a:pt x="2786" y="2806"/>
                  </a:lnTo>
                  <a:lnTo>
                    <a:pt x="2789" y="2819"/>
                  </a:lnTo>
                  <a:lnTo>
                    <a:pt x="2791" y="2825"/>
                  </a:lnTo>
                  <a:lnTo>
                    <a:pt x="2794" y="2831"/>
                  </a:lnTo>
                  <a:lnTo>
                    <a:pt x="2797" y="2837"/>
                  </a:lnTo>
                  <a:lnTo>
                    <a:pt x="2801" y="2842"/>
                  </a:lnTo>
                  <a:lnTo>
                    <a:pt x="2806" y="2847"/>
                  </a:lnTo>
                  <a:lnTo>
                    <a:pt x="2811" y="2852"/>
                  </a:lnTo>
                  <a:lnTo>
                    <a:pt x="2817" y="2857"/>
                  </a:lnTo>
                  <a:lnTo>
                    <a:pt x="2824" y="2861"/>
                  </a:lnTo>
                  <a:lnTo>
                    <a:pt x="2840" y="2870"/>
                  </a:lnTo>
                  <a:lnTo>
                    <a:pt x="2840" y="2870"/>
                  </a:lnTo>
                  <a:lnTo>
                    <a:pt x="2849" y="2874"/>
                  </a:lnTo>
                  <a:lnTo>
                    <a:pt x="2860" y="2877"/>
                  </a:lnTo>
                  <a:lnTo>
                    <a:pt x="2874" y="2880"/>
                  </a:lnTo>
                  <a:lnTo>
                    <a:pt x="2890" y="2883"/>
                  </a:lnTo>
                  <a:lnTo>
                    <a:pt x="2929" y="2888"/>
                  </a:lnTo>
                  <a:lnTo>
                    <a:pt x="2976" y="2893"/>
                  </a:lnTo>
                  <a:lnTo>
                    <a:pt x="3030" y="2897"/>
                  </a:lnTo>
                  <a:lnTo>
                    <a:pt x="3090" y="2900"/>
                  </a:lnTo>
                  <a:lnTo>
                    <a:pt x="3158" y="2902"/>
                  </a:lnTo>
                  <a:lnTo>
                    <a:pt x="3230" y="2904"/>
                  </a:lnTo>
                  <a:lnTo>
                    <a:pt x="3230" y="2904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: Shape 19"/>
            <p:cNvSpPr/>
            <p:nvPr/>
          </p:nvSpPr>
          <p:spPr bwMode="auto">
            <a:xfrm>
              <a:off x="5292545" y="1545636"/>
              <a:ext cx="836828" cy="611931"/>
            </a:xfrm>
            <a:custGeom>
              <a:avLst/>
              <a:gdLst>
                <a:gd name="T0" fmla="*/ 3995 w 4003"/>
                <a:gd name="T1" fmla="*/ 224 h 2927"/>
                <a:gd name="T2" fmla="*/ 3953 w 4003"/>
                <a:gd name="T3" fmla="*/ 133 h 2927"/>
                <a:gd name="T4" fmla="*/ 3882 w 4003"/>
                <a:gd name="T5" fmla="*/ 63 h 2927"/>
                <a:gd name="T6" fmla="*/ 3788 w 4003"/>
                <a:gd name="T7" fmla="*/ 17 h 2927"/>
                <a:gd name="T8" fmla="*/ 3682 w 4003"/>
                <a:gd name="T9" fmla="*/ 0 h 2927"/>
                <a:gd name="T10" fmla="*/ 1111 w 4003"/>
                <a:gd name="T11" fmla="*/ 407 h 2927"/>
                <a:gd name="T12" fmla="*/ 1080 w 4003"/>
                <a:gd name="T13" fmla="*/ 990 h 2927"/>
                <a:gd name="T14" fmla="*/ 1016 w 4003"/>
                <a:gd name="T15" fmla="*/ 1310 h 2927"/>
                <a:gd name="T16" fmla="*/ 966 w 4003"/>
                <a:gd name="T17" fmla="*/ 1398 h 2927"/>
                <a:gd name="T18" fmla="*/ 902 w 4003"/>
                <a:gd name="T19" fmla="*/ 1422 h 2927"/>
                <a:gd name="T20" fmla="*/ 824 w 4003"/>
                <a:gd name="T21" fmla="*/ 1377 h 2927"/>
                <a:gd name="T22" fmla="*/ 688 w 4003"/>
                <a:gd name="T23" fmla="*/ 1241 h 2927"/>
                <a:gd name="T24" fmla="*/ 530 w 4003"/>
                <a:gd name="T25" fmla="*/ 1160 h 2927"/>
                <a:gd name="T26" fmla="*/ 340 w 4003"/>
                <a:gd name="T27" fmla="*/ 1136 h 2927"/>
                <a:gd name="T28" fmla="*/ 198 w 4003"/>
                <a:gd name="T29" fmla="*/ 1167 h 2927"/>
                <a:gd name="T30" fmla="*/ 97 w 4003"/>
                <a:gd name="T31" fmla="*/ 1240 h 2927"/>
                <a:gd name="T32" fmla="*/ 32 w 4003"/>
                <a:gd name="T33" fmla="*/ 1344 h 2927"/>
                <a:gd name="T34" fmla="*/ 3 w 4003"/>
                <a:gd name="T35" fmla="*/ 1468 h 2927"/>
                <a:gd name="T36" fmla="*/ 5 w 4003"/>
                <a:gd name="T37" fmla="*/ 1600 h 2927"/>
                <a:gd name="T38" fmla="*/ 51 w 4003"/>
                <a:gd name="T39" fmla="*/ 1761 h 2927"/>
                <a:gd name="T40" fmla="*/ 117 w 4003"/>
                <a:gd name="T41" fmla="*/ 1867 h 2927"/>
                <a:gd name="T42" fmla="*/ 206 w 4003"/>
                <a:gd name="T43" fmla="*/ 1943 h 2927"/>
                <a:gd name="T44" fmla="*/ 302 w 4003"/>
                <a:gd name="T45" fmla="*/ 1976 h 2927"/>
                <a:gd name="T46" fmla="*/ 434 w 4003"/>
                <a:gd name="T47" fmla="*/ 1981 h 2927"/>
                <a:gd name="T48" fmla="*/ 660 w 4003"/>
                <a:gd name="T49" fmla="*/ 1921 h 2927"/>
                <a:gd name="T50" fmla="*/ 885 w 4003"/>
                <a:gd name="T51" fmla="*/ 1841 h 2927"/>
                <a:gd name="T52" fmla="*/ 953 w 4003"/>
                <a:gd name="T53" fmla="*/ 1849 h 2927"/>
                <a:gd name="T54" fmla="*/ 1012 w 4003"/>
                <a:gd name="T55" fmla="*/ 1899 h 2927"/>
                <a:gd name="T56" fmla="*/ 1070 w 4003"/>
                <a:gd name="T57" fmla="*/ 2022 h 2927"/>
                <a:gd name="T58" fmla="*/ 1109 w 4003"/>
                <a:gd name="T59" fmla="*/ 2241 h 2927"/>
                <a:gd name="T60" fmla="*/ 1119 w 4003"/>
                <a:gd name="T61" fmla="*/ 2812 h 2927"/>
                <a:gd name="T62" fmla="*/ 2068 w 4003"/>
                <a:gd name="T63" fmla="*/ 2927 h 2927"/>
                <a:gd name="T64" fmla="*/ 2209 w 4003"/>
                <a:gd name="T65" fmla="*/ 2911 h 2927"/>
                <a:gd name="T66" fmla="*/ 2301 w 4003"/>
                <a:gd name="T67" fmla="*/ 2842 h 2927"/>
                <a:gd name="T68" fmla="*/ 2317 w 4003"/>
                <a:gd name="T69" fmla="*/ 2754 h 2927"/>
                <a:gd name="T70" fmla="*/ 2180 w 4003"/>
                <a:gd name="T71" fmla="*/ 2518 h 2927"/>
                <a:gd name="T72" fmla="*/ 2077 w 4003"/>
                <a:gd name="T73" fmla="*/ 2288 h 2927"/>
                <a:gd name="T74" fmla="*/ 2051 w 4003"/>
                <a:gd name="T75" fmla="*/ 2109 h 2927"/>
                <a:gd name="T76" fmla="*/ 2073 w 4003"/>
                <a:gd name="T77" fmla="*/ 1982 h 2927"/>
                <a:gd name="T78" fmla="*/ 2141 w 4003"/>
                <a:gd name="T79" fmla="*/ 1860 h 2927"/>
                <a:gd name="T80" fmla="*/ 2248 w 4003"/>
                <a:gd name="T81" fmla="*/ 1759 h 2927"/>
                <a:gd name="T82" fmla="*/ 2411 w 4003"/>
                <a:gd name="T83" fmla="*/ 1679 h 2927"/>
                <a:gd name="T84" fmla="*/ 2568 w 4003"/>
                <a:gd name="T85" fmla="*/ 1648 h 2927"/>
                <a:gd name="T86" fmla="*/ 2754 w 4003"/>
                <a:gd name="T87" fmla="*/ 1667 h 2927"/>
                <a:gd name="T88" fmla="*/ 2910 w 4003"/>
                <a:gd name="T89" fmla="*/ 1744 h 2927"/>
                <a:gd name="T90" fmla="*/ 3024 w 4003"/>
                <a:gd name="T91" fmla="*/ 1875 h 2927"/>
                <a:gd name="T92" fmla="*/ 3088 w 4003"/>
                <a:gd name="T93" fmla="*/ 2057 h 2927"/>
                <a:gd name="T94" fmla="*/ 3096 w 4003"/>
                <a:gd name="T95" fmla="*/ 2239 h 2927"/>
                <a:gd name="T96" fmla="*/ 3058 w 4003"/>
                <a:gd name="T97" fmla="*/ 2405 h 2927"/>
                <a:gd name="T98" fmla="*/ 2938 w 4003"/>
                <a:gd name="T99" fmla="*/ 2611 h 2927"/>
                <a:gd name="T100" fmla="*/ 2872 w 4003"/>
                <a:gd name="T101" fmla="*/ 2757 h 2927"/>
                <a:gd name="T102" fmla="*/ 2870 w 4003"/>
                <a:gd name="T103" fmla="*/ 2827 h 2927"/>
                <a:gd name="T104" fmla="*/ 2944 w 4003"/>
                <a:gd name="T105" fmla="*/ 2866 h 2927"/>
                <a:gd name="T106" fmla="*/ 3210 w 4003"/>
                <a:gd name="T107" fmla="*/ 2900 h 2927"/>
                <a:gd name="T108" fmla="*/ 3899 w 4003"/>
                <a:gd name="T109" fmla="*/ 2898 h 2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003" h="2927">
                  <a:moveTo>
                    <a:pt x="4003" y="2897"/>
                  </a:moveTo>
                  <a:lnTo>
                    <a:pt x="4002" y="282"/>
                  </a:lnTo>
                  <a:lnTo>
                    <a:pt x="4002" y="282"/>
                  </a:lnTo>
                  <a:lnTo>
                    <a:pt x="4002" y="267"/>
                  </a:lnTo>
                  <a:lnTo>
                    <a:pt x="4000" y="252"/>
                  </a:lnTo>
                  <a:lnTo>
                    <a:pt x="3998" y="238"/>
                  </a:lnTo>
                  <a:lnTo>
                    <a:pt x="3995" y="224"/>
                  </a:lnTo>
                  <a:lnTo>
                    <a:pt x="3991" y="210"/>
                  </a:lnTo>
                  <a:lnTo>
                    <a:pt x="3987" y="196"/>
                  </a:lnTo>
                  <a:lnTo>
                    <a:pt x="3982" y="183"/>
                  </a:lnTo>
                  <a:lnTo>
                    <a:pt x="3976" y="169"/>
                  </a:lnTo>
                  <a:lnTo>
                    <a:pt x="3969" y="157"/>
                  </a:lnTo>
                  <a:lnTo>
                    <a:pt x="3962" y="145"/>
                  </a:lnTo>
                  <a:lnTo>
                    <a:pt x="3953" y="133"/>
                  </a:lnTo>
                  <a:lnTo>
                    <a:pt x="3944" y="122"/>
                  </a:lnTo>
                  <a:lnTo>
                    <a:pt x="3935" y="111"/>
                  </a:lnTo>
                  <a:lnTo>
                    <a:pt x="3925" y="100"/>
                  </a:lnTo>
                  <a:lnTo>
                    <a:pt x="3915" y="90"/>
                  </a:lnTo>
                  <a:lnTo>
                    <a:pt x="3904" y="81"/>
                  </a:lnTo>
                  <a:lnTo>
                    <a:pt x="3893" y="72"/>
                  </a:lnTo>
                  <a:lnTo>
                    <a:pt x="3882" y="63"/>
                  </a:lnTo>
                  <a:lnTo>
                    <a:pt x="3869" y="55"/>
                  </a:lnTo>
                  <a:lnTo>
                    <a:pt x="3857" y="47"/>
                  </a:lnTo>
                  <a:lnTo>
                    <a:pt x="3844" y="39"/>
                  </a:lnTo>
                  <a:lnTo>
                    <a:pt x="3831" y="33"/>
                  </a:lnTo>
                  <a:lnTo>
                    <a:pt x="3816" y="27"/>
                  </a:lnTo>
                  <a:lnTo>
                    <a:pt x="3802" y="21"/>
                  </a:lnTo>
                  <a:lnTo>
                    <a:pt x="3788" y="17"/>
                  </a:lnTo>
                  <a:lnTo>
                    <a:pt x="3774" y="12"/>
                  </a:lnTo>
                  <a:lnTo>
                    <a:pt x="3759" y="9"/>
                  </a:lnTo>
                  <a:lnTo>
                    <a:pt x="3744" y="6"/>
                  </a:lnTo>
                  <a:lnTo>
                    <a:pt x="3729" y="4"/>
                  </a:lnTo>
                  <a:lnTo>
                    <a:pt x="3714" y="2"/>
                  </a:lnTo>
                  <a:lnTo>
                    <a:pt x="3699" y="1"/>
                  </a:lnTo>
                  <a:lnTo>
                    <a:pt x="3682" y="0"/>
                  </a:lnTo>
                  <a:lnTo>
                    <a:pt x="1106" y="0"/>
                  </a:lnTo>
                  <a:lnTo>
                    <a:pt x="1106" y="0"/>
                  </a:lnTo>
                  <a:lnTo>
                    <a:pt x="1108" y="51"/>
                  </a:lnTo>
                  <a:lnTo>
                    <a:pt x="1110" y="119"/>
                  </a:lnTo>
                  <a:lnTo>
                    <a:pt x="1111" y="204"/>
                  </a:lnTo>
                  <a:lnTo>
                    <a:pt x="1112" y="300"/>
                  </a:lnTo>
                  <a:lnTo>
                    <a:pt x="1111" y="407"/>
                  </a:lnTo>
                  <a:lnTo>
                    <a:pt x="1109" y="521"/>
                  </a:lnTo>
                  <a:lnTo>
                    <a:pt x="1105" y="639"/>
                  </a:lnTo>
                  <a:lnTo>
                    <a:pt x="1099" y="759"/>
                  </a:lnTo>
                  <a:lnTo>
                    <a:pt x="1095" y="818"/>
                  </a:lnTo>
                  <a:lnTo>
                    <a:pt x="1091" y="877"/>
                  </a:lnTo>
                  <a:lnTo>
                    <a:pt x="1086" y="934"/>
                  </a:lnTo>
                  <a:lnTo>
                    <a:pt x="1080" y="990"/>
                  </a:lnTo>
                  <a:lnTo>
                    <a:pt x="1074" y="1044"/>
                  </a:lnTo>
                  <a:lnTo>
                    <a:pt x="1066" y="1095"/>
                  </a:lnTo>
                  <a:lnTo>
                    <a:pt x="1058" y="1145"/>
                  </a:lnTo>
                  <a:lnTo>
                    <a:pt x="1049" y="1191"/>
                  </a:lnTo>
                  <a:lnTo>
                    <a:pt x="1039" y="1234"/>
                  </a:lnTo>
                  <a:lnTo>
                    <a:pt x="1028" y="1274"/>
                  </a:lnTo>
                  <a:lnTo>
                    <a:pt x="1016" y="1310"/>
                  </a:lnTo>
                  <a:lnTo>
                    <a:pt x="1009" y="1326"/>
                  </a:lnTo>
                  <a:lnTo>
                    <a:pt x="1003" y="1341"/>
                  </a:lnTo>
                  <a:lnTo>
                    <a:pt x="996" y="1354"/>
                  </a:lnTo>
                  <a:lnTo>
                    <a:pt x="989" y="1367"/>
                  </a:lnTo>
                  <a:lnTo>
                    <a:pt x="981" y="1378"/>
                  </a:lnTo>
                  <a:lnTo>
                    <a:pt x="974" y="1389"/>
                  </a:lnTo>
                  <a:lnTo>
                    <a:pt x="966" y="1398"/>
                  </a:lnTo>
                  <a:lnTo>
                    <a:pt x="957" y="1405"/>
                  </a:lnTo>
                  <a:lnTo>
                    <a:pt x="949" y="1411"/>
                  </a:lnTo>
                  <a:lnTo>
                    <a:pt x="940" y="1415"/>
                  </a:lnTo>
                  <a:lnTo>
                    <a:pt x="940" y="1415"/>
                  </a:lnTo>
                  <a:lnTo>
                    <a:pt x="927" y="1419"/>
                  </a:lnTo>
                  <a:lnTo>
                    <a:pt x="914" y="1422"/>
                  </a:lnTo>
                  <a:lnTo>
                    <a:pt x="902" y="1422"/>
                  </a:lnTo>
                  <a:lnTo>
                    <a:pt x="890" y="1420"/>
                  </a:lnTo>
                  <a:lnTo>
                    <a:pt x="878" y="1417"/>
                  </a:lnTo>
                  <a:lnTo>
                    <a:pt x="867" y="1412"/>
                  </a:lnTo>
                  <a:lnTo>
                    <a:pt x="856" y="1405"/>
                  </a:lnTo>
                  <a:lnTo>
                    <a:pt x="845" y="1397"/>
                  </a:lnTo>
                  <a:lnTo>
                    <a:pt x="834" y="1388"/>
                  </a:lnTo>
                  <a:lnTo>
                    <a:pt x="824" y="1377"/>
                  </a:lnTo>
                  <a:lnTo>
                    <a:pt x="801" y="1353"/>
                  </a:lnTo>
                  <a:lnTo>
                    <a:pt x="777" y="1327"/>
                  </a:lnTo>
                  <a:lnTo>
                    <a:pt x="751" y="1299"/>
                  </a:lnTo>
                  <a:lnTo>
                    <a:pt x="736" y="1285"/>
                  </a:lnTo>
                  <a:lnTo>
                    <a:pt x="721" y="1271"/>
                  </a:lnTo>
                  <a:lnTo>
                    <a:pt x="705" y="1257"/>
                  </a:lnTo>
                  <a:lnTo>
                    <a:pt x="688" y="1241"/>
                  </a:lnTo>
                  <a:lnTo>
                    <a:pt x="670" y="1228"/>
                  </a:lnTo>
                  <a:lnTo>
                    <a:pt x="650" y="1214"/>
                  </a:lnTo>
                  <a:lnTo>
                    <a:pt x="629" y="1202"/>
                  </a:lnTo>
                  <a:lnTo>
                    <a:pt x="606" y="1190"/>
                  </a:lnTo>
                  <a:lnTo>
                    <a:pt x="582" y="1179"/>
                  </a:lnTo>
                  <a:lnTo>
                    <a:pt x="557" y="1169"/>
                  </a:lnTo>
                  <a:lnTo>
                    <a:pt x="530" y="1160"/>
                  </a:lnTo>
                  <a:lnTo>
                    <a:pt x="501" y="1152"/>
                  </a:lnTo>
                  <a:lnTo>
                    <a:pt x="469" y="1146"/>
                  </a:lnTo>
                  <a:lnTo>
                    <a:pt x="436" y="1141"/>
                  </a:lnTo>
                  <a:lnTo>
                    <a:pt x="401" y="1137"/>
                  </a:lnTo>
                  <a:lnTo>
                    <a:pt x="364" y="1136"/>
                  </a:lnTo>
                  <a:lnTo>
                    <a:pt x="364" y="1136"/>
                  </a:lnTo>
                  <a:lnTo>
                    <a:pt x="340" y="1136"/>
                  </a:lnTo>
                  <a:lnTo>
                    <a:pt x="317" y="1138"/>
                  </a:lnTo>
                  <a:lnTo>
                    <a:pt x="295" y="1140"/>
                  </a:lnTo>
                  <a:lnTo>
                    <a:pt x="274" y="1143"/>
                  </a:lnTo>
                  <a:lnTo>
                    <a:pt x="254" y="1148"/>
                  </a:lnTo>
                  <a:lnTo>
                    <a:pt x="235" y="1153"/>
                  </a:lnTo>
                  <a:lnTo>
                    <a:pt x="216" y="1159"/>
                  </a:lnTo>
                  <a:lnTo>
                    <a:pt x="198" y="1167"/>
                  </a:lnTo>
                  <a:lnTo>
                    <a:pt x="181" y="1175"/>
                  </a:lnTo>
                  <a:lnTo>
                    <a:pt x="165" y="1184"/>
                  </a:lnTo>
                  <a:lnTo>
                    <a:pt x="150" y="1193"/>
                  </a:lnTo>
                  <a:lnTo>
                    <a:pt x="135" y="1204"/>
                  </a:lnTo>
                  <a:lnTo>
                    <a:pt x="122" y="1215"/>
                  </a:lnTo>
                  <a:lnTo>
                    <a:pt x="109" y="1227"/>
                  </a:lnTo>
                  <a:lnTo>
                    <a:pt x="97" y="1240"/>
                  </a:lnTo>
                  <a:lnTo>
                    <a:pt x="85" y="1254"/>
                  </a:lnTo>
                  <a:lnTo>
                    <a:pt x="74" y="1267"/>
                  </a:lnTo>
                  <a:lnTo>
                    <a:pt x="64" y="1282"/>
                  </a:lnTo>
                  <a:lnTo>
                    <a:pt x="55" y="1297"/>
                  </a:lnTo>
                  <a:lnTo>
                    <a:pt x="46" y="1312"/>
                  </a:lnTo>
                  <a:lnTo>
                    <a:pt x="39" y="1328"/>
                  </a:lnTo>
                  <a:lnTo>
                    <a:pt x="32" y="1344"/>
                  </a:lnTo>
                  <a:lnTo>
                    <a:pt x="26" y="1361"/>
                  </a:lnTo>
                  <a:lnTo>
                    <a:pt x="20" y="1378"/>
                  </a:lnTo>
                  <a:lnTo>
                    <a:pt x="15" y="1396"/>
                  </a:lnTo>
                  <a:lnTo>
                    <a:pt x="11" y="1414"/>
                  </a:lnTo>
                  <a:lnTo>
                    <a:pt x="8" y="1432"/>
                  </a:lnTo>
                  <a:lnTo>
                    <a:pt x="5" y="1450"/>
                  </a:lnTo>
                  <a:lnTo>
                    <a:pt x="3" y="1468"/>
                  </a:lnTo>
                  <a:lnTo>
                    <a:pt x="1" y="1486"/>
                  </a:lnTo>
                  <a:lnTo>
                    <a:pt x="0" y="1505"/>
                  </a:lnTo>
                  <a:lnTo>
                    <a:pt x="0" y="1525"/>
                  </a:lnTo>
                  <a:lnTo>
                    <a:pt x="0" y="1543"/>
                  </a:lnTo>
                  <a:lnTo>
                    <a:pt x="1" y="1562"/>
                  </a:lnTo>
                  <a:lnTo>
                    <a:pt x="3" y="1581"/>
                  </a:lnTo>
                  <a:lnTo>
                    <a:pt x="5" y="1600"/>
                  </a:lnTo>
                  <a:lnTo>
                    <a:pt x="11" y="1637"/>
                  </a:lnTo>
                  <a:lnTo>
                    <a:pt x="20" y="1674"/>
                  </a:lnTo>
                  <a:lnTo>
                    <a:pt x="25" y="1692"/>
                  </a:lnTo>
                  <a:lnTo>
                    <a:pt x="31" y="1710"/>
                  </a:lnTo>
                  <a:lnTo>
                    <a:pt x="37" y="1727"/>
                  </a:lnTo>
                  <a:lnTo>
                    <a:pt x="44" y="1745"/>
                  </a:lnTo>
                  <a:lnTo>
                    <a:pt x="51" y="1761"/>
                  </a:lnTo>
                  <a:lnTo>
                    <a:pt x="59" y="1778"/>
                  </a:lnTo>
                  <a:lnTo>
                    <a:pt x="67" y="1795"/>
                  </a:lnTo>
                  <a:lnTo>
                    <a:pt x="76" y="1810"/>
                  </a:lnTo>
                  <a:lnTo>
                    <a:pt x="86" y="1825"/>
                  </a:lnTo>
                  <a:lnTo>
                    <a:pt x="96" y="1840"/>
                  </a:lnTo>
                  <a:lnTo>
                    <a:pt x="106" y="1854"/>
                  </a:lnTo>
                  <a:lnTo>
                    <a:pt x="117" y="1867"/>
                  </a:lnTo>
                  <a:lnTo>
                    <a:pt x="128" y="1880"/>
                  </a:lnTo>
                  <a:lnTo>
                    <a:pt x="140" y="1892"/>
                  </a:lnTo>
                  <a:lnTo>
                    <a:pt x="152" y="1904"/>
                  </a:lnTo>
                  <a:lnTo>
                    <a:pt x="165" y="1915"/>
                  </a:lnTo>
                  <a:lnTo>
                    <a:pt x="178" y="1926"/>
                  </a:lnTo>
                  <a:lnTo>
                    <a:pt x="192" y="1935"/>
                  </a:lnTo>
                  <a:lnTo>
                    <a:pt x="206" y="1943"/>
                  </a:lnTo>
                  <a:lnTo>
                    <a:pt x="221" y="1951"/>
                  </a:lnTo>
                  <a:lnTo>
                    <a:pt x="236" y="1958"/>
                  </a:lnTo>
                  <a:lnTo>
                    <a:pt x="251" y="1963"/>
                  </a:lnTo>
                  <a:lnTo>
                    <a:pt x="266" y="1968"/>
                  </a:lnTo>
                  <a:lnTo>
                    <a:pt x="282" y="1972"/>
                  </a:lnTo>
                  <a:lnTo>
                    <a:pt x="282" y="1972"/>
                  </a:lnTo>
                  <a:lnTo>
                    <a:pt x="302" y="1976"/>
                  </a:lnTo>
                  <a:lnTo>
                    <a:pt x="321" y="1979"/>
                  </a:lnTo>
                  <a:lnTo>
                    <a:pt x="341" y="1981"/>
                  </a:lnTo>
                  <a:lnTo>
                    <a:pt x="361" y="1982"/>
                  </a:lnTo>
                  <a:lnTo>
                    <a:pt x="379" y="1983"/>
                  </a:lnTo>
                  <a:lnTo>
                    <a:pt x="398" y="1983"/>
                  </a:lnTo>
                  <a:lnTo>
                    <a:pt x="416" y="1982"/>
                  </a:lnTo>
                  <a:lnTo>
                    <a:pt x="434" y="1981"/>
                  </a:lnTo>
                  <a:lnTo>
                    <a:pt x="469" y="1977"/>
                  </a:lnTo>
                  <a:lnTo>
                    <a:pt x="504" y="1971"/>
                  </a:lnTo>
                  <a:lnTo>
                    <a:pt x="537" y="1963"/>
                  </a:lnTo>
                  <a:lnTo>
                    <a:pt x="569" y="1954"/>
                  </a:lnTo>
                  <a:lnTo>
                    <a:pt x="600" y="1944"/>
                  </a:lnTo>
                  <a:lnTo>
                    <a:pt x="631" y="1933"/>
                  </a:lnTo>
                  <a:lnTo>
                    <a:pt x="660" y="1921"/>
                  </a:lnTo>
                  <a:lnTo>
                    <a:pt x="688" y="1909"/>
                  </a:lnTo>
                  <a:lnTo>
                    <a:pt x="742" y="1886"/>
                  </a:lnTo>
                  <a:lnTo>
                    <a:pt x="793" y="1865"/>
                  </a:lnTo>
                  <a:lnTo>
                    <a:pt x="817" y="1857"/>
                  </a:lnTo>
                  <a:lnTo>
                    <a:pt x="840" y="1849"/>
                  </a:lnTo>
                  <a:lnTo>
                    <a:pt x="862" y="1844"/>
                  </a:lnTo>
                  <a:lnTo>
                    <a:pt x="885" y="1841"/>
                  </a:lnTo>
                  <a:lnTo>
                    <a:pt x="895" y="1840"/>
                  </a:lnTo>
                  <a:lnTo>
                    <a:pt x="905" y="1840"/>
                  </a:lnTo>
                  <a:lnTo>
                    <a:pt x="915" y="1840"/>
                  </a:lnTo>
                  <a:lnTo>
                    <a:pt x="925" y="1841"/>
                  </a:lnTo>
                  <a:lnTo>
                    <a:pt x="935" y="1843"/>
                  </a:lnTo>
                  <a:lnTo>
                    <a:pt x="944" y="1846"/>
                  </a:lnTo>
                  <a:lnTo>
                    <a:pt x="953" y="1849"/>
                  </a:lnTo>
                  <a:lnTo>
                    <a:pt x="962" y="1853"/>
                  </a:lnTo>
                  <a:lnTo>
                    <a:pt x="971" y="1859"/>
                  </a:lnTo>
                  <a:lnTo>
                    <a:pt x="980" y="1865"/>
                  </a:lnTo>
                  <a:lnTo>
                    <a:pt x="988" y="1872"/>
                  </a:lnTo>
                  <a:lnTo>
                    <a:pt x="996" y="1880"/>
                  </a:lnTo>
                  <a:lnTo>
                    <a:pt x="1004" y="1889"/>
                  </a:lnTo>
                  <a:lnTo>
                    <a:pt x="1012" y="1899"/>
                  </a:lnTo>
                  <a:lnTo>
                    <a:pt x="1021" y="1910"/>
                  </a:lnTo>
                  <a:lnTo>
                    <a:pt x="1029" y="1923"/>
                  </a:lnTo>
                  <a:lnTo>
                    <a:pt x="1036" y="1936"/>
                  </a:lnTo>
                  <a:lnTo>
                    <a:pt x="1043" y="1951"/>
                  </a:lnTo>
                  <a:lnTo>
                    <a:pt x="1050" y="1967"/>
                  </a:lnTo>
                  <a:lnTo>
                    <a:pt x="1057" y="1984"/>
                  </a:lnTo>
                  <a:lnTo>
                    <a:pt x="1070" y="2022"/>
                  </a:lnTo>
                  <a:lnTo>
                    <a:pt x="1083" y="2066"/>
                  </a:lnTo>
                  <a:lnTo>
                    <a:pt x="1083" y="2066"/>
                  </a:lnTo>
                  <a:lnTo>
                    <a:pt x="1087" y="2083"/>
                  </a:lnTo>
                  <a:lnTo>
                    <a:pt x="1091" y="2102"/>
                  </a:lnTo>
                  <a:lnTo>
                    <a:pt x="1098" y="2144"/>
                  </a:lnTo>
                  <a:lnTo>
                    <a:pt x="1104" y="2191"/>
                  </a:lnTo>
                  <a:lnTo>
                    <a:pt x="1109" y="2241"/>
                  </a:lnTo>
                  <a:lnTo>
                    <a:pt x="1112" y="2294"/>
                  </a:lnTo>
                  <a:lnTo>
                    <a:pt x="1115" y="2351"/>
                  </a:lnTo>
                  <a:lnTo>
                    <a:pt x="1118" y="2408"/>
                  </a:lnTo>
                  <a:lnTo>
                    <a:pt x="1119" y="2468"/>
                  </a:lnTo>
                  <a:lnTo>
                    <a:pt x="1121" y="2588"/>
                  </a:lnTo>
                  <a:lnTo>
                    <a:pt x="1120" y="2704"/>
                  </a:lnTo>
                  <a:lnTo>
                    <a:pt x="1119" y="2812"/>
                  </a:lnTo>
                  <a:lnTo>
                    <a:pt x="1118" y="2907"/>
                  </a:lnTo>
                  <a:lnTo>
                    <a:pt x="1118" y="2907"/>
                  </a:lnTo>
                  <a:lnTo>
                    <a:pt x="1345" y="2912"/>
                  </a:lnTo>
                  <a:lnTo>
                    <a:pt x="1661" y="2920"/>
                  </a:lnTo>
                  <a:lnTo>
                    <a:pt x="1820" y="2924"/>
                  </a:lnTo>
                  <a:lnTo>
                    <a:pt x="1960" y="2926"/>
                  </a:lnTo>
                  <a:lnTo>
                    <a:pt x="2068" y="2927"/>
                  </a:lnTo>
                  <a:lnTo>
                    <a:pt x="2108" y="2927"/>
                  </a:lnTo>
                  <a:lnTo>
                    <a:pt x="2133" y="2926"/>
                  </a:lnTo>
                  <a:lnTo>
                    <a:pt x="2133" y="2926"/>
                  </a:lnTo>
                  <a:lnTo>
                    <a:pt x="2153" y="2924"/>
                  </a:lnTo>
                  <a:lnTo>
                    <a:pt x="2173" y="2921"/>
                  </a:lnTo>
                  <a:lnTo>
                    <a:pt x="2191" y="2916"/>
                  </a:lnTo>
                  <a:lnTo>
                    <a:pt x="2209" y="2911"/>
                  </a:lnTo>
                  <a:lnTo>
                    <a:pt x="2227" y="2904"/>
                  </a:lnTo>
                  <a:lnTo>
                    <a:pt x="2242" y="2897"/>
                  </a:lnTo>
                  <a:lnTo>
                    <a:pt x="2257" y="2888"/>
                  </a:lnTo>
                  <a:lnTo>
                    <a:pt x="2270" y="2878"/>
                  </a:lnTo>
                  <a:lnTo>
                    <a:pt x="2282" y="2867"/>
                  </a:lnTo>
                  <a:lnTo>
                    <a:pt x="2292" y="2855"/>
                  </a:lnTo>
                  <a:lnTo>
                    <a:pt x="2301" y="2842"/>
                  </a:lnTo>
                  <a:lnTo>
                    <a:pt x="2308" y="2828"/>
                  </a:lnTo>
                  <a:lnTo>
                    <a:pt x="2313" y="2813"/>
                  </a:lnTo>
                  <a:lnTo>
                    <a:pt x="2317" y="2797"/>
                  </a:lnTo>
                  <a:lnTo>
                    <a:pt x="2319" y="2781"/>
                  </a:lnTo>
                  <a:lnTo>
                    <a:pt x="2319" y="2764"/>
                  </a:lnTo>
                  <a:lnTo>
                    <a:pt x="2319" y="2764"/>
                  </a:lnTo>
                  <a:lnTo>
                    <a:pt x="2317" y="2754"/>
                  </a:lnTo>
                  <a:lnTo>
                    <a:pt x="2312" y="2741"/>
                  </a:lnTo>
                  <a:lnTo>
                    <a:pt x="2306" y="2727"/>
                  </a:lnTo>
                  <a:lnTo>
                    <a:pt x="2297" y="2710"/>
                  </a:lnTo>
                  <a:lnTo>
                    <a:pt x="2274" y="2671"/>
                  </a:lnTo>
                  <a:lnTo>
                    <a:pt x="2246" y="2626"/>
                  </a:lnTo>
                  <a:lnTo>
                    <a:pt x="2213" y="2574"/>
                  </a:lnTo>
                  <a:lnTo>
                    <a:pt x="2180" y="2518"/>
                  </a:lnTo>
                  <a:lnTo>
                    <a:pt x="2164" y="2488"/>
                  </a:lnTo>
                  <a:lnTo>
                    <a:pt x="2147" y="2457"/>
                  </a:lnTo>
                  <a:lnTo>
                    <a:pt x="2131" y="2424"/>
                  </a:lnTo>
                  <a:lnTo>
                    <a:pt x="2116" y="2392"/>
                  </a:lnTo>
                  <a:lnTo>
                    <a:pt x="2102" y="2358"/>
                  </a:lnTo>
                  <a:lnTo>
                    <a:pt x="2089" y="2324"/>
                  </a:lnTo>
                  <a:lnTo>
                    <a:pt x="2077" y="2288"/>
                  </a:lnTo>
                  <a:lnTo>
                    <a:pt x="2067" y="2253"/>
                  </a:lnTo>
                  <a:lnTo>
                    <a:pt x="2060" y="2218"/>
                  </a:lnTo>
                  <a:lnTo>
                    <a:pt x="2054" y="2181"/>
                  </a:lnTo>
                  <a:lnTo>
                    <a:pt x="2052" y="2163"/>
                  </a:lnTo>
                  <a:lnTo>
                    <a:pt x="2051" y="2145"/>
                  </a:lnTo>
                  <a:lnTo>
                    <a:pt x="2050" y="2127"/>
                  </a:lnTo>
                  <a:lnTo>
                    <a:pt x="2051" y="2109"/>
                  </a:lnTo>
                  <a:lnTo>
                    <a:pt x="2051" y="2091"/>
                  </a:lnTo>
                  <a:lnTo>
                    <a:pt x="2053" y="2073"/>
                  </a:lnTo>
                  <a:lnTo>
                    <a:pt x="2055" y="2055"/>
                  </a:lnTo>
                  <a:lnTo>
                    <a:pt x="2058" y="2036"/>
                  </a:lnTo>
                  <a:lnTo>
                    <a:pt x="2062" y="2018"/>
                  </a:lnTo>
                  <a:lnTo>
                    <a:pt x="2067" y="2000"/>
                  </a:lnTo>
                  <a:lnTo>
                    <a:pt x="2073" y="1982"/>
                  </a:lnTo>
                  <a:lnTo>
                    <a:pt x="2079" y="1965"/>
                  </a:lnTo>
                  <a:lnTo>
                    <a:pt x="2088" y="1947"/>
                  </a:lnTo>
                  <a:lnTo>
                    <a:pt x="2097" y="1930"/>
                  </a:lnTo>
                  <a:lnTo>
                    <a:pt x="2106" y="1911"/>
                  </a:lnTo>
                  <a:lnTo>
                    <a:pt x="2117" y="1894"/>
                  </a:lnTo>
                  <a:lnTo>
                    <a:pt x="2128" y="1877"/>
                  </a:lnTo>
                  <a:lnTo>
                    <a:pt x="2141" y="1860"/>
                  </a:lnTo>
                  <a:lnTo>
                    <a:pt x="2155" y="1843"/>
                  </a:lnTo>
                  <a:lnTo>
                    <a:pt x="2170" y="1827"/>
                  </a:lnTo>
                  <a:lnTo>
                    <a:pt x="2170" y="1827"/>
                  </a:lnTo>
                  <a:lnTo>
                    <a:pt x="2188" y="1809"/>
                  </a:lnTo>
                  <a:lnTo>
                    <a:pt x="2207" y="1792"/>
                  </a:lnTo>
                  <a:lnTo>
                    <a:pt x="2228" y="1774"/>
                  </a:lnTo>
                  <a:lnTo>
                    <a:pt x="2248" y="1759"/>
                  </a:lnTo>
                  <a:lnTo>
                    <a:pt x="2269" y="1745"/>
                  </a:lnTo>
                  <a:lnTo>
                    <a:pt x="2291" y="1731"/>
                  </a:lnTo>
                  <a:lnTo>
                    <a:pt x="2314" y="1719"/>
                  </a:lnTo>
                  <a:lnTo>
                    <a:pt x="2337" y="1707"/>
                  </a:lnTo>
                  <a:lnTo>
                    <a:pt x="2362" y="1697"/>
                  </a:lnTo>
                  <a:lnTo>
                    <a:pt x="2386" y="1687"/>
                  </a:lnTo>
                  <a:lnTo>
                    <a:pt x="2411" y="1679"/>
                  </a:lnTo>
                  <a:lnTo>
                    <a:pt x="2436" y="1671"/>
                  </a:lnTo>
                  <a:lnTo>
                    <a:pt x="2461" y="1665"/>
                  </a:lnTo>
                  <a:lnTo>
                    <a:pt x="2487" y="1659"/>
                  </a:lnTo>
                  <a:lnTo>
                    <a:pt x="2514" y="1655"/>
                  </a:lnTo>
                  <a:lnTo>
                    <a:pt x="2540" y="1652"/>
                  </a:lnTo>
                  <a:lnTo>
                    <a:pt x="2540" y="1652"/>
                  </a:lnTo>
                  <a:lnTo>
                    <a:pt x="2568" y="1648"/>
                  </a:lnTo>
                  <a:lnTo>
                    <a:pt x="2596" y="1647"/>
                  </a:lnTo>
                  <a:lnTo>
                    <a:pt x="2625" y="1647"/>
                  </a:lnTo>
                  <a:lnTo>
                    <a:pt x="2652" y="1650"/>
                  </a:lnTo>
                  <a:lnTo>
                    <a:pt x="2678" y="1652"/>
                  </a:lnTo>
                  <a:lnTo>
                    <a:pt x="2704" y="1656"/>
                  </a:lnTo>
                  <a:lnTo>
                    <a:pt x="2729" y="1661"/>
                  </a:lnTo>
                  <a:lnTo>
                    <a:pt x="2754" y="1667"/>
                  </a:lnTo>
                  <a:lnTo>
                    <a:pt x="2779" y="1675"/>
                  </a:lnTo>
                  <a:lnTo>
                    <a:pt x="2803" y="1684"/>
                  </a:lnTo>
                  <a:lnTo>
                    <a:pt x="2825" y="1693"/>
                  </a:lnTo>
                  <a:lnTo>
                    <a:pt x="2847" y="1704"/>
                  </a:lnTo>
                  <a:lnTo>
                    <a:pt x="2869" y="1716"/>
                  </a:lnTo>
                  <a:lnTo>
                    <a:pt x="2890" y="1729"/>
                  </a:lnTo>
                  <a:lnTo>
                    <a:pt x="2910" y="1744"/>
                  </a:lnTo>
                  <a:lnTo>
                    <a:pt x="2929" y="1759"/>
                  </a:lnTo>
                  <a:lnTo>
                    <a:pt x="2947" y="1776"/>
                  </a:lnTo>
                  <a:lnTo>
                    <a:pt x="2964" y="1794"/>
                  </a:lnTo>
                  <a:lnTo>
                    <a:pt x="2980" y="1813"/>
                  </a:lnTo>
                  <a:lnTo>
                    <a:pt x="2996" y="1833"/>
                  </a:lnTo>
                  <a:lnTo>
                    <a:pt x="3010" y="1853"/>
                  </a:lnTo>
                  <a:lnTo>
                    <a:pt x="3024" y="1875"/>
                  </a:lnTo>
                  <a:lnTo>
                    <a:pt x="3037" y="1898"/>
                  </a:lnTo>
                  <a:lnTo>
                    <a:pt x="3048" y="1922"/>
                  </a:lnTo>
                  <a:lnTo>
                    <a:pt x="3058" y="1947"/>
                  </a:lnTo>
                  <a:lnTo>
                    <a:pt x="3067" y="1973"/>
                  </a:lnTo>
                  <a:lnTo>
                    <a:pt x="3075" y="1999"/>
                  </a:lnTo>
                  <a:lnTo>
                    <a:pt x="3082" y="2027"/>
                  </a:lnTo>
                  <a:lnTo>
                    <a:pt x="3088" y="2057"/>
                  </a:lnTo>
                  <a:lnTo>
                    <a:pt x="3092" y="2086"/>
                  </a:lnTo>
                  <a:lnTo>
                    <a:pt x="3095" y="2116"/>
                  </a:lnTo>
                  <a:lnTo>
                    <a:pt x="3097" y="2148"/>
                  </a:lnTo>
                  <a:lnTo>
                    <a:pt x="3097" y="2148"/>
                  </a:lnTo>
                  <a:lnTo>
                    <a:pt x="3098" y="2179"/>
                  </a:lnTo>
                  <a:lnTo>
                    <a:pt x="3098" y="2211"/>
                  </a:lnTo>
                  <a:lnTo>
                    <a:pt x="3096" y="2239"/>
                  </a:lnTo>
                  <a:lnTo>
                    <a:pt x="3093" y="2267"/>
                  </a:lnTo>
                  <a:lnTo>
                    <a:pt x="3089" y="2292"/>
                  </a:lnTo>
                  <a:lnTo>
                    <a:pt x="3085" y="2317"/>
                  </a:lnTo>
                  <a:lnTo>
                    <a:pt x="3079" y="2341"/>
                  </a:lnTo>
                  <a:lnTo>
                    <a:pt x="3073" y="2364"/>
                  </a:lnTo>
                  <a:lnTo>
                    <a:pt x="3066" y="2385"/>
                  </a:lnTo>
                  <a:lnTo>
                    <a:pt x="3058" y="2405"/>
                  </a:lnTo>
                  <a:lnTo>
                    <a:pt x="3049" y="2425"/>
                  </a:lnTo>
                  <a:lnTo>
                    <a:pt x="3040" y="2443"/>
                  </a:lnTo>
                  <a:lnTo>
                    <a:pt x="3031" y="2463"/>
                  </a:lnTo>
                  <a:lnTo>
                    <a:pt x="3020" y="2480"/>
                  </a:lnTo>
                  <a:lnTo>
                    <a:pt x="3000" y="2514"/>
                  </a:lnTo>
                  <a:lnTo>
                    <a:pt x="2958" y="2578"/>
                  </a:lnTo>
                  <a:lnTo>
                    <a:pt x="2938" y="2611"/>
                  </a:lnTo>
                  <a:lnTo>
                    <a:pt x="2919" y="2644"/>
                  </a:lnTo>
                  <a:lnTo>
                    <a:pt x="2910" y="2661"/>
                  </a:lnTo>
                  <a:lnTo>
                    <a:pt x="2901" y="2679"/>
                  </a:lnTo>
                  <a:lnTo>
                    <a:pt x="2893" y="2697"/>
                  </a:lnTo>
                  <a:lnTo>
                    <a:pt x="2885" y="2716"/>
                  </a:lnTo>
                  <a:lnTo>
                    <a:pt x="2878" y="2737"/>
                  </a:lnTo>
                  <a:lnTo>
                    <a:pt x="2872" y="2757"/>
                  </a:lnTo>
                  <a:lnTo>
                    <a:pt x="2867" y="2778"/>
                  </a:lnTo>
                  <a:lnTo>
                    <a:pt x="2863" y="2801"/>
                  </a:lnTo>
                  <a:lnTo>
                    <a:pt x="2863" y="2801"/>
                  </a:lnTo>
                  <a:lnTo>
                    <a:pt x="2863" y="2808"/>
                  </a:lnTo>
                  <a:lnTo>
                    <a:pt x="2864" y="2814"/>
                  </a:lnTo>
                  <a:lnTo>
                    <a:pt x="2867" y="2821"/>
                  </a:lnTo>
                  <a:lnTo>
                    <a:pt x="2870" y="2827"/>
                  </a:lnTo>
                  <a:lnTo>
                    <a:pt x="2875" y="2832"/>
                  </a:lnTo>
                  <a:lnTo>
                    <a:pt x="2882" y="2838"/>
                  </a:lnTo>
                  <a:lnTo>
                    <a:pt x="2890" y="2843"/>
                  </a:lnTo>
                  <a:lnTo>
                    <a:pt x="2899" y="2848"/>
                  </a:lnTo>
                  <a:lnTo>
                    <a:pt x="2909" y="2853"/>
                  </a:lnTo>
                  <a:lnTo>
                    <a:pt x="2919" y="2858"/>
                  </a:lnTo>
                  <a:lnTo>
                    <a:pt x="2944" y="2866"/>
                  </a:lnTo>
                  <a:lnTo>
                    <a:pt x="2973" y="2873"/>
                  </a:lnTo>
                  <a:lnTo>
                    <a:pt x="3005" y="2879"/>
                  </a:lnTo>
                  <a:lnTo>
                    <a:pt x="3041" y="2885"/>
                  </a:lnTo>
                  <a:lnTo>
                    <a:pt x="3080" y="2890"/>
                  </a:lnTo>
                  <a:lnTo>
                    <a:pt x="3121" y="2894"/>
                  </a:lnTo>
                  <a:lnTo>
                    <a:pt x="3165" y="2897"/>
                  </a:lnTo>
                  <a:lnTo>
                    <a:pt x="3210" y="2900"/>
                  </a:lnTo>
                  <a:lnTo>
                    <a:pt x="3256" y="2902"/>
                  </a:lnTo>
                  <a:lnTo>
                    <a:pt x="3354" y="2904"/>
                  </a:lnTo>
                  <a:lnTo>
                    <a:pt x="3454" y="2905"/>
                  </a:lnTo>
                  <a:lnTo>
                    <a:pt x="3553" y="2905"/>
                  </a:lnTo>
                  <a:lnTo>
                    <a:pt x="3650" y="2904"/>
                  </a:lnTo>
                  <a:lnTo>
                    <a:pt x="3742" y="2902"/>
                  </a:lnTo>
                  <a:lnTo>
                    <a:pt x="3899" y="2898"/>
                  </a:lnTo>
                  <a:lnTo>
                    <a:pt x="3958" y="2897"/>
                  </a:lnTo>
                  <a:lnTo>
                    <a:pt x="4003" y="2897"/>
                  </a:lnTo>
                  <a:lnTo>
                    <a:pt x="4003" y="289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Group 24"/>
          <p:cNvGrpSpPr/>
          <p:nvPr/>
        </p:nvGrpSpPr>
        <p:grpSpPr>
          <a:xfrm>
            <a:off x="1410269" y="1912199"/>
            <a:ext cx="2611034" cy="3463234"/>
            <a:chOff x="1193500" y="1491637"/>
            <a:chExt cx="3761195" cy="3463424"/>
          </a:xfrm>
        </p:grpSpPr>
        <p:grpSp>
          <p:nvGrpSpPr>
            <p:cNvPr id="22" name="Group 25"/>
            <p:cNvGrpSpPr/>
            <p:nvPr/>
          </p:nvGrpSpPr>
          <p:grpSpPr>
            <a:xfrm>
              <a:off x="1193500" y="1491637"/>
              <a:ext cx="3761195" cy="815608"/>
              <a:chOff x="1317257" y="1824875"/>
              <a:chExt cx="3761195" cy="815608"/>
            </a:xfrm>
          </p:grpSpPr>
          <p:sp>
            <p:nvSpPr>
              <p:cNvPr id="29" name="TextBox 33"/>
              <p:cNvSpPr txBox="1"/>
              <p:nvPr/>
            </p:nvSpPr>
            <p:spPr>
              <a:xfrm>
                <a:off x="1317257" y="2132652"/>
                <a:ext cx="3761195" cy="50783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 defTabSz="866775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0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此部分内容作为文字排版占位显示</a:t>
                </a:r>
                <a:br>
                  <a:rPr lang="zh-CN" altLang="en-US" sz="10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</a:br>
                <a:r>
                  <a:rPr lang="zh-CN" altLang="en-US" sz="10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（建议使用主题字体）</a:t>
                </a:r>
                <a:endParaRPr lang="zh-CN" altLang="en-US" sz="1065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Rectangle 34"/>
              <p:cNvSpPr/>
              <p:nvPr/>
            </p:nvSpPr>
            <p:spPr>
              <a:xfrm>
                <a:off x="1317257" y="1824875"/>
                <a:ext cx="3761195" cy="307777"/>
              </a:xfrm>
              <a:prstGeom prst="rect">
                <a:avLst/>
              </a:prstGeom>
            </p:spPr>
            <p:txBody>
              <a:bodyPr wrap="none" lIns="0" tIns="0" rIns="0" bIns="0">
                <a:normAutofit/>
              </a:bodyPr>
              <a:lstStyle/>
              <a:p>
                <a:pPr defTabSz="86677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6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标题文本预设</a:t>
                </a:r>
                <a:endParaRPr lang="zh-CN" altLang="en-US" sz="16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3" name="Group 26"/>
            <p:cNvGrpSpPr/>
            <p:nvPr/>
          </p:nvGrpSpPr>
          <p:grpSpPr>
            <a:xfrm>
              <a:off x="1193500" y="2815545"/>
              <a:ext cx="3761195" cy="815608"/>
              <a:chOff x="1317257" y="1824875"/>
              <a:chExt cx="3761195" cy="815608"/>
            </a:xfrm>
          </p:grpSpPr>
          <p:sp>
            <p:nvSpPr>
              <p:cNvPr id="27" name="TextBox 31"/>
              <p:cNvSpPr txBox="1"/>
              <p:nvPr/>
            </p:nvSpPr>
            <p:spPr>
              <a:xfrm>
                <a:off x="1317257" y="2132652"/>
                <a:ext cx="3761195" cy="50783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 defTabSz="866775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0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此部分内容作为文字排版占位显示</a:t>
                </a:r>
                <a:br>
                  <a:rPr lang="zh-CN" altLang="en-US" sz="10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</a:br>
                <a:r>
                  <a:rPr lang="zh-CN" altLang="en-US" sz="10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（建议使用主题字体）</a:t>
                </a:r>
                <a:endParaRPr lang="zh-CN" altLang="en-US" sz="1065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Rectangle 32"/>
              <p:cNvSpPr/>
              <p:nvPr/>
            </p:nvSpPr>
            <p:spPr>
              <a:xfrm>
                <a:off x="1317257" y="1824875"/>
                <a:ext cx="3761195" cy="307777"/>
              </a:xfrm>
              <a:prstGeom prst="rect">
                <a:avLst/>
              </a:prstGeom>
            </p:spPr>
            <p:txBody>
              <a:bodyPr wrap="none" lIns="0" tIns="0" rIns="0" bIns="0">
                <a:normAutofit/>
              </a:bodyPr>
              <a:lstStyle/>
              <a:p>
                <a:pPr defTabSz="86677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600" b="1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标题文本预设</a:t>
                </a:r>
                <a:endParaRPr lang="zh-CN" altLang="en-US" sz="1600" b="1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4" name="Group 27"/>
            <p:cNvGrpSpPr/>
            <p:nvPr/>
          </p:nvGrpSpPr>
          <p:grpSpPr>
            <a:xfrm>
              <a:off x="1193500" y="4139453"/>
              <a:ext cx="3761195" cy="815608"/>
              <a:chOff x="1317257" y="1824875"/>
              <a:chExt cx="3761195" cy="815608"/>
            </a:xfrm>
          </p:grpSpPr>
          <p:sp>
            <p:nvSpPr>
              <p:cNvPr id="25" name="TextBox 28"/>
              <p:cNvSpPr txBox="1"/>
              <p:nvPr/>
            </p:nvSpPr>
            <p:spPr>
              <a:xfrm>
                <a:off x="1317257" y="2132652"/>
                <a:ext cx="3761195" cy="50783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/>
              </a:bodyPr>
              <a:lstStyle/>
              <a:p>
                <a:pPr defTabSz="866775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0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此部分内容作为文字排版占位显示</a:t>
                </a:r>
                <a:br>
                  <a:rPr lang="zh-CN" altLang="en-US" sz="10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</a:br>
                <a:r>
                  <a:rPr lang="zh-CN" altLang="en-US" sz="10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（建议使用主题字体）</a:t>
                </a:r>
                <a:endParaRPr lang="zh-CN" altLang="en-US" sz="1065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Rectangle 30"/>
              <p:cNvSpPr/>
              <p:nvPr/>
            </p:nvSpPr>
            <p:spPr>
              <a:xfrm>
                <a:off x="1317257" y="1824875"/>
                <a:ext cx="3761195" cy="307777"/>
              </a:xfrm>
              <a:prstGeom prst="rect">
                <a:avLst/>
              </a:prstGeom>
            </p:spPr>
            <p:txBody>
              <a:bodyPr wrap="none" lIns="0" tIns="0" rIns="0" bIns="0">
                <a:normAutofit/>
              </a:bodyPr>
              <a:lstStyle/>
              <a:p>
                <a:pPr defTabSz="86677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600" b="1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标题文本预设</a:t>
                </a:r>
                <a:endParaRPr lang="zh-CN" altLang="en-US" sz="1600" b="1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" name="Group 2"/>
          <p:cNvGrpSpPr/>
          <p:nvPr/>
        </p:nvGrpSpPr>
        <p:grpSpPr>
          <a:xfrm>
            <a:off x="1307731" y="2924972"/>
            <a:ext cx="2448137" cy="1338673"/>
            <a:chOff x="1307468" y="2924944"/>
            <a:chExt cx="2448272" cy="1338747"/>
          </a:xfrm>
        </p:grpSpPr>
        <p:cxnSp>
          <p:nvCxnSpPr>
            <p:cNvPr id="20" name="Straight Connector 36"/>
            <p:cNvCxnSpPr/>
            <p:nvPr/>
          </p:nvCxnSpPr>
          <p:spPr>
            <a:xfrm>
              <a:off x="1307468" y="2924944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37"/>
            <p:cNvCxnSpPr/>
            <p:nvPr/>
          </p:nvCxnSpPr>
          <p:spPr>
            <a:xfrm>
              <a:off x="1307468" y="4263691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8"/>
          <p:cNvGrpSpPr/>
          <p:nvPr/>
        </p:nvGrpSpPr>
        <p:grpSpPr>
          <a:xfrm>
            <a:off x="8170701" y="1912199"/>
            <a:ext cx="2749572" cy="3463234"/>
            <a:chOff x="8170814" y="1912116"/>
            <a:chExt cx="2749722" cy="3463424"/>
          </a:xfrm>
        </p:grpSpPr>
        <p:grpSp>
          <p:nvGrpSpPr>
            <p:cNvPr id="8" name="Group 39"/>
            <p:cNvGrpSpPr/>
            <p:nvPr/>
          </p:nvGrpSpPr>
          <p:grpSpPr>
            <a:xfrm>
              <a:off x="8170814" y="1912116"/>
              <a:ext cx="2611177" cy="3463424"/>
              <a:chOff x="1193500" y="1491637"/>
              <a:chExt cx="3761195" cy="3463424"/>
            </a:xfrm>
          </p:grpSpPr>
          <p:grpSp>
            <p:nvGrpSpPr>
              <p:cNvPr id="11" name="Group 43"/>
              <p:cNvGrpSpPr/>
              <p:nvPr/>
            </p:nvGrpSpPr>
            <p:grpSpPr>
              <a:xfrm>
                <a:off x="1193500" y="1491637"/>
                <a:ext cx="3761195" cy="815608"/>
                <a:chOff x="1317257" y="1824875"/>
                <a:chExt cx="3761195" cy="815608"/>
              </a:xfrm>
            </p:grpSpPr>
            <p:sp>
              <p:nvSpPr>
                <p:cNvPr id="18" name="TextBox 51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/>
                </a:bodyPr>
                <a:lstStyle/>
                <a:p>
                  <a:pPr algn="r" defTabSz="866775" fontAlgn="base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此部分内容作为文字排版占位显示</a:t>
                  </a:r>
                  <a:b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</a:br>
                  <a: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（建议使用主题字体）</a:t>
                  </a:r>
                  <a:endParaRPr lang="zh-CN" altLang="en-US" sz="10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9" name="Rectangle 53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/>
                </a:bodyPr>
                <a:lstStyle/>
                <a:p>
                  <a:pPr algn="r" defTabSz="866775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600" b="1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标题文本预设</a:t>
                  </a:r>
                  <a:endParaRPr lang="zh-CN" altLang="en-US" sz="1600" b="1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2" name="Group 44"/>
              <p:cNvGrpSpPr/>
              <p:nvPr/>
            </p:nvGrpSpPr>
            <p:grpSpPr>
              <a:xfrm>
                <a:off x="1193500" y="2815545"/>
                <a:ext cx="3761195" cy="815608"/>
                <a:chOff x="1317257" y="1824875"/>
                <a:chExt cx="3761195" cy="815608"/>
              </a:xfrm>
            </p:grpSpPr>
            <p:sp>
              <p:nvSpPr>
                <p:cNvPr id="16" name="TextBox 49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/>
                </a:bodyPr>
                <a:lstStyle/>
                <a:p>
                  <a:pPr algn="r" defTabSz="866775" fontAlgn="base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此部分内容作为文字排版占位显示</a:t>
                  </a:r>
                  <a:b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</a:br>
                  <a: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（建议使用主题字体）</a:t>
                  </a:r>
                  <a:endParaRPr lang="zh-CN" altLang="en-US" sz="10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7" name="Rectangle 50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/>
                </a:bodyPr>
                <a:lstStyle/>
                <a:p>
                  <a:pPr algn="r" defTabSz="866775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600" b="1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标题文本预设</a:t>
                  </a:r>
                  <a:endParaRPr lang="zh-CN" altLang="en-US" sz="1600" b="1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3" name="Group 45"/>
              <p:cNvGrpSpPr/>
              <p:nvPr/>
            </p:nvGrpSpPr>
            <p:grpSpPr>
              <a:xfrm>
                <a:off x="1193500" y="4139453"/>
                <a:ext cx="3761195" cy="815608"/>
                <a:chOff x="1317257" y="1824875"/>
                <a:chExt cx="3761195" cy="815608"/>
              </a:xfrm>
            </p:grpSpPr>
            <p:sp>
              <p:nvSpPr>
                <p:cNvPr id="14" name="TextBox 46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/>
                </a:bodyPr>
                <a:lstStyle/>
                <a:p>
                  <a:pPr algn="r" defTabSz="866775" fontAlgn="base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此部分内容作为文字排版占位显示</a:t>
                  </a:r>
                  <a:b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</a:br>
                  <a: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（建议使用主题字体）</a:t>
                  </a:r>
                  <a:endParaRPr lang="zh-CN" altLang="en-US" sz="10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" name="Rectangle 48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/>
                </a:bodyPr>
                <a:lstStyle/>
                <a:p>
                  <a:pPr algn="r" defTabSz="866775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600" b="1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标题文本预设</a:t>
                  </a:r>
                  <a:endParaRPr lang="zh-CN" altLang="en-US" sz="1600" b="1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cxnSp>
          <p:nvCxnSpPr>
            <p:cNvPr id="9" name="Straight Connector 40"/>
            <p:cNvCxnSpPr/>
            <p:nvPr/>
          </p:nvCxnSpPr>
          <p:spPr>
            <a:xfrm>
              <a:off x="8472264" y="2924944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2"/>
            <p:cNvCxnSpPr/>
            <p:nvPr/>
          </p:nvCxnSpPr>
          <p:spPr>
            <a:xfrm>
              <a:off x="8472264" y="4263691"/>
              <a:ext cx="2448272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Freeform: Shape 41"/>
          <p:cNvSpPr/>
          <p:nvPr/>
        </p:nvSpPr>
        <p:spPr bwMode="auto">
          <a:xfrm rot="18900000">
            <a:off x="4019617" y="2514182"/>
            <a:ext cx="824231" cy="1468553"/>
          </a:xfrm>
          <a:custGeom>
            <a:avLst/>
            <a:gdLst>
              <a:gd name="T0" fmla="*/ 9 w 2955"/>
              <a:gd name="T1" fmla="*/ 4227 h 5268"/>
              <a:gd name="T2" fmla="*/ 930 w 2955"/>
              <a:gd name="T3" fmla="*/ 4233 h 5268"/>
              <a:gd name="T4" fmla="*/ 1114 w 2955"/>
              <a:gd name="T5" fmla="*/ 4310 h 5268"/>
              <a:gd name="T6" fmla="*/ 1132 w 2955"/>
              <a:gd name="T7" fmla="*/ 4466 h 5268"/>
              <a:gd name="T8" fmla="*/ 1005 w 2955"/>
              <a:gd name="T9" fmla="*/ 4767 h 5268"/>
              <a:gd name="T10" fmla="*/ 1019 w 2955"/>
              <a:gd name="T11" fmla="*/ 5075 h 5268"/>
              <a:gd name="T12" fmla="*/ 1211 w 2955"/>
              <a:gd name="T13" fmla="*/ 5238 h 5268"/>
              <a:gd name="T14" fmla="*/ 1476 w 2955"/>
              <a:gd name="T15" fmla="*/ 5262 h 5268"/>
              <a:gd name="T16" fmla="*/ 1748 w 2955"/>
              <a:gd name="T17" fmla="*/ 5156 h 5268"/>
              <a:gd name="T18" fmla="*/ 1875 w 2955"/>
              <a:gd name="T19" fmla="*/ 4925 h 5268"/>
              <a:gd name="T20" fmla="*/ 1826 w 2955"/>
              <a:gd name="T21" fmla="*/ 4608 h 5268"/>
              <a:gd name="T22" fmla="*/ 1731 w 2955"/>
              <a:gd name="T23" fmla="*/ 4351 h 5268"/>
              <a:gd name="T24" fmla="*/ 1857 w 2955"/>
              <a:gd name="T25" fmla="*/ 4257 h 5268"/>
              <a:gd name="T26" fmla="*/ 2415 w 2955"/>
              <a:gd name="T27" fmla="*/ 4211 h 5268"/>
              <a:gd name="T28" fmla="*/ 2955 w 2955"/>
              <a:gd name="T29" fmla="*/ 3614 h 5268"/>
              <a:gd name="T30" fmla="*/ 2911 w 2955"/>
              <a:gd name="T31" fmla="*/ 3135 h 5268"/>
              <a:gd name="T32" fmla="*/ 2838 w 2955"/>
              <a:gd name="T33" fmla="*/ 3052 h 5268"/>
              <a:gd name="T34" fmla="*/ 2543 w 2955"/>
              <a:gd name="T35" fmla="*/ 3165 h 5268"/>
              <a:gd name="T36" fmla="*/ 2242 w 2955"/>
              <a:gd name="T37" fmla="*/ 3186 h 5268"/>
              <a:gd name="T38" fmla="*/ 2039 w 2955"/>
              <a:gd name="T39" fmla="*/ 3068 h 5268"/>
              <a:gd name="T40" fmla="*/ 1925 w 2955"/>
              <a:gd name="T41" fmla="*/ 2850 h 5268"/>
              <a:gd name="T42" fmla="*/ 1899 w 2955"/>
              <a:gd name="T43" fmla="*/ 2624 h 5268"/>
              <a:gd name="T44" fmla="*/ 1945 w 2955"/>
              <a:gd name="T45" fmla="*/ 2418 h 5268"/>
              <a:gd name="T46" fmla="*/ 2052 w 2955"/>
              <a:gd name="T47" fmla="*/ 2285 h 5268"/>
              <a:gd name="T48" fmla="*/ 2285 w 2955"/>
              <a:gd name="T49" fmla="*/ 2209 h 5268"/>
              <a:gd name="T50" fmla="*/ 2675 w 2955"/>
              <a:gd name="T51" fmla="*/ 2307 h 5268"/>
              <a:gd name="T52" fmla="*/ 2842 w 2955"/>
              <a:gd name="T53" fmla="*/ 2362 h 5268"/>
              <a:gd name="T54" fmla="*/ 2926 w 2955"/>
              <a:gd name="T55" fmla="*/ 2255 h 5268"/>
              <a:gd name="T56" fmla="*/ 2945 w 2955"/>
              <a:gd name="T57" fmla="*/ 1501 h 5268"/>
              <a:gd name="T58" fmla="*/ 2234 w 2955"/>
              <a:gd name="T59" fmla="*/ 1365 h 5268"/>
              <a:gd name="T60" fmla="*/ 1846 w 2955"/>
              <a:gd name="T61" fmla="*/ 1292 h 5268"/>
              <a:gd name="T62" fmla="*/ 1746 w 2955"/>
              <a:gd name="T63" fmla="*/ 1207 h 5268"/>
              <a:gd name="T64" fmla="*/ 1740 w 2955"/>
              <a:gd name="T65" fmla="*/ 1057 h 5268"/>
              <a:gd name="T66" fmla="*/ 1919 w 2955"/>
              <a:gd name="T67" fmla="*/ 738 h 5268"/>
              <a:gd name="T68" fmla="*/ 1976 w 2955"/>
              <a:gd name="T69" fmla="*/ 493 h 5268"/>
              <a:gd name="T70" fmla="*/ 1871 w 2955"/>
              <a:gd name="T71" fmla="*/ 210 h 5268"/>
              <a:gd name="T72" fmla="*/ 1657 w 2955"/>
              <a:gd name="T73" fmla="*/ 44 h 5268"/>
              <a:gd name="T74" fmla="*/ 1396 w 2955"/>
              <a:gd name="T75" fmla="*/ 1 h 5268"/>
              <a:gd name="T76" fmla="*/ 1152 w 2955"/>
              <a:gd name="T77" fmla="*/ 92 h 5268"/>
              <a:gd name="T78" fmla="*/ 988 w 2955"/>
              <a:gd name="T79" fmla="*/ 325 h 5268"/>
              <a:gd name="T80" fmla="*/ 963 w 2955"/>
              <a:gd name="T81" fmla="*/ 628 h 5268"/>
              <a:gd name="T82" fmla="*/ 1134 w 2955"/>
              <a:gd name="T83" fmla="*/ 952 h 5268"/>
              <a:gd name="T84" fmla="*/ 1174 w 2955"/>
              <a:gd name="T85" fmla="*/ 1139 h 5268"/>
              <a:gd name="T86" fmla="*/ 1093 w 2955"/>
              <a:gd name="T87" fmla="*/ 1251 h 5268"/>
              <a:gd name="T88" fmla="*/ 854 w 2955"/>
              <a:gd name="T89" fmla="*/ 1333 h 5268"/>
              <a:gd name="T90" fmla="*/ 60 w 2955"/>
              <a:gd name="T91" fmla="*/ 1329 h 5268"/>
              <a:gd name="T92" fmla="*/ 74 w 2955"/>
              <a:gd name="T93" fmla="*/ 2334 h 5268"/>
              <a:gd name="T94" fmla="*/ 121 w 2955"/>
              <a:gd name="T95" fmla="*/ 2467 h 5268"/>
              <a:gd name="T96" fmla="*/ 253 w 2955"/>
              <a:gd name="T97" fmla="*/ 2462 h 5268"/>
              <a:gd name="T98" fmla="*/ 610 w 2955"/>
              <a:gd name="T99" fmla="*/ 2301 h 5268"/>
              <a:gd name="T100" fmla="*/ 869 w 2955"/>
              <a:gd name="T101" fmla="*/ 2316 h 5268"/>
              <a:gd name="T102" fmla="*/ 1068 w 2955"/>
              <a:gd name="T103" fmla="*/ 2464 h 5268"/>
              <a:gd name="T104" fmla="*/ 1153 w 2955"/>
              <a:gd name="T105" fmla="*/ 2692 h 5268"/>
              <a:gd name="T106" fmla="*/ 1133 w 2955"/>
              <a:gd name="T107" fmla="*/ 2943 h 5268"/>
              <a:gd name="T108" fmla="*/ 1013 w 2955"/>
              <a:gd name="T109" fmla="*/ 3160 h 5268"/>
              <a:gd name="T110" fmla="*/ 801 w 2955"/>
              <a:gd name="T111" fmla="*/ 3284 h 5268"/>
              <a:gd name="T112" fmla="*/ 540 w 2955"/>
              <a:gd name="T113" fmla="*/ 3275 h 5268"/>
              <a:gd name="T114" fmla="*/ 283 w 2955"/>
              <a:gd name="T115" fmla="*/ 3125 h 5268"/>
              <a:gd name="T116" fmla="*/ 145 w 2955"/>
              <a:gd name="T117" fmla="*/ 3062 h 5268"/>
              <a:gd name="T118" fmla="*/ 68 w 2955"/>
              <a:gd name="T119" fmla="*/ 3134 h 5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55" h="5268">
                <a:moveTo>
                  <a:pt x="13" y="3412"/>
                </a:moveTo>
                <a:lnTo>
                  <a:pt x="13" y="3412"/>
                </a:lnTo>
                <a:lnTo>
                  <a:pt x="9" y="3454"/>
                </a:lnTo>
                <a:lnTo>
                  <a:pt x="6" y="3497"/>
                </a:lnTo>
                <a:lnTo>
                  <a:pt x="2" y="3590"/>
                </a:lnTo>
                <a:lnTo>
                  <a:pt x="0" y="3688"/>
                </a:lnTo>
                <a:lnTo>
                  <a:pt x="0" y="3790"/>
                </a:lnTo>
                <a:lnTo>
                  <a:pt x="1" y="3895"/>
                </a:lnTo>
                <a:lnTo>
                  <a:pt x="3" y="4004"/>
                </a:lnTo>
                <a:lnTo>
                  <a:pt x="5" y="4115"/>
                </a:lnTo>
                <a:lnTo>
                  <a:pt x="9" y="4227"/>
                </a:lnTo>
                <a:lnTo>
                  <a:pt x="9" y="4227"/>
                </a:lnTo>
                <a:lnTo>
                  <a:pt x="163" y="4223"/>
                </a:lnTo>
                <a:lnTo>
                  <a:pt x="328" y="4220"/>
                </a:lnTo>
                <a:lnTo>
                  <a:pt x="495" y="4217"/>
                </a:lnTo>
                <a:lnTo>
                  <a:pt x="578" y="4217"/>
                </a:lnTo>
                <a:lnTo>
                  <a:pt x="658" y="4218"/>
                </a:lnTo>
                <a:lnTo>
                  <a:pt x="733" y="4220"/>
                </a:lnTo>
                <a:lnTo>
                  <a:pt x="805" y="4223"/>
                </a:lnTo>
                <a:lnTo>
                  <a:pt x="870" y="4227"/>
                </a:lnTo>
                <a:lnTo>
                  <a:pt x="902" y="4230"/>
                </a:lnTo>
                <a:lnTo>
                  <a:pt x="930" y="4233"/>
                </a:lnTo>
                <a:lnTo>
                  <a:pt x="957" y="4237"/>
                </a:lnTo>
                <a:lnTo>
                  <a:pt x="982" y="4241"/>
                </a:lnTo>
                <a:lnTo>
                  <a:pt x="1004" y="4246"/>
                </a:lnTo>
                <a:lnTo>
                  <a:pt x="1025" y="4251"/>
                </a:lnTo>
                <a:lnTo>
                  <a:pt x="1044" y="4257"/>
                </a:lnTo>
                <a:lnTo>
                  <a:pt x="1059" y="4263"/>
                </a:lnTo>
                <a:lnTo>
                  <a:pt x="1072" y="4270"/>
                </a:lnTo>
                <a:lnTo>
                  <a:pt x="1082" y="4277"/>
                </a:lnTo>
                <a:lnTo>
                  <a:pt x="1082" y="4277"/>
                </a:lnTo>
                <a:lnTo>
                  <a:pt x="1099" y="4293"/>
                </a:lnTo>
                <a:lnTo>
                  <a:pt x="1114" y="4310"/>
                </a:lnTo>
                <a:lnTo>
                  <a:pt x="1126" y="4325"/>
                </a:lnTo>
                <a:lnTo>
                  <a:pt x="1135" y="4340"/>
                </a:lnTo>
                <a:lnTo>
                  <a:pt x="1142" y="4354"/>
                </a:lnTo>
                <a:lnTo>
                  <a:pt x="1147" y="4368"/>
                </a:lnTo>
                <a:lnTo>
                  <a:pt x="1150" y="4381"/>
                </a:lnTo>
                <a:lnTo>
                  <a:pt x="1151" y="4395"/>
                </a:lnTo>
                <a:lnTo>
                  <a:pt x="1150" y="4409"/>
                </a:lnTo>
                <a:lnTo>
                  <a:pt x="1148" y="4422"/>
                </a:lnTo>
                <a:lnTo>
                  <a:pt x="1144" y="4436"/>
                </a:lnTo>
                <a:lnTo>
                  <a:pt x="1139" y="4451"/>
                </a:lnTo>
                <a:lnTo>
                  <a:pt x="1132" y="4466"/>
                </a:lnTo>
                <a:lnTo>
                  <a:pt x="1125" y="4481"/>
                </a:lnTo>
                <a:lnTo>
                  <a:pt x="1108" y="4513"/>
                </a:lnTo>
                <a:lnTo>
                  <a:pt x="1088" y="4548"/>
                </a:lnTo>
                <a:lnTo>
                  <a:pt x="1068" y="4587"/>
                </a:lnTo>
                <a:lnTo>
                  <a:pt x="1058" y="4609"/>
                </a:lnTo>
                <a:lnTo>
                  <a:pt x="1048" y="4631"/>
                </a:lnTo>
                <a:lnTo>
                  <a:pt x="1038" y="4655"/>
                </a:lnTo>
                <a:lnTo>
                  <a:pt x="1028" y="4680"/>
                </a:lnTo>
                <a:lnTo>
                  <a:pt x="1020" y="4707"/>
                </a:lnTo>
                <a:lnTo>
                  <a:pt x="1012" y="4737"/>
                </a:lnTo>
                <a:lnTo>
                  <a:pt x="1005" y="4767"/>
                </a:lnTo>
                <a:lnTo>
                  <a:pt x="1000" y="4799"/>
                </a:lnTo>
                <a:lnTo>
                  <a:pt x="995" y="4833"/>
                </a:lnTo>
                <a:lnTo>
                  <a:pt x="992" y="4870"/>
                </a:lnTo>
                <a:lnTo>
                  <a:pt x="991" y="4909"/>
                </a:lnTo>
                <a:lnTo>
                  <a:pt x="991" y="4949"/>
                </a:lnTo>
                <a:lnTo>
                  <a:pt x="991" y="4949"/>
                </a:lnTo>
                <a:lnTo>
                  <a:pt x="993" y="4978"/>
                </a:lnTo>
                <a:lnTo>
                  <a:pt x="997" y="5004"/>
                </a:lnTo>
                <a:lnTo>
                  <a:pt x="1002" y="5029"/>
                </a:lnTo>
                <a:lnTo>
                  <a:pt x="1010" y="5053"/>
                </a:lnTo>
                <a:lnTo>
                  <a:pt x="1019" y="5075"/>
                </a:lnTo>
                <a:lnTo>
                  <a:pt x="1030" y="5096"/>
                </a:lnTo>
                <a:lnTo>
                  <a:pt x="1043" y="5117"/>
                </a:lnTo>
                <a:lnTo>
                  <a:pt x="1057" y="5135"/>
                </a:lnTo>
                <a:lnTo>
                  <a:pt x="1072" y="5152"/>
                </a:lnTo>
                <a:lnTo>
                  <a:pt x="1089" y="5168"/>
                </a:lnTo>
                <a:lnTo>
                  <a:pt x="1106" y="5183"/>
                </a:lnTo>
                <a:lnTo>
                  <a:pt x="1125" y="5196"/>
                </a:lnTo>
                <a:lnTo>
                  <a:pt x="1145" y="5209"/>
                </a:lnTo>
                <a:lnTo>
                  <a:pt x="1166" y="5220"/>
                </a:lnTo>
                <a:lnTo>
                  <a:pt x="1189" y="5229"/>
                </a:lnTo>
                <a:lnTo>
                  <a:pt x="1211" y="5238"/>
                </a:lnTo>
                <a:lnTo>
                  <a:pt x="1211" y="5238"/>
                </a:lnTo>
                <a:lnTo>
                  <a:pt x="1235" y="5247"/>
                </a:lnTo>
                <a:lnTo>
                  <a:pt x="1260" y="5253"/>
                </a:lnTo>
                <a:lnTo>
                  <a:pt x="1286" y="5259"/>
                </a:lnTo>
                <a:lnTo>
                  <a:pt x="1313" y="5263"/>
                </a:lnTo>
                <a:lnTo>
                  <a:pt x="1339" y="5265"/>
                </a:lnTo>
                <a:lnTo>
                  <a:pt x="1366" y="5267"/>
                </a:lnTo>
                <a:lnTo>
                  <a:pt x="1393" y="5268"/>
                </a:lnTo>
                <a:lnTo>
                  <a:pt x="1420" y="5267"/>
                </a:lnTo>
                <a:lnTo>
                  <a:pt x="1448" y="5265"/>
                </a:lnTo>
                <a:lnTo>
                  <a:pt x="1476" y="5262"/>
                </a:lnTo>
                <a:lnTo>
                  <a:pt x="1503" y="5258"/>
                </a:lnTo>
                <a:lnTo>
                  <a:pt x="1530" y="5253"/>
                </a:lnTo>
                <a:lnTo>
                  <a:pt x="1556" y="5247"/>
                </a:lnTo>
                <a:lnTo>
                  <a:pt x="1584" y="5238"/>
                </a:lnTo>
                <a:lnTo>
                  <a:pt x="1609" y="5230"/>
                </a:lnTo>
                <a:lnTo>
                  <a:pt x="1634" y="5220"/>
                </a:lnTo>
                <a:lnTo>
                  <a:pt x="1659" y="5210"/>
                </a:lnTo>
                <a:lnTo>
                  <a:pt x="1682" y="5198"/>
                </a:lnTo>
                <a:lnTo>
                  <a:pt x="1706" y="5185"/>
                </a:lnTo>
                <a:lnTo>
                  <a:pt x="1727" y="5171"/>
                </a:lnTo>
                <a:lnTo>
                  <a:pt x="1748" y="5156"/>
                </a:lnTo>
                <a:lnTo>
                  <a:pt x="1767" y="5140"/>
                </a:lnTo>
                <a:lnTo>
                  <a:pt x="1785" y="5124"/>
                </a:lnTo>
                <a:lnTo>
                  <a:pt x="1802" y="5105"/>
                </a:lnTo>
                <a:lnTo>
                  <a:pt x="1817" y="5086"/>
                </a:lnTo>
                <a:lnTo>
                  <a:pt x="1831" y="5066"/>
                </a:lnTo>
                <a:lnTo>
                  <a:pt x="1844" y="5045"/>
                </a:lnTo>
                <a:lnTo>
                  <a:pt x="1854" y="5023"/>
                </a:lnTo>
                <a:lnTo>
                  <a:pt x="1862" y="5000"/>
                </a:lnTo>
                <a:lnTo>
                  <a:pt x="1868" y="4975"/>
                </a:lnTo>
                <a:lnTo>
                  <a:pt x="1873" y="4951"/>
                </a:lnTo>
                <a:lnTo>
                  <a:pt x="1875" y="4925"/>
                </a:lnTo>
                <a:lnTo>
                  <a:pt x="1875" y="4925"/>
                </a:lnTo>
                <a:lnTo>
                  <a:pt x="1875" y="4886"/>
                </a:lnTo>
                <a:lnTo>
                  <a:pt x="1874" y="4850"/>
                </a:lnTo>
                <a:lnTo>
                  <a:pt x="1872" y="4814"/>
                </a:lnTo>
                <a:lnTo>
                  <a:pt x="1868" y="4780"/>
                </a:lnTo>
                <a:lnTo>
                  <a:pt x="1864" y="4748"/>
                </a:lnTo>
                <a:lnTo>
                  <a:pt x="1858" y="4717"/>
                </a:lnTo>
                <a:lnTo>
                  <a:pt x="1851" y="4687"/>
                </a:lnTo>
                <a:lnTo>
                  <a:pt x="1844" y="4659"/>
                </a:lnTo>
                <a:lnTo>
                  <a:pt x="1834" y="4633"/>
                </a:lnTo>
                <a:lnTo>
                  <a:pt x="1826" y="4608"/>
                </a:lnTo>
                <a:lnTo>
                  <a:pt x="1817" y="4584"/>
                </a:lnTo>
                <a:lnTo>
                  <a:pt x="1808" y="4560"/>
                </a:lnTo>
                <a:lnTo>
                  <a:pt x="1789" y="4518"/>
                </a:lnTo>
                <a:lnTo>
                  <a:pt x="1772" y="4480"/>
                </a:lnTo>
                <a:lnTo>
                  <a:pt x="1756" y="4446"/>
                </a:lnTo>
                <a:lnTo>
                  <a:pt x="1743" y="4414"/>
                </a:lnTo>
                <a:lnTo>
                  <a:pt x="1738" y="4400"/>
                </a:lnTo>
                <a:lnTo>
                  <a:pt x="1734" y="4387"/>
                </a:lnTo>
                <a:lnTo>
                  <a:pt x="1732" y="4374"/>
                </a:lnTo>
                <a:lnTo>
                  <a:pt x="1730" y="4362"/>
                </a:lnTo>
                <a:lnTo>
                  <a:pt x="1731" y="4351"/>
                </a:lnTo>
                <a:lnTo>
                  <a:pt x="1733" y="4340"/>
                </a:lnTo>
                <a:lnTo>
                  <a:pt x="1737" y="4330"/>
                </a:lnTo>
                <a:lnTo>
                  <a:pt x="1742" y="4320"/>
                </a:lnTo>
                <a:lnTo>
                  <a:pt x="1750" y="4310"/>
                </a:lnTo>
                <a:lnTo>
                  <a:pt x="1760" y="4300"/>
                </a:lnTo>
                <a:lnTo>
                  <a:pt x="1772" y="4291"/>
                </a:lnTo>
                <a:lnTo>
                  <a:pt x="1787" y="4283"/>
                </a:lnTo>
                <a:lnTo>
                  <a:pt x="1787" y="4283"/>
                </a:lnTo>
                <a:lnTo>
                  <a:pt x="1808" y="4273"/>
                </a:lnTo>
                <a:lnTo>
                  <a:pt x="1831" y="4265"/>
                </a:lnTo>
                <a:lnTo>
                  <a:pt x="1857" y="4257"/>
                </a:lnTo>
                <a:lnTo>
                  <a:pt x="1884" y="4249"/>
                </a:lnTo>
                <a:lnTo>
                  <a:pt x="1914" y="4243"/>
                </a:lnTo>
                <a:lnTo>
                  <a:pt x="1945" y="4237"/>
                </a:lnTo>
                <a:lnTo>
                  <a:pt x="1979" y="4232"/>
                </a:lnTo>
                <a:lnTo>
                  <a:pt x="2013" y="4228"/>
                </a:lnTo>
                <a:lnTo>
                  <a:pt x="2049" y="4224"/>
                </a:lnTo>
                <a:lnTo>
                  <a:pt x="2086" y="4221"/>
                </a:lnTo>
                <a:lnTo>
                  <a:pt x="2165" y="4216"/>
                </a:lnTo>
                <a:lnTo>
                  <a:pt x="2247" y="4213"/>
                </a:lnTo>
                <a:lnTo>
                  <a:pt x="2330" y="4211"/>
                </a:lnTo>
                <a:lnTo>
                  <a:pt x="2415" y="4211"/>
                </a:lnTo>
                <a:lnTo>
                  <a:pt x="2499" y="4212"/>
                </a:lnTo>
                <a:lnTo>
                  <a:pt x="2582" y="4214"/>
                </a:lnTo>
                <a:lnTo>
                  <a:pt x="2663" y="4217"/>
                </a:lnTo>
                <a:lnTo>
                  <a:pt x="2812" y="4223"/>
                </a:lnTo>
                <a:lnTo>
                  <a:pt x="2936" y="4229"/>
                </a:lnTo>
                <a:lnTo>
                  <a:pt x="2936" y="4229"/>
                </a:lnTo>
                <a:lnTo>
                  <a:pt x="2944" y="4047"/>
                </a:lnTo>
                <a:lnTo>
                  <a:pt x="2951" y="3868"/>
                </a:lnTo>
                <a:lnTo>
                  <a:pt x="2953" y="3781"/>
                </a:lnTo>
                <a:lnTo>
                  <a:pt x="2954" y="3696"/>
                </a:lnTo>
                <a:lnTo>
                  <a:pt x="2955" y="3614"/>
                </a:lnTo>
                <a:lnTo>
                  <a:pt x="2954" y="3536"/>
                </a:lnTo>
                <a:lnTo>
                  <a:pt x="2952" y="3461"/>
                </a:lnTo>
                <a:lnTo>
                  <a:pt x="2949" y="3390"/>
                </a:lnTo>
                <a:lnTo>
                  <a:pt x="2944" y="3323"/>
                </a:lnTo>
                <a:lnTo>
                  <a:pt x="2941" y="3292"/>
                </a:lnTo>
                <a:lnTo>
                  <a:pt x="2937" y="3263"/>
                </a:lnTo>
                <a:lnTo>
                  <a:pt x="2933" y="3233"/>
                </a:lnTo>
                <a:lnTo>
                  <a:pt x="2929" y="3206"/>
                </a:lnTo>
                <a:lnTo>
                  <a:pt x="2923" y="3181"/>
                </a:lnTo>
                <a:lnTo>
                  <a:pt x="2918" y="3157"/>
                </a:lnTo>
                <a:lnTo>
                  <a:pt x="2911" y="3135"/>
                </a:lnTo>
                <a:lnTo>
                  <a:pt x="2903" y="3114"/>
                </a:lnTo>
                <a:lnTo>
                  <a:pt x="2896" y="3094"/>
                </a:lnTo>
                <a:lnTo>
                  <a:pt x="2888" y="3077"/>
                </a:lnTo>
                <a:lnTo>
                  <a:pt x="2888" y="3077"/>
                </a:lnTo>
                <a:lnTo>
                  <a:pt x="2883" y="3069"/>
                </a:lnTo>
                <a:lnTo>
                  <a:pt x="2877" y="3062"/>
                </a:lnTo>
                <a:lnTo>
                  <a:pt x="2870" y="3057"/>
                </a:lnTo>
                <a:lnTo>
                  <a:pt x="2863" y="3053"/>
                </a:lnTo>
                <a:lnTo>
                  <a:pt x="2856" y="3052"/>
                </a:lnTo>
                <a:lnTo>
                  <a:pt x="2847" y="3051"/>
                </a:lnTo>
                <a:lnTo>
                  <a:pt x="2838" y="3052"/>
                </a:lnTo>
                <a:lnTo>
                  <a:pt x="2828" y="3054"/>
                </a:lnTo>
                <a:lnTo>
                  <a:pt x="2817" y="3057"/>
                </a:lnTo>
                <a:lnTo>
                  <a:pt x="2806" y="3061"/>
                </a:lnTo>
                <a:lnTo>
                  <a:pt x="2780" y="3072"/>
                </a:lnTo>
                <a:lnTo>
                  <a:pt x="2717" y="3101"/>
                </a:lnTo>
                <a:lnTo>
                  <a:pt x="2681" y="3118"/>
                </a:lnTo>
                <a:lnTo>
                  <a:pt x="2638" y="3135"/>
                </a:lnTo>
                <a:lnTo>
                  <a:pt x="2616" y="3143"/>
                </a:lnTo>
                <a:lnTo>
                  <a:pt x="2593" y="3150"/>
                </a:lnTo>
                <a:lnTo>
                  <a:pt x="2568" y="3158"/>
                </a:lnTo>
                <a:lnTo>
                  <a:pt x="2543" y="3165"/>
                </a:lnTo>
                <a:lnTo>
                  <a:pt x="2516" y="3171"/>
                </a:lnTo>
                <a:lnTo>
                  <a:pt x="2486" y="3177"/>
                </a:lnTo>
                <a:lnTo>
                  <a:pt x="2457" y="3182"/>
                </a:lnTo>
                <a:lnTo>
                  <a:pt x="2426" y="3186"/>
                </a:lnTo>
                <a:lnTo>
                  <a:pt x="2394" y="3189"/>
                </a:lnTo>
                <a:lnTo>
                  <a:pt x="2359" y="3191"/>
                </a:lnTo>
                <a:lnTo>
                  <a:pt x="2324" y="3191"/>
                </a:lnTo>
                <a:lnTo>
                  <a:pt x="2288" y="3191"/>
                </a:lnTo>
                <a:lnTo>
                  <a:pt x="2288" y="3191"/>
                </a:lnTo>
                <a:lnTo>
                  <a:pt x="2265" y="3189"/>
                </a:lnTo>
                <a:lnTo>
                  <a:pt x="2242" y="3186"/>
                </a:lnTo>
                <a:lnTo>
                  <a:pt x="2219" y="3181"/>
                </a:lnTo>
                <a:lnTo>
                  <a:pt x="2198" y="3175"/>
                </a:lnTo>
                <a:lnTo>
                  <a:pt x="2178" y="3168"/>
                </a:lnTo>
                <a:lnTo>
                  <a:pt x="2158" y="3160"/>
                </a:lnTo>
                <a:lnTo>
                  <a:pt x="2139" y="3150"/>
                </a:lnTo>
                <a:lnTo>
                  <a:pt x="2120" y="3139"/>
                </a:lnTo>
                <a:lnTo>
                  <a:pt x="2102" y="3127"/>
                </a:lnTo>
                <a:lnTo>
                  <a:pt x="2085" y="3114"/>
                </a:lnTo>
                <a:lnTo>
                  <a:pt x="2069" y="3099"/>
                </a:lnTo>
                <a:lnTo>
                  <a:pt x="2054" y="3084"/>
                </a:lnTo>
                <a:lnTo>
                  <a:pt x="2039" y="3068"/>
                </a:lnTo>
                <a:lnTo>
                  <a:pt x="2025" y="3051"/>
                </a:lnTo>
                <a:lnTo>
                  <a:pt x="2012" y="3034"/>
                </a:lnTo>
                <a:lnTo>
                  <a:pt x="1999" y="3016"/>
                </a:lnTo>
                <a:lnTo>
                  <a:pt x="1988" y="2997"/>
                </a:lnTo>
                <a:lnTo>
                  <a:pt x="1977" y="2977"/>
                </a:lnTo>
                <a:lnTo>
                  <a:pt x="1965" y="2956"/>
                </a:lnTo>
                <a:lnTo>
                  <a:pt x="1956" y="2936"/>
                </a:lnTo>
                <a:lnTo>
                  <a:pt x="1947" y="2915"/>
                </a:lnTo>
                <a:lnTo>
                  <a:pt x="1939" y="2894"/>
                </a:lnTo>
                <a:lnTo>
                  <a:pt x="1931" y="2872"/>
                </a:lnTo>
                <a:lnTo>
                  <a:pt x="1925" y="2850"/>
                </a:lnTo>
                <a:lnTo>
                  <a:pt x="1919" y="2827"/>
                </a:lnTo>
                <a:lnTo>
                  <a:pt x="1914" y="2805"/>
                </a:lnTo>
                <a:lnTo>
                  <a:pt x="1909" y="2782"/>
                </a:lnTo>
                <a:lnTo>
                  <a:pt x="1906" y="2760"/>
                </a:lnTo>
                <a:lnTo>
                  <a:pt x="1903" y="2737"/>
                </a:lnTo>
                <a:lnTo>
                  <a:pt x="1901" y="2715"/>
                </a:lnTo>
                <a:lnTo>
                  <a:pt x="1899" y="2692"/>
                </a:lnTo>
                <a:lnTo>
                  <a:pt x="1899" y="2670"/>
                </a:lnTo>
                <a:lnTo>
                  <a:pt x="1899" y="2670"/>
                </a:lnTo>
                <a:lnTo>
                  <a:pt x="1899" y="2647"/>
                </a:lnTo>
                <a:lnTo>
                  <a:pt x="1899" y="2624"/>
                </a:lnTo>
                <a:lnTo>
                  <a:pt x="1900" y="2603"/>
                </a:lnTo>
                <a:lnTo>
                  <a:pt x="1902" y="2582"/>
                </a:lnTo>
                <a:lnTo>
                  <a:pt x="1905" y="2560"/>
                </a:lnTo>
                <a:lnTo>
                  <a:pt x="1908" y="2541"/>
                </a:lnTo>
                <a:lnTo>
                  <a:pt x="1912" y="2522"/>
                </a:lnTo>
                <a:lnTo>
                  <a:pt x="1916" y="2503"/>
                </a:lnTo>
                <a:lnTo>
                  <a:pt x="1921" y="2485"/>
                </a:lnTo>
                <a:lnTo>
                  <a:pt x="1926" y="2468"/>
                </a:lnTo>
                <a:lnTo>
                  <a:pt x="1932" y="2451"/>
                </a:lnTo>
                <a:lnTo>
                  <a:pt x="1938" y="2435"/>
                </a:lnTo>
                <a:lnTo>
                  <a:pt x="1945" y="2418"/>
                </a:lnTo>
                <a:lnTo>
                  <a:pt x="1952" y="2404"/>
                </a:lnTo>
                <a:lnTo>
                  <a:pt x="1960" y="2389"/>
                </a:lnTo>
                <a:lnTo>
                  <a:pt x="1968" y="2375"/>
                </a:lnTo>
                <a:lnTo>
                  <a:pt x="1978" y="2362"/>
                </a:lnTo>
                <a:lnTo>
                  <a:pt x="1988" y="2350"/>
                </a:lnTo>
                <a:lnTo>
                  <a:pt x="1997" y="2338"/>
                </a:lnTo>
                <a:lnTo>
                  <a:pt x="2007" y="2326"/>
                </a:lnTo>
                <a:lnTo>
                  <a:pt x="2018" y="2315"/>
                </a:lnTo>
                <a:lnTo>
                  <a:pt x="2029" y="2305"/>
                </a:lnTo>
                <a:lnTo>
                  <a:pt x="2040" y="2294"/>
                </a:lnTo>
                <a:lnTo>
                  <a:pt x="2052" y="2285"/>
                </a:lnTo>
                <a:lnTo>
                  <a:pt x="2064" y="2276"/>
                </a:lnTo>
                <a:lnTo>
                  <a:pt x="2077" y="2268"/>
                </a:lnTo>
                <a:lnTo>
                  <a:pt x="2089" y="2261"/>
                </a:lnTo>
                <a:lnTo>
                  <a:pt x="2103" y="2253"/>
                </a:lnTo>
                <a:lnTo>
                  <a:pt x="2117" y="2247"/>
                </a:lnTo>
                <a:lnTo>
                  <a:pt x="2131" y="2241"/>
                </a:lnTo>
                <a:lnTo>
                  <a:pt x="2159" y="2231"/>
                </a:lnTo>
                <a:lnTo>
                  <a:pt x="2189" y="2222"/>
                </a:lnTo>
                <a:lnTo>
                  <a:pt x="2220" y="2216"/>
                </a:lnTo>
                <a:lnTo>
                  <a:pt x="2252" y="2212"/>
                </a:lnTo>
                <a:lnTo>
                  <a:pt x="2285" y="2209"/>
                </a:lnTo>
                <a:lnTo>
                  <a:pt x="2318" y="2209"/>
                </a:lnTo>
                <a:lnTo>
                  <a:pt x="2352" y="2211"/>
                </a:lnTo>
                <a:lnTo>
                  <a:pt x="2387" y="2214"/>
                </a:lnTo>
                <a:lnTo>
                  <a:pt x="2422" y="2219"/>
                </a:lnTo>
                <a:lnTo>
                  <a:pt x="2458" y="2226"/>
                </a:lnTo>
                <a:lnTo>
                  <a:pt x="2494" y="2235"/>
                </a:lnTo>
                <a:lnTo>
                  <a:pt x="2530" y="2246"/>
                </a:lnTo>
                <a:lnTo>
                  <a:pt x="2566" y="2258"/>
                </a:lnTo>
                <a:lnTo>
                  <a:pt x="2602" y="2273"/>
                </a:lnTo>
                <a:lnTo>
                  <a:pt x="2638" y="2288"/>
                </a:lnTo>
                <a:lnTo>
                  <a:pt x="2675" y="2307"/>
                </a:lnTo>
                <a:lnTo>
                  <a:pt x="2711" y="2326"/>
                </a:lnTo>
                <a:lnTo>
                  <a:pt x="2711" y="2326"/>
                </a:lnTo>
                <a:lnTo>
                  <a:pt x="2738" y="2341"/>
                </a:lnTo>
                <a:lnTo>
                  <a:pt x="2763" y="2353"/>
                </a:lnTo>
                <a:lnTo>
                  <a:pt x="2776" y="2358"/>
                </a:lnTo>
                <a:lnTo>
                  <a:pt x="2788" y="2362"/>
                </a:lnTo>
                <a:lnTo>
                  <a:pt x="2799" y="2365"/>
                </a:lnTo>
                <a:lnTo>
                  <a:pt x="2810" y="2366"/>
                </a:lnTo>
                <a:lnTo>
                  <a:pt x="2821" y="2367"/>
                </a:lnTo>
                <a:lnTo>
                  <a:pt x="2832" y="2365"/>
                </a:lnTo>
                <a:lnTo>
                  <a:pt x="2842" y="2362"/>
                </a:lnTo>
                <a:lnTo>
                  <a:pt x="2853" y="2357"/>
                </a:lnTo>
                <a:lnTo>
                  <a:pt x="2865" y="2351"/>
                </a:lnTo>
                <a:lnTo>
                  <a:pt x="2876" y="2342"/>
                </a:lnTo>
                <a:lnTo>
                  <a:pt x="2888" y="2331"/>
                </a:lnTo>
                <a:lnTo>
                  <a:pt x="2901" y="2318"/>
                </a:lnTo>
                <a:lnTo>
                  <a:pt x="2901" y="2318"/>
                </a:lnTo>
                <a:lnTo>
                  <a:pt x="2906" y="2310"/>
                </a:lnTo>
                <a:lnTo>
                  <a:pt x="2913" y="2299"/>
                </a:lnTo>
                <a:lnTo>
                  <a:pt x="2917" y="2286"/>
                </a:lnTo>
                <a:lnTo>
                  <a:pt x="2922" y="2271"/>
                </a:lnTo>
                <a:lnTo>
                  <a:pt x="2926" y="2255"/>
                </a:lnTo>
                <a:lnTo>
                  <a:pt x="2930" y="2236"/>
                </a:lnTo>
                <a:lnTo>
                  <a:pt x="2933" y="2215"/>
                </a:lnTo>
                <a:lnTo>
                  <a:pt x="2936" y="2192"/>
                </a:lnTo>
                <a:lnTo>
                  <a:pt x="2941" y="2141"/>
                </a:lnTo>
                <a:lnTo>
                  <a:pt x="2944" y="2085"/>
                </a:lnTo>
                <a:lnTo>
                  <a:pt x="2947" y="2022"/>
                </a:lnTo>
                <a:lnTo>
                  <a:pt x="2948" y="1956"/>
                </a:lnTo>
                <a:lnTo>
                  <a:pt x="2949" y="1885"/>
                </a:lnTo>
                <a:lnTo>
                  <a:pt x="2949" y="1812"/>
                </a:lnTo>
                <a:lnTo>
                  <a:pt x="2948" y="1658"/>
                </a:lnTo>
                <a:lnTo>
                  <a:pt x="2945" y="1501"/>
                </a:lnTo>
                <a:lnTo>
                  <a:pt x="2941" y="1346"/>
                </a:lnTo>
                <a:lnTo>
                  <a:pt x="2941" y="1346"/>
                </a:lnTo>
                <a:lnTo>
                  <a:pt x="2815" y="1354"/>
                </a:lnTo>
                <a:lnTo>
                  <a:pt x="2741" y="1358"/>
                </a:lnTo>
                <a:lnTo>
                  <a:pt x="2662" y="1362"/>
                </a:lnTo>
                <a:lnTo>
                  <a:pt x="2579" y="1366"/>
                </a:lnTo>
                <a:lnTo>
                  <a:pt x="2493" y="1368"/>
                </a:lnTo>
                <a:lnTo>
                  <a:pt x="2407" y="1369"/>
                </a:lnTo>
                <a:lnTo>
                  <a:pt x="2320" y="1368"/>
                </a:lnTo>
                <a:lnTo>
                  <a:pt x="2277" y="1367"/>
                </a:lnTo>
                <a:lnTo>
                  <a:pt x="2234" y="1365"/>
                </a:lnTo>
                <a:lnTo>
                  <a:pt x="2192" y="1361"/>
                </a:lnTo>
                <a:lnTo>
                  <a:pt x="2152" y="1358"/>
                </a:lnTo>
                <a:lnTo>
                  <a:pt x="2112" y="1354"/>
                </a:lnTo>
                <a:lnTo>
                  <a:pt x="2072" y="1350"/>
                </a:lnTo>
                <a:lnTo>
                  <a:pt x="2035" y="1344"/>
                </a:lnTo>
                <a:lnTo>
                  <a:pt x="1999" y="1338"/>
                </a:lnTo>
                <a:lnTo>
                  <a:pt x="1964" y="1331"/>
                </a:lnTo>
                <a:lnTo>
                  <a:pt x="1931" y="1323"/>
                </a:lnTo>
                <a:lnTo>
                  <a:pt x="1900" y="1313"/>
                </a:lnTo>
                <a:lnTo>
                  <a:pt x="1872" y="1303"/>
                </a:lnTo>
                <a:lnTo>
                  <a:pt x="1846" y="1292"/>
                </a:lnTo>
                <a:lnTo>
                  <a:pt x="1821" y="1280"/>
                </a:lnTo>
                <a:lnTo>
                  <a:pt x="1810" y="1273"/>
                </a:lnTo>
                <a:lnTo>
                  <a:pt x="1800" y="1266"/>
                </a:lnTo>
                <a:lnTo>
                  <a:pt x="1790" y="1259"/>
                </a:lnTo>
                <a:lnTo>
                  <a:pt x="1781" y="1251"/>
                </a:lnTo>
                <a:lnTo>
                  <a:pt x="1781" y="1251"/>
                </a:lnTo>
                <a:lnTo>
                  <a:pt x="1773" y="1243"/>
                </a:lnTo>
                <a:lnTo>
                  <a:pt x="1765" y="1234"/>
                </a:lnTo>
                <a:lnTo>
                  <a:pt x="1758" y="1225"/>
                </a:lnTo>
                <a:lnTo>
                  <a:pt x="1751" y="1216"/>
                </a:lnTo>
                <a:lnTo>
                  <a:pt x="1746" y="1207"/>
                </a:lnTo>
                <a:lnTo>
                  <a:pt x="1741" y="1198"/>
                </a:lnTo>
                <a:lnTo>
                  <a:pt x="1737" y="1188"/>
                </a:lnTo>
                <a:lnTo>
                  <a:pt x="1734" y="1179"/>
                </a:lnTo>
                <a:lnTo>
                  <a:pt x="1731" y="1170"/>
                </a:lnTo>
                <a:lnTo>
                  <a:pt x="1729" y="1160"/>
                </a:lnTo>
                <a:lnTo>
                  <a:pt x="1728" y="1150"/>
                </a:lnTo>
                <a:lnTo>
                  <a:pt x="1727" y="1141"/>
                </a:lnTo>
                <a:lnTo>
                  <a:pt x="1727" y="1121"/>
                </a:lnTo>
                <a:lnTo>
                  <a:pt x="1729" y="1100"/>
                </a:lnTo>
                <a:lnTo>
                  <a:pt x="1734" y="1078"/>
                </a:lnTo>
                <a:lnTo>
                  <a:pt x="1740" y="1057"/>
                </a:lnTo>
                <a:lnTo>
                  <a:pt x="1748" y="1036"/>
                </a:lnTo>
                <a:lnTo>
                  <a:pt x="1757" y="1014"/>
                </a:lnTo>
                <a:lnTo>
                  <a:pt x="1767" y="992"/>
                </a:lnTo>
                <a:lnTo>
                  <a:pt x="1779" y="970"/>
                </a:lnTo>
                <a:lnTo>
                  <a:pt x="1792" y="946"/>
                </a:lnTo>
                <a:lnTo>
                  <a:pt x="1805" y="924"/>
                </a:lnTo>
                <a:lnTo>
                  <a:pt x="1833" y="878"/>
                </a:lnTo>
                <a:lnTo>
                  <a:pt x="1863" y="832"/>
                </a:lnTo>
                <a:lnTo>
                  <a:pt x="1892" y="784"/>
                </a:lnTo>
                <a:lnTo>
                  <a:pt x="1906" y="761"/>
                </a:lnTo>
                <a:lnTo>
                  <a:pt x="1919" y="738"/>
                </a:lnTo>
                <a:lnTo>
                  <a:pt x="1931" y="715"/>
                </a:lnTo>
                <a:lnTo>
                  <a:pt x="1942" y="691"/>
                </a:lnTo>
                <a:lnTo>
                  <a:pt x="1952" y="668"/>
                </a:lnTo>
                <a:lnTo>
                  <a:pt x="1960" y="645"/>
                </a:lnTo>
                <a:lnTo>
                  <a:pt x="1967" y="623"/>
                </a:lnTo>
                <a:lnTo>
                  <a:pt x="1974" y="600"/>
                </a:lnTo>
                <a:lnTo>
                  <a:pt x="1977" y="578"/>
                </a:lnTo>
                <a:lnTo>
                  <a:pt x="1978" y="555"/>
                </a:lnTo>
                <a:lnTo>
                  <a:pt x="1978" y="555"/>
                </a:lnTo>
                <a:lnTo>
                  <a:pt x="1978" y="524"/>
                </a:lnTo>
                <a:lnTo>
                  <a:pt x="1976" y="493"/>
                </a:lnTo>
                <a:lnTo>
                  <a:pt x="1973" y="463"/>
                </a:lnTo>
                <a:lnTo>
                  <a:pt x="1967" y="434"/>
                </a:lnTo>
                <a:lnTo>
                  <a:pt x="1961" y="404"/>
                </a:lnTo>
                <a:lnTo>
                  <a:pt x="1954" y="377"/>
                </a:lnTo>
                <a:lnTo>
                  <a:pt x="1945" y="351"/>
                </a:lnTo>
                <a:lnTo>
                  <a:pt x="1935" y="325"/>
                </a:lnTo>
                <a:lnTo>
                  <a:pt x="1925" y="301"/>
                </a:lnTo>
                <a:lnTo>
                  <a:pt x="1913" y="276"/>
                </a:lnTo>
                <a:lnTo>
                  <a:pt x="1900" y="253"/>
                </a:lnTo>
                <a:lnTo>
                  <a:pt x="1886" y="231"/>
                </a:lnTo>
                <a:lnTo>
                  <a:pt x="1871" y="210"/>
                </a:lnTo>
                <a:lnTo>
                  <a:pt x="1855" y="191"/>
                </a:lnTo>
                <a:lnTo>
                  <a:pt x="1839" y="172"/>
                </a:lnTo>
                <a:lnTo>
                  <a:pt x="1820" y="153"/>
                </a:lnTo>
                <a:lnTo>
                  <a:pt x="1802" y="136"/>
                </a:lnTo>
                <a:lnTo>
                  <a:pt x="1783" y="120"/>
                </a:lnTo>
                <a:lnTo>
                  <a:pt x="1764" y="105"/>
                </a:lnTo>
                <a:lnTo>
                  <a:pt x="1744" y="91"/>
                </a:lnTo>
                <a:lnTo>
                  <a:pt x="1723" y="77"/>
                </a:lnTo>
                <a:lnTo>
                  <a:pt x="1701" y="65"/>
                </a:lnTo>
                <a:lnTo>
                  <a:pt x="1679" y="54"/>
                </a:lnTo>
                <a:lnTo>
                  <a:pt x="1657" y="44"/>
                </a:lnTo>
                <a:lnTo>
                  <a:pt x="1634" y="35"/>
                </a:lnTo>
                <a:lnTo>
                  <a:pt x="1611" y="27"/>
                </a:lnTo>
                <a:lnTo>
                  <a:pt x="1588" y="19"/>
                </a:lnTo>
                <a:lnTo>
                  <a:pt x="1564" y="13"/>
                </a:lnTo>
                <a:lnTo>
                  <a:pt x="1540" y="8"/>
                </a:lnTo>
                <a:lnTo>
                  <a:pt x="1516" y="5"/>
                </a:lnTo>
                <a:lnTo>
                  <a:pt x="1493" y="2"/>
                </a:lnTo>
                <a:lnTo>
                  <a:pt x="1469" y="0"/>
                </a:lnTo>
                <a:lnTo>
                  <a:pt x="1445" y="0"/>
                </a:lnTo>
                <a:lnTo>
                  <a:pt x="1420" y="0"/>
                </a:lnTo>
                <a:lnTo>
                  <a:pt x="1396" y="1"/>
                </a:lnTo>
                <a:lnTo>
                  <a:pt x="1373" y="4"/>
                </a:lnTo>
                <a:lnTo>
                  <a:pt x="1349" y="8"/>
                </a:lnTo>
                <a:lnTo>
                  <a:pt x="1326" y="13"/>
                </a:lnTo>
                <a:lnTo>
                  <a:pt x="1303" y="18"/>
                </a:lnTo>
                <a:lnTo>
                  <a:pt x="1279" y="27"/>
                </a:lnTo>
                <a:lnTo>
                  <a:pt x="1257" y="35"/>
                </a:lnTo>
                <a:lnTo>
                  <a:pt x="1235" y="44"/>
                </a:lnTo>
                <a:lnTo>
                  <a:pt x="1214" y="54"/>
                </a:lnTo>
                <a:lnTo>
                  <a:pt x="1193" y="66"/>
                </a:lnTo>
                <a:lnTo>
                  <a:pt x="1173" y="79"/>
                </a:lnTo>
                <a:lnTo>
                  <a:pt x="1152" y="92"/>
                </a:lnTo>
                <a:lnTo>
                  <a:pt x="1133" y="107"/>
                </a:lnTo>
                <a:lnTo>
                  <a:pt x="1115" y="124"/>
                </a:lnTo>
                <a:lnTo>
                  <a:pt x="1097" y="141"/>
                </a:lnTo>
                <a:lnTo>
                  <a:pt x="1080" y="160"/>
                </a:lnTo>
                <a:lnTo>
                  <a:pt x="1064" y="180"/>
                </a:lnTo>
                <a:lnTo>
                  <a:pt x="1049" y="201"/>
                </a:lnTo>
                <a:lnTo>
                  <a:pt x="1035" y="223"/>
                </a:lnTo>
                <a:lnTo>
                  <a:pt x="1021" y="246"/>
                </a:lnTo>
                <a:lnTo>
                  <a:pt x="1009" y="271"/>
                </a:lnTo>
                <a:lnTo>
                  <a:pt x="998" y="298"/>
                </a:lnTo>
                <a:lnTo>
                  <a:pt x="988" y="325"/>
                </a:lnTo>
                <a:lnTo>
                  <a:pt x="979" y="353"/>
                </a:lnTo>
                <a:lnTo>
                  <a:pt x="971" y="382"/>
                </a:lnTo>
                <a:lnTo>
                  <a:pt x="965" y="413"/>
                </a:lnTo>
                <a:lnTo>
                  <a:pt x="960" y="446"/>
                </a:lnTo>
                <a:lnTo>
                  <a:pt x="956" y="479"/>
                </a:lnTo>
                <a:lnTo>
                  <a:pt x="954" y="513"/>
                </a:lnTo>
                <a:lnTo>
                  <a:pt x="953" y="549"/>
                </a:lnTo>
                <a:lnTo>
                  <a:pt x="953" y="549"/>
                </a:lnTo>
                <a:lnTo>
                  <a:pt x="954" y="576"/>
                </a:lnTo>
                <a:lnTo>
                  <a:pt x="958" y="602"/>
                </a:lnTo>
                <a:lnTo>
                  <a:pt x="963" y="628"/>
                </a:lnTo>
                <a:lnTo>
                  <a:pt x="970" y="653"/>
                </a:lnTo>
                <a:lnTo>
                  <a:pt x="979" y="678"/>
                </a:lnTo>
                <a:lnTo>
                  <a:pt x="989" y="703"/>
                </a:lnTo>
                <a:lnTo>
                  <a:pt x="1000" y="727"/>
                </a:lnTo>
                <a:lnTo>
                  <a:pt x="1012" y="751"/>
                </a:lnTo>
                <a:lnTo>
                  <a:pt x="1025" y="774"/>
                </a:lnTo>
                <a:lnTo>
                  <a:pt x="1040" y="797"/>
                </a:lnTo>
                <a:lnTo>
                  <a:pt x="1068" y="843"/>
                </a:lnTo>
                <a:lnTo>
                  <a:pt x="1096" y="887"/>
                </a:lnTo>
                <a:lnTo>
                  <a:pt x="1122" y="930"/>
                </a:lnTo>
                <a:lnTo>
                  <a:pt x="1134" y="952"/>
                </a:lnTo>
                <a:lnTo>
                  <a:pt x="1145" y="974"/>
                </a:lnTo>
                <a:lnTo>
                  <a:pt x="1155" y="995"/>
                </a:lnTo>
                <a:lnTo>
                  <a:pt x="1164" y="1015"/>
                </a:lnTo>
                <a:lnTo>
                  <a:pt x="1171" y="1036"/>
                </a:lnTo>
                <a:lnTo>
                  <a:pt x="1176" y="1057"/>
                </a:lnTo>
                <a:lnTo>
                  <a:pt x="1179" y="1077"/>
                </a:lnTo>
                <a:lnTo>
                  <a:pt x="1180" y="1098"/>
                </a:lnTo>
                <a:lnTo>
                  <a:pt x="1179" y="1108"/>
                </a:lnTo>
                <a:lnTo>
                  <a:pt x="1178" y="1119"/>
                </a:lnTo>
                <a:lnTo>
                  <a:pt x="1176" y="1129"/>
                </a:lnTo>
                <a:lnTo>
                  <a:pt x="1174" y="1139"/>
                </a:lnTo>
                <a:lnTo>
                  <a:pt x="1171" y="1149"/>
                </a:lnTo>
                <a:lnTo>
                  <a:pt x="1166" y="1159"/>
                </a:lnTo>
                <a:lnTo>
                  <a:pt x="1161" y="1169"/>
                </a:lnTo>
                <a:lnTo>
                  <a:pt x="1155" y="1179"/>
                </a:lnTo>
                <a:lnTo>
                  <a:pt x="1149" y="1189"/>
                </a:lnTo>
                <a:lnTo>
                  <a:pt x="1142" y="1200"/>
                </a:lnTo>
                <a:lnTo>
                  <a:pt x="1134" y="1210"/>
                </a:lnTo>
                <a:lnTo>
                  <a:pt x="1125" y="1220"/>
                </a:lnTo>
                <a:lnTo>
                  <a:pt x="1115" y="1231"/>
                </a:lnTo>
                <a:lnTo>
                  <a:pt x="1104" y="1241"/>
                </a:lnTo>
                <a:lnTo>
                  <a:pt x="1093" y="1251"/>
                </a:lnTo>
                <a:lnTo>
                  <a:pt x="1080" y="1262"/>
                </a:lnTo>
                <a:lnTo>
                  <a:pt x="1080" y="1262"/>
                </a:lnTo>
                <a:lnTo>
                  <a:pt x="1063" y="1273"/>
                </a:lnTo>
                <a:lnTo>
                  <a:pt x="1044" y="1284"/>
                </a:lnTo>
                <a:lnTo>
                  <a:pt x="1022" y="1293"/>
                </a:lnTo>
                <a:lnTo>
                  <a:pt x="998" y="1302"/>
                </a:lnTo>
                <a:lnTo>
                  <a:pt x="973" y="1310"/>
                </a:lnTo>
                <a:lnTo>
                  <a:pt x="946" y="1317"/>
                </a:lnTo>
                <a:lnTo>
                  <a:pt x="917" y="1323"/>
                </a:lnTo>
                <a:lnTo>
                  <a:pt x="886" y="1329"/>
                </a:lnTo>
                <a:lnTo>
                  <a:pt x="854" y="1333"/>
                </a:lnTo>
                <a:lnTo>
                  <a:pt x="822" y="1337"/>
                </a:lnTo>
                <a:lnTo>
                  <a:pt x="788" y="1341"/>
                </a:lnTo>
                <a:lnTo>
                  <a:pt x="752" y="1343"/>
                </a:lnTo>
                <a:lnTo>
                  <a:pt x="680" y="1347"/>
                </a:lnTo>
                <a:lnTo>
                  <a:pt x="604" y="1349"/>
                </a:lnTo>
                <a:lnTo>
                  <a:pt x="529" y="1349"/>
                </a:lnTo>
                <a:lnTo>
                  <a:pt x="453" y="1348"/>
                </a:lnTo>
                <a:lnTo>
                  <a:pt x="379" y="1346"/>
                </a:lnTo>
                <a:lnTo>
                  <a:pt x="306" y="1343"/>
                </a:lnTo>
                <a:lnTo>
                  <a:pt x="172" y="1335"/>
                </a:lnTo>
                <a:lnTo>
                  <a:pt x="60" y="1329"/>
                </a:lnTo>
                <a:lnTo>
                  <a:pt x="60" y="1329"/>
                </a:lnTo>
                <a:lnTo>
                  <a:pt x="59" y="1432"/>
                </a:lnTo>
                <a:lnTo>
                  <a:pt x="57" y="1574"/>
                </a:lnTo>
                <a:lnTo>
                  <a:pt x="56" y="1740"/>
                </a:lnTo>
                <a:lnTo>
                  <a:pt x="57" y="1918"/>
                </a:lnTo>
                <a:lnTo>
                  <a:pt x="58" y="2004"/>
                </a:lnTo>
                <a:lnTo>
                  <a:pt x="60" y="2089"/>
                </a:lnTo>
                <a:lnTo>
                  <a:pt x="63" y="2169"/>
                </a:lnTo>
                <a:lnTo>
                  <a:pt x="66" y="2241"/>
                </a:lnTo>
                <a:lnTo>
                  <a:pt x="71" y="2306"/>
                </a:lnTo>
                <a:lnTo>
                  <a:pt x="74" y="2334"/>
                </a:lnTo>
                <a:lnTo>
                  <a:pt x="77" y="2360"/>
                </a:lnTo>
                <a:lnTo>
                  <a:pt x="80" y="2382"/>
                </a:lnTo>
                <a:lnTo>
                  <a:pt x="84" y="2401"/>
                </a:lnTo>
                <a:lnTo>
                  <a:pt x="88" y="2417"/>
                </a:lnTo>
                <a:lnTo>
                  <a:pt x="92" y="2429"/>
                </a:lnTo>
                <a:lnTo>
                  <a:pt x="92" y="2429"/>
                </a:lnTo>
                <a:lnTo>
                  <a:pt x="101" y="2445"/>
                </a:lnTo>
                <a:lnTo>
                  <a:pt x="106" y="2451"/>
                </a:lnTo>
                <a:lnTo>
                  <a:pt x="111" y="2457"/>
                </a:lnTo>
                <a:lnTo>
                  <a:pt x="116" y="2462"/>
                </a:lnTo>
                <a:lnTo>
                  <a:pt x="121" y="2467"/>
                </a:lnTo>
                <a:lnTo>
                  <a:pt x="126" y="2471"/>
                </a:lnTo>
                <a:lnTo>
                  <a:pt x="132" y="2474"/>
                </a:lnTo>
                <a:lnTo>
                  <a:pt x="138" y="2477"/>
                </a:lnTo>
                <a:lnTo>
                  <a:pt x="144" y="2479"/>
                </a:lnTo>
                <a:lnTo>
                  <a:pt x="157" y="2482"/>
                </a:lnTo>
                <a:lnTo>
                  <a:pt x="171" y="2483"/>
                </a:lnTo>
                <a:lnTo>
                  <a:pt x="185" y="2482"/>
                </a:lnTo>
                <a:lnTo>
                  <a:pt x="201" y="2479"/>
                </a:lnTo>
                <a:lnTo>
                  <a:pt x="217" y="2475"/>
                </a:lnTo>
                <a:lnTo>
                  <a:pt x="235" y="2469"/>
                </a:lnTo>
                <a:lnTo>
                  <a:pt x="253" y="2462"/>
                </a:lnTo>
                <a:lnTo>
                  <a:pt x="271" y="2454"/>
                </a:lnTo>
                <a:lnTo>
                  <a:pt x="290" y="2445"/>
                </a:lnTo>
                <a:lnTo>
                  <a:pt x="330" y="2424"/>
                </a:lnTo>
                <a:lnTo>
                  <a:pt x="418" y="2378"/>
                </a:lnTo>
                <a:lnTo>
                  <a:pt x="463" y="2355"/>
                </a:lnTo>
                <a:lnTo>
                  <a:pt x="487" y="2344"/>
                </a:lnTo>
                <a:lnTo>
                  <a:pt x="512" y="2334"/>
                </a:lnTo>
                <a:lnTo>
                  <a:pt x="536" y="2324"/>
                </a:lnTo>
                <a:lnTo>
                  <a:pt x="560" y="2316"/>
                </a:lnTo>
                <a:lnTo>
                  <a:pt x="585" y="2308"/>
                </a:lnTo>
                <a:lnTo>
                  <a:pt x="610" y="2301"/>
                </a:lnTo>
                <a:lnTo>
                  <a:pt x="636" y="2295"/>
                </a:lnTo>
                <a:lnTo>
                  <a:pt x="661" y="2291"/>
                </a:lnTo>
                <a:lnTo>
                  <a:pt x="686" y="2289"/>
                </a:lnTo>
                <a:lnTo>
                  <a:pt x="712" y="2289"/>
                </a:lnTo>
                <a:lnTo>
                  <a:pt x="712" y="2289"/>
                </a:lnTo>
                <a:lnTo>
                  <a:pt x="740" y="2290"/>
                </a:lnTo>
                <a:lnTo>
                  <a:pt x="769" y="2292"/>
                </a:lnTo>
                <a:lnTo>
                  <a:pt x="795" y="2296"/>
                </a:lnTo>
                <a:lnTo>
                  <a:pt x="821" y="2302"/>
                </a:lnTo>
                <a:lnTo>
                  <a:pt x="846" y="2309"/>
                </a:lnTo>
                <a:lnTo>
                  <a:pt x="869" y="2316"/>
                </a:lnTo>
                <a:lnTo>
                  <a:pt x="892" y="2325"/>
                </a:lnTo>
                <a:lnTo>
                  <a:pt x="915" y="2334"/>
                </a:lnTo>
                <a:lnTo>
                  <a:pt x="935" y="2345"/>
                </a:lnTo>
                <a:lnTo>
                  <a:pt x="955" y="2357"/>
                </a:lnTo>
                <a:lnTo>
                  <a:pt x="974" y="2370"/>
                </a:lnTo>
                <a:lnTo>
                  <a:pt x="992" y="2383"/>
                </a:lnTo>
                <a:lnTo>
                  <a:pt x="1009" y="2398"/>
                </a:lnTo>
                <a:lnTo>
                  <a:pt x="1025" y="2413"/>
                </a:lnTo>
                <a:lnTo>
                  <a:pt x="1041" y="2429"/>
                </a:lnTo>
                <a:lnTo>
                  <a:pt x="1055" y="2447"/>
                </a:lnTo>
                <a:lnTo>
                  <a:pt x="1068" y="2464"/>
                </a:lnTo>
                <a:lnTo>
                  <a:pt x="1080" y="2482"/>
                </a:lnTo>
                <a:lnTo>
                  <a:pt x="1092" y="2501"/>
                </a:lnTo>
                <a:lnTo>
                  <a:pt x="1102" y="2521"/>
                </a:lnTo>
                <a:lnTo>
                  <a:pt x="1112" y="2541"/>
                </a:lnTo>
                <a:lnTo>
                  <a:pt x="1120" y="2561"/>
                </a:lnTo>
                <a:lnTo>
                  <a:pt x="1128" y="2583"/>
                </a:lnTo>
                <a:lnTo>
                  <a:pt x="1135" y="2604"/>
                </a:lnTo>
                <a:lnTo>
                  <a:pt x="1141" y="2626"/>
                </a:lnTo>
                <a:lnTo>
                  <a:pt x="1146" y="2647"/>
                </a:lnTo>
                <a:lnTo>
                  <a:pt x="1150" y="2670"/>
                </a:lnTo>
                <a:lnTo>
                  <a:pt x="1153" y="2692"/>
                </a:lnTo>
                <a:lnTo>
                  <a:pt x="1156" y="2716"/>
                </a:lnTo>
                <a:lnTo>
                  <a:pt x="1157" y="2738"/>
                </a:lnTo>
                <a:lnTo>
                  <a:pt x="1158" y="2761"/>
                </a:lnTo>
                <a:lnTo>
                  <a:pt x="1158" y="2784"/>
                </a:lnTo>
                <a:lnTo>
                  <a:pt x="1157" y="2807"/>
                </a:lnTo>
                <a:lnTo>
                  <a:pt x="1155" y="2830"/>
                </a:lnTo>
                <a:lnTo>
                  <a:pt x="1152" y="2853"/>
                </a:lnTo>
                <a:lnTo>
                  <a:pt x="1149" y="2876"/>
                </a:lnTo>
                <a:lnTo>
                  <a:pt x="1144" y="2899"/>
                </a:lnTo>
                <a:lnTo>
                  <a:pt x="1139" y="2921"/>
                </a:lnTo>
                <a:lnTo>
                  <a:pt x="1133" y="2943"/>
                </a:lnTo>
                <a:lnTo>
                  <a:pt x="1126" y="2965"/>
                </a:lnTo>
                <a:lnTo>
                  <a:pt x="1119" y="2987"/>
                </a:lnTo>
                <a:lnTo>
                  <a:pt x="1110" y="3008"/>
                </a:lnTo>
                <a:lnTo>
                  <a:pt x="1101" y="3029"/>
                </a:lnTo>
                <a:lnTo>
                  <a:pt x="1091" y="3049"/>
                </a:lnTo>
                <a:lnTo>
                  <a:pt x="1080" y="3069"/>
                </a:lnTo>
                <a:lnTo>
                  <a:pt x="1068" y="3088"/>
                </a:lnTo>
                <a:lnTo>
                  <a:pt x="1056" y="3108"/>
                </a:lnTo>
                <a:lnTo>
                  <a:pt x="1043" y="3126"/>
                </a:lnTo>
                <a:lnTo>
                  <a:pt x="1028" y="3143"/>
                </a:lnTo>
                <a:lnTo>
                  <a:pt x="1013" y="3160"/>
                </a:lnTo>
                <a:lnTo>
                  <a:pt x="998" y="3176"/>
                </a:lnTo>
                <a:lnTo>
                  <a:pt x="981" y="3191"/>
                </a:lnTo>
                <a:lnTo>
                  <a:pt x="964" y="3205"/>
                </a:lnTo>
                <a:lnTo>
                  <a:pt x="947" y="3218"/>
                </a:lnTo>
                <a:lnTo>
                  <a:pt x="928" y="3231"/>
                </a:lnTo>
                <a:lnTo>
                  <a:pt x="909" y="3243"/>
                </a:lnTo>
                <a:lnTo>
                  <a:pt x="888" y="3253"/>
                </a:lnTo>
                <a:lnTo>
                  <a:pt x="867" y="3263"/>
                </a:lnTo>
                <a:lnTo>
                  <a:pt x="846" y="3271"/>
                </a:lnTo>
                <a:lnTo>
                  <a:pt x="824" y="3278"/>
                </a:lnTo>
                <a:lnTo>
                  <a:pt x="801" y="3284"/>
                </a:lnTo>
                <a:lnTo>
                  <a:pt x="777" y="3289"/>
                </a:lnTo>
                <a:lnTo>
                  <a:pt x="752" y="3292"/>
                </a:lnTo>
                <a:lnTo>
                  <a:pt x="727" y="3294"/>
                </a:lnTo>
                <a:lnTo>
                  <a:pt x="727" y="3294"/>
                </a:lnTo>
                <a:lnTo>
                  <a:pt x="697" y="3296"/>
                </a:lnTo>
                <a:lnTo>
                  <a:pt x="668" y="3295"/>
                </a:lnTo>
                <a:lnTo>
                  <a:pt x="640" y="3293"/>
                </a:lnTo>
                <a:lnTo>
                  <a:pt x="613" y="3290"/>
                </a:lnTo>
                <a:lnTo>
                  <a:pt x="587" y="3286"/>
                </a:lnTo>
                <a:lnTo>
                  <a:pt x="563" y="3281"/>
                </a:lnTo>
                <a:lnTo>
                  <a:pt x="540" y="3275"/>
                </a:lnTo>
                <a:lnTo>
                  <a:pt x="518" y="3268"/>
                </a:lnTo>
                <a:lnTo>
                  <a:pt x="496" y="3260"/>
                </a:lnTo>
                <a:lnTo>
                  <a:pt x="475" y="3251"/>
                </a:lnTo>
                <a:lnTo>
                  <a:pt x="456" y="3242"/>
                </a:lnTo>
                <a:lnTo>
                  <a:pt x="437" y="3231"/>
                </a:lnTo>
                <a:lnTo>
                  <a:pt x="419" y="3221"/>
                </a:lnTo>
                <a:lnTo>
                  <a:pt x="402" y="3211"/>
                </a:lnTo>
                <a:lnTo>
                  <a:pt x="370" y="3189"/>
                </a:lnTo>
                <a:lnTo>
                  <a:pt x="339" y="3167"/>
                </a:lnTo>
                <a:lnTo>
                  <a:pt x="310" y="3145"/>
                </a:lnTo>
                <a:lnTo>
                  <a:pt x="283" y="3125"/>
                </a:lnTo>
                <a:lnTo>
                  <a:pt x="257" y="3106"/>
                </a:lnTo>
                <a:lnTo>
                  <a:pt x="244" y="3096"/>
                </a:lnTo>
                <a:lnTo>
                  <a:pt x="231" y="3089"/>
                </a:lnTo>
                <a:lnTo>
                  <a:pt x="217" y="3082"/>
                </a:lnTo>
                <a:lnTo>
                  <a:pt x="205" y="3076"/>
                </a:lnTo>
                <a:lnTo>
                  <a:pt x="192" y="3071"/>
                </a:lnTo>
                <a:lnTo>
                  <a:pt x="179" y="3067"/>
                </a:lnTo>
                <a:lnTo>
                  <a:pt x="166" y="3064"/>
                </a:lnTo>
                <a:lnTo>
                  <a:pt x="152" y="3062"/>
                </a:lnTo>
                <a:lnTo>
                  <a:pt x="152" y="3062"/>
                </a:lnTo>
                <a:lnTo>
                  <a:pt x="145" y="3062"/>
                </a:lnTo>
                <a:lnTo>
                  <a:pt x="138" y="3063"/>
                </a:lnTo>
                <a:lnTo>
                  <a:pt x="131" y="3065"/>
                </a:lnTo>
                <a:lnTo>
                  <a:pt x="124" y="3067"/>
                </a:lnTo>
                <a:lnTo>
                  <a:pt x="118" y="3070"/>
                </a:lnTo>
                <a:lnTo>
                  <a:pt x="111" y="3074"/>
                </a:lnTo>
                <a:lnTo>
                  <a:pt x="105" y="3079"/>
                </a:lnTo>
                <a:lnTo>
                  <a:pt x="99" y="3085"/>
                </a:lnTo>
                <a:lnTo>
                  <a:pt x="93" y="3091"/>
                </a:lnTo>
                <a:lnTo>
                  <a:pt x="87" y="3098"/>
                </a:lnTo>
                <a:lnTo>
                  <a:pt x="77" y="3115"/>
                </a:lnTo>
                <a:lnTo>
                  <a:pt x="68" y="3134"/>
                </a:lnTo>
                <a:lnTo>
                  <a:pt x="59" y="3155"/>
                </a:lnTo>
                <a:lnTo>
                  <a:pt x="51" y="3179"/>
                </a:lnTo>
                <a:lnTo>
                  <a:pt x="44" y="3206"/>
                </a:lnTo>
                <a:lnTo>
                  <a:pt x="37" y="3235"/>
                </a:lnTo>
                <a:lnTo>
                  <a:pt x="31" y="3267"/>
                </a:lnTo>
                <a:lnTo>
                  <a:pt x="25" y="3300"/>
                </a:lnTo>
                <a:lnTo>
                  <a:pt x="21" y="3335"/>
                </a:lnTo>
                <a:lnTo>
                  <a:pt x="16" y="3373"/>
                </a:lnTo>
                <a:lnTo>
                  <a:pt x="13" y="3412"/>
                </a:lnTo>
                <a:lnTo>
                  <a:pt x="13" y="3412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1"/>
            </a:solidFill>
            <a:round/>
          </a:ln>
        </p:spPr>
        <p:txBody>
          <a:bodyPr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sz="1865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396553" y="203377"/>
            <a:ext cx="162551" cy="609566"/>
            <a:chOff x="1717040" y="589280"/>
            <a:chExt cx="162560" cy="609600"/>
          </a:xfrm>
          <a:solidFill>
            <a:schemeClr val="accent2"/>
          </a:solidFill>
        </p:grpSpPr>
        <p:sp>
          <p:nvSpPr>
            <p:cNvPr id="49" name="圆角矩形 48"/>
            <p:cNvSpPr/>
            <p:nvPr/>
          </p:nvSpPr>
          <p:spPr>
            <a:xfrm>
              <a:off x="1717040" y="58928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圆角矩形 49"/>
            <p:cNvSpPr/>
            <p:nvPr/>
          </p:nvSpPr>
          <p:spPr>
            <a:xfrm>
              <a:off x="1717040" y="812800"/>
              <a:ext cx="162560" cy="1625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1717040" y="103632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725350" y="246565"/>
            <a:ext cx="4576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标题文字</a:t>
            </a:r>
            <a:r>
              <a:rPr lang="en-US" altLang="zh-CN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/</a:t>
            </a:r>
            <a:r>
              <a:rPr lang="en-US" altLang="zh-CN" sz="24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 HEADLINE</a:t>
            </a:r>
            <a:endParaRPr lang="zh-CN" altLang="en-US" sz="2400" dirty="0">
              <a:solidFill>
                <a:prstClr val="black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88"/>
            <a:ext cx="12192000" cy="6857624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75" b="-2726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705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589900" y="12230"/>
            <a:ext cx="1692925" cy="22347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6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282826" y="2625884"/>
            <a:ext cx="5125368" cy="2041552"/>
            <a:chOff x="5197346" y="2503043"/>
            <a:chExt cx="5126836" cy="2042138"/>
          </a:xfrm>
        </p:grpSpPr>
        <p:sp>
          <p:nvSpPr>
            <p:cNvPr id="31" name="矩形 30"/>
            <p:cNvSpPr/>
            <p:nvPr/>
          </p:nvSpPr>
          <p:spPr>
            <a:xfrm>
              <a:off x="5235445" y="2503043"/>
              <a:ext cx="4956622" cy="10464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6200" dirty="0">
                  <a:solidFill>
                    <a:srgbClr val="0066BE"/>
                  </a:solidFill>
                  <a:latin typeface="方正尚酷简体" panose="03000509000000000000" pitchFamily="65" charset="-122"/>
                  <a:ea typeface="方正尚酷简体" panose="03000509000000000000" pitchFamily="65" charset="-122"/>
                </a:rPr>
                <a:t>添加标题文字</a:t>
              </a:r>
              <a:endParaRPr kumimoji="1" lang="zh-CN" altLang="en-US" sz="6200" dirty="0">
                <a:solidFill>
                  <a:srgbClr val="0066BE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197346" y="3569506"/>
              <a:ext cx="5126836" cy="9756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6677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325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点击此处添加文本内容，如关键词、部分简单介绍等。点击此处添加文本内容，如关键词、部分简单介绍等。点击此处添加文本内容，如关键词、部分简单介绍</a:t>
              </a:r>
              <a:endParaRPr lang="en-US" altLang="zh-CN" sz="132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6"/>
          <p:cNvGrpSpPr/>
          <p:nvPr/>
        </p:nvGrpSpPr>
        <p:grpSpPr>
          <a:xfrm>
            <a:off x="4463679" y="2290937"/>
            <a:ext cx="3271187" cy="2851274"/>
            <a:chOff x="4463233" y="1047093"/>
            <a:chExt cx="3271367" cy="2851430"/>
          </a:xfrm>
        </p:grpSpPr>
        <p:sp>
          <p:nvSpPr>
            <p:cNvPr id="45" name="Freeform: Shape 27"/>
            <p:cNvSpPr/>
            <p:nvPr/>
          </p:nvSpPr>
          <p:spPr bwMode="auto">
            <a:xfrm>
              <a:off x="7418351" y="2972240"/>
              <a:ext cx="254036" cy="176270"/>
            </a:xfrm>
            <a:custGeom>
              <a:avLst/>
              <a:gdLst>
                <a:gd name="T0" fmla="*/ 20 w 140"/>
                <a:gd name="T1" fmla="*/ 23 h 98"/>
                <a:gd name="T2" fmla="*/ 62 w 140"/>
                <a:gd name="T3" fmla="*/ 56 h 98"/>
                <a:gd name="T4" fmla="*/ 67 w 140"/>
                <a:gd name="T5" fmla="*/ 53 h 98"/>
                <a:gd name="T6" fmla="*/ 90 w 140"/>
                <a:gd name="T7" fmla="*/ 12 h 98"/>
                <a:gd name="T8" fmla="*/ 101 w 140"/>
                <a:gd name="T9" fmla="*/ 2 h 98"/>
                <a:gd name="T10" fmla="*/ 107 w 140"/>
                <a:gd name="T11" fmla="*/ 22 h 98"/>
                <a:gd name="T12" fmla="*/ 107 w 140"/>
                <a:gd name="T13" fmla="*/ 22 h 98"/>
                <a:gd name="T14" fmla="*/ 106 w 140"/>
                <a:gd name="T15" fmla="*/ 25 h 98"/>
                <a:gd name="T16" fmla="*/ 105 w 140"/>
                <a:gd name="T17" fmla="*/ 26 h 98"/>
                <a:gd name="T18" fmla="*/ 98 w 140"/>
                <a:gd name="T19" fmla="*/ 42 h 98"/>
                <a:gd name="T20" fmla="*/ 124 w 140"/>
                <a:gd name="T21" fmla="*/ 23 h 98"/>
                <a:gd name="T22" fmla="*/ 134 w 140"/>
                <a:gd name="T23" fmla="*/ 33 h 98"/>
                <a:gd name="T24" fmla="*/ 95 w 140"/>
                <a:gd name="T25" fmla="*/ 75 h 98"/>
                <a:gd name="T26" fmla="*/ 9 w 140"/>
                <a:gd name="T27" fmla="*/ 69 h 98"/>
                <a:gd name="T28" fmla="*/ 20 w 140"/>
                <a:gd name="T29" fmla="*/ 2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98">
                  <a:moveTo>
                    <a:pt x="20" y="23"/>
                  </a:moveTo>
                  <a:cubicBezTo>
                    <a:pt x="20" y="23"/>
                    <a:pt x="51" y="59"/>
                    <a:pt x="62" y="56"/>
                  </a:cubicBezTo>
                  <a:cubicBezTo>
                    <a:pt x="64" y="56"/>
                    <a:pt x="65" y="55"/>
                    <a:pt x="67" y="53"/>
                  </a:cubicBezTo>
                  <a:cubicBezTo>
                    <a:pt x="67" y="53"/>
                    <a:pt x="88" y="16"/>
                    <a:pt x="90" y="12"/>
                  </a:cubicBezTo>
                  <a:cubicBezTo>
                    <a:pt x="93" y="6"/>
                    <a:pt x="97" y="0"/>
                    <a:pt x="101" y="2"/>
                  </a:cubicBezTo>
                  <a:cubicBezTo>
                    <a:pt x="101" y="2"/>
                    <a:pt x="115" y="4"/>
                    <a:pt x="107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6" y="23"/>
                    <a:pt x="106" y="24"/>
                    <a:pt x="106" y="25"/>
                  </a:cubicBezTo>
                  <a:cubicBezTo>
                    <a:pt x="105" y="25"/>
                    <a:pt x="105" y="26"/>
                    <a:pt x="105" y="26"/>
                  </a:cubicBezTo>
                  <a:cubicBezTo>
                    <a:pt x="102" y="33"/>
                    <a:pt x="100" y="38"/>
                    <a:pt x="98" y="42"/>
                  </a:cubicBezTo>
                  <a:cubicBezTo>
                    <a:pt x="101" y="40"/>
                    <a:pt x="118" y="22"/>
                    <a:pt x="124" y="23"/>
                  </a:cubicBezTo>
                  <a:cubicBezTo>
                    <a:pt x="124" y="23"/>
                    <a:pt x="140" y="24"/>
                    <a:pt x="134" y="33"/>
                  </a:cubicBezTo>
                  <a:cubicBezTo>
                    <a:pt x="129" y="42"/>
                    <a:pt x="95" y="75"/>
                    <a:pt x="95" y="75"/>
                  </a:cubicBezTo>
                  <a:cubicBezTo>
                    <a:pt x="95" y="75"/>
                    <a:pt x="19" y="98"/>
                    <a:pt x="9" y="69"/>
                  </a:cubicBezTo>
                  <a:cubicBezTo>
                    <a:pt x="0" y="40"/>
                    <a:pt x="20" y="23"/>
                    <a:pt x="20" y="23"/>
                  </a:cubicBezTo>
                  <a:close/>
                </a:path>
              </a:pathLst>
            </a:custGeom>
            <a:solidFill>
              <a:srgbClr val="F7B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Freeform: Shape 28"/>
            <p:cNvSpPr/>
            <p:nvPr/>
          </p:nvSpPr>
          <p:spPr bwMode="auto">
            <a:xfrm>
              <a:off x="7214431" y="2880648"/>
              <a:ext cx="520169" cy="338715"/>
            </a:xfrm>
            <a:custGeom>
              <a:avLst/>
              <a:gdLst>
                <a:gd name="T0" fmla="*/ 244 w 288"/>
                <a:gd name="T1" fmla="*/ 139 h 187"/>
                <a:gd name="T2" fmla="*/ 286 w 288"/>
                <a:gd name="T3" fmla="*/ 127 h 187"/>
                <a:gd name="T4" fmla="*/ 270 w 288"/>
                <a:gd name="T5" fmla="*/ 112 h 187"/>
                <a:gd name="T6" fmla="*/ 163 w 288"/>
                <a:gd name="T7" fmla="*/ 121 h 187"/>
                <a:gd name="T8" fmla="*/ 143 w 288"/>
                <a:gd name="T9" fmla="*/ 71 h 187"/>
                <a:gd name="T10" fmla="*/ 162 w 288"/>
                <a:gd name="T11" fmla="*/ 4 h 187"/>
                <a:gd name="T12" fmla="*/ 145 w 288"/>
                <a:gd name="T13" fmla="*/ 14 h 187"/>
                <a:gd name="T14" fmla="*/ 77 w 288"/>
                <a:gd name="T15" fmla="*/ 86 h 187"/>
                <a:gd name="T16" fmla="*/ 55 w 288"/>
                <a:gd name="T17" fmla="*/ 83 h 187"/>
                <a:gd name="T18" fmla="*/ 0 w 288"/>
                <a:gd name="T19" fmla="*/ 143 h 187"/>
                <a:gd name="T20" fmla="*/ 74 w 288"/>
                <a:gd name="T21" fmla="*/ 183 h 187"/>
                <a:gd name="T22" fmla="*/ 244 w 288"/>
                <a:gd name="T23" fmla="*/ 13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8" h="187">
                  <a:moveTo>
                    <a:pt x="244" y="139"/>
                  </a:moveTo>
                  <a:cubicBezTo>
                    <a:pt x="286" y="127"/>
                    <a:pt x="286" y="127"/>
                    <a:pt x="286" y="127"/>
                  </a:cubicBezTo>
                  <a:cubicBezTo>
                    <a:pt x="286" y="127"/>
                    <a:pt x="288" y="111"/>
                    <a:pt x="270" y="112"/>
                  </a:cubicBezTo>
                  <a:cubicBezTo>
                    <a:pt x="251" y="114"/>
                    <a:pt x="172" y="127"/>
                    <a:pt x="163" y="121"/>
                  </a:cubicBezTo>
                  <a:cubicBezTo>
                    <a:pt x="154" y="116"/>
                    <a:pt x="133" y="89"/>
                    <a:pt x="143" y="71"/>
                  </a:cubicBezTo>
                  <a:cubicBezTo>
                    <a:pt x="154" y="52"/>
                    <a:pt x="183" y="21"/>
                    <a:pt x="162" y="4"/>
                  </a:cubicBezTo>
                  <a:cubicBezTo>
                    <a:pt x="162" y="4"/>
                    <a:pt x="154" y="0"/>
                    <a:pt x="145" y="14"/>
                  </a:cubicBezTo>
                  <a:cubicBezTo>
                    <a:pt x="136" y="29"/>
                    <a:pt x="90" y="85"/>
                    <a:pt x="77" y="86"/>
                  </a:cubicBezTo>
                  <a:cubicBezTo>
                    <a:pt x="64" y="87"/>
                    <a:pt x="55" y="83"/>
                    <a:pt x="55" y="83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143"/>
                    <a:pt x="40" y="187"/>
                    <a:pt x="74" y="183"/>
                  </a:cubicBezTo>
                  <a:cubicBezTo>
                    <a:pt x="107" y="179"/>
                    <a:pt x="244" y="139"/>
                    <a:pt x="244" y="139"/>
                  </a:cubicBezTo>
                  <a:close/>
                </a:path>
              </a:pathLst>
            </a:custGeom>
            <a:solidFill>
              <a:srgbClr val="FDD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Freeform: Shape 29"/>
            <p:cNvSpPr/>
            <p:nvPr/>
          </p:nvSpPr>
          <p:spPr bwMode="auto">
            <a:xfrm>
              <a:off x="5944249" y="1753901"/>
              <a:ext cx="309336" cy="235027"/>
            </a:xfrm>
            <a:custGeom>
              <a:avLst/>
              <a:gdLst>
                <a:gd name="T0" fmla="*/ 0 w 179"/>
                <a:gd name="T1" fmla="*/ 0 h 136"/>
                <a:gd name="T2" fmla="*/ 0 w 179"/>
                <a:gd name="T3" fmla="*/ 79 h 136"/>
                <a:gd name="T4" fmla="*/ 87 w 179"/>
                <a:gd name="T5" fmla="*/ 136 h 136"/>
                <a:gd name="T6" fmla="*/ 179 w 179"/>
                <a:gd name="T7" fmla="*/ 79 h 136"/>
                <a:gd name="T8" fmla="*/ 179 w 179"/>
                <a:gd name="T9" fmla="*/ 0 h 136"/>
                <a:gd name="T10" fmla="*/ 0 w 179"/>
                <a:gd name="T11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136">
                  <a:moveTo>
                    <a:pt x="0" y="0"/>
                  </a:moveTo>
                  <a:lnTo>
                    <a:pt x="0" y="79"/>
                  </a:lnTo>
                  <a:lnTo>
                    <a:pt x="87" y="136"/>
                  </a:lnTo>
                  <a:lnTo>
                    <a:pt x="179" y="79"/>
                  </a:lnTo>
                  <a:lnTo>
                    <a:pt x="1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Freeform: Shape 30"/>
            <p:cNvSpPr/>
            <p:nvPr/>
          </p:nvSpPr>
          <p:spPr bwMode="auto">
            <a:xfrm>
              <a:off x="5944249" y="1753901"/>
              <a:ext cx="309336" cy="235027"/>
            </a:xfrm>
            <a:custGeom>
              <a:avLst/>
              <a:gdLst>
                <a:gd name="T0" fmla="*/ 0 w 179"/>
                <a:gd name="T1" fmla="*/ 0 h 136"/>
                <a:gd name="T2" fmla="*/ 0 w 179"/>
                <a:gd name="T3" fmla="*/ 79 h 136"/>
                <a:gd name="T4" fmla="*/ 87 w 179"/>
                <a:gd name="T5" fmla="*/ 136 h 136"/>
                <a:gd name="T6" fmla="*/ 179 w 179"/>
                <a:gd name="T7" fmla="*/ 79 h 136"/>
                <a:gd name="T8" fmla="*/ 179 w 179"/>
                <a:gd name="T9" fmla="*/ 0 h 136"/>
                <a:gd name="T10" fmla="*/ 0 w 179"/>
                <a:gd name="T11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136">
                  <a:moveTo>
                    <a:pt x="0" y="0"/>
                  </a:moveTo>
                  <a:lnTo>
                    <a:pt x="0" y="79"/>
                  </a:lnTo>
                  <a:lnTo>
                    <a:pt x="87" y="136"/>
                  </a:lnTo>
                  <a:lnTo>
                    <a:pt x="179" y="79"/>
                  </a:lnTo>
                  <a:lnTo>
                    <a:pt x="17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Freeform: Shape 31"/>
            <p:cNvSpPr/>
            <p:nvPr/>
          </p:nvSpPr>
          <p:spPr bwMode="auto">
            <a:xfrm>
              <a:off x="5944249" y="1753901"/>
              <a:ext cx="309336" cy="190095"/>
            </a:xfrm>
            <a:custGeom>
              <a:avLst/>
              <a:gdLst>
                <a:gd name="T0" fmla="*/ 0 w 179"/>
                <a:gd name="T1" fmla="*/ 0 h 110"/>
                <a:gd name="T2" fmla="*/ 0 w 179"/>
                <a:gd name="T3" fmla="*/ 79 h 110"/>
                <a:gd name="T4" fmla="*/ 49 w 179"/>
                <a:gd name="T5" fmla="*/ 110 h 110"/>
                <a:gd name="T6" fmla="*/ 179 w 179"/>
                <a:gd name="T7" fmla="*/ 30 h 110"/>
                <a:gd name="T8" fmla="*/ 179 w 179"/>
                <a:gd name="T9" fmla="*/ 0 h 110"/>
                <a:gd name="T10" fmla="*/ 0 w 179"/>
                <a:gd name="T11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110">
                  <a:moveTo>
                    <a:pt x="0" y="0"/>
                  </a:moveTo>
                  <a:lnTo>
                    <a:pt x="0" y="79"/>
                  </a:lnTo>
                  <a:lnTo>
                    <a:pt x="49" y="110"/>
                  </a:lnTo>
                  <a:lnTo>
                    <a:pt x="179" y="30"/>
                  </a:lnTo>
                  <a:lnTo>
                    <a:pt x="1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B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Freeform: Shape 32"/>
            <p:cNvSpPr/>
            <p:nvPr/>
          </p:nvSpPr>
          <p:spPr bwMode="auto">
            <a:xfrm>
              <a:off x="5790444" y="1140413"/>
              <a:ext cx="616945" cy="729275"/>
            </a:xfrm>
            <a:custGeom>
              <a:avLst/>
              <a:gdLst>
                <a:gd name="T0" fmla="*/ 320 w 340"/>
                <a:gd name="T1" fmla="*/ 172 h 403"/>
                <a:gd name="T2" fmla="*/ 303 w 340"/>
                <a:gd name="T3" fmla="*/ 174 h 403"/>
                <a:gd name="T4" fmla="*/ 170 w 340"/>
                <a:gd name="T5" fmla="*/ 0 h 403"/>
                <a:gd name="T6" fmla="*/ 37 w 340"/>
                <a:gd name="T7" fmla="*/ 174 h 403"/>
                <a:gd name="T8" fmla="*/ 20 w 340"/>
                <a:gd name="T9" fmla="*/ 172 h 403"/>
                <a:gd name="T10" fmla="*/ 49 w 340"/>
                <a:gd name="T11" fmla="*/ 266 h 403"/>
                <a:gd name="T12" fmla="*/ 93 w 340"/>
                <a:gd name="T13" fmla="*/ 359 h 403"/>
                <a:gd name="T14" fmla="*/ 170 w 340"/>
                <a:gd name="T15" fmla="*/ 403 h 403"/>
                <a:gd name="T16" fmla="*/ 249 w 340"/>
                <a:gd name="T17" fmla="*/ 353 h 403"/>
                <a:gd name="T18" fmla="*/ 291 w 340"/>
                <a:gd name="T19" fmla="*/ 266 h 403"/>
                <a:gd name="T20" fmla="*/ 320 w 340"/>
                <a:gd name="T21" fmla="*/ 172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0" h="403">
                  <a:moveTo>
                    <a:pt x="320" y="172"/>
                  </a:moveTo>
                  <a:cubicBezTo>
                    <a:pt x="320" y="172"/>
                    <a:pt x="309" y="158"/>
                    <a:pt x="303" y="174"/>
                  </a:cubicBezTo>
                  <a:cubicBezTo>
                    <a:pt x="303" y="174"/>
                    <a:pt x="340" y="0"/>
                    <a:pt x="170" y="0"/>
                  </a:cubicBezTo>
                  <a:cubicBezTo>
                    <a:pt x="0" y="0"/>
                    <a:pt x="37" y="174"/>
                    <a:pt x="37" y="174"/>
                  </a:cubicBezTo>
                  <a:cubicBezTo>
                    <a:pt x="31" y="158"/>
                    <a:pt x="20" y="172"/>
                    <a:pt x="20" y="172"/>
                  </a:cubicBezTo>
                  <a:cubicBezTo>
                    <a:pt x="10" y="259"/>
                    <a:pt x="49" y="266"/>
                    <a:pt x="49" y="266"/>
                  </a:cubicBezTo>
                  <a:cubicBezTo>
                    <a:pt x="49" y="266"/>
                    <a:pt x="49" y="314"/>
                    <a:pt x="93" y="359"/>
                  </a:cubicBezTo>
                  <a:cubicBezTo>
                    <a:pt x="137" y="403"/>
                    <a:pt x="170" y="403"/>
                    <a:pt x="170" y="403"/>
                  </a:cubicBezTo>
                  <a:cubicBezTo>
                    <a:pt x="170" y="403"/>
                    <a:pt x="205" y="397"/>
                    <a:pt x="249" y="353"/>
                  </a:cubicBezTo>
                  <a:cubicBezTo>
                    <a:pt x="293" y="309"/>
                    <a:pt x="291" y="266"/>
                    <a:pt x="291" y="266"/>
                  </a:cubicBezTo>
                  <a:cubicBezTo>
                    <a:pt x="291" y="266"/>
                    <a:pt x="330" y="259"/>
                    <a:pt x="320" y="172"/>
                  </a:cubicBezTo>
                  <a:close/>
                </a:path>
              </a:pathLst>
            </a:custGeom>
            <a:solidFill>
              <a:srgbClr val="FDD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Freeform: Shape 33"/>
            <p:cNvSpPr/>
            <p:nvPr/>
          </p:nvSpPr>
          <p:spPr bwMode="auto">
            <a:xfrm>
              <a:off x="4613582" y="2398498"/>
              <a:ext cx="509801" cy="260950"/>
            </a:xfrm>
            <a:custGeom>
              <a:avLst/>
              <a:gdLst>
                <a:gd name="T0" fmla="*/ 110 w 282"/>
                <a:gd name="T1" fmla="*/ 1 h 144"/>
                <a:gd name="T2" fmla="*/ 179 w 282"/>
                <a:gd name="T3" fmla="*/ 21 h 144"/>
                <a:gd name="T4" fmla="*/ 239 w 282"/>
                <a:gd name="T5" fmla="*/ 46 h 144"/>
                <a:gd name="T6" fmla="*/ 256 w 282"/>
                <a:gd name="T7" fmla="*/ 68 h 144"/>
                <a:gd name="T8" fmla="*/ 282 w 282"/>
                <a:gd name="T9" fmla="*/ 88 h 144"/>
                <a:gd name="T10" fmla="*/ 223 w 282"/>
                <a:gd name="T11" fmla="*/ 144 h 144"/>
                <a:gd name="T12" fmla="*/ 196 w 282"/>
                <a:gd name="T13" fmla="*/ 129 h 144"/>
                <a:gd name="T14" fmla="*/ 83 w 282"/>
                <a:gd name="T15" fmla="*/ 102 h 144"/>
                <a:gd name="T16" fmla="*/ 1 w 282"/>
                <a:gd name="T17" fmla="*/ 10 h 144"/>
                <a:gd name="T18" fmla="*/ 4 w 282"/>
                <a:gd name="T19" fmla="*/ 1 h 144"/>
                <a:gd name="T20" fmla="*/ 34 w 282"/>
                <a:gd name="T21" fmla="*/ 16 h 144"/>
                <a:gd name="T22" fmla="*/ 80 w 282"/>
                <a:gd name="T23" fmla="*/ 62 h 144"/>
                <a:gd name="T24" fmla="*/ 35 w 282"/>
                <a:gd name="T25" fmla="*/ 10 h 144"/>
                <a:gd name="T26" fmla="*/ 35 w 282"/>
                <a:gd name="T27" fmla="*/ 1 h 144"/>
                <a:gd name="T28" fmla="*/ 66 w 282"/>
                <a:gd name="T29" fmla="*/ 15 h 144"/>
                <a:gd name="T30" fmla="*/ 146 w 282"/>
                <a:gd name="T31" fmla="*/ 67 h 144"/>
                <a:gd name="T32" fmla="*/ 162 w 282"/>
                <a:gd name="T33" fmla="*/ 45 h 144"/>
                <a:gd name="T34" fmla="*/ 127 w 282"/>
                <a:gd name="T35" fmla="*/ 36 h 144"/>
                <a:gd name="T36" fmla="*/ 110 w 282"/>
                <a:gd name="T37" fmla="*/ 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2" h="144">
                  <a:moveTo>
                    <a:pt x="110" y="1"/>
                  </a:moveTo>
                  <a:cubicBezTo>
                    <a:pt x="110" y="1"/>
                    <a:pt x="165" y="19"/>
                    <a:pt x="179" y="21"/>
                  </a:cubicBezTo>
                  <a:cubicBezTo>
                    <a:pt x="193" y="23"/>
                    <a:pt x="223" y="27"/>
                    <a:pt x="239" y="46"/>
                  </a:cubicBezTo>
                  <a:cubicBezTo>
                    <a:pt x="256" y="64"/>
                    <a:pt x="250" y="63"/>
                    <a:pt x="256" y="68"/>
                  </a:cubicBezTo>
                  <a:cubicBezTo>
                    <a:pt x="262" y="72"/>
                    <a:pt x="282" y="88"/>
                    <a:pt x="282" y="88"/>
                  </a:cubicBezTo>
                  <a:cubicBezTo>
                    <a:pt x="223" y="144"/>
                    <a:pt x="223" y="144"/>
                    <a:pt x="223" y="144"/>
                  </a:cubicBezTo>
                  <a:cubicBezTo>
                    <a:pt x="223" y="144"/>
                    <a:pt x="203" y="131"/>
                    <a:pt x="196" y="129"/>
                  </a:cubicBezTo>
                  <a:cubicBezTo>
                    <a:pt x="189" y="127"/>
                    <a:pt x="91" y="108"/>
                    <a:pt x="83" y="102"/>
                  </a:cubicBezTo>
                  <a:cubicBezTo>
                    <a:pt x="75" y="97"/>
                    <a:pt x="2" y="13"/>
                    <a:pt x="1" y="10"/>
                  </a:cubicBezTo>
                  <a:cubicBezTo>
                    <a:pt x="0" y="7"/>
                    <a:pt x="1" y="2"/>
                    <a:pt x="4" y="1"/>
                  </a:cubicBezTo>
                  <a:cubicBezTo>
                    <a:pt x="7" y="1"/>
                    <a:pt x="20" y="0"/>
                    <a:pt x="34" y="16"/>
                  </a:cubicBezTo>
                  <a:cubicBezTo>
                    <a:pt x="47" y="32"/>
                    <a:pt x="80" y="62"/>
                    <a:pt x="80" y="62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1"/>
                    <a:pt x="35" y="1"/>
                  </a:cubicBezTo>
                  <a:cubicBezTo>
                    <a:pt x="37" y="1"/>
                    <a:pt x="51" y="0"/>
                    <a:pt x="66" y="15"/>
                  </a:cubicBezTo>
                  <a:cubicBezTo>
                    <a:pt x="82" y="30"/>
                    <a:pt x="113" y="70"/>
                    <a:pt x="146" y="67"/>
                  </a:cubicBezTo>
                  <a:cubicBezTo>
                    <a:pt x="179" y="63"/>
                    <a:pt x="162" y="45"/>
                    <a:pt x="162" y="45"/>
                  </a:cubicBezTo>
                  <a:cubicBezTo>
                    <a:pt x="162" y="45"/>
                    <a:pt x="134" y="36"/>
                    <a:pt x="127" y="36"/>
                  </a:cubicBezTo>
                  <a:cubicBezTo>
                    <a:pt x="120" y="36"/>
                    <a:pt x="101" y="20"/>
                    <a:pt x="110" y="1"/>
                  </a:cubicBezTo>
                  <a:close/>
                </a:path>
              </a:pathLst>
            </a:custGeom>
            <a:solidFill>
              <a:srgbClr val="FDD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: Shape 34"/>
            <p:cNvSpPr/>
            <p:nvPr/>
          </p:nvSpPr>
          <p:spPr bwMode="auto">
            <a:xfrm>
              <a:off x="4786396" y="1529243"/>
              <a:ext cx="153804" cy="255765"/>
            </a:xfrm>
            <a:custGeom>
              <a:avLst/>
              <a:gdLst>
                <a:gd name="T0" fmla="*/ 85 w 85"/>
                <a:gd name="T1" fmla="*/ 101 h 141"/>
                <a:gd name="T2" fmla="*/ 34 w 85"/>
                <a:gd name="T3" fmla="*/ 82 h 141"/>
                <a:gd name="T4" fmla="*/ 34 w 85"/>
                <a:gd name="T5" fmla="*/ 77 h 141"/>
                <a:gd name="T6" fmla="*/ 56 w 85"/>
                <a:gd name="T7" fmla="*/ 35 h 141"/>
                <a:gd name="T8" fmla="*/ 58 w 85"/>
                <a:gd name="T9" fmla="*/ 20 h 141"/>
                <a:gd name="T10" fmla="*/ 38 w 85"/>
                <a:gd name="T11" fmla="*/ 27 h 141"/>
                <a:gd name="T12" fmla="*/ 38 w 85"/>
                <a:gd name="T13" fmla="*/ 27 h 141"/>
                <a:gd name="T14" fmla="*/ 37 w 85"/>
                <a:gd name="T15" fmla="*/ 29 h 141"/>
                <a:gd name="T16" fmla="*/ 36 w 85"/>
                <a:gd name="T17" fmla="*/ 30 h 141"/>
                <a:gd name="T18" fmla="*/ 26 w 85"/>
                <a:gd name="T19" fmla="*/ 45 h 141"/>
                <a:gd name="T20" fmla="*/ 28 w 85"/>
                <a:gd name="T21" fmla="*/ 13 h 141"/>
                <a:gd name="T22" fmla="*/ 14 w 85"/>
                <a:gd name="T23" fmla="*/ 9 h 141"/>
                <a:gd name="T24" fmla="*/ 0 w 85"/>
                <a:gd name="T25" fmla="*/ 65 h 141"/>
                <a:gd name="T26" fmla="*/ 52 w 85"/>
                <a:gd name="T27" fmla="*/ 134 h 141"/>
                <a:gd name="T28" fmla="*/ 85 w 85"/>
                <a:gd name="T29" fmla="*/ 10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" h="141">
                  <a:moveTo>
                    <a:pt x="85" y="101"/>
                  </a:moveTo>
                  <a:cubicBezTo>
                    <a:pt x="85" y="101"/>
                    <a:pt x="38" y="93"/>
                    <a:pt x="34" y="82"/>
                  </a:cubicBezTo>
                  <a:cubicBezTo>
                    <a:pt x="34" y="81"/>
                    <a:pt x="33" y="79"/>
                    <a:pt x="34" y="77"/>
                  </a:cubicBezTo>
                  <a:cubicBezTo>
                    <a:pt x="34" y="77"/>
                    <a:pt x="53" y="39"/>
                    <a:pt x="56" y="35"/>
                  </a:cubicBezTo>
                  <a:cubicBezTo>
                    <a:pt x="60" y="30"/>
                    <a:pt x="62" y="23"/>
                    <a:pt x="58" y="20"/>
                  </a:cubicBezTo>
                  <a:cubicBezTo>
                    <a:pt x="58" y="20"/>
                    <a:pt x="50" y="10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7"/>
                    <a:pt x="37" y="28"/>
                    <a:pt x="37" y="29"/>
                  </a:cubicBezTo>
                  <a:cubicBezTo>
                    <a:pt x="37" y="29"/>
                    <a:pt x="36" y="30"/>
                    <a:pt x="36" y="30"/>
                  </a:cubicBezTo>
                  <a:cubicBezTo>
                    <a:pt x="32" y="36"/>
                    <a:pt x="29" y="41"/>
                    <a:pt x="26" y="45"/>
                  </a:cubicBezTo>
                  <a:cubicBezTo>
                    <a:pt x="27" y="41"/>
                    <a:pt x="32" y="17"/>
                    <a:pt x="28" y="13"/>
                  </a:cubicBezTo>
                  <a:cubicBezTo>
                    <a:pt x="28" y="13"/>
                    <a:pt x="19" y="0"/>
                    <a:pt x="14" y="9"/>
                  </a:cubicBezTo>
                  <a:cubicBezTo>
                    <a:pt x="10" y="19"/>
                    <a:pt x="0" y="65"/>
                    <a:pt x="0" y="65"/>
                  </a:cubicBezTo>
                  <a:cubicBezTo>
                    <a:pt x="0" y="65"/>
                    <a:pt x="22" y="141"/>
                    <a:pt x="52" y="134"/>
                  </a:cubicBezTo>
                  <a:cubicBezTo>
                    <a:pt x="81" y="126"/>
                    <a:pt x="85" y="101"/>
                    <a:pt x="85" y="101"/>
                  </a:cubicBezTo>
                  <a:close/>
                </a:path>
              </a:pathLst>
            </a:custGeom>
            <a:solidFill>
              <a:srgbClr val="F7B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Freeform: Shape 35"/>
            <p:cNvSpPr/>
            <p:nvPr/>
          </p:nvSpPr>
          <p:spPr bwMode="auto">
            <a:xfrm>
              <a:off x="4708629" y="1511962"/>
              <a:ext cx="323161" cy="470054"/>
            </a:xfrm>
            <a:custGeom>
              <a:avLst/>
              <a:gdLst>
                <a:gd name="T0" fmla="*/ 12 w 178"/>
                <a:gd name="T1" fmla="*/ 52 h 260"/>
                <a:gd name="T2" fmla="*/ 0 w 178"/>
                <a:gd name="T3" fmla="*/ 11 h 260"/>
                <a:gd name="T4" fmla="*/ 21 w 178"/>
                <a:gd name="T5" fmla="*/ 16 h 260"/>
                <a:gd name="T6" fmla="*/ 71 w 178"/>
                <a:gd name="T7" fmla="*/ 111 h 260"/>
                <a:gd name="T8" fmla="*/ 124 w 178"/>
                <a:gd name="T9" fmla="*/ 100 h 260"/>
                <a:gd name="T10" fmla="*/ 170 w 178"/>
                <a:gd name="T11" fmla="*/ 48 h 260"/>
                <a:gd name="T12" fmla="*/ 171 w 178"/>
                <a:gd name="T13" fmla="*/ 68 h 260"/>
                <a:gd name="T14" fmla="*/ 147 w 178"/>
                <a:gd name="T15" fmla="*/ 164 h 260"/>
                <a:gd name="T16" fmla="*/ 161 w 178"/>
                <a:gd name="T17" fmla="*/ 181 h 260"/>
                <a:gd name="T18" fmla="*/ 141 w 178"/>
                <a:gd name="T19" fmla="*/ 260 h 260"/>
                <a:gd name="T20" fmla="*/ 67 w 178"/>
                <a:gd name="T21" fmla="*/ 220 h 260"/>
                <a:gd name="T22" fmla="*/ 12 w 178"/>
                <a:gd name="T23" fmla="*/ 52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8" h="260">
                  <a:moveTo>
                    <a:pt x="12" y="52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12" y="0"/>
                    <a:pt x="21" y="16"/>
                  </a:cubicBezTo>
                  <a:cubicBezTo>
                    <a:pt x="30" y="32"/>
                    <a:pt x="62" y="107"/>
                    <a:pt x="71" y="111"/>
                  </a:cubicBezTo>
                  <a:cubicBezTo>
                    <a:pt x="81" y="116"/>
                    <a:pt x="114" y="119"/>
                    <a:pt x="124" y="100"/>
                  </a:cubicBezTo>
                  <a:cubicBezTo>
                    <a:pt x="134" y="81"/>
                    <a:pt x="145" y="40"/>
                    <a:pt x="170" y="48"/>
                  </a:cubicBezTo>
                  <a:cubicBezTo>
                    <a:pt x="170" y="48"/>
                    <a:pt x="178" y="53"/>
                    <a:pt x="171" y="68"/>
                  </a:cubicBezTo>
                  <a:cubicBezTo>
                    <a:pt x="163" y="83"/>
                    <a:pt x="141" y="153"/>
                    <a:pt x="147" y="164"/>
                  </a:cubicBezTo>
                  <a:cubicBezTo>
                    <a:pt x="153" y="175"/>
                    <a:pt x="161" y="181"/>
                    <a:pt x="161" y="181"/>
                  </a:cubicBezTo>
                  <a:cubicBezTo>
                    <a:pt x="141" y="260"/>
                    <a:pt x="141" y="260"/>
                    <a:pt x="141" y="260"/>
                  </a:cubicBezTo>
                  <a:cubicBezTo>
                    <a:pt x="141" y="260"/>
                    <a:pt x="82" y="250"/>
                    <a:pt x="67" y="220"/>
                  </a:cubicBezTo>
                  <a:cubicBezTo>
                    <a:pt x="52" y="189"/>
                    <a:pt x="12" y="52"/>
                    <a:pt x="12" y="52"/>
                  </a:cubicBezTo>
                  <a:close/>
                </a:path>
              </a:pathLst>
            </a:custGeom>
            <a:solidFill>
              <a:srgbClr val="FDD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Freeform: Shape 36"/>
            <p:cNvSpPr/>
            <p:nvPr/>
          </p:nvSpPr>
          <p:spPr bwMode="auto">
            <a:xfrm>
              <a:off x="7257635" y="1529243"/>
              <a:ext cx="153804" cy="255765"/>
            </a:xfrm>
            <a:custGeom>
              <a:avLst/>
              <a:gdLst>
                <a:gd name="T0" fmla="*/ 0 w 85"/>
                <a:gd name="T1" fmla="*/ 101 h 141"/>
                <a:gd name="T2" fmla="*/ 51 w 85"/>
                <a:gd name="T3" fmla="*/ 82 h 141"/>
                <a:gd name="T4" fmla="*/ 51 w 85"/>
                <a:gd name="T5" fmla="*/ 77 h 141"/>
                <a:gd name="T6" fmla="*/ 29 w 85"/>
                <a:gd name="T7" fmla="*/ 35 h 141"/>
                <a:gd name="T8" fmla="*/ 27 w 85"/>
                <a:gd name="T9" fmla="*/ 20 h 141"/>
                <a:gd name="T10" fmla="*/ 47 w 85"/>
                <a:gd name="T11" fmla="*/ 27 h 141"/>
                <a:gd name="T12" fmla="*/ 47 w 85"/>
                <a:gd name="T13" fmla="*/ 27 h 141"/>
                <a:gd name="T14" fmla="*/ 48 w 85"/>
                <a:gd name="T15" fmla="*/ 29 h 141"/>
                <a:gd name="T16" fmla="*/ 49 w 85"/>
                <a:gd name="T17" fmla="*/ 30 h 141"/>
                <a:gd name="T18" fmla="*/ 59 w 85"/>
                <a:gd name="T19" fmla="*/ 45 h 141"/>
                <a:gd name="T20" fmla="*/ 57 w 85"/>
                <a:gd name="T21" fmla="*/ 13 h 141"/>
                <a:gd name="T22" fmla="*/ 71 w 85"/>
                <a:gd name="T23" fmla="*/ 9 h 141"/>
                <a:gd name="T24" fmla="*/ 85 w 85"/>
                <a:gd name="T25" fmla="*/ 65 h 141"/>
                <a:gd name="T26" fmla="*/ 33 w 85"/>
                <a:gd name="T27" fmla="*/ 134 h 141"/>
                <a:gd name="T28" fmla="*/ 0 w 85"/>
                <a:gd name="T29" fmla="*/ 10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" h="141">
                  <a:moveTo>
                    <a:pt x="0" y="101"/>
                  </a:moveTo>
                  <a:cubicBezTo>
                    <a:pt x="0" y="101"/>
                    <a:pt x="47" y="93"/>
                    <a:pt x="51" y="82"/>
                  </a:cubicBezTo>
                  <a:cubicBezTo>
                    <a:pt x="51" y="81"/>
                    <a:pt x="52" y="79"/>
                    <a:pt x="51" y="77"/>
                  </a:cubicBezTo>
                  <a:cubicBezTo>
                    <a:pt x="51" y="77"/>
                    <a:pt x="32" y="39"/>
                    <a:pt x="29" y="35"/>
                  </a:cubicBezTo>
                  <a:cubicBezTo>
                    <a:pt x="25" y="30"/>
                    <a:pt x="23" y="23"/>
                    <a:pt x="27" y="20"/>
                  </a:cubicBezTo>
                  <a:cubicBezTo>
                    <a:pt x="27" y="20"/>
                    <a:pt x="36" y="10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8" y="28"/>
                    <a:pt x="48" y="29"/>
                  </a:cubicBezTo>
                  <a:cubicBezTo>
                    <a:pt x="48" y="29"/>
                    <a:pt x="49" y="30"/>
                    <a:pt x="49" y="30"/>
                  </a:cubicBezTo>
                  <a:cubicBezTo>
                    <a:pt x="53" y="36"/>
                    <a:pt x="56" y="41"/>
                    <a:pt x="59" y="45"/>
                  </a:cubicBezTo>
                  <a:cubicBezTo>
                    <a:pt x="58" y="41"/>
                    <a:pt x="53" y="17"/>
                    <a:pt x="57" y="13"/>
                  </a:cubicBezTo>
                  <a:cubicBezTo>
                    <a:pt x="57" y="13"/>
                    <a:pt x="66" y="0"/>
                    <a:pt x="71" y="9"/>
                  </a:cubicBezTo>
                  <a:cubicBezTo>
                    <a:pt x="75" y="19"/>
                    <a:pt x="85" y="65"/>
                    <a:pt x="85" y="65"/>
                  </a:cubicBezTo>
                  <a:cubicBezTo>
                    <a:pt x="85" y="65"/>
                    <a:pt x="63" y="141"/>
                    <a:pt x="33" y="134"/>
                  </a:cubicBezTo>
                  <a:cubicBezTo>
                    <a:pt x="4" y="126"/>
                    <a:pt x="0" y="101"/>
                    <a:pt x="0" y="101"/>
                  </a:cubicBezTo>
                  <a:close/>
                </a:path>
              </a:pathLst>
            </a:custGeom>
            <a:solidFill>
              <a:srgbClr val="F7B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: Shape 37"/>
            <p:cNvSpPr/>
            <p:nvPr/>
          </p:nvSpPr>
          <p:spPr bwMode="auto">
            <a:xfrm>
              <a:off x="7167771" y="1511962"/>
              <a:ext cx="321434" cy="470054"/>
            </a:xfrm>
            <a:custGeom>
              <a:avLst/>
              <a:gdLst>
                <a:gd name="T0" fmla="*/ 166 w 178"/>
                <a:gd name="T1" fmla="*/ 52 h 260"/>
                <a:gd name="T2" fmla="*/ 178 w 178"/>
                <a:gd name="T3" fmla="*/ 11 h 260"/>
                <a:gd name="T4" fmla="*/ 157 w 178"/>
                <a:gd name="T5" fmla="*/ 16 h 260"/>
                <a:gd name="T6" fmla="*/ 107 w 178"/>
                <a:gd name="T7" fmla="*/ 111 h 260"/>
                <a:gd name="T8" fmla="*/ 54 w 178"/>
                <a:gd name="T9" fmla="*/ 100 h 260"/>
                <a:gd name="T10" fmla="*/ 8 w 178"/>
                <a:gd name="T11" fmla="*/ 48 h 260"/>
                <a:gd name="T12" fmla="*/ 7 w 178"/>
                <a:gd name="T13" fmla="*/ 68 h 260"/>
                <a:gd name="T14" fmla="*/ 31 w 178"/>
                <a:gd name="T15" fmla="*/ 164 h 260"/>
                <a:gd name="T16" fmla="*/ 17 w 178"/>
                <a:gd name="T17" fmla="*/ 181 h 260"/>
                <a:gd name="T18" fmla="*/ 37 w 178"/>
                <a:gd name="T19" fmla="*/ 260 h 260"/>
                <a:gd name="T20" fmla="*/ 111 w 178"/>
                <a:gd name="T21" fmla="*/ 220 h 260"/>
                <a:gd name="T22" fmla="*/ 166 w 178"/>
                <a:gd name="T23" fmla="*/ 52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8" h="260">
                  <a:moveTo>
                    <a:pt x="166" y="52"/>
                  </a:moveTo>
                  <a:cubicBezTo>
                    <a:pt x="178" y="11"/>
                    <a:pt x="178" y="11"/>
                    <a:pt x="178" y="11"/>
                  </a:cubicBezTo>
                  <a:cubicBezTo>
                    <a:pt x="178" y="11"/>
                    <a:pt x="166" y="0"/>
                    <a:pt x="157" y="16"/>
                  </a:cubicBezTo>
                  <a:cubicBezTo>
                    <a:pt x="149" y="32"/>
                    <a:pt x="116" y="107"/>
                    <a:pt x="107" y="111"/>
                  </a:cubicBezTo>
                  <a:cubicBezTo>
                    <a:pt x="97" y="116"/>
                    <a:pt x="64" y="119"/>
                    <a:pt x="54" y="100"/>
                  </a:cubicBezTo>
                  <a:cubicBezTo>
                    <a:pt x="44" y="81"/>
                    <a:pt x="33" y="40"/>
                    <a:pt x="8" y="48"/>
                  </a:cubicBezTo>
                  <a:cubicBezTo>
                    <a:pt x="8" y="48"/>
                    <a:pt x="0" y="53"/>
                    <a:pt x="7" y="68"/>
                  </a:cubicBezTo>
                  <a:cubicBezTo>
                    <a:pt x="15" y="83"/>
                    <a:pt x="37" y="153"/>
                    <a:pt x="31" y="164"/>
                  </a:cubicBezTo>
                  <a:cubicBezTo>
                    <a:pt x="25" y="175"/>
                    <a:pt x="17" y="181"/>
                    <a:pt x="17" y="181"/>
                  </a:cubicBezTo>
                  <a:cubicBezTo>
                    <a:pt x="37" y="260"/>
                    <a:pt x="37" y="260"/>
                    <a:pt x="37" y="260"/>
                  </a:cubicBezTo>
                  <a:cubicBezTo>
                    <a:pt x="37" y="260"/>
                    <a:pt x="96" y="250"/>
                    <a:pt x="111" y="220"/>
                  </a:cubicBezTo>
                  <a:cubicBezTo>
                    <a:pt x="126" y="189"/>
                    <a:pt x="166" y="52"/>
                    <a:pt x="166" y="52"/>
                  </a:cubicBezTo>
                  <a:close/>
                </a:path>
              </a:pathLst>
            </a:custGeom>
            <a:solidFill>
              <a:srgbClr val="FDD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Freeform: Shape 38"/>
            <p:cNvSpPr/>
            <p:nvPr/>
          </p:nvSpPr>
          <p:spPr bwMode="auto">
            <a:xfrm>
              <a:off x="7167771" y="1836852"/>
              <a:ext cx="179726" cy="131339"/>
            </a:xfrm>
            <a:custGeom>
              <a:avLst/>
              <a:gdLst>
                <a:gd name="T0" fmla="*/ 0 w 104"/>
                <a:gd name="T1" fmla="*/ 17 h 76"/>
                <a:gd name="T2" fmla="*/ 17 w 104"/>
                <a:gd name="T3" fmla="*/ 0 h 76"/>
                <a:gd name="T4" fmla="*/ 104 w 104"/>
                <a:gd name="T5" fmla="*/ 56 h 76"/>
                <a:gd name="T6" fmla="*/ 81 w 104"/>
                <a:gd name="T7" fmla="*/ 76 h 76"/>
                <a:gd name="T8" fmla="*/ 0 w 104"/>
                <a:gd name="T9" fmla="*/ 1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76">
                  <a:moveTo>
                    <a:pt x="0" y="17"/>
                  </a:moveTo>
                  <a:lnTo>
                    <a:pt x="17" y="0"/>
                  </a:lnTo>
                  <a:lnTo>
                    <a:pt x="104" y="56"/>
                  </a:lnTo>
                  <a:lnTo>
                    <a:pt x="81" y="76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D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: Shape 39"/>
            <p:cNvSpPr/>
            <p:nvPr/>
          </p:nvSpPr>
          <p:spPr bwMode="auto">
            <a:xfrm>
              <a:off x="4850336" y="1836852"/>
              <a:ext cx="181454" cy="131339"/>
            </a:xfrm>
            <a:custGeom>
              <a:avLst/>
              <a:gdLst>
                <a:gd name="T0" fmla="*/ 105 w 105"/>
                <a:gd name="T1" fmla="*/ 17 h 76"/>
                <a:gd name="T2" fmla="*/ 87 w 105"/>
                <a:gd name="T3" fmla="*/ 0 h 76"/>
                <a:gd name="T4" fmla="*/ 0 w 105"/>
                <a:gd name="T5" fmla="*/ 56 h 76"/>
                <a:gd name="T6" fmla="*/ 23 w 105"/>
                <a:gd name="T7" fmla="*/ 76 h 76"/>
                <a:gd name="T8" fmla="*/ 105 w 105"/>
                <a:gd name="T9" fmla="*/ 1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76">
                  <a:moveTo>
                    <a:pt x="105" y="17"/>
                  </a:moveTo>
                  <a:lnTo>
                    <a:pt x="87" y="0"/>
                  </a:lnTo>
                  <a:lnTo>
                    <a:pt x="0" y="56"/>
                  </a:lnTo>
                  <a:lnTo>
                    <a:pt x="23" y="76"/>
                  </a:lnTo>
                  <a:lnTo>
                    <a:pt x="105" y="17"/>
                  </a:lnTo>
                  <a:close/>
                </a:path>
              </a:pathLst>
            </a:custGeom>
            <a:solidFill>
              <a:srgbClr val="FD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Freeform: Shape 40"/>
            <p:cNvSpPr/>
            <p:nvPr/>
          </p:nvSpPr>
          <p:spPr bwMode="auto">
            <a:xfrm>
              <a:off x="4853792" y="1848950"/>
              <a:ext cx="1100824" cy="489064"/>
            </a:xfrm>
            <a:custGeom>
              <a:avLst/>
              <a:gdLst>
                <a:gd name="T0" fmla="*/ 608 w 608"/>
                <a:gd name="T1" fmla="*/ 234 h 270"/>
                <a:gd name="T2" fmla="*/ 482 w 608"/>
                <a:gd name="T3" fmla="*/ 79 h 270"/>
                <a:gd name="T4" fmla="*/ 255 w 608"/>
                <a:gd name="T5" fmla="*/ 123 h 270"/>
                <a:gd name="T6" fmla="*/ 97 w 608"/>
                <a:gd name="T7" fmla="*/ 0 h 270"/>
                <a:gd name="T8" fmla="*/ 0 w 608"/>
                <a:gd name="T9" fmla="*/ 62 h 270"/>
                <a:gd name="T10" fmla="*/ 259 w 608"/>
                <a:gd name="T11" fmla="*/ 268 h 270"/>
                <a:gd name="T12" fmla="*/ 261 w 608"/>
                <a:gd name="T13" fmla="*/ 268 h 270"/>
                <a:gd name="T14" fmla="*/ 608 w 608"/>
                <a:gd name="T15" fmla="*/ 2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8" h="270">
                  <a:moveTo>
                    <a:pt x="608" y="234"/>
                  </a:moveTo>
                  <a:cubicBezTo>
                    <a:pt x="482" y="79"/>
                    <a:pt x="482" y="79"/>
                    <a:pt x="482" y="79"/>
                  </a:cubicBezTo>
                  <a:cubicBezTo>
                    <a:pt x="255" y="123"/>
                    <a:pt x="255" y="123"/>
                    <a:pt x="255" y="123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2"/>
                    <a:pt x="220" y="270"/>
                    <a:pt x="259" y="268"/>
                  </a:cubicBezTo>
                  <a:cubicBezTo>
                    <a:pt x="260" y="268"/>
                    <a:pt x="261" y="268"/>
                    <a:pt x="261" y="268"/>
                  </a:cubicBezTo>
                  <a:lnTo>
                    <a:pt x="608" y="23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Freeform: Shape 41"/>
            <p:cNvSpPr/>
            <p:nvPr/>
          </p:nvSpPr>
          <p:spPr bwMode="auto">
            <a:xfrm>
              <a:off x="6243216" y="1848950"/>
              <a:ext cx="1100824" cy="489064"/>
            </a:xfrm>
            <a:custGeom>
              <a:avLst/>
              <a:gdLst>
                <a:gd name="T0" fmla="*/ 0 w 608"/>
                <a:gd name="T1" fmla="*/ 234 h 270"/>
                <a:gd name="T2" fmla="*/ 126 w 608"/>
                <a:gd name="T3" fmla="*/ 79 h 270"/>
                <a:gd name="T4" fmla="*/ 353 w 608"/>
                <a:gd name="T5" fmla="*/ 123 h 270"/>
                <a:gd name="T6" fmla="*/ 511 w 608"/>
                <a:gd name="T7" fmla="*/ 0 h 270"/>
                <a:gd name="T8" fmla="*/ 608 w 608"/>
                <a:gd name="T9" fmla="*/ 62 h 270"/>
                <a:gd name="T10" fmla="*/ 349 w 608"/>
                <a:gd name="T11" fmla="*/ 268 h 270"/>
                <a:gd name="T12" fmla="*/ 347 w 608"/>
                <a:gd name="T13" fmla="*/ 268 h 270"/>
                <a:gd name="T14" fmla="*/ 0 w 608"/>
                <a:gd name="T15" fmla="*/ 2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8" h="270">
                  <a:moveTo>
                    <a:pt x="0" y="234"/>
                  </a:moveTo>
                  <a:cubicBezTo>
                    <a:pt x="126" y="79"/>
                    <a:pt x="126" y="79"/>
                    <a:pt x="126" y="79"/>
                  </a:cubicBezTo>
                  <a:cubicBezTo>
                    <a:pt x="353" y="123"/>
                    <a:pt x="353" y="123"/>
                    <a:pt x="353" y="123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608" y="62"/>
                    <a:pt x="608" y="62"/>
                    <a:pt x="608" y="62"/>
                  </a:cubicBezTo>
                  <a:cubicBezTo>
                    <a:pt x="608" y="62"/>
                    <a:pt x="388" y="270"/>
                    <a:pt x="349" y="268"/>
                  </a:cubicBezTo>
                  <a:cubicBezTo>
                    <a:pt x="348" y="268"/>
                    <a:pt x="347" y="268"/>
                    <a:pt x="347" y="268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Freeform: Shape 42"/>
            <p:cNvSpPr/>
            <p:nvPr/>
          </p:nvSpPr>
          <p:spPr bwMode="auto">
            <a:xfrm>
              <a:off x="4525446" y="2972240"/>
              <a:ext cx="254036" cy="176270"/>
            </a:xfrm>
            <a:custGeom>
              <a:avLst/>
              <a:gdLst>
                <a:gd name="T0" fmla="*/ 120 w 140"/>
                <a:gd name="T1" fmla="*/ 23 h 98"/>
                <a:gd name="T2" fmla="*/ 78 w 140"/>
                <a:gd name="T3" fmla="*/ 56 h 98"/>
                <a:gd name="T4" fmla="*/ 73 w 140"/>
                <a:gd name="T5" fmla="*/ 53 h 98"/>
                <a:gd name="T6" fmla="*/ 50 w 140"/>
                <a:gd name="T7" fmla="*/ 12 h 98"/>
                <a:gd name="T8" fmla="*/ 39 w 140"/>
                <a:gd name="T9" fmla="*/ 2 h 98"/>
                <a:gd name="T10" fmla="*/ 33 w 140"/>
                <a:gd name="T11" fmla="*/ 22 h 98"/>
                <a:gd name="T12" fmla="*/ 33 w 140"/>
                <a:gd name="T13" fmla="*/ 22 h 98"/>
                <a:gd name="T14" fmla="*/ 34 w 140"/>
                <a:gd name="T15" fmla="*/ 25 h 98"/>
                <a:gd name="T16" fmla="*/ 35 w 140"/>
                <a:gd name="T17" fmla="*/ 26 h 98"/>
                <a:gd name="T18" fmla="*/ 42 w 140"/>
                <a:gd name="T19" fmla="*/ 42 h 98"/>
                <a:gd name="T20" fmla="*/ 16 w 140"/>
                <a:gd name="T21" fmla="*/ 23 h 98"/>
                <a:gd name="T22" fmla="*/ 6 w 140"/>
                <a:gd name="T23" fmla="*/ 33 h 98"/>
                <a:gd name="T24" fmla="*/ 45 w 140"/>
                <a:gd name="T25" fmla="*/ 75 h 98"/>
                <a:gd name="T26" fmla="*/ 131 w 140"/>
                <a:gd name="T27" fmla="*/ 69 h 98"/>
                <a:gd name="T28" fmla="*/ 120 w 140"/>
                <a:gd name="T29" fmla="*/ 2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98">
                  <a:moveTo>
                    <a:pt x="120" y="23"/>
                  </a:moveTo>
                  <a:cubicBezTo>
                    <a:pt x="120" y="23"/>
                    <a:pt x="89" y="59"/>
                    <a:pt x="78" y="56"/>
                  </a:cubicBezTo>
                  <a:cubicBezTo>
                    <a:pt x="76" y="56"/>
                    <a:pt x="75" y="55"/>
                    <a:pt x="73" y="53"/>
                  </a:cubicBezTo>
                  <a:cubicBezTo>
                    <a:pt x="73" y="53"/>
                    <a:pt x="52" y="16"/>
                    <a:pt x="50" y="12"/>
                  </a:cubicBezTo>
                  <a:cubicBezTo>
                    <a:pt x="47" y="6"/>
                    <a:pt x="43" y="0"/>
                    <a:pt x="39" y="2"/>
                  </a:cubicBezTo>
                  <a:cubicBezTo>
                    <a:pt x="39" y="2"/>
                    <a:pt x="25" y="4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4" y="23"/>
                    <a:pt x="34" y="24"/>
                    <a:pt x="34" y="25"/>
                  </a:cubicBezTo>
                  <a:cubicBezTo>
                    <a:pt x="35" y="25"/>
                    <a:pt x="35" y="26"/>
                    <a:pt x="35" y="26"/>
                  </a:cubicBezTo>
                  <a:cubicBezTo>
                    <a:pt x="38" y="33"/>
                    <a:pt x="40" y="38"/>
                    <a:pt x="42" y="42"/>
                  </a:cubicBezTo>
                  <a:cubicBezTo>
                    <a:pt x="39" y="40"/>
                    <a:pt x="22" y="22"/>
                    <a:pt x="16" y="23"/>
                  </a:cubicBezTo>
                  <a:cubicBezTo>
                    <a:pt x="16" y="23"/>
                    <a:pt x="0" y="24"/>
                    <a:pt x="6" y="33"/>
                  </a:cubicBezTo>
                  <a:cubicBezTo>
                    <a:pt x="11" y="42"/>
                    <a:pt x="45" y="75"/>
                    <a:pt x="45" y="75"/>
                  </a:cubicBezTo>
                  <a:cubicBezTo>
                    <a:pt x="45" y="75"/>
                    <a:pt x="121" y="98"/>
                    <a:pt x="131" y="69"/>
                  </a:cubicBezTo>
                  <a:cubicBezTo>
                    <a:pt x="140" y="40"/>
                    <a:pt x="120" y="23"/>
                    <a:pt x="120" y="23"/>
                  </a:cubicBezTo>
                  <a:close/>
                </a:path>
              </a:pathLst>
            </a:custGeom>
            <a:solidFill>
              <a:srgbClr val="F7B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Freeform: Shape 43"/>
            <p:cNvSpPr/>
            <p:nvPr/>
          </p:nvSpPr>
          <p:spPr bwMode="auto">
            <a:xfrm>
              <a:off x="4463233" y="2880648"/>
              <a:ext cx="520169" cy="338715"/>
            </a:xfrm>
            <a:custGeom>
              <a:avLst/>
              <a:gdLst>
                <a:gd name="T0" fmla="*/ 44 w 288"/>
                <a:gd name="T1" fmla="*/ 139 h 187"/>
                <a:gd name="T2" fmla="*/ 2 w 288"/>
                <a:gd name="T3" fmla="*/ 127 h 187"/>
                <a:gd name="T4" fmla="*/ 18 w 288"/>
                <a:gd name="T5" fmla="*/ 112 h 187"/>
                <a:gd name="T6" fmla="*/ 125 w 288"/>
                <a:gd name="T7" fmla="*/ 121 h 187"/>
                <a:gd name="T8" fmla="*/ 145 w 288"/>
                <a:gd name="T9" fmla="*/ 71 h 187"/>
                <a:gd name="T10" fmla="*/ 126 w 288"/>
                <a:gd name="T11" fmla="*/ 4 h 187"/>
                <a:gd name="T12" fmla="*/ 143 w 288"/>
                <a:gd name="T13" fmla="*/ 14 h 187"/>
                <a:gd name="T14" fmla="*/ 211 w 288"/>
                <a:gd name="T15" fmla="*/ 86 h 187"/>
                <a:gd name="T16" fmla="*/ 233 w 288"/>
                <a:gd name="T17" fmla="*/ 83 h 187"/>
                <a:gd name="T18" fmla="*/ 288 w 288"/>
                <a:gd name="T19" fmla="*/ 143 h 187"/>
                <a:gd name="T20" fmla="*/ 214 w 288"/>
                <a:gd name="T21" fmla="*/ 183 h 187"/>
                <a:gd name="T22" fmla="*/ 44 w 288"/>
                <a:gd name="T23" fmla="*/ 13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8" h="187">
                  <a:moveTo>
                    <a:pt x="44" y="139"/>
                  </a:moveTo>
                  <a:cubicBezTo>
                    <a:pt x="2" y="127"/>
                    <a:pt x="2" y="127"/>
                    <a:pt x="2" y="127"/>
                  </a:cubicBezTo>
                  <a:cubicBezTo>
                    <a:pt x="2" y="127"/>
                    <a:pt x="0" y="111"/>
                    <a:pt x="18" y="112"/>
                  </a:cubicBezTo>
                  <a:cubicBezTo>
                    <a:pt x="37" y="114"/>
                    <a:pt x="116" y="127"/>
                    <a:pt x="125" y="121"/>
                  </a:cubicBezTo>
                  <a:cubicBezTo>
                    <a:pt x="134" y="116"/>
                    <a:pt x="155" y="89"/>
                    <a:pt x="145" y="71"/>
                  </a:cubicBezTo>
                  <a:cubicBezTo>
                    <a:pt x="134" y="52"/>
                    <a:pt x="105" y="21"/>
                    <a:pt x="126" y="4"/>
                  </a:cubicBezTo>
                  <a:cubicBezTo>
                    <a:pt x="126" y="4"/>
                    <a:pt x="134" y="0"/>
                    <a:pt x="143" y="14"/>
                  </a:cubicBezTo>
                  <a:cubicBezTo>
                    <a:pt x="152" y="29"/>
                    <a:pt x="198" y="85"/>
                    <a:pt x="211" y="86"/>
                  </a:cubicBezTo>
                  <a:cubicBezTo>
                    <a:pt x="224" y="87"/>
                    <a:pt x="233" y="83"/>
                    <a:pt x="233" y="83"/>
                  </a:cubicBezTo>
                  <a:cubicBezTo>
                    <a:pt x="288" y="143"/>
                    <a:pt x="288" y="143"/>
                    <a:pt x="288" y="143"/>
                  </a:cubicBezTo>
                  <a:cubicBezTo>
                    <a:pt x="288" y="143"/>
                    <a:pt x="248" y="187"/>
                    <a:pt x="214" y="183"/>
                  </a:cubicBezTo>
                  <a:cubicBezTo>
                    <a:pt x="181" y="179"/>
                    <a:pt x="44" y="139"/>
                    <a:pt x="44" y="139"/>
                  </a:cubicBezTo>
                  <a:close/>
                </a:path>
              </a:pathLst>
            </a:custGeom>
            <a:solidFill>
              <a:srgbClr val="FDD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Freeform: Shape 44"/>
            <p:cNvSpPr/>
            <p:nvPr/>
          </p:nvSpPr>
          <p:spPr bwMode="auto">
            <a:xfrm>
              <a:off x="4881443" y="3018900"/>
              <a:ext cx="50115" cy="190095"/>
            </a:xfrm>
            <a:custGeom>
              <a:avLst/>
              <a:gdLst>
                <a:gd name="T0" fmla="*/ 24 w 29"/>
                <a:gd name="T1" fmla="*/ 0 h 110"/>
                <a:gd name="T2" fmla="*/ 0 w 29"/>
                <a:gd name="T3" fmla="*/ 7 h 110"/>
                <a:gd name="T4" fmla="*/ 0 w 29"/>
                <a:gd name="T5" fmla="*/ 110 h 110"/>
                <a:gd name="T6" fmla="*/ 29 w 29"/>
                <a:gd name="T7" fmla="*/ 101 h 110"/>
                <a:gd name="T8" fmla="*/ 24 w 2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0">
                  <a:moveTo>
                    <a:pt x="24" y="0"/>
                  </a:moveTo>
                  <a:lnTo>
                    <a:pt x="0" y="7"/>
                  </a:lnTo>
                  <a:lnTo>
                    <a:pt x="0" y="110"/>
                  </a:lnTo>
                  <a:lnTo>
                    <a:pt x="29" y="10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D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Freeform: Shape 45"/>
            <p:cNvSpPr/>
            <p:nvPr/>
          </p:nvSpPr>
          <p:spPr bwMode="auto">
            <a:xfrm>
              <a:off x="4905637" y="2529837"/>
              <a:ext cx="1024786" cy="689528"/>
            </a:xfrm>
            <a:custGeom>
              <a:avLst/>
              <a:gdLst>
                <a:gd name="T0" fmla="*/ 566 w 566"/>
                <a:gd name="T1" fmla="*/ 14 h 381"/>
                <a:gd name="T2" fmla="*/ 393 w 566"/>
                <a:gd name="T3" fmla="*/ 0 h 381"/>
                <a:gd name="T4" fmla="*/ 270 w 566"/>
                <a:gd name="T5" fmla="*/ 158 h 381"/>
                <a:gd name="T6" fmla="*/ 1 w 566"/>
                <a:gd name="T7" fmla="*/ 267 h 381"/>
                <a:gd name="T8" fmla="*/ 0 w 566"/>
                <a:gd name="T9" fmla="*/ 381 h 381"/>
                <a:gd name="T10" fmla="*/ 314 w 566"/>
                <a:gd name="T11" fmla="*/ 275 h 381"/>
                <a:gd name="T12" fmla="*/ 315 w 566"/>
                <a:gd name="T13" fmla="*/ 273 h 381"/>
                <a:gd name="T14" fmla="*/ 566 w 566"/>
                <a:gd name="T15" fmla="*/ 14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6" h="381">
                  <a:moveTo>
                    <a:pt x="566" y="14"/>
                  </a:moveTo>
                  <a:cubicBezTo>
                    <a:pt x="393" y="0"/>
                    <a:pt x="393" y="0"/>
                    <a:pt x="393" y="0"/>
                  </a:cubicBezTo>
                  <a:cubicBezTo>
                    <a:pt x="270" y="158"/>
                    <a:pt x="270" y="158"/>
                    <a:pt x="270" y="158"/>
                  </a:cubicBezTo>
                  <a:cubicBezTo>
                    <a:pt x="1" y="267"/>
                    <a:pt x="1" y="267"/>
                    <a:pt x="1" y="267"/>
                  </a:cubicBezTo>
                  <a:cubicBezTo>
                    <a:pt x="0" y="381"/>
                    <a:pt x="0" y="381"/>
                    <a:pt x="0" y="381"/>
                  </a:cubicBezTo>
                  <a:cubicBezTo>
                    <a:pt x="0" y="381"/>
                    <a:pt x="294" y="309"/>
                    <a:pt x="314" y="275"/>
                  </a:cubicBezTo>
                  <a:cubicBezTo>
                    <a:pt x="314" y="274"/>
                    <a:pt x="315" y="274"/>
                    <a:pt x="315" y="273"/>
                  </a:cubicBezTo>
                  <a:lnTo>
                    <a:pt x="566" y="1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Freeform: Shape 46"/>
            <p:cNvSpPr/>
            <p:nvPr/>
          </p:nvSpPr>
          <p:spPr bwMode="auto">
            <a:xfrm>
              <a:off x="7266275" y="3018900"/>
              <a:ext cx="50115" cy="190095"/>
            </a:xfrm>
            <a:custGeom>
              <a:avLst/>
              <a:gdLst>
                <a:gd name="T0" fmla="*/ 5 w 29"/>
                <a:gd name="T1" fmla="*/ 0 h 110"/>
                <a:gd name="T2" fmla="*/ 29 w 29"/>
                <a:gd name="T3" fmla="*/ 7 h 110"/>
                <a:gd name="T4" fmla="*/ 29 w 29"/>
                <a:gd name="T5" fmla="*/ 110 h 110"/>
                <a:gd name="T6" fmla="*/ 0 w 29"/>
                <a:gd name="T7" fmla="*/ 101 h 110"/>
                <a:gd name="T8" fmla="*/ 5 w 2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10">
                  <a:moveTo>
                    <a:pt x="5" y="0"/>
                  </a:moveTo>
                  <a:lnTo>
                    <a:pt x="29" y="7"/>
                  </a:lnTo>
                  <a:lnTo>
                    <a:pt x="29" y="110"/>
                  </a:lnTo>
                  <a:lnTo>
                    <a:pt x="0" y="10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Freeform: Shape 47"/>
            <p:cNvSpPr/>
            <p:nvPr/>
          </p:nvSpPr>
          <p:spPr bwMode="auto">
            <a:xfrm>
              <a:off x="6267410" y="2529837"/>
              <a:ext cx="1024786" cy="689528"/>
            </a:xfrm>
            <a:custGeom>
              <a:avLst/>
              <a:gdLst>
                <a:gd name="T0" fmla="*/ 0 w 566"/>
                <a:gd name="T1" fmla="*/ 14 h 381"/>
                <a:gd name="T2" fmla="*/ 173 w 566"/>
                <a:gd name="T3" fmla="*/ 0 h 381"/>
                <a:gd name="T4" fmla="*/ 296 w 566"/>
                <a:gd name="T5" fmla="*/ 158 h 381"/>
                <a:gd name="T6" fmla="*/ 565 w 566"/>
                <a:gd name="T7" fmla="*/ 267 h 381"/>
                <a:gd name="T8" fmla="*/ 566 w 566"/>
                <a:gd name="T9" fmla="*/ 381 h 381"/>
                <a:gd name="T10" fmla="*/ 252 w 566"/>
                <a:gd name="T11" fmla="*/ 275 h 381"/>
                <a:gd name="T12" fmla="*/ 251 w 566"/>
                <a:gd name="T13" fmla="*/ 273 h 381"/>
                <a:gd name="T14" fmla="*/ 0 w 566"/>
                <a:gd name="T15" fmla="*/ 14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6" h="381">
                  <a:moveTo>
                    <a:pt x="0" y="14"/>
                  </a:moveTo>
                  <a:cubicBezTo>
                    <a:pt x="173" y="0"/>
                    <a:pt x="173" y="0"/>
                    <a:pt x="173" y="0"/>
                  </a:cubicBezTo>
                  <a:cubicBezTo>
                    <a:pt x="296" y="158"/>
                    <a:pt x="296" y="158"/>
                    <a:pt x="296" y="158"/>
                  </a:cubicBezTo>
                  <a:cubicBezTo>
                    <a:pt x="565" y="267"/>
                    <a:pt x="565" y="267"/>
                    <a:pt x="565" y="267"/>
                  </a:cubicBezTo>
                  <a:cubicBezTo>
                    <a:pt x="566" y="381"/>
                    <a:pt x="566" y="381"/>
                    <a:pt x="566" y="381"/>
                  </a:cubicBezTo>
                  <a:cubicBezTo>
                    <a:pt x="566" y="381"/>
                    <a:pt x="272" y="309"/>
                    <a:pt x="252" y="275"/>
                  </a:cubicBezTo>
                  <a:cubicBezTo>
                    <a:pt x="252" y="274"/>
                    <a:pt x="251" y="274"/>
                    <a:pt x="251" y="273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Freeform: Shape 48"/>
            <p:cNvSpPr/>
            <p:nvPr/>
          </p:nvSpPr>
          <p:spPr bwMode="auto">
            <a:xfrm>
              <a:off x="4606669" y="2398498"/>
              <a:ext cx="511529" cy="260950"/>
            </a:xfrm>
            <a:custGeom>
              <a:avLst/>
              <a:gdLst>
                <a:gd name="T0" fmla="*/ 110 w 282"/>
                <a:gd name="T1" fmla="*/ 1 h 144"/>
                <a:gd name="T2" fmla="*/ 178 w 282"/>
                <a:gd name="T3" fmla="*/ 21 h 144"/>
                <a:gd name="T4" fmla="*/ 239 w 282"/>
                <a:gd name="T5" fmla="*/ 46 h 144"/>
                <a:gd name="T6" fmla="*/ 256 w 282"/>
                <a:gd name="T7" fmla="*/ 68 h 144"/>
                <a:gd name="T8" fmla="*/ 282 w 282"/>
                <a:gd name="T9" fmla="*/ 88 h 144"/>
                <a:gd name="T10" fmla="*/ 223 w 282"/>
                <a:gd name="T11" fmla="*/ 144 h 144"/>
                <a:gd name="T12" fmla="*/ 196 w 282"/>
                <a:gd name="T13" fmla="*/ 129 h 144"/>
                <a:gd name="T14" fmla="*/ 82 w 282"/>
                <a:gd name="T15" fmla="*/ 102 h 144"/>
                <a:gd name="T16" fmla="*/ 1 w 282"/>
                <a:gd name="T17" fmla="*/ 10 h 144"/>
                <a:gd name="T18" fmla="*/ 3 w 282"/>
                <a:gd name="T19" fmla="*/ 1 h 144"/>
                <a:gd name="T20" fmla="*/ 33 w 282"/>
                <a:gd name="T21" fmla="*/ 16 h 144"/>
                <a:gd name="T22" fmla="*/ 79 w 282"/>
                <a:gd name="T23" fmla="*/ 62 h 144"/>
                <a:gd name="T24" fmla="*/ 35 w 282"/>
                <a:gd name="T25" fmla="*/ 10 h 144"/>
                <a:gd name="T26" fmla="*/ 35 w 282"/>
                <a:gd name="T27" fmla="*/ 1 h 144"/>
                <a:gd name="T28" fmla="*/ 66 w 282"/>
                <a:gd name="T29" fmla="*/ 15 h 144"/>
                <a:gd name="T30" fmla="*/ 146 w 282"/>
                <a:gd name="T31" fmla="*/ 67 h 144"/>
                <a:gd name="T32" fmla="*/ 161 w 282"/>
                <a:gd name="T33" fmla="*/ 45 h 144"/>
                <a:gd name="T34" fmla="*/ 127 w 282"/>
                <a:gd name="T35" fmla="*/ 36 h 144"/>
                <a:gd name="T36" fmla="*/ 110 w 282"/>
                <a:gd name="T37" fmla="*/ 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2" h="144">
                  <a:moveTo>
                    <a:pt x="110" y="1"/>
                  </a:moveTo>
                  <a:cubicBezTo>
                    <a:pt x="110" y="1"/>
                    <a:pt x="165" y="19"/>
                    <a:pt x="178" y="21"/>
                  </a:cubicBezTo>
                  <a:cubicBezTo>
                    <a:pt x="192" y="23"/>
                    <a:pt x="223" y="27"/>
                    <a:pt x="239" y="46"/>
                  </a:cubicBezTo>
                  <a:cubicBezTo>
                    <a:pt x="256" y="64"/>
                    <a:pt x="250" y="63"/>
                    <a:pt x="256" y="68"/>
                  </a:cubicBezTo>
                  <a:cubicBezTo>
                    <a:pt x="262" y="72"/>
                    <a:pt x="282" y="88"/>
                    <a:pt x="282" y="88"/>
                  </a:cubicBezTo>
                  <a:cubicBezTo>
                    <a:pt x="223" y="144"/>
                    <a:pt x="223" y="144"/>
                    <a:pt x="223" y="144"/>
                  </a:cubicBezTo>
                  <a:cubicBezTo>
                    <a:pt x="223" y="144"/>
                    <a:pt x="202" y="131"/>
                    <a:pt x="196" y="129"/>
                  </a:cubicBezTo>
                  <a:cubicBezTo>
                    <a:pt x="189" y="127"/>
                    <a:pt x="90" y="108"/>
                    <a:pt x="82" y="102"/>
                  </a:cubicBezTo>
                  <a:cubicBezTo>
                    <a:pt x="75" y="97"/>
                    <a:pt x="2" y="13"/>
                    <a:pt x="1" y="10"/>
                  </a:cubicBezTo>
                  <a:cubicBezTo>
                    <a:pt x="0" y="7"/>
                    <a:pt x="0" y="2"/>
                    <a:pt x="3" y="1"/>
                  </a:cubicBezTo>
                  <a:cubicBezTo>
                    <a:pt x="7" y="1"/>
                    <a:pt x="20" y="0"/>
                    <a:pt x="33" y="16"/>
                  </a:cubicBezTo>
                  <a:cubicBezTo>
                    <a:pt x="47" y="32"/>
                    <a:pt x="79" y="62"/>
                    <a:pt x="79" y="62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3" y="1"/>
                    <a:pt x="35" y="1"/>
                  </a:cubicBezTo>
                  <a:cubicBezTo>
                    <a:pt x="37" y="1"/>
                    <a:pt x="50" y="0"/>
                    <a:pt x="66" y="15"/>
                  </a:cubicBezTo>
                  <a:cubicBezTo>
                    <a:pt x="82" y="30"/>
                    <a:pt x="113" y="70"/>
                    <a:pt x="146" y="67"/>
                  </a:cubicBezTo>
                  <a:cubicBezTo>
                    <a:pt x="179" y="63"/>
                    <a:pt x="161" y="45"/>
                    <a:pt x="161" y="45"/>
                  </a:cubicBezTo>
                  <a:cubicBezTo>
                    <a:pt x="161" y="45"/>
                    <a:pt x="134" y="36"/>
                    <a:pt x="127" y="36"/>
                  </a:cubicBezTo>
                  <a:cubicBezTo>
                    <a:pt x="120" y="36"/>
                    <a:pt x="101" y="20"/>
                    <a:pt x="110" y="1"/>
                  </a:cubicBezTo>
                  <a:close/>
                </a:path>
              </a:pathLst>
            </a:custGeom>
            <a:solidFill>
              <a:srgbClr val="FDD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Freeform: Shape 49"/>
            <p:cNvSpPr/>
            <p:nvPr/>
          </p:nvSpPr>
          <p:spPr bwMode="auto">
            <a:xfrm>
              <a:off x="7079636" y="2398498"/>
              <a:ext cx="511529" cy="260950"/>
            </a:xfrm>
            <a:custGeom>
              <a:avLst/>
              <a:gdLst>
                <a:gd name="T0" fmla="*/ 172 w 282"/>
                <a:gd name="T1" fmla="*/ 1 h 144"/>
                <a:gd name="T2" fmla="*/ 104 w 282"/>
                <a:gd name="T3" fmla="*/ 21 h 144"/>
                <a:gd name="T4" fmla="*/ 43 w 282"/>
                <a:gd name="T5" fmla="*/ 46 h 144"/>
                <a:gd name="T6" fmla="*/ 26 w 282"/>
                <a:gd name="T7" fmla="*/ 68 h 144"/>
                <a:gd name="T8" fmla="*/ 0 w 282"/>
                <a:gd name="T9" fmla="*/ 88 h 144"/>
                <a:gd name="T10" fmla="*/ 59 w 282"/>
                <a:gd name="T11" fmla="*/ 144 h 144"/>
                <a:gd name="T12" fmla="*/ 86 w 282"/>
                <a:gd name="T13" fmla="*/ 129 h 144"/>
                <a:gd name="T14" fmla="*/ 200 w 282"/>
                <a:gd name="T15" fmla="*/ 102 h 144"/>
                <a:gd name="T16" fmla="*/ 281 w 282"/>
                <a:gd name="T17" fmla="*/ 10 h 144"/>
                <a:gd name="T18" fmla="*/ 279 w 282"/>
                <a:gd name="T19" fmla="*/ 1 h 144"/>
                <a:gd name="T20" fmla="*/ 249 w 282"/>
                <a:gd name="T21" fmla="*/ 16 h 144"/>
                <a:gd name="T22" fmla="*/ 203 w 282"/>
                <a:gd name="T23" fmla="*/ 62 h 144"/>
                <a:gd name="T24" fmla="*/ 247 w 282"/>
                <a:gd name="T25" fmla="*/ 10 h 144"/>
                <a:gd name="T26" fmla="*/ 247 w 282"/>
                <a:gd name="T27" fmla="*/ 1 h 144"/>
                <a:gd name="T28" fmla="*/ 216 w 282"/>
                <a:gd name="T29" fmla="*/ 15 h 144"/>
                <a:gd name="T30" fmla="*/ 136 w 282"/>
                <a:gd name="T31" fmla="*/ 67 h 144"/>
                <a:gd name="T32" fmla="*/ 121 w 282"/>
                <a:gd name="T33" fmla="*/ 45 h 144"/>
                <a:gd name="T34" fmla="*/ 155 w 282"/>
                <a:gd name="T35" fmla="*/ 36 h 144"/>
                <a:gd name="T36" fmla="*/ 172 w 282"/>
                <a:gd name="T37" fmla="*/ 1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2" h="144">
                  <a:moveTo>
                    <a:pt x="172" y="1"/>
                  </a:moveTo>
                  <a:cubicBezTo>
                    <a:pt x="172" y="1"/>
                    <a:pt x="117" y="19"/>
                    <a:pt x="104" y="21"/>
                  </a:cubicBezTo>
                  <a:cubicBezTo>
                    <a:pt x="90" y="23"/>
                    <a:pt x="59" y="27"/>
                    <a:pt x="43" y="46"/>
                  </a:cubicBezTo>
                  <a:cubicBezTo>
                    <a:pt x="26" y="64"/>
                    <a:pt x="32" y="63"/>
                    <a:pt x="26" y="68"/>
                  </a:cubicBezTo>
                  <a:cubicBezTo>
                    <a:pt x="20" y="72"/>
                    <a:pt x="0" y="88"/>
                    <a:pt x="0" y="88"/>
                  </a:cubicBezTo>
                  <a:cubicBezTo>
                    <a:pt x="59" y="144"/>
                    <a:pt x="59" y="144"/>
                    <a:pt x="59" y="144"/>
                  </a:cubicBezTo>
                  <a:cubicBezTo>
                    <a:pt x="59" y="144"/>
                    <a:pt x="80" y="131"/>
                    <a:pt x="86" y="129"/>
                  </a:cubicBezTo>
                  <a:cubicBezTo>
                    <a:pt x="93" y="127"/>
                    <a:pt x="192" y="108"/>
                    <a:pt x="200" y="102"/>
                  </a:cubicBezTo>
                  <a:cubicBezTo>
                    <a:pt x="207" y="97"/>
                    <a:pt x="280" y="13"/>
                    <a:pt x="281" y="10"/>
                  </a:cubicBezTo>
                  <a:cubicBezTo>
                    <a:pt x="282" y="7"/>
                    <a:pt x="282" y="2"/>
                    <a:pt x="279" y="1"/>
                  </a:cubicBezTo>
                  <a:cubicBezTo>
                    <a:pt x="275" y="1"/>
                    <a:pt x="262" y="0"/>
                    <a:pt x="249" y="16"/>
                  </a:cubicBezTo>
                  <a:cubicBezTo>
                    <a:pt x="235" y="32"/>
                    <a:pt x="203" y="62"/>
                    <a:pt x="203" y="62"/>
                  </a:cubicBezTo>
                  <a:cubicBezTo>
                    <a:pt x="247" y="10"/>
                    <a:pt x="247" y="10"/>
                    <a:pt x="247" y="10"/>
                  </a:cubicBezTo>
                  <a:cubicBezTo>
                    <a:pt x="247" y="10"/>
                    <a:pt x="249" y="1"/>
                    <a:pt x="247" y="1"/>
                  </a:cubicBezTo>
                  <a:cubicBezTo>
                    <a:pt x="245" y="1"/>
                    <a:pt x="232" y="0"/>
                    <a:pt x="216" y="15"/>
                  </a:cubicBezTo>
                  <a:cubicBezTo>
                    <a:pt x="200" y="30"/>
                    <a:pt x="169" y="70"/>
                    <a:pt x="136" y="67"/>
                  </a:cubicBezTo>
                  <a:cubicBezTo>
                    <a:pt x="103" y="63"/>
                    <a:pt x="121" y="45"/>
                    <a:pt x="121" y="45"/>
                  </a:cubicBezTo>
                  <a:cubicBezTo>
                    <a:pt x="121" y="45"/>
                    <a:pt x="148" y="36"/>
                    <a:pt x="155" y="36"/>
                  </a:cubicBezTo>
                  <a:cubicBezTo>
                    <a:pt x="162" y="36"/>
                    <a:pt x="181" y="20"/>
                    <a:pt x="172" y="1"/>
                  </a:cubicBezTo>
                  <a:close/>
                </a:path>
              </a:pathLst>
            </a:custGeom>
            <a:solidFill>
              <a:srgbClr val="FDD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Freeform: Shape 50"/>
            <p:cNvSpPr/>
            <p:nvPr/>
          </p:nvSpPr>
          <p:spPr bwMode="auto">
            <a:xfrm>
              <a:off x="7007054" y="2503914"/>
              <a:ext cx="207377" cy="222931"/>
            </a:xfrm>
            <a:custGeom>
              <a:avLst/>
              <a:gdLst>
                <a:gd name="T0" fmla="*/ 0 w 120"/>
                <a:gd name="T1" fmla="*/ 28 h 129"/>
                <a:gd name="T2" fmla="*/ 50 w 120"/>
                <a:gd name="T3" fmla="*/ 0 h 129"/>
                <a:gd name="T4" fmla="*/ 120 w 120"/>
                <a:gd name="T5" fmla="*/ 102 h 129"/>
                <a:gd name="T6" fmla="*/ 74 w 120"/>
                <a:gd name="T7" fmla="*/ 129 h 129"/>
                <a:gd name="T8" fmla="*/ 0 w 120"/>
                <a:gd name="T9" fmla="*/ 2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29">
                  <a:moveTo>
                    <a:pt x="0" y="28"/>
                  </a:moveTo>
                  <a:lnTo>
                    <a:pt x="50" y="0"/>
                  </a:lnTo>
                  <a:lnTo>
                    <a:pt x="120" y="102"/>
                  </a:lnTo>
                  <a:lnTo>
                    <a:pt x="74" y="129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D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Freeform: Shape 51"/>
            <p:cNvSpPr/>
            <p:nvPr/>
          </p:nvSpPr>
          <p:spPr bwMode="auto">
            <a:xfrm>
              <a:off x="4986860" y="2503914"/>
              <a:ext cx="207377" cy="222931"/>
            </a:xfrm>
            <a:custGeom>
              <a:avLst/>
              <a:gdLst>
                <a:gd name="T0" fmla="*/ 120 w 120"/>
                <a:gd name="T1" fmla="*/ 28 h 129"/>
                <a:gd name="T2" fmla="*/ 71 w 120"/>
                <a:gd name="T3" fmla="*/ 0 h 129"/>
                <a:gd name="T4" fmla="*/ 0 w 120"/>
                <a:gd name="T5" fmla="*/ 102 h 129"/>
                <a:gd name="T6" fmla="*/ 46 w 120"/>
                <a:gd name="T7" fmla="*/ 129 h 129"/>
                <a:gd name="T8" fmla="*/ 120 w 120"/>
                <a:gd name="T9" fmla="*/ 2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29">
                  <a:moveTo>
                    <a:pt x="120" y="28"/>
                  </a:moveTo>
                  <a:lnTo>
                    <a:pt x="71" y="0"/>
                  </a:lnTo>
                  <a:lnTo>
                    <a:pt x="0" y="102"/>
                  </a:lnTo>
                  <a:lnTo>
                    <a:pt x="46" y="129"/>
                  </a:lnTo>
                  <a:lnTo>
                    <a:pt x="120" y="28"/>
                  </a:lnTo>
                  <a:close/>
                </a:path>
              </a:pathLst>
            </a:custGeom>
            <a:solidFill>
              <a:srgbClr val="FD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Freeform: Shape 52"/>
            <p:cNvSpPr/>
            <p:nvPr/>
          </p:nvSpPr>
          <p:spPr bwMode="auto">
            <a:xfrm>
              <a:off x="5031791" y="1890425"/>
              <a:ext cx="2139436" cy="1328940"/>
            </a:xfrm>
            <a:custGeom>
              <a:avLst/>
              <a:gdLst>
                <a:gd name="T0" fmla="*/ 1105 w 1182"/>
                <a:gd name="T1" fmla="*/ 339 h 734"/>
                <a:gd name="T2" fmla="*/ 1010 w 1182"/>
                <a:gd name="T3" fmla="*/ 393 h 734"/>
                <a:gd name="T4" fmla="*/ 881 w 1182"/>
                <a:gd name="T5" fmla="*/ 89 h 734"/>
                <a:gd name="T6" fmla="*/ 675 w 1182"/>
                <a:gd name="T7" fmla="*/ 0 h 734"/>
                <a:gd name="T8" fmla="*/ 590 w 1182"/>
                <a:gd name="T9" fmla="*/ 339 h 734"/>
                <a:gd name="T10" fmla="*/ 505 w 1182"/>
                <a:gd name="T11" fmla="*/ 0 h 734"/>
                <a:gd name="T12" fmla="*/ 292 w 1182"/>
                <a:gd name="T13" fmla="*/ 93 h 734"/>
                <a:gd name="T14" fmla="*/ 172 w 1182"/>
                <a:gd name="T15" fmla="*/ 393 h 734"/>
                <a:gd name="T16" fmla="*/ 77 w 1182"/>
                <a:gd name="T17" fmla="*/ 339 h 734"/>
                <a:gd name="T18" fmla="*/ 0 w 1182"/>
                <a:gd name="T19" fmla="*/ 461 h 734"/>
                <a:gd name="T20" fmla="*/ 184 w 1182"/>
                <a:gd name="T21" fmla="*/ 559 h 734"/>
                <a:gd name="T22" fmla="*/ 217 w 1182"/>
                <a:gd name="T23" fmla="*/ 540 h 734"/>
                <a:gd name="T24" fmla="*/ 353 w 1182"/>
                <a:gd name="T25" fmla="*/ 375 h 734"/>
                <a:gd name="T26" fmla="*/ 353 w 1182"/>
                <a:gd name="T27" fmla="*/ 734 h 734"/>
                <a:gd name="T28" fmla="*/ 590 w 1182"/>
                <a:gd name="T29" fmla="*/ 734 h 734"/>
                <a:gd name="T30" fmla="*/ 829 w 1182"/>
                <a:gd name="T31" fmla="*/ 734 h 734"/>
                <a:gd name="T32" fmla="*/ 829 w 1182"/>
                <a:gd name="T33" fmla="*/ 375 h 734"/>
                <a:gd name="T34" fmla="*/ 965 w 1182"/>
                <a:gd name="T35" fmla="*/ 540 h 734"/>
                <a:gd name="T36" fmla="*/ 998 w 1182"/>
                <a:gd name="T37" fmla="*/ 559 h 734"/>
                <a:gd name="T38" fmla="*/ 1182 w 1182"/>
                <a:gd name="T39" fmla="*/ 461 h 734"/>
                <a:gd name="T40" fmla="*/ 1105 w 1182"/>
                <a:gd name="T41" fmla="*/ 339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82" h="734">
                  <a:moveTo>
                    <a:pt x="1105" y="339"/>
                  </a:moveTo>
                  <a:cubicBezTo>
                    <a:pt x="1010" y="393"/>
                    <a:pt x="1010" y="393"/>
                    <a:pt x="1010" y="393"/>
                  </a:cubicBezTo>
                  <a:cubicBezTo>
                    <a:pt x="881" y="89"/>
                    <a:pt x="881" y="89"/>
                    <a:pt x="881" y="89"/>
                  </a:cubicBezTo>
                  <a:cubicBezTo>
                    <a:pt x="675" y="0"/>
                    <a:pt x="675" y="0"/>
                    <a:pt x="675" y="0"/>
                  </a:cubicBezTo>
                  <a:cubicBezTo>
                    <a:pt x="590" y="339"/>
                    <a:pt x="590" y="339"/>
                    <a:pt x="590" y="339"/>
                  </a:cubicBezTo>
                  <a:cubicBezTo>
                    <a:pt x="505" y="0"/>
                    <a:pt x="505" y="0"/>
                    <a:pt x="505" y="0"/>
                  </a:cubicBezTo>
                  <a:cubicBezTo>
                    <a:pt x="292" y="93"/>
                    <a:pt x="292" y="93"/>
                    <a:pt x="292" y="93"/>
                  </a:cubicBezTo>
                  <a:cubicBezTo>
                    <a:pt x="172" y="393"/>
                    <a:pt x="172" y="393"/>
                    <a:pt x="172" y="393"/>
                  </a:cubicBezTo>
                  <a:cubicBezTo>
                    <a:pt x="77" y="339"/>
                    <a:pt x="77" y="339"/>
                    <a:pt x="77" y="339"/>
                  </a:cubicBezTo>
                  <a:cubicBezTo>
                    <a:pt x="0" y="461"/>
                    <a:pt x="0" y="461"/>
                    <a:pt x="0" y="461"/>
                  </a:cubicBezTo>
                  <a:cubicBezTo>
                    <a:pt x="0" y="461"/>
                    <a:pt x="176" y="559"/>
                    <a:pt x="184" y="559"/>
                  </a:cubicBezTo>
                  <a:cubicBezTo>
                    <a:pt x="192" y="559"/>
                    <a:pt x="192" y="563"/>
                    <a:pt x="217" y="540"/>
                  </a:cubicBezTo>
                  <a:cubicBezTo>
                    <a:pt x="242" y="516"/>
                    <a:pt x="353" y="375"/>
                    <a:pt x="353" y="375"/>
                  </a:cubicBezTo>
                  <a:cubicBezTo>
                    <a:pt x="353" y="734"/>
                    <a:pt x="353" y="734"/>
                    <a:pt x="353" y="734"/>
                  </a:cubicBezTo>
                  <a:cubicBezTo>
                    <a:pt x="590" y="734"/>
                    <a:pt x="590" y="734"/>
                    <a:pt x="590" y="734"/>
                  </a:cubicBezTo>
                  <a:cubicBezTo>
                    <a:pt x="829" y="734"/>
                    <a:pt x="829" y="734"/>
                    <a:pt x="829" y="734"/>
                  </a:cubicBezTo>
                  <a:cubicBezTo>
                    <a:pt x="829" y="375"/>
                    <a:pt x="829" y="375"/>
                    <a:pt x="829" y="375"/>
                  </a:cubicBezTo>
                  <a:cubicBezTo>
                    <a:pt x="829" y="375"/>
                    <a:pt x="940" y="516"/>
                    <a:pt x="965" y="540"/>
                  </a:cubicBezTo>
                  <a:cubicBezTo>
                    <a:pt x="990" y="563"/>
                    <a:pt x="990" y="559"/>
                    <a:pt x="998" y="559"/>
                  </a:cubicBezTo>
                  <a:cubicBezTo>
                    <a:pt x="1006" y="559"/>
                    <a:pt x="1182" y="461"/>
                    <a:pt x="1182" y="461"/>
                  </a:cubicBezTo>
                  <a:cubicBezTo>
                    <a:pt x="1105" y="339"/>
                    <a:pt x="1105" y="339"/>
                    <a:pt x="1105" y="339"/>
                  </a:cubicBezTo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Freeform: Shape 53"/>
            <p:cNvSpPr/>
            <p:nvPr/>
          </p:nvSpPr>
          <p:spPr bwMode="auto">
            <a:xfrm>
              <a:off x="5944249" y="1881784"/>
              <a:ext cx="155533" cy="622130"/>
            </a:xfrm>
            <a:custGeom>
              <a:avLst/>
              <a:gdLst>
                <a:gd name="T0" fmla="*/ 0 w 90"/>
                <a:gd name="T1" fmla="*/ 0 h 360"/>
                <a:gd name="T2" fmla="*/ 87 w 90"/>
                <a:gd name="T3" fmla="*/ 56 h 360"/>
                <a:gd name="T4" fmla="*/ 90 w 90"/>
                <a:gd name="T5" fmla="*/ 360 h 360"/>
                <a:gd name="T6" fmla="*/ 0 w 90"/>
                <a:gd name="T7" fmla="*/ 5 h 360"/>
                <a:gd name="T8" fmla="*/ 0 w 90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360">
                  <a:moveTo>
                    <a:pt x="0" y="0"/>
                  </a:moveTo>
                  <a:lnTo>
                    <a:pt x="87" y="56"/>
                  </a:lnTo>
                  <a:lnTo>
                    <a:pt x="90" y="36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Freeform: Shape 54"/>
            <p:cNvSpPr/>
            <p:nvPr/>
          </p:nvSpPr>
          <p:spPr bwMode="auto">
            <a:xfrm>
              <a:off x="5944249" y="1881784"/>
              <a:ext cx="155533" cy="622130"/>
            </a:xfrm>
            <a:custGeom>
              <a:avLst/>
              <a:gdLst>
                <a:gd name="T0" fmla="*/ 0 w 90"/>
                <a:gd name="T1" fmla="*/ 0 h 360"/>
                <a:gd name="T2" fmla="*/ 87 w 90"/>
                <a:gd name="T3" fmla="*/ 56 h 360"/>
                <a:gd name="T4" fmla="*/ 90 w 90"/>
                <a:gd name="T5" fmla="*/ 360 h 360"/>
                <a:gd name="T6" fmla="*/ 0 w 90"/>
                <a:gd name="T7" fmla="*/ 5 h 360"/>
                <a:gd name="T8" fmla="*/ 0 w 90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360">
                  <a:moveTo>
                    <a:pt x="0" y="0"/>
                  </a:moveTo>
                  <a:lnTo>
                    <a:pt x="87" y="56"/>
                  </a:lnTo>
                  <a:lnTo>
                    <a:pt x="90" y="360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Freeform: Shape 55"/>
            <p:cNvSpPr/>
            <p:nvPr/>
          </p:nvSpPr>
          <p:spPr bwMode="auto">
            <a:xfrm>
              <a:off x="6091140" y="1885240"/>
              <a:ext cx="162445" cy="618674"/>
            </a:xfrm>
            <a:custGeom>
              <a:avLst/>
              <a:gdLst>
                <a:gd name="T0" fmla="*/ 94 w 94"/>
                <a:gd name="T1" fmla="*/ 0 h 358"/>
                <a:gd name="T2" fmla="*/ 0 w 94"/>
                <a:gd name="T3" fmla="*/ 53 h 358"/>
                <a:gd name="T4" fmla="*/ 5 w 94"/>
                <a:gd name="T5" fmla="*/ 358 h 358"/>
                <a:gd name="T6" fmla="*/ 94 w 94"/>
                <a:gd name="T7" fmla="*/ 3 h 358"/>
                <a:gd name="T8" fmla="*/ 94 w 94"/>
                <a:gd name="T9" fmla="*/ 0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358">
                  <a:moveTo>
                    <a:pt x="94" y="0"/>
                  </a:moveTo>
                  <a:lnTo>
                    <a:pt x="0" y="53"/>
                  </a:lnTo>
                  <a:lnTo>
                    <a:pt x="5" y="358"/>
                  </a:lnTo>
                  <a:lnTo>
                    <a:pt x="94" y="3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Freeform: Shape 56"/>
            <p:cNvSpPr/>
            <p:nvPr/>
          </p:nvSpPr>
          <p:spPr bwMode="auto">
            <a:xfrm>
              <a:off x="6091140" y="1885240"/>
              <a:ext cx="162445" cy="618674"/>
            </a:xfrm>
            <a:custGeom>
              <a:avLst/>
              <a:gdLst>
                <a:gd name="T0" fmla="*/ 94 w 94"/>
                <a:gd name="T1" fmla="*/ 0 h 358"/>
                <a:gd name="T2" fmla="*/ 0 w 94"/>
                <a:gd name="T3" fmla="*/ 53 h 358"/>
                <a:gd name="T4" fmla="*/ 5 w 94"/>
                <a:gd name="T5" fmla="*/ 358 h 358"/>
                <a:gd name="T6" fmla="*/ 94 w 94"/>
                <a:gd name="T7" fmla="*/ 3 h 358"/>
                <a:gd name="T8" fmla="*/ 94 w 94"/>
                <a:gd name="T9" fmla="*/ 0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358">
                  <a:moveTo>
                    <a:pt x="94" y="0"/>
                  </a:moveTo>
                  <a:lnTo>
                    <a:pt x="0" y="53"/>
                  </a:lnTo>
                  <a:lnTo>
                    <a:pt x="5" y="358"/>
                  </a:lnTo>
                  <a:lnTo>
                    <a:pt x="94" y="3"/>
                  </a:lnTo>
                  <a:lnTo>
                    <a:pt x="9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Freeform: Shape 57"/>
            <p:cNvSpPr/>
            <p:nvPr/>
          </p:nvSpPr>
          <p:spPr bwMode="auto">
            <a:xfrm>
              <a:off x="5980539" y="1976832"/>
              <a:ext cx="119241" cy="527083"/>
            </a:xfrm>
            <a:custGeom>
              <a:avLst/>
              <a:gdLst>
                <a:gd name="T0" fmla="*/ 64 w 69"/>
                <a:gd name="T1" fmla="*/ 0 h 305"/>
                <a:gd name="T2" fmla="*/ 0 w 69"/>
                <a:gd name="T3" fmla="*/ 33 h 305"/>
                <a:gd name="T4" fmla="*/ 69 w 69"/>
                <a:gd name="T5" fmla="*/ 305 h 305"/>
                <a:gd name="T6" fmla="*/ 64 w 69"/>
                <a:gd name="T7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305">
                  <a:moveTo>
                    <a:pt x="64" y="0"/>
                  </a:moveTo>
                  <a:lnTo>
                    <a:pt x="0" y="33"/>
                  </a:lnTo>
                  <a:lnTo>
                    <a:pt x="69" y="30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Freeform: Shape 58"/>
            <p:cNvSpPr/>
            <p:nvPr/>
          </p:nvSpPr>
          <p:spPr bwMode="auto">
            <a:xfrm>
              <a:off x="5980539" y="1976832"/>
              <a:ext cx="119241" cy="527083"/>
            </a:xfrm>
            <a:custGeom>
              <a:avLst/>
              <a:gdLst>
                <a:gd name="T0" fmla="*/ 64 w 69"/>
                <a:gd name="T1" fmla="*/ 0 h 305"/>
                <a:gd name="T2" fmla="*/ 0 w 69"/>
                <a:gd name="T3" fmla="*/ 33 h 305"/>
                <a:gd name="T4" fmla="*/ 69 w 69"/>
                <a:gd name="T5" fmla="*/ 305 h 305"/>
                <a:gd name="T6" fmla="*/ 64 w 69"/>
                <a:gd name="T7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305">
                  <a:moveTo>
                    <a:pt x="64" y="0"/>
                  </a:moveTo>
                  <a:lnTo>
                    <a:pt x="0" y="33"/>
                  </a:lnTo>
                  <a:lnTo>
                    <a:pt x="69" y="305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Freeform: Shape 59"/>
            <p:cNvSpPr/>
            <p:nvPr/>
          </p:nvSpPr>
          <p:spPr bwMode="auto">
            <a:xfrm>
              <a:off x="6091140" y="1976832"/>
              <a:ext cx="127882" cy="527083"/>
            </a:xfrm>
            <a:custGeom>
              <a:avLst/>
              <a:gdLst>
                <a:gd name="T0" fmla="*/ 0 w 74"/>
                <a:gd name="T1" fmla="*/ 0 h 305"/>
                <a:gd name="T2" fmla="*/ 0 w 74"/>
                <a:gd name="T3" fmla="*/ 0 h 305"/>
                <a:gd name="T4" fmla="*/ 5 w 74"/>
                <a:gd name="T5" fmla="*/ 305 h 305"/>
                <a:gd name="T6" fmla="*/ 74 w 74"/>
                <a:gd name="T7" fmla="*/ 28 h 305"/>
                <a:gd name="T8" fmla="*/ 0 w 74"/>
                <a:gd name="T9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305">
                  <a:moveTo>
                    <a:pt x="0" y="0"/>
                  </a:moveTo>
                  <a:lnTo>
                    <a:pt x="0" y="0"/>
                  </a:lnTo>
                  <a:lnTo>
                    <a:pt x="5" y="305"/>
                  </a:lnTo>
                  <a:lnTo>
                    <a:pt x="74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Freeform: Shape 60"/>
            <p:cNvSpPr/>
            <p:nvPr/>
          </p:nvSpPr>
          <p:spPr bwMode="auto">
            <a:xfrm>
              <a:off x="6091140" y="1976832"/>
              <a:ext cx="127882" cy="527083"/>
            </a:xfrm>
            <a:custGeom>
              <a:avLst/>
              <a:gdLst>
                <a:gd name="T0" fmla="*/ 0 w 74"/>
                <a:gd name="T1" fmla="*/ 0 h 305"/>
                <a:gd name="T2" fmla="*/ 0 w 74"/>
                <a:gd name="T3" fmla="*/ 0 h 305"/>
                <a:gd name="T4" fmla="*/ 5 w 74"/>
                <a:gd name="T5" fmla="*/ 305 h 305"/>
                <a:gd name="T6" fmla="*/ 74 w 74"/>
                <a:gd name="T7" fmla="*/ 28 h 305"/>
                <a:gd name="T8" fmla="*/ 0 w 74"/>
                <a:gd name="T9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305">
                  <a:moveTo>
                    <a:pt x="0" y="0"/>
                  </a:moveTo>
                  <a:lnTo>
                    <a:pt x="0" y="0"/>
                  </a:lnTo>
                  <a:lnTo>
                    <a:pt x="5" y="305"/>
                  </a:lnTo>
                  <a:lnTo>
                    <a:pt x="74" y="2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Freeform: Shape 61"/>
            <p:cNvSpPr/>
            <p:nvPr/>
          </p:nvSpPr>
          <p:spPr bwMode="auto">
            <a:xfrm>
              <a:off x="6035840" y="1976832"/>
              <a:ext cx="63941" cy="527083"/>
            </a:xfrm>
            <a:custGeom>
              <a:avLst/>
              <a:gdLst>
                <a:gd name="T0" fmla="*/ 37 w 37"/>
                <a:gd name="T1" fmla="*/ 305 h 305"/>
                <a:gd name="T2" fmla="*/ 32 w 37"/>
                <a:gd name="T3" fmla="*/ 60 h 305"/>
                <a:gd name="T4" fmla="*/ 32 w 37"/>
                <a:gd name="T5" fmla="*/ 0 h 305"/>
                <a:gd name="T6" fmla="*/ 0 w 37"/>
                <a:gd name="T7" fmla="*/ 16 h 305"/>
                <a:gd name="T8" fmla="*/ 20 w 37"/>
                <a:gd name="T9" fmla="*/ 43 h 305"/>
                <a:gd name="T10" fmla="*/ 5 w 37"/>
                <a:gd name="T11" fmla="*/ 185 h 305"/>
                <a:gd name="T12" fmla="*/ 37 w 37"/>
                <a:gd name="T13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05">
                  <a:moveTo>
                    <a:pt x="37" y="305"/>
                  </a:moveTo>
                  <a:lnTo>
                    <a:pt x="32" y="60"/>
                  </a:lnTo>
                  <a:lnTo>
                    <a:pt x="32" y="0"/>
                  </a:lnTo>
                  <a:lnTo>
                    <a:pt x="0" y="16"/>
                  </a:lnTo>
                  <a:lnTo>
                    <a:pt x="20" y="43"/>
                  </a:lnTo>
                  <a:lnTo>
                    <a:pt x="5" y="185"/>
                  </a:lnTo>
                  <a:lnTo>
                    <a:pt x="37" y="30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" name="Freeform: Shape 62"/>
            <p:cNvSpPr/>
            <p:nvPr/>
          </p:nvSpPr>
          <p:spPr bwMode="auto">
            <a:xfrm>
              <a:off x="6091140" y="1976832"/>
              <a:ext cx="60484" cy="527083"/>
            </a:xfrm>
            <a:custGeom>
              <a:avLst/>
              <a:gdLst>
                <a:gd name="T0" fmla="*/ 5 w 35"/>
                <a:gd name="T1" fmla="*/ 305 h 305"/>
                <a:gd name="T2" fmla="*/ 0 w 35"/>
                <a:gd name="T3" fmla="*/ 60 h 305"/>
                <a:gd name="T4" fmla="*/ 0 w 35"/>
                <a:gd name="T5" fmla="*/ 0 h 305"/>
                <a:gd name="T6" fmla="*/ 32 w 35"/>
                <a:gd name="T7" fmla="*/ 16 h 305"/>
                <a:gd name="T8" fmla="*/ 12 w 35"/>
                <a:gd name="T9" fmla="*/ 43 h 305"/>
                <a:gd name="T10" fmla="*/ 35 w 35"/>
                <a:gd name="T11" fmla="*/ 190 h 305"/>
                <a:gd name="T12" fmla="*/ 5 w 35"/>
                <a:gd name="T13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05">
                  <a:moveTo>
                    <a:pt x="5" y="305"/>
                  </a:moveTo>
                  <a:lnTo>
                    <a:pt x="0" y="60"/>
                  </a:lnTo>
                  <a:lnTo>
                    <a:pt x="0" y="0"/>
                  </a:lnTo>
                  <a:lnTo>
                    <a:pt x="32" y="16"/>
                  </a:lnTo>
                  <a:lnTo>
                    <a:pt x="12" y="43"/>
                  </a:lnTo>
                  <a:lnTo>
                    <a:pt x="35" y="190"/>
                  </a:lnTo>
                  <a:lnTo>
                    <a:pt x="5" y="305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Freeform: Shape 63"/>
            <p:cNvSpPr/>
            <p:nvPr/>
          </p:nvSpPr>
          <p:spPr bwMode="auto">
            <a:xfrm>
              <a:off x="6044481" y="1976832"/>
              <a:ext cx="55300" cy="527083"/>
            </a:xfrm>
            <a:custGeom>
              <a:avLst/>
              <a:gdLst>
                <a:gd name="T0" fmla="*/ 32 w 32"/>
                <a:gd name="T1" fmla="*/ 301 h 305"/>
                <a:gd name="T2" fmla="*/ 32 w 32"/>
                <a:gd name="T3" fmla="*/ 305 h 305"/>
                <a:gd name="T4" fmla="*/ 0 w 32"/>
                <a:gd name="T5" fmla="*/ 185 h 305"/>
                <a:gd name="T6" fmla="*/ 27 w 32"/>
                <a:gd name="T7" fmla="*/ 0 h 305"/>
                <a:gd name="T8" fmla="*/ 32 w 32"/>
                <a:gd name="T9" fmla="*/ 301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05">
                  <a:moveTo>
                    <a:pt x="32" y="301"/>
                  </a:moveTo>
                  <a:lnTo>
                    <a:pt x="32" y="305"/>
                  </a:lnTo>
                  <a:lnTo>
                    <a:pt x="0" y="185"/>
                  </a:lnTo>
                  <a:lnTo>
                    <a:pt x="27" y="0"/>
                  </a:lnTo>
                  <a:lnTo>
                    <a:pt x="32" y="30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Freeform: Shape 64"/>
            <p:cNvSpPr/>
            <p:nvPr/>
          </p:nvSpPr>
          <p:spPr bwMode="auto">
            <a:xfrm>
              <a:off x="5792173" y="1881784"/>
              <a:ext cx="307609" cy="622130"/>
            </a:xfrm>
            <a:custGeom>
              <a:avLst/>
              <a:gdLst>
                <a:gd name="T0" fmla="*/ 88 w 178"/>
                <a:gd name="T1" fmla="*/ 0 h 360"/>
                <a:gd name="T2" fmla="*/ 0 w 178"/>
                <a:gd name="T3" fmla="*/ 40 h 360"/>
                <a:gd name="T4" fmla="*/ 54 w 178"/>
                <a:gd name="T5" fmla="*/ 96 h 360"/>
                <a:gd name="T6" fmla="*/ 29 w 178"/>
                <a:gd name="T7" fmla="*/ 143 h 360"/>
                <a:gd name="T8" fmla="*/ 178 w 178"/>
                <a:gd name="T9" fmla="*/ 360 h 360"/>
                <a:gd name="T10" fmla="*/ 88 w 178"/>
                <a:gd name="T1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360">
                  <a:moveTo>
                    <a:pt x="88" y="0"/>
                  </a:moveTo>
                  <a:lnTo>
                    <a:pt x="0" y="40"/>
                  </a:lnTo>
                  <a:lnTo>
                    <a:pt x="54" y="96"/>
                  </a:lnTo>
                  <a:lnTo>
                    <a:pt x="29" y="143"/>
                  </a:lnTo>
                  <a:lnTo>
                    <a:pt x="178" y="36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6266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Freeform: Shape 65"/>
            <p:cNvSpPr/>
            <p:nvPr/>
          </p:nvSpPr>
          <p:spPr bwMode="auto">
            <a:xfrm>
              <a:off x="6096325" y="1885240"/>
              <a:ext cx="305880" cy="618674"/>
            </a:xfrm>
            <a:custGeom>
              <a:avLst/>
              <a:gdLst>
                <a:gd name="T0" fmla="*/ 91 w 177"/>
                <a:gd name="T1" fmla="*/ 0 h 358"/>
                <a:gd name="T2" fmla="*/ 177 w 177"/>
                <a:gd name="T3" fmla="*/ 37 h 358"/>
                <a:gd name="T4" fmla="*/ 124 w 177"/>
                <a:gd name="T5" fmla="*/ 94 h 358"/>
                <a:gd name="T6" fmla="*/ 148 w 177"/>
                <a:gd name="T7" fmla="*/ 141 h 358"/>
                <a:gd name="T8" fmla="*/ 0 w 177"/>
                <a:gd name="T9" fmla="*/ 358 h 358"/>
                <a:gd name="T10" fmla="*/ 91 w 177"/>
                <a:gd name="T11" fmla="*/ 0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" h="358">
                  <a:moveTo>
                    <a:pt x="91" y="0"/>
                  </a:moveTo>
                  <a:lnTo>
                    <a:pt x="177" y="37"/>
                  </a:lnTo>
                  <a:lnTo>
                    <a:pt x="124" y="94"/>
                  </a:lnTo>
                  <a:lnTo>
                    <a:pt x="148" y="141"/>
                  </a:lnTo>
                  <a:lnTo>
                    <a:pt x="0" y="358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4C50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4" name="Rectangle 66"/>
            <p:cNvSpPr/>
            <p:nvPr/>
          </p:nvSpPr>
          <p:spPr bwMode="auto">
            <a:xfrm>
              <a:off x="5747241" y="2885833"/>
              <a:ext cx="190095" cy="44932"/>
            </a:xfrm>
            <a:prstGeom prst="rect">
              <a:avLst/>
            </a:prstGeom>
            <a:solidFill>
              <a:srgbClr val="6266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5" name="Rectangle 67"/>
            <p:cNvSpPr/>
            <p:nvPr/>
          </p:nvSpPr>
          <p:spPr bwMode="auto">
            <a:xfrm>
              <a:off x="6260498" y="2885833"/>
              <a:ext cx="190095" cy="44932"/>
            </a:xfrm>
            <a:prstGeom prst="rect">
              <a:avLst/>
            </a:prstGeom>
            <a:solidFill>
              <a:srgbClr val="6266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Freeform: Shape 68"/>
            <p:cNvSpPr/>
            <p:nvPr/>
          </p:nvSpPr>
          <p:spPr bwMode="auto">
            <a:xfrm>
              <a:off x="5795629" y="1047093"/>
              <a:ext cx="616945" cy="494248"/>
            </a:xfrm>
            <a:custGeom>
              <a:avLst/>
              <a:gdLst>
                <a:gd name="T0" fmla="*/ 41 w 341"/>
                <a:gd name="T1" fmla="*/ 273 h 273"/>
                <a:gd name="T2" fmla="*/ 1 w 341"/>
                <a:gd name="T3" fmla="*/ 140 h 273"/>
                <a:gd name="T4" fmla="*/ 151 w 341"/>
                <a:gd name="T5" fmla="*/ 2 h 273"/>
                <a:gd name="T6" fmla="*/ 261 w 341"/>
                <a:gd name="T7" fmla="*/ 28 h 273"/>
                <a:gd name="T8" fmla="*/ 279 w 341"/>
                <a:gd name="T9" fmla="*/ 2 h 273"/>
                <a:gd name="T10" fmla="*/ 336 w 341"/>
                <a:gd name="T11" fmla="*/ 128 h 273"/>
                <a:gd name="T12" fmla="*/ 298 w 341"/>
                <a:gd name="T13" fmla="*/ 264 h 273"/>
                <a:gd name="T14" fmla="*/ 288 w 341"/>
                <a:gd name="T15" fmla="*/ 176 h 273"/>
                <a:gd name="T16" fmla="*/ 279 w 341"/>
                <a:gd name="T17" fmla="*/ 192 h 273"/>
                <a:gd name="T18" fmla="*/ 105 w 341"/>
                <a:gd name="T19" fmla="*/ 177 h 273"/>
                <a:gd name="T20" fmla="*/ 43 w 341"/>
                <a:gd name="T21" fmla="*/ 188 h 273"/>
                <a:gd name="T22" fmla="*/ 41 w 341"/>
                <a:gd name="T23" fmla="*/ 27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1" h="273">
                  <a:moveTo>
                    <a:pt x="41" y="273"/>
                  </a:moveTo>
                  <a:cubicBezTo>
                    <a:pt x="41" y="273"/>
                    <a:pt x="2" y="263"/>
                    <a:pt x="1" y="140"/>
                  </a:cubicBezTo>
                  <a:cubicBezTo>
                    <a:pt x="0" y="18"/>
                    <a:pt x="134" y="0"/>
                    <a:pt x="151" y="2"/>
                  </a:cubicBezTo>
                  <a:cubicBezTo>
                    <a:pt x="167" y="5"/>
                    <a:pt x="252" y="38"/>
                    <a:pt x="261" y="28"/>
                  </a:cubicBezTo>
                  <a:cubicBezTo>
                    <a:pt x="270" y="17"/>
                    <a:pt x="279" y="2"/>
                    <a:pt x="279" y="2"/>
                  </a:cubicBezTo>
                  <a:cubicBezTo>
                    <a:pt x="279" y="2"/>
                    <a:pt x="341" y="29"/>
                    <a:pt x="336" y="128"/>
                  </a:cubicBezTo>
                  <a:cubicBezTo>
                    <a:pt x="331" y="228"/>
                    <a:pt x="298" y="264"/>
                    <a:pt x="298" y="264"/>
                  </a:cubicBezTo>
                  <a:cubicBezTo>
                    <a:pt x="288" y="176"/>
                    <a:pt x="288" y="176"/>
                    <a:pt x="288" y="176"/>
                  </a:cubicBezTo>
                  <a:cubicBezTo>
                    <a:pt x="288" y="176"/>
                    <a:pt x="287" y="192"/>
                    <a:pt x="279" y="192"/>
                  </a:cubicBezTo>
                  <a:cubicBezTo>
                    <a:pt x="272" y="192"/>
                    <a:pt x="162" y="203"/>
                    <a:pt x="105" y="177"/>
                  </a:cubicBezTo>
                  <a:cubicBezTo>
                    <a:pt x="49" y="152"/>
                    <a:pt x="43" y="188"/>
                    <a:pt x="43" y="188"/>
                  </a:cubicBezTo>
                  <a:cubicBezTo>
                    <a:pt x="43" y="188"/>
                    <a:pt x="27" y="254"/>
                    <a:pt x="41" y="27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Freeform: Shape 69"/>
            <p:cNvSpPr/>
            <p:nvPr/>
          </p:nvSpPr>
          <p:spPr bwMode="auto">
            <a:xfrm>
              <a:off x="5672930" y="3153694"/>
              <a:ext cx="858885" cy="217746"/>
            </a:xfrm>
            <a:custGeom>
              <a:avLst/>
              <a:gdLst>
                <a:gd name="T0" fmla="*/ 0 w 497"/>
                <a:gd name="T1" fmla="*/ 0 h 126"/>
                <a:gd name="T2" fmla="*/ 497 w 497"/>
                <a:gd name="T3" fmla="*/ 0 h 126"/>
                <a:gd name="T4" fmla="*/ 497 w 497"/>
                <a:gd name="T5" fmla="*/ 72 h 126"/>
                <a:gd name="T6" fmla="*/ 242 w 497"/>
                <a:gd name="T7" fmla="*/ 126 h 126"/>
                <a:gd name="T8" fmla="*/ 0 w 497"/>
                <a:gd name="T9" fmla="*/ 77 h 126"/>
                <a:gd name="T10" fmla="*/ 0 w 497"/>
                <a:gd name="T1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7" h="126">
                  <a:moveTo>
                    <a:pt x="0" y="0"/>
                  </a:moveTo>
                  <a:lnTo>
                    <a:pt x="497" y="0"/>
                  </a:lnTo>
                  <a:lnTo>
                    <a:pt x="497" y="72"/>
                  </a:lnTo>
                  <a:lnTo>
                    <a:pt x="242" y="126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8" name="Freeform: Shape 70"/>
            <p:cNvSpPr/>
            <p:nvPr/>
          </p:nvSpPr>
          <p:spPr bwMode="auto">
            <a:xfrm>
              <a:off x="5714406" y="3017172"/>
              <a:ext cx="1323755" cy="774206"/>
            </a:xfrm>
            <a:custGeom>
              <a:avLst/>
              <a:gdLst>
                <a:gd name="T0" fmla="*/ 73 w 731"/>
                <a:gd name="T1" fmla="*/ 423 h 428"/>
                <a:gd name="T2" fmla="*/ 703 w 731"/>
                <a:gd name="T3" fmla="*/ 175 h 428"/>
                <a:gd name="T4" fmla="*/ 723 w 731"/>
                <a:gd name="T5" fmla="*/ 126 h 428"/>
                <a:gd name="T6" fmla="*/ 678 w 731"/>
                <a:gd name="T7" fmla="*/ 23 h 428"/>
                <a:gd name="T8" fmla="*/ 632 w 731"/>
                <a:gd name="T9" fmla="*/ 9 h 428"/>
                <a:gd name="T10" fmla="*/ 29 w 731"/>
                <a:gd name="T11" fmla="*/ 251 h 428"/>
                <a:gd name="T12" fmla="*/ 5 w 731"/>
                <a:gd name="T13" fmla="*/ 292 h 428"/>
                <a:gd name="T14" fmla="*/ 32 w 731"/>
                <a:gd name="T15" fmla="*/ 399 h 428"/>
                <a:gd name="T16" fmla="*/ 73 w 731"/>
                <a:gd name="T17" fmla="*/ 423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1" h="428">
                  <a:moveTo>
                    <a:pt x="73" y="423"/>
                  </a:moveTo>
                  <a:cubicBezTo>
                    <a:pt x="285" y="365"/>
                    <a:pt x="496" y="282"/>
                    <a:pt x="703" y="175"/>
                  </a:cubicBezTo>
                  <a:cubicBezTo>
                    <a:pt x="722" y="165"/>
                    <a:pt x="731" y="143"/>
                    <a:pt x="723" y="126"/>
                  </a:cubicBezTo>
                  <a:cubicBezTo>
                    <a:pt x="708" y="91"/>
                    <a:pt x="693" y="57"/>
                    <a:pt x="678" y="23"/>
                  </a:cubicBezTo>
                  <a:cubicBezTo>
                    <a:pt x="670" y="6"/>
                    <a:pt x="649" y="0"/>
                    <a:pt x="632" y="9"/>
                  </a:cubicBezTo>
                  <a:cubicBezTo>
                    <a:pt x="433" y="114"/>
                    <a:pt x="231" y="194"/>
                    <a:pt x="29" y="251"/>
                  </a:cubicBezTo>
                  <a:cubicBezTo>
                    <a:pt x="11" y="256"/>
                    <a:pt x="0" y="274"/>
                    <a:pt x="5" y="292"/>
                  </a:cubicBezTo>
                  <a:cubicBezTo>
                    <a:pt x="14" y="328"/>
                    <a:pt x="23" y="363"/>
                    <a:pt x="32" y="399"/>
                  </a:cubicBezTo>
                  <a:cubicBezTo>
                    <a:pt x="36" y="417"/>
                    <a:pt x="54" y="428"/>
                    <a:pt x="73" y="42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9" name="Freeform: Shape 71"/>
            <p:cNvSpPr/>
            <p:nvPr/>
          </p:nvSpPr>
          <p:spPr bwMode="auto">
            <a:xfrm>
              <a:off x="5648737" y="3504507"/>
              <a:ext cx="226386" cy="317978"/>
            </a:xfrm>
            <a:custGeom>
              <a:avLst/>
              <a:gdLst>
                <a:gd name="T0" fmla="*/ 102 w 125"/>
                <a:gd name="T1" fmla="*/ 73 h 176"/>
                <a:gd name="T2" fmla="*/ 43 w 125"/>
                <a:gd name="T3" fmla="*/ 5 h 176"/>
                <a:gd name="T4" fmla="*/ 0 w 125"/>
                <a:gd name="T5" fmla="*/ 18 h 176"/>
                <a:gd name="T6" fmla="*/ 24 w 125"/>
                <a:gd name="T7" fmla="*/ 97 h 176"/>
                <a:gd name="T8" fmla="*/ 49 w 125"/>
                <a:gd name="T9" fmla="*/ 176 h 176"/>
                <a:gd name="T10" fmla="*/ 92 w 125"/>
                <a:gd name="T11" fmla="*/ 163 h 176"/>
                <a:gd name="T12" fmla="*/ 102 w 125"/>
                <a:gd name="T13" fmla="*/ 7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176">
                  <a:moveTo>
                    <a:pt x="102" y="73"/>
                  </a:moveTo>
                  <a:cubicBezTo>
                    <a:pt x="80" y="0"/>
                    <a:pt x="43" y="5"/>
                    <a:pt x="43" y="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92" y="163"/>
                    <a:pt x="92" y="163"/>
                    <a:pt x="92" y="163"/>
                  </a:cubicBezTo>
                  <a:cubicBezTo>
                    <a:pt x="92" y="163"/>
                    <a:pt x="125" y="145"/>
                    <a:pt x="102" y="73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0" name="Freeform: Shape 72"/>
            <p:cNvSpPr/>
            <p:nvPr/>
          </p:nvSpPr>
          <p:spPr bwMode="auto">
            <a:xfrm>
              <a:off x="5529495" y="3506235"/>
              <a:ext cx="292055" cy="375007"/>
            </a:xfrm>
            <a:custGeom>
              <a:avLst/>
              <a:gdLst>
                <a:gd name="T0" fmla="*/ 57 w 162"/>
                <a:gd name="T1" fmla="*/ 207 h 207"/>
                <a:gd name="T2" fmla="*/ 0 w 162"/>
                <a:gd name="T3" fmla="*/ 24 h 207"/>
                <a:gd name="T4" fmla="*/ 27 w 162"/>
                <a:gd name="T5" fmla="*/ 16 h 207"/>
                <a:gd name="T6" fmla="*/ 147 w 162"/>
                <a:gd name="T7" fmla="*/ 79 h 207"/>
                <a:gd name="T8" fmla="*/ 84 w 162"/>
                <a:gd name="T9" fmla="*/ 199 h 207"/>
                <a:gd name="T10" fmla="*/ 57 w 162"/>
                <a:gd name="T11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207">
                  <a:moveTo>
                    <a:pt x="57" y="207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77" y="0"/>
                    <a:pt x="131" y="28"/>
                    <a:pt x="147" y="79"/>
                  </a:cubicBezTo>
                  <a:cubicBezTo>
                    <a:pt x="162" y="129"/>
                    <a:pt x="134" y="183"/>
                    <a:pt x="84" y="199"/>
                  </a:cubicBezTo>
                  <a:lnTo>
                    <a:pt x="57" y="207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1" name="Freeform: Shape 73"/>
            <p:cNvSpPr/>
            <p:nvPr/>
          </p:nvSpPr>
          <p:spPr bwMode="auto">
            <a:xfrm>
              <a:off x="5500117" y="3537341"/>
              <a:ext cx="134795" cy="361182"/>
            </a:xfrm>
            <a:custGeom>
              <a:avLst/>
              <a:gdLst>
                <a:gd name="T0" fmla="*/ 64 w 78"/>
                <a:gd name="T1" fmla="*/ 209 h 209"/>
                <a:gd name="T2" fmla="*/ 0 w 78"/>
                <a:gd name="T3" fmla="*/ 5 h 209"/>
                <a:gd name="T4" fmla="*/ 14 w 78"/>
                <a:gd name="T5" fmla="*/ 0 h 209"/>
                <a:gd name="T6" fmla="*/ 78 w 78"/>
                <a:gd name="T7" fmla="*/ 205 h 209"/>
                <a:gd name="T8" fmla="*/ 64 w 78"/>
                <a:gd name="T9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09">
                  <a:moveTo>
                    <a:pt x="64" y="209"/>
                  </a:moveTo>
                  <a:lnTo>
                    <a:pt x="0" y="5"/>
                  </a:lnTo>
                  <a:lnTo>
                    <a:pt x="14" y="0"/>
                  </a:lnTo>
                  <a:lnTo>
                    <a:pt x="78" y="205"/>
                  </a:lnTo>
                  <a:lnTo>
                    <a:pt x="64" y="209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Freeform: Shape 74"/>
            <p:cNvSpPr/>
            <p:nvPr/>
          </p:nvSpPr>
          <p:spPr bwMode="auto">
            <a:xfrm>
              <a:off x="5159674" y="3013716"/>
              <a:ext cx="1339307" cy="794944"/>
            </a:xfrm>
            <a:custGeom>
              <a:avLst/>
              <a:gdLst>
                <a:gd name="T0" fmla="*/ 23 w 740"/>
                <a:gd name="T1" fmla="*/ 163 h 439"/>
                <a:gd name="T2" fmla="*/ 644 w 740"/>
                <a:gd name="T3" fmla="*/ 433 h 439"/>
                <a:gd name="T4" fmla="*/ 693 w 740"/>
                <a:gd name="T5" fmla="*/ 412 h 439"/>
                <a:gd name="T6" fmla="*/ 733 w 740"/>
                <a:gd name="T7" fmla="*/ 308 h 439"/>
                <a:gd name="T8" fmla="*/ 710 w 740"/>
                <a:gd name="T9" fmla="*/ 265 h 439"/>
                <a:gd name="T10" fmla="*/ 114 w 740"/>
                <a:gd name="T11" fmla="*/ 10 h 439"/>
                <a:gd name="T12" fmla="*/ 67 w 740"/>
                <a:gd name="T13" fmla="*/ 22 h 439"/>
                <a:gd name="T14" fmla="*/ 10 w 740"/>
                <a:gd name="T15" fmla="*/ 117 h 439"/>
                <a:gd name="T16" fmla="*/ 23 w 740"/>
                <a:gd name="T17" fmla="*/ 163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0" h="439">
                  <a:moveTo>
                    <a:pt x="23" y="163"/>
                  </a:moveTo>
                  <a:cubicBezTo>
                    <a:pt x="213" y="271"/>
                    <a:pt x="421" y="362"/>
                    <a:pt x="644" y="433"/>
                  </a:cubicBezTo>
                  <a:cubicBezTo>
                    <a:pt x="663" y="439"/>
                    <a:pt x="686" y="430"/>
                    <a:pt x="693" y="412"/>
                  </a:cubicBezTo>
                  <a:cubicBezTo>
                    <a:pt x="707" y="377"/>
                    <a:pt x="720" y="343"/>
                    <a:pt x="733" y="308"/>
                  </a:cubicBezTo>
                  <a:cubicBezTo>
                    <a:pt x="740" y="290"/>
                    <a:pt x="729" y="271"/>
                    <a:pt x="710" y="265"/>
                  </a:cubicBezTo>
                  <a:cubicBezTo>
                    <a:pt x="496" y="199"/>
                    <a:pt x="297" y="112"/>
                    <a:pt x="114" y="10"/>
                  </a:cubicBezTo>
                  <a:cubicBezTo>
                    <a:pt x="97" y="0"/>
                    <a:pt x="77" y="6"/>
                    <a:pt x="67" y="22"/>
                  </a:cubicBezTo>
                  <a:cubicBezTo>
                    <a:pt x="49" y="54"/>
                    <a:pt x="30" y="85"/>
                    <a:pt x="10" y="117"/>
                  </a:cubicBezTo>
                  <a:cubicBezTo>
                    <a:pt x="0" y="132"/>
                    <a:pt x="6" y="153"/>
                    <a:pt x="23" y="163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Freeform: Shape 75"/>
            <p:cNvSpPr/>
            <p:nvPr/>
          </p:nvSpPr>
          <p:spPr bwMode="auto">
            <a:xfrm>
              <a:off x="6322711" y="3504507"/>
              <a:ext cx="226386" cy="317978"/>
            </a:xfrm>
            <a:custGeom>
              <a:avLst/>
              <a:gdLst>
                <a:gd name="T0" fmla="*/ 23 w 125"/>
                <a:gd name="T1" fmla="*/ 73 h 176"/>
                <a:gd name="T2" fmla="*/ 82 w 125"/>
                <a:gd name="T3" fmla="*/ 5 h 176"/>
                <a:gd name="T4" fmla="*/ 125 w 125"/>
                <a:gd name="T5" fmla="*/ 18 h 176"/>
                <a:gd name="T6" fmla="*/ 101 w 125"/>
                <a:gd name="T7" fmla="*/ 97 h 176"/>
                <a:gd name="T8" fmla="*/ 76 w 125"/>
                <a:gd name="T9" fmla="*/ 176 h 176"/>
                <a:gd name="T10" fmla="*/ 33 w 125"/>
                <a:gd name="T11" fmla="*/ 163 h 176"/>
                <a:gd name="T12" fmla="*/ 23 w 125"/>
                <a:gd name="T13" fmla="*/ 7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" h="176">
                  <a:moveTo>
                    <a:pt x="23" y="73"/>
                  </a:moveTo>
                  <a:cubicBezTo>
                    <a:pt x="45" y="0"/>
                    <a:pt x="82" y="5"/>
                    <a:pt x="82" y="5"/>
                  </a:cubicBezTo>
                  <a:cubicBezTo>
                    <a:pt x="125" y="18"/>
                    <a:pt x="125" y="18"/>
                    <a:pt x="125" y="18"/>
                  </a:cubicBezTo>
                  <a:cubicBezTo>
                    <a:pt x="101" y="97"/>
                    <a:pt x="101" y="97"/>
                    <a:pt x="101" y="97"/>
                  </a:cubicBezTo>
                  <a:cubicBezTo>
                    <a:pt x="76" y="176"/>
                    <a:pt x="76" y="176"/>
                    <a:pt x="76" y="176"/>
                  </a:cubicBezTo>
                  <a:cubicBezTo>
                    <a:pt x="33" y="163"/>
                    <a:pt x="33" y="163"/>
                    <a:pt x="33" y="163"/>
                  </a:cubicBezTo>
                  <a:cubicBezTo>
                    <a:pt x="33" y="163"/>
                    <a:pt x="0" y="145"/>
                    <a:pt x="23" y="73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Freeform: Shape 76"/>
            <p:cNvSpPr/>
            <p:nvPr/>
          </p:nvSpPr>
          <p:spPr bwMode="auto">
            <a:xfrm>
              <a:off x="6376284" y="3506235"/>
              <a:ext cx="292055" cy="375007"/>
            </a:xfrm>
            <a:custGeom>
              <a:avLst/>
              <a:gdLst>
                <a:gd name="T0" fmla="*/ 105 w 162"/>
                <a:gd name="T1" fmla="*/ 207 h 207"/>
                <a:gd name="T2" fmla="*/ 162 w 162"/>
                <a:gd name="T3" fmla="*/ 24 h 207"/>
                <a:gd name="T4" fmla="*/ 135 w 162"/>
                <a:gd name="T5" fmla="*/ 16 h 207"/>
                <a:gd name="T6" fmla="*/ 15 w 162"/>
                <a:gd name="T7" fmla="*/ 79 h 207"/>
                <a:gd name="T8" fmla="*/ 78 w 162"/>
                <a:gd name="T9" fmla="*/ 199 h 207"/>
                <a:gd name="T10" fmla="*/ 105 w 162"/>
                <a:gd name="T11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207">
                  <a:moveTo>
                    <a:pt x="105" y="207"/>
                  </a:moveTo>
                  <a:cubicBezTo>
                    <a:pt x="162" y="24"/>
                    <a:pt x="162" y="24"/>
                    <a:pt x="162" y="24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85" y="0"/>
                    <a:pt x="31" y="28"/>
                    <a:pt x="15" y="79"/>
                  </a:cubicBezTo>
                  <a:cubicBezTo>
                    <a:pt x="0" y="129"/>
                    <a:pt x="28" y="183"/>
                    <a:pt x="78" y="199"/>
                  </a:cubicBezTo>
                  <a:lnTo>
                    <a:pt x="105" y="207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Freeform: Shape 77"/>
            <p:cNvSpPr/>
            <p:nvPr/>
          </p:nvSpPr>
          <p:spPr bwMode="auto">
            <a:xfrm>
              <a:off x="6562923" y="3537341"/>
              <a:ext cx="134795" cy="361182"/>
            </a:xfrm>
            <a:custGeom>
              <a:avLst/>
              <a:gdLst>
                <a:gd name="T0" fmla="*/ 14 w 78"/>
                <a:gd name="T1" fmla="*/ 209 h 209"/>
                <a:gd name="T2" fmla="*/ 78 w 78"/>
                <a:gd name="T3" fmla="*/ 5 h 209"/>
                <a:gd name="T4" fmla="*/ 64 w 78"/>
                <a:gd name="T5" fmla="*/ 0 h 209"/>
                <a:gd name="T6" fmla="*/ 0 w 78"/>
                <a:gd name="T7" fmla="*/ 205 h 209"/>
                <a:gd name="T8" fmla="*/ 14 w 78"/>
                <a:gd name="T9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209">
                  <a:moveTo>
                    <a:pt x="14" y="209"/>
                  </a:moveTo>
                  <a:lnTo>
                    <a:pt x="78" y="5"/>
                  </a:lnTo>
                  <a:lnTo>
                    <a:pt x="64" y="0"/>
                  </a:lnTo>
                  <a:lnTo>
                    <a:pt x="0" y="205"/>
                  </a:lnTo>
                  <a:lnTo>
                    <a:pt x="14" y="209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Rectangle 78"/>
            <p:cNvSpPr/>
            <p:nvPr/>
          </p:nvSpPr>
          <p:spPr bwMode="auto">
            <a:xfrm>
              <a:off x="6016831" y="3153694"/>
              <a:ext cx="164173" cy="41475"/>
            </a:xfrm>
            <a:prstGeom prst="rect">
              <a:avLst/>
            </a:prstGeom>
            <a:solidFill>
              <a:srgbClr val="B9B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7" name="Freeform: Shape 79"/>
            <p:cNvSpPr/>
            <p:nvPr/>
          </p:nvSpPr>
          <p:spPr bwMode="auto">
            <a:xfrm>
              <a:off x="5702309" y="3145054"/>
              <a:ext cx="397472" cy="93320"/>
            </a:xfrm>
            <a:custGeom>
              <a:avLst/>
              <a:gdLst>
                <a:gd name="T0" fmla="*/ 230 w 230"/>
                <a:gd name="T1" fmla="*/ 0 h 54"/>
                <a:gd name="T2" fmla="*/ 169 w 230"/>
                <a:gd name="T3" fmla="*/ 54 h 54"/>
                <a:gd name="T4" fmla="*/ 0 w 230"/>
                <a:gd name="T5" fmla="*/ 5 h 54"/>
                <a:gd name="T6" fmla="*/ 230 w 230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0" h="54">
                  <a:moveTo>
                    <a:pt x="230" y="0"/>
                  </a:moveTo>
                  <a:lnTo>
                    <a:pt x="169" y="54"/>
                  </a:lnTo>
                  <a:lnTo>
                    <a:pt x="0" y="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Freeform: Shape 80"/>
            <p:cNvSpPr/>
            <p:nvPr/>
          </p:nvSpPr>
          <p:spPr bwMode="auto">
            <a:xfrm>
              <a:off x="6099781" y="3145054"/>
              <a:ext cx="395743" cy="93320"/>
            </a:xfrm>
            <a:custGeom>
              <a:avLst/>
              <a:gdLst>
                <a:gd name="T0" fmla="*/ 0 w 229"/>
                <a:gd name="T1" fmla="*/ 0 h 54"/>
                <a:gd name="T2" fmla="*/ 60 w 229"/>
                <a:gd name="T3" fmla="*/ 54 h 54"/>
                <a:gd name="T4" fmla="*/ 229 w 229"/>
                <a:gd name="T5" fmla="*/ 5 h 54"/>
                <a:gd name="T6" fmla="*/ 0 w 229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9" h="54">
                  <a:moveTo>
                    <a:pt x="0" y="0"/>
                  </a:moveTo>
                  <a:lnTo>
                    <a:pt x="60" y="54"/>
                  </a:lnTo>
                  <a:lnTo>
                    <a:pt x="22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1865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719962" y="2050755"/>
            <a:ext cx="10756344" cy="3240818"/>
            <a:chOff x="539750" y="1538009"/>
            <a:chExt cx="8067701" cy="2430747"/>
          </a:xfrm>
        </p:grpSpPr>
        <p:grpSp>
          <p:nvGrpSpPr>
            <p:cNvPr id="2" name="组合 1"/>
            <p:cNvGrpSpPr/>
            <p:nvPr/>
          </p:nvGrpSpPr>
          <p:grpSpPr>
            <a:xfrm>
              <a:off x="539750" y="1538009"/>
              <a:ext cx="2762968" cy="2430747"/>
              <a:chOff x="539750" y="1538009"/>
              <a:chExt cx="2762968" cy="2430747"/>
            </a:xfrm>
          </p:grpSpPr>
          <p:sp>
            <p:nvSpPr>
              <p:cNvPr id="4" name="Rectangle 5"/>
              <p:cNvSpPr/>
              <p:nvPr/>
            </p:nvSpPr>
            <p:spPr>
              <a:xfrm>
                <a:off x="2764897" y="1538009"/>
                <a:ext cx="537821" cy="53782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sz="1865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" name="Freeform: Shape 6"/>
              <p:cNvSpPr/>
              <p:nvPr/>
            </p:nvSpPr>
            <p:spPr bwMode="auto">
              <a:xfrm>
                <a:off x="2901618" y="1662979"/>
                <a:ext cx="263966" cy="266721"/>
              </a:xfrm>
              <a:custGeom>
                <a:avLst/>
                <a:gdLst>
                  <a:gd name="T0" fmla="*/ 138 w 306"/>
                  <a:gd name="T1" fmla="*/ 226 h 309"/>
                  <a:gd name="T2" fmla="*/ 149 w 306"/>
                  <a:gd name="T3" fmla="*/ 229 h 309"/>
                  <a:gd name="T4" fmla="*/ 198 w 306"/>
                  <a:gd name="T5" fmla="*/ 216 h 309"/>
                  <a:gd name="T6" fmla="*/ 226 w 306"/>
                  <a:gd name="T7" fmla="*/ 169 h 309"/>
                  <a:gd name="T8" fmla="*/ 215 w 306"/>
                  <a:gd name="T9" fmla="*/ 147 h 309"/>
                  <a:gd name="T10" fmla="*/ 171 w 306"/>
                  <a:gd name="T11" fmla="*/ 209 h 309"/>
                  <a:gd name="T12" fmla="*/ 138 w 306"/>
                  <a:gd name="T13" fmla="*/ 226 h 309"/>
                  <a:gd name="T14" fmla="*/ 80 w 306"/>
                  <a:gd name="T15" fmla="*/ 107 h 309"/>
                  <a:gd name="T16" fmla="*/ 142 w 306"/>
                  <a:gd name="T17" fmla="*/ 15 h 309"/>
                  <a:gd name="T18" fmla="*/ 164 w 306"/>
                  <a:gd name="T19" fmla="*/ 16 h 309"/>
                  <a:gd name="T20" fmla="*/ 225 w 306"/>
                  <a:gd name="T21" fmla="*/ 107 h 309"/>
                  <a:gd name="T22" fmla="*/ 241 w 306"/>
                  <a:gd name="T23" fmla="*/ 153 h 309"/>
                  <a:gd name="T24" fmla="*/ 193 w 306"/>
                  <a:gd name="T25" fmla="*/ 237 h 309"/>
                  <a:gd name="T26" fmla="*/ 112 w 306"/>
                  <a:gd name="T27" fmla="*/ 237 h 309"/>
                  <a:gd name="T28" fmla="*/ 65 w 306"/>
                  <a:gd name="T29" fmla="*/ 153 h 309"/>
                  <a:gd name="T30" fmla="*/ 80 w 306"/>
                  <a:gd name="T31" fmla="*/ 107 h 309"/>
                  <a:gd name="T32" fmla="*/ 153 w 306"/>
                  <a:gd name="T33" fmla="*/ 277 h 309"/>
                  <a:gd name="T34" fmla="*/ 238 w 306"/>
                  <a:gd name="T35" fmla="*/ 257 h 309"/>
                  <a:gd name="T36" fmla="*/ 237 w 306"/>
                  <a:gd name="T37" fmla="*/ 226 h 309"/>
                  <a:gd name="T38" fmla="*/ 234 w 306"/>
                  <a:gd name="T39" fmla="*/ 224 h 309"/>
                  <a:gd name="T40" fmla="*/ 246 w 306"/>
                  <a:gd name="T41" fmla="*/ 205 h 309"/>
                  <a:gd name="T42" fmla="*/ 295 w 306"/>
                  <a:gd name="T43" fmla="*/ 260 h 309"/>
                  <a:gd name="T44" fmla="*/ 252 w 306"/>
                  <a:gd name="T45" fmla="*/ 294 h 309"/>
                  <a:gd name="T46" fmla="*/ 153 w 306"/>
                  <a:gd name="T47" fmla="*/ 309 h 309"/>
                  <a:gd name="T48" fmla="*/ 53 w 306"/>
                  <a:gd name="T49" fmla="*/ 294 h 309"/>
                  <a:gd name="T50" fmla="*/ 10 w 306"/>
                  <a:gd name="T51" fmla="*/ 260 h 309"/>
                  <a:gd name="T52" fmla="*/ 60 w 306"/>
                  <a:gd name="T53" fmla="*/ 205 h 309"/>
                  <a:gd name="T54" fmla="*/ 71 w 306"/>
                  <a:gd name="T55" fmla="*/ 224 h 309"/>
                  <a:gd name="T56" fmla="*/ 69 w 306"/>
                  <a:gd name="T57" fmla="*/ 226 h 309"/>
                  <a:gd name="T58" fmla="*/ 67 w 306"/>
                  <a:gd name="T59" fmla="*/ 257 h 309"/>
                  <a:gd name="T60" fmla="*/ 153 w 306"/>
                  <a:gd name="T61" fmla="*/ 277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06" h="309">
                    <a:moveTo>
                      <a:pt x="138" y="226"/>
                    </a:moveTo>
                    <a:cubicBezTo>
                      <a:pt x="141" y="227"/>
                      <a:pt x="145" y="229"/>
                      <a:pt x="149" y="229"/>
                    </a:cubicBezTo>
                    <a:cubicBezTo>
                      <a:pt x="164" y="232"/>
                      <a:pt x="182" y="227"/>
                      <a:pt x="198" y="216"/>
                    </a:cubicBezTo>
                    <a:cubicBezTo>
                      <a:pt x="215" y="204"/>
                      <a:pt x="226" y="186"/>
                      <a:pt x="226" y="169"/>
                    </a:cubicBezTo>
                    <a:cubicBezTo>
                      <a:pt x="226" y="160"/>
                      <a:pt x="220" y="151"/>
                      <a:pt x="215" y="147"/>
                    </a:cubicBezTo>
                    <a:cubicBezTo>
                      <a:pt x="210" y="170"/>
                      <a:pt x="193" y="193"/>
                      <a:pt x="171" y="209"/>
                    </a:cubicBezTo>
                    <a:cubicBezTo>
                      <a:pt x="160" y="216"/>
                      <a:pt x="149" y="222"/>
                      <a:pt x="138" y="226"/>
                    </a:cubicBezTo>
                    <a:close/>
                    <a:moveTo>
                      <a:pt x="80" y="107"/>
                    </a:moveTo>
                    <a:cubicBezTo>
                      <a:pt x="98" y="76"/>
                      <a:pt x="122" y="47"/>
                      <a:pt x="142" y="15"/>
                    </a:cubicBezTo>
                    <a:cubicBezTo>
                      <a:pt x="151" y="1"/>
                      <a:pt x="154" y="0"/>
                      <a:pt x="164" y="16"/>
                    </a:cubicBezTo>
                    <a:cubicBezTo>
                      <a:pt x="183" y="47"/>
                      <a:pt x="207" y="76"/>
                      <a:pt x="225" y="107"/>
                    </a:cubicBezTo>
                    <a:cubicBezTo>
                      <a:pt x="234" y="122"/>
                      <a:pt x="241" y="138"/>
                      <a:pt x="241" y="153"/>
                    </a:cubicBezTo>
                    <a:cubicBezTo>
                      <a:pt x="241" y="190"/>
                      <a:pt x="221" y="222"/>
                      <a:pt x="193" y="237"/>
                    </a:cubicBezTo>
                    <a:cubicBezTo>
                      <a:pt x="167" y="251"/>
                      <a:pt x="137" y="251"/>
                      <a:pt x="112" y="237"/>
                    </a:cubicBezTo>
                    <a:cubicBezTo>
                      <a:pt x="84" y="221"/>
                      <a:pt x="65" y="190"/>
                      <a:pt x="65" y="153"/>
                    </a:cubicBezTo>
                    <a:cubicBezTo>
                      <a:pt x="65" y="138"/>
                      <a:pt x="71" y="122"/>
                      <a:pt x="80" y="107"/>
                    </a:cubicBezTo>
                    <a:close/>
                    <a:moveTo>
                      <a:pt x="153" y="277"/>
                    </a:moveTo>
                    <a:cubicBezTo>
                      <a:pt x="178" y="277"/>
                      <a:pt x="218" y="273"/>
                      <a:pt x="238" y="257"/>
                    </a:cubicBezTo>
                    <a:cubicBezTo>
                      <a:pt x="251" y="247"/>
                      <a:pt x="250" y="236"/>
                      <a:pt x="237" y="226"/>
                    </a:cubicBezTo>
                    <a:cubicBezTo>
                      <a:pt x="236" y="226"/>
                      <a:pt x="235" y="225"/>
                      <a:pt x="234" y="224"/>
                    </a:cubicBezTo>
                    <a:cubicBezTo>
                      <a:pt x="239" y="218"/>
                      <a:pt x="243" y="212"/>
                      <a:pt x="246" y="205"/>
                    </a:cubicBezTo>
                    <a:cubicBezTo>
                      <a:pt x="267" y="213"/>
                      <a:pt x="306" y="232"/>
                      <a:pt x="295" y="260"/>
                    </a:cubicBezTo>
                    <a:cubicBezTo>
                      <a:pt x="289" y="277"/>
                      <a:pt x="268" y="288"/>
                      <a:pt x="252" y="294"/>
                    </a:cubicBezTo>
                    <a:cubicBezTo>
                      <a:pt x="225" y="304"/>
                      <a:pt x="189" y="309"/>
                      <a:pt x="153" y="309"/>
                    </a:cubicBezTo>
                    <a:cubicBezTo>
                      <a:pt x="116" y="309"/>
                      <a:pt x="80" y="304"/>
                      <a:pt x="53" y="294"/>
                    </a:cubicBezTo>
                    <a:cubicBezTo>
                      <a:pt x="38" y="288"/>
                      <a:pt x="16" y="277"/>
                      <a:pt x="10" y="260"/>
                    </a:cubicBezTo>
                    <a:cubicBezTo>
                      <a:pt x="0" y="232"/>
                      <a:pt x="38" y="213"/>
                      <a:pt x="60" y="205"/>
                    </a:cubicBezTo>
                    <a:cubicBezTo>
                      <a:pt x="63" y="212"/>
                      <a:pt x="67" y="218"/>
                      <a:pt x="71" y="224"/>
                    </a:cubicBezTo>
                    <a:cubicBezTo>
                      <a:pt x="70" y="225"/>
                      <a:pt x="70" y="226"/>
                      <a:pt x="69" y="226"/>
                    </a:cubicBezTo>
                    <a:cubicBezTo>
                      <a:pt x="56" y="236"/>
                      <a:pt x="54" y="247"/>
                      <a:pt x="67" y="257"/>
                    </a:cubicBezTo>
                    <a:cubicBezTo>
                      <a:pt x="88" y="273"/>
                      <a:pt x="128" y="277"/>
                      <a:pt x="153" y="27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sz="1865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Freeform: Shape 7"/>
              <p:cNvSpPr/>
              <p:nvPr/>
            </p:nvSpPr>
            <p:spPr bwMode="auto">
              <a:xfrm rot="5400000">
                <a:off x="2764117" y="1536634"/>
                <a:ext cx="534243" cy="536996"/>
              </a:xfrm>
              <a:custGeom>
                <a:avLst/>
                <a:gdLst>
                  <a:gd name="T0" fmla="*/ 388 w 388"/>
                  <a:gd name="T1" fmla="*/ 390 h 390"/>
                  <a:gd name="T2" fmla="*/ 0 w 388"/>
                  <a:gd name="T3" fmla="*/ 0 h 390"/>
                  <a:gd name="T4" fmla="*/ 388 w 388"/>
                  <a:gd name="T5" fmla="*/ 0 h 390"/>
                  <a:gd name="T6" fmla="*/ 388 w 388"/>
                  <a:gd name="T7" fmla="*/ 39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8" h="390">
                    <a:moveTo>
                      <a:pt x="388" y="390"/>
                    </a:moveTo>
                    <a:lnTo>
                      <a:pt x="0" y="0"/>
                    </a:lnTo>
                    <a:lnTo>
                      <a:pt x="388" y="0"/>
                    </a:lnTo>
                    <a:lnTo>
                      <a:pt x="388" y="39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  <a:alpha val="29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sz="1865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7" name="Group 1"/>
              <p:cNvGrpSpPr/>
              <p:nvPr/>
            </p:nvGrpSpPr>
            <p:grpSpPr>
              <a:xfrm>
                <a:off x="539750" y="1544788"/>
                <a:ext cx="2039575" cy="567683"/>
                <a:chOff x="719667" y="2059717"/>
                <a:chExt cx="2719433" cy="756911"/>
              </a:xfrm>
            </p:grpSpPr>
            <p:sp>
              <p:nvSpPr>
                <p:cNvPr id="99" name="TextBox 18"/>
                <p:cNvSpPr txBox="1"/>
                <p:nvPr/>
              </p:nvSpPr>
              <p:spPr>
                <a:xfrm>
                  <a:off x="2207994" y="2059717"/>
                  <a:ext cx="123110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b" anchorCtr="0">
                  <a:normAutofit/>
                </a:bodyPr>
                <a:lstStyle/>
                <a:p>
                  <a:pPr algn="r" defTabSz="866775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600" b="1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标题文本预设</a:t>
                  </a:r>
                  <a:endParaRPr lang="zh-CN" altLang="en-US" sz="1600" b="1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0" name="Rectangle 19"/>
                <p:cNvSpPr/>
                <p:nvPr/>
              </p:nvSpPr>
              <p:spPr>
                <a:xfrm>
                  <a:off x="719667" y="2308797"/>
                  <a:ext cx="2719433" cy="507831"/>
                </a:xfrm>
                <a:prstGeom prst="rect">
                  <a:avLst/>
                </a:prstGeom>
              </p:spPr>
              <p:txBody>
                <a:bodyPr wrap="square" lIns="0" tIns="0" rIns="0" bIns="0" anchor="t" anchorCtr="0">
                  <a:normAutofit/>
                </a:bodyPr>
                <a:lstStyle/>
                <a:p>
                  <a:pPr algn="r" defTabSz="866775" fontAlgn="base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此部分内容作为文字排版占位显示</a:t>
                  </a:r>
                  <a:b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</a:br>
                  <a: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（建议使用主题字体）</a:t>
                  </a:r>
                  <a:endParaRPr lang="zh-CN" altLang="en-US" sz="10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8" name="Rectangle 104"/>
              <p:cNvSpPr/>
              <p:nvPr/>
            </p:nvSpPr>
            <p:spPr>
              <a:xfrm>
                <a:off x="2764897" y="2469817"/>
                <a:ext cx="537821" cy="53782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sz="1865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Freeform: Shape 105"/>
              <p:cNvSpPr/>
              <p:nvPr/>
            </p:nvSpPr>
            <p:spPr bwMode="auto">
              <a:xfrm>
                <a:off x="2916653" y="2602642"/>
                <a:ext cx="247650" cy="254794"/>
              </a:xfrm>
              <a:custGeom>
                <a:avLst/>
                <a:gdLst>
                  <a:gd name="T0" fmla="*/ 26 w 88"/>
                  <a:gd name="T1" fmla="*/ 68 h 90"/>
                  <a:gd name="T2" fmla="*/ 8 w 88"/>
                  <a:gd name="T3" fmla="*/ 86 h 90"/>
                  <a:gd name="T4" fmla="*/ 1 w 88"/>
                  <a:gd name="T5" fmla="*/ 89 h 90"/>
                  <a:gd name="T6" fmla="*/ 4 w 88"/>
                  <a:gd name="T7" fmla="*/ 82 h 90"/>
                  <a:gd name="T8" fmla="*/ 21 w 88"/>
                  <a:gd name="T9" fmla="*/ 64 h 90"/>
                  <a:gd name="T10" fmla="*/ 0 w 88"/>
                  <a:gd name="T11" fmla="*/ 44 h 90"/>
                  <a:gd name="T12" fmla="*/ 23 w 88"/>
                  <a:gd name="T13" fmla="*/ 44 h 90"/>
                  <a:gd name="T14" fmla="*/ 54 w 88"/>
                  <a:gd name="T15" fmla="*/ 16 h 90"/>
                  <a:gd name="T16" fmla="*/ 49 w 88"/>
                  <a:gd name="T17" fmla="*/ 12 h 90"/>
                  <a:gd name="T18" fmla="*/ 49 w 88"/>
                  <a:gd name="T19" fmla="*/ 3 h 90"/>
                  <a:gd name="T20" fmla="*/ 58 w 88"/>
                  <a:gd name="T21" fmla="*/ 2 h 90"/>
                  <a:gd name="T22" fmla="*/ 86 w 88"/>
                  <a:gd name="T23" fmla="*/ 29 h 90"/>
                  <a:gd name="T24" fmla="*/ 86 w 88"/>
                  <a:gd name="T25" fmla="*/ 38 h 90"/>
                  <a:gd name="T26" fmla="*/ 77 w 88"/>
                  <a:gd name="T27" fmla="*/ 38 h 90"/>
                  <a:gd name="T28" fmla="*/ 72 w 88"/>
                  <a:gd name="T29" fmla="*/ 34 h 90"/>
                  <a:gd name="T30" fmla="*/ 45 w 88"/>
                  <a:gd name="T31" fmla="*/ 66 h 90"/>
                  <a:gd name="T32" fmla="*/ 46 w 88"/>
                  <a:gd name="T33" fmla="*/ 88 h 90"/>
                  <a:gd name="T34" fmla="*/ 26 w 88"/>
                  <a:gd name="T35" fmla="*/ 68 h 90"/>
                  <a:gd name="T36" fmla="*/ 55 w 88"/>
                  <a:gd name="T37" fmla="*/ 31 h 90"/>
                  <a:gd name="T38" fmla="*/ 55 w 88"/>
                  <a:gd name="T39" fmla="*/ 26 h 90"/>
                  <a:gd name="T40" fmla="*/ 55 w 88"/>
                  <a:gd name="T41" fmla="*/ 26 h 90"/>
                  <a:gd name="T42" fmla="*/ 51 w 88"/>
                  <a:gd name="T43" fmla="*/ 26 h 90"/>
                  <a:gd name="T44" fmla="*/ 32 w 88"/>
                  <a:gd name="T45" fmla="*/ 43 h 90"/>
                  <a:gd name="T46" fmla="*/ 32 w 88"/>
                  <a:gd name="T47" fmla="*/ 48 h 90"/>
                  <a:gd name="T48" fmla="*/ 32 w 88"/>
                  <a:gd name="T49" fmla="*/ 48 h 90"/>
                  <a:gd name="T50" fmla="*/ 37 w 88"/>
                  <a:gd name="T51" fmla="*/ 48 h 90"/>
                  <a:gd name="T52" fmla="*/ 55 w 88"/>
                  <a:gd name="T53" fmla="*/ 3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90">
                    <a:moveTo>
                      <a:pt x="26" y="68"/>
                    </a:moveTo>
                    <a:cubicBezTo>
                      <a:pt x="8" y="86"/>
                      <a:pt x="8" y="86"/>
                      <a:pt x="8" y="86"/>
                    </a:cubicBezTo>
                    <a:cubicBezTo>
                      <a:pt x="6" y="89"/>
                      <a:pt x="3" y="90"/>
                      <a:pt x="1" y="89"/>
                    </a:cubicBezTo>
                    <a:cubicBezTo>
                      <a:pt x="0" y="88"/>
                      <a:pt x="1" y="84"/>
                      <a:pt x="4" y="82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3" y="41"/>
                      <a:pt x="13" y="41"/>
                      <a:pt x="23" y="44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7" y="9"/>
                      <a:pt x="47" y="5"/>
                      <a:pt x="49" y="3"/>
                    </a:cubicBezTo>
                    <a:cubicBezTo>
                      <a:pt x="52" y="0"/>
                      <a:pt x="56" y="0"/>
                      <a:pt x="58" y="2"/>
                    </a:cubicBezTo>
                    <a:cubicBezTo>
                      <a:pt x="86" y="29"/>
                      <a:pt x="86" y="29"/>
                      <a:pt x="86" y="29"/>
                    </a:cubicBezTo>
                    <a:cubicBezTo>
                      <a:pt x="88" y="31"/>
                      <a:pt x="88" y="35"/>
                      <a:pt x="86" y="38"/>
                    </a:cubicBezTo>
                    <a:cubicBezTo>
                      <a:pt x="83" y="40"/>
                      <a:pt x="79" y="41"/>
                      <a:pt x="77" y="38"/>
                    </a:cubicBezTo>
                    <a:cubicBezTo>
                      <a:pt x="72" y="34"/>
                      <a:pt x="72" y="34"/>
                      <a:pt x="72" y="34"/>
                    </a:cubicBezTo>
                    <a:cubicBezTo>
                      <a:pt x="45" y="66"/>
                      <a:pt x="45" y="66"/>
                      <a:pt x="45" y="66"/>
                    </a:cubicBezTo>
                    <a:cubicBezTo>
                      <a:pt x="49" y="76"/>
                      <a:pt x="49" y="86"/>
                      <a:pt x="46" y="88"/>
                    </a:cubicBezTo>
                    <a:lnTo>
                      <a:pt x="26" y="68"/>
                    </a:lnTo>
                    <a:close/>
                    <a:moveTo>
                      <a:pt x="55" y="31"/>
                    </a:moveTo>
                    <a:cubicBezTo>
                      <a:pt x="57" y="30"/>
                      <a:pt x="57" y="28"/>
                      <a:pt x="55" y="26"/>
                    </a:cubicBezTo>
                    <a:cubicBezTo>
                      <a:pt x="55" y="26"/>
                      <a:pt x="55" y="26"/>
                      <a:pt x="55" y="26"/>
                    </a:cubicBezTo>
                    <a:cubicBezTo>
                      <a:pt x="54" y="25"/>
                      <a:pt x="52" y="25"/>
                      <a:pt x="51" y="26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1" y="45"/>
                      <a:pt x="31" y="47"/>
                      <a:pt x="32" y="48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3" y="49"/>
                      <a:pt x="35" y="49"/>
                      <a:pt x="37" y="48"/>
                    </a:cubicBezTo>
                    <a:lnTo>
                      <a:pt x="55" y="3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sz="1865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: Shape 103"/>
              <p:cNvSpPr/>
              <p:nvPr/>
            </p:nvSpPr>
            <p:spPr bwMode="auto">
              <a:xfrm rot="5400000">
                <a:off x="2764117" y="2473288"/>
                <a:ext cx="534243" cy="536996"/>
              </a:xfrm>
              <a:custGeom>
                <a:avLst/>
                <a:gdLst>
                  <a:gd name="T0" fmla="*/ 388 w 388"/>
                  <a:gd name="T1" fmla="*/ 390 h 390"/>
                  <a:gd name="T2" fmla="*/ 0 w 388"/>
                  <a:gd name="T3" fmla="*/ 0 h 390"/>
                  <a:gd name="T4" fmla="*/ 388 w 388"/>
                  <a:gd name="T5" fmla="*/ 0 h 390"/>
                  <a:gd name="T6" fmla="*/ 388 w 388"/>
                  <a:gd name="T7" fmla="*/ 39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8" h="390">
                    <a:moveTo>
                      <a:pt x="388" y="390"/>
                    </a:moveTo>
                    <a:lnTo>
                      <a:pt x="0" y="0"/>
                    </a:lnTo>
                    <a:lnTo>
                      <a:pt x="388" y="0"/>
                    </a:lnTo>
                    <a:lnTo>
                      <a:pt x="388" y="39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  <a:alpha val="29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sz="1865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Rectangle 109"/>
              <p:cNvSpPr/>
              <p:nvPr/>
            </p:nvSpPr>
            <p:spPr>
              <a:xfrm>
                <a:off x="2764897" y="3377991"/>
                <a:ext cx="537821" cy="53782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sz="1865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: Shape 110"/>
              <p:cNvSpPr/>
              <p:nvPr/>
            </p:nvSpPr>
            <p:spPr>
              <a:xfrm>
                <a:off x="2874856" y="3487527"/>
                <a:ext cx="310283" cy="290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3" h="21440" extrusionOk="0">
                    <a:moveTo>
                      <a:pt x="20097" y="14373"/>
                    </a:moveTo>
                    <a:lnTo>
                      <a:pt x="15990" y="12571"/>
                    </a:lnTo>
                    <a:lnTo>
                      <a:pt x="16463" y="14008"/>
                    </a:lnTo>
                    <a:cubicBezTo>
                      <a:pt x="16439" y="15532"/>
                      <a:pt x="13726" y="16745"/>
                      <a:pt x="10496" y="16745"/>
                    </a:cubicBezTo>
                    <a:cubicBezTo>
                      <a:pt x="7268" y="16745"/>
                      <a:pt x="4553" y="15532"/>
                      <a:pt x="4529" y="14008"/>
                    </a:cubicBezTo>
                    <a:lnTo>
                      <a:pt x="5002" y="12571"/>
                    </a:lnTo>
                    <a:lnTo>
                      <a:pt x="895" y="14373"/>
                    </a:lnTo>
                    <a:cubicBezTo>
                      <a:pt x="-255" y="14878"/>
                      <a:pt x="-304" y="15814"/>
                      <a:pt x="789" y="16451"/>
                    </a:cubicBezTo>
                    <a:lnTo>
                      <a:pt x="8511" y="20962"/>
                    </a:lnTo>
                    <a:cubicBezTo>
                      <a:pt x="9602" y="21600"/>
                      <a:pt x="11390" y="21600"/>
                      <a:pt x="12481" y="20962"/>
                    </a:cubicBezTo>
                    <a:lnTo>
                      <a:pt x="20205" y="16451"/>
                    </a:lnTo>
                    <a:cubicBezTo>
                      <a:pt x="21296" y="15814"/>
                      <a:pt x="21247" y="14878"/>
                      <a:pt x="20097" y="14373"/>
                    </a:cubicBezTo>
                    <a:close/>
                    <a:moveTo>
                      <a:pt x="10496" y="5209"/>
                    </a:moveTo>
                    <a:cubicBezTo>
                      <a:pt x="11724" y="5209"/>
                      <a:pt x="12866" y="4796"/>
                      <a:pt x="13199" y="4152"/>
                    </a:cubicBezTo>
                    <a:cubicBezTo>
                      <a:pt x="12739" y="2744"/>
                      <a:pt x="12343" y="1535"/>
                      <a:pt x="12094" y="773"/>
                    </a:cubicBezTo>
                    <a:cubicBezTo>
                      <a:pt x="11927" y="264"/>
                      <a:pt x="11175" y="0"/>
                      <a:pt x="10496" y="0"/>
                    </a:cubicBezTo>
                    <a:cubicBezTo>
                      <a:pt x="9817" y="0"/>
                      <a:pt x="9065" y="264"/>
                      <a:pt x="8898" y="773"/>
                    </a:cubicBezTo>
                    <a:cubicBezTo>
                      <a:pt x="8649" y="1535"/>
                      <a:pt x="8253" y="2744"/>
                      <a:pt x="7792" y="4152"/>
                    </a:cubicBezTo>
                    <a:cubicBezTo>
                      <a:pt x="8126" y="4796"/>
                      <a:pt x="9268" y="5209"/>
                      <a:pt x="10496" y="5209"/>
                    </a:cubicBezTo>
                    <a:close/>
                    <a:moveTo>
                      <a:pt x="10496" y="13197"/>
                    </a:moveTo>
                    <a:cubicBezTo>
                      <a:pt x="13109" y="13197"/>
                      <a:pt x="15296" y="12229"/>
                      <a:pt x="15429" y="10966"/>
                    </a:cubicBezTo>
                    <a:cubicBezTo>
                      <a:pt x="15041" y="9779"/>
                      <a:pt x="14617" y="8484"/>
                      <a:pt x="14201" y="7211"/>
                    </a:cubicBezTo>
                    <a:cubicBezTo>
                      <a:pt x="13911" y="8118"/>
                      <a:pt x="12316" y="8759"/>
                      <a:pt x="10496" y="8759"/>
                    </a:cubicBezTo>
                    <a:cubicBezTo>
                      <a:pt x="8678" y="8759"/>
                      <a:pt x="7081" y="8118"/>
                      <a:pt x="6791" y="7211"/>
                    </a:cubicBezTo>
                    <a:cubicBezTo>
                      <a:pt x="6375" y="8484"/>
                      <a:pt x="5951" y="9779"/>
                      <a:pt x="5563" y="10966"/>
                    </a:cubicBezTo>
                    <a:cubicBezTo>
                      <a:pt x="5696" y="12229"/>
                      <a:pt x="7883" y="13197"/>
                      <a:pt x="10496" y="13197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sz="1865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Freeform: Shape 108"/>
              <p:cNvSpPr/>
              <p:nvPr/>
            </p:nvSpPr>
            <p:spPr bwMode="auto">
              <a:xfrm rot="5400000">
                <a:off x="2764117" y="3378403"/>
                <a:ext cx="534243" cy="536996"/>
              </a:xfrm>
              <a:custGeom>
                <a:avLst/>
                <a:gdLst>
                  <a:gd name="T0" fmla="*/ 388 w 388"/>
                  <a:gd name="T1" fmla="*/ 390 h 390"/>
                  <a:gd name="T2" fmla="*/ 0 w 388"/>
                  <a:gd name="T3" fmla="*/ 0 h 390"/>
                  <a:gd name="T4" fmla="*/ 388 w 388"/>
                  <a:gd name="T5" fmla="*/ 0 h 390"/>
                  <a:gd name="T6" fmla="*/ 388 w 388"/>
                  <a:gd name="T7" fmla="*/ 39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8" h="390">
                    <a:moveTo>
                      <a:pt x="388" y="390"/>
                    </a:moveTo>
                    <a:lnTo>
                      <a:pt x="0" y="0"/>
                    </a:lnTo>
                    <a:lnTo>
                      <a:pt x="388" y="0"/>
                    </a:lnTo>
                    <a:lnTo>
                      <a:pt x="388" y="39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  <a:alpha val="29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sz="1865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24" name="Group 101"/>
              <p:cNvGrpSpPr/>
              <p:nvPr/>
            </p:nvGrpSpPr>
            <p:grpSpPr>
              <a:xfrm>
                <a:off x="539750" y="2506823"/>
                <a:ext cx="2039575" cy="567683"/>
                <a:chOff x="719667" y="2059717"/>
                <a:chExt cx="2719433" cy="756911"/>
              </a:xfrm>
            </p:grpSpPr>
            <p:sp>
              <p:nvSpPr>
                <p:cNvPr id="37" name="TextBox 102"/>
                <p:cNvSpPr txBox="1"/>
                <p:nvPr/>
              </p:nvSpPr>
              <p:spPr>
                <a:xfrm>
                  <a:off x="2207994" y="2059717"/>
                  <a:ext cx="123110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b" anchorCtr="0">
                  <a:normAutofit/>
                </a:bodyPr>
                <a:lstStyle/>
                <a:p>
                  <a:pPr algn="r" defTabSz="866775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600" b="1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标题文本预设</a:t>
                  </a:r>
                  <a:endParaRPr lang="zh-CN" altLang="en-US" sz="1600" b="1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8" name="Rectangle 106"/>
                <p:cNvSpPr/>
                <p:nvPr/>
              </p:nvSpPr>
              <p:spPr>
                <a:xfrm>
                  <a:off x="719667" y="2308797"/>
                  <a:ext cx="2719433" cy="507831"/>
                </a:xfrm>
                <a:prstGeom prst="rect">
                  <a:avLst/>
                </a:prstGeom>
              </p:spPr>
              <p:txBody>
                <a:bodyPr wrap="square" lIns="0" tIns="0" rIns="0" bIns="0" anchor="t" anchorCtr="0">
                  <a:normAutofit/>
                </a:bodyPr>
                <a:lstStyle/>
                <a:p>
                  <a:pPr algn="r" defTabSz="866775" fontAlgn="base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此部分内容作为文字排版占位显示</a:t>
                  </a:r>
                  <a:b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</a:br>
                  <a: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（建议使用主题字体）</a:t>
                  </a:r>
                  <a:endParaRPr lang="zh-CN" altLang="en-US" sz="10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5" name="Group 107"/>
              <p:cNvGrpSpPr/>
              <p:nvPr/>
            </p:nvGrpSpPr>
            <p:grpSpPr>
              <a:xfrm>
                <a:off x="539750" y="3401073"/>
                <a:ext cx="2039575" cy="567683"/>
                <a:chOff x="719667" y="2059717"/>
                <a:chExt cx="2719433" cy="756911"/>
              </a:xfrm>
            </p:grpSpPr>
            <p:sp>
              <p:nvSpPr>
                <p:cNvPr id="35" name="TextBox 111"/>
                <p:cNvSpPr txBox="1"/>
                <p:nvPr/>
              </p:nvSpPr>
              <p:spPr>
                <a:xfrm>
                  <a:off x="2207994" y="2059717"/>
                  <a:ext cx="123110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b" anchorCtr="0">
                  <a:normAutofit/>
                </a:bodyPr>
                <a:lstStyle/>
                <a:p>
                  <a:pPr algn="r" defTabSz="866775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600" b="1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标题文本预设</a:t>
                  </a:r>
                  <a:endParaRPr lang="zh-CN" altLang="en-US" sz="1600" b="1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6" name="Rectangle 112"/>
                <p:cNvSpPr/>
                <p:nvPr/>
              </p:nvSpPr>
              <p:spPr>
                <a:xfrm>
                  <a:off x="719667" y="2308797"/>
                  <a:ext cx="2719433" cy="507831"/>
                </a:xfrm>
                <a:prstGeom prst="rect">
                  <a:avLst/>
                </a:prstGeom>
              </p:spPr>
              <p:txBody>
                <a:bodyPr wrap="square" lIns="0" tIns="0" rIns="0" bIns="0" anchor="t" anchorCtr="0">
                  <a:normAutofit/>
                </a:bodyPr>
                <a:lstStyle/>
                <a:p>
                  <a:pPr algn="r" defTabSz="866775" fontAlgn="base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065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此部分内容作为文字排版占位显示</a:t>
                  </a:r>
                  <a:br>
                    <a:rPr lang="zh-CN" altLang="en-US" sz="1065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</a:br>
                  <a:r>
                    <a:rPr lang="zh-CN" altLang="en-US" sz="1065" dirty="0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（建议使用主题字体）</a:t>
                  </a:r>
                  <a:endParaRPr lang="zh-CN" altLang="en-US" sz="1065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102" name="组合 101"/>
            <p:cNvGrpSpPr/>
            <p:nvPr/>
          </p:nvGrpSpPr>
          <p:grpSpPr>
            <a:xfrm>
              <a:off x="5863691" y="1538009"/>
              <a:ext cx="2743760" cy="2378811"/>
              <a:chOff x="5863691" y="1538009"/>
              <a:chExt cx="2743760" cy="2378811"/>
            </a:xfrm>
          </p:grpSpPr>
          <p:sp>
            <p:nvSpPr>
              <p:cNvPr id="9" name="Rectangle 82"/>
              <p:cNvSpPr/>
              <p:nvPr/>
            </p:nvSpPr>
            <p:spPr>
              <a:xfrm>
                <a:off x="5865314" y="1538009"/>
                <a:ext cx="537821" cy="53782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sz="1865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0" name="Group 83"/>
              <p:cNvGrpSpPr/>
              <p:nvPr/>
            </p:nvGrpSpPr>
            <p:grpSpPr>
              <a:xfrm>
                <a:off x="5983883" y="1675422"/>
                <a:ext cx="315912" cy="242888"/>
                <a:chOff x="2849564" y="3636963"/>
                <a:chExt cx="315912" cy="242888"/>
              </a:xfrm>
              <a:solidFill>
                <a:schemeClr val="bg2"/>
              </a:solidFill>
            </p:grpSpPr>
            <p:sp>
              <p:nvSpPr>
                <p:cNvPr id="43" name="Freeform: Shape 85"/>
                <p:cNvSpPr/>
                <p:nvPr/>
              </p:nvSpPr>
              <p:spPr bwMode="auto">
                <a:xfrm>
                  <a:off x="2849564" y="3671888"/>
                  <a:ext cx="298450" cy="207963"/>
                </a:xfrm>
                <a:custGeom>
                  <a:avLst/>
                  <a:gdLst>
                    <a:gd name="T0" fmla="*/ 103 w 112"/>
                    <a:gd name="T1" fmla="*/ 78 h 78"/>
                    <a:gd name="T2" fmla="*/ 9 w 112"/>
                    <a:gd name="T3" fmla="*/ 78 h 78"/>
                    <a:gd name="T4" fmla="*/ 0 w 112"/>
                    <a:gd name="T5" fmla="*/ 69 h 78"/>
                    <a:gd name="T6" fmla="*/ 0 w 112"/>
                    <a:gd name="T7" fmla="*/ 8 h 78"/>
                    <a:gd name="T8" fmla="*/ 9 w 112"/>
                    <a:gd name="T9" fmla="*/ 0 h 78"/>
                    <a:gd name="T10" fmla="*/ 42 w 112"/>
                    <a:gd name="T11" fmla="*/ 0 h 78"/>
                    <a:gd name="T12" fmla="*/ 46 w 112"/>
                    <a:gd name="T13" fmla="*/ 4 h 78"/>
                    <a:gd name="T14" fmla="*/ 42 w 112"/>
                    <a:gd name="T15" fmla="*/ 8 h 78"/>
                    <a:gd name="T16" fmla="*/ 9 w 112"/>
                    <a:gd name="T17" fmla="*/ 8 h 78"/>
                    <a:gd name="T18" fmla="*/ 8 w 112"/>
                    <a:gd name="T19" fmla="*/ 8 h 78"/>
                    <a:gd name="T20" fmla="*/ 8 w 112"/>
                    <a:gd name="T21" fmla="*/ 69 h 78"/>
                    <a:gd name="T22" fmla="*/ 9 w 112"/>
                    <a:gd name="T23" fmla="*/ 70 h 78"/>
                    <a:gd name="T24" fmla="*/ 103 w 112"/>
                    <a:gd name="T25" fmla="*/ 70 h 78"/>
                    <a:gd name="T26" fmla="*/ 104 w 112"/>
                    <a:gd name="T27" fmla="*/ 69 h 78"/>
                    <a:gd name="T28" fmla="*/ 104 w 112"/>
                    <a:gd name="T29" fmla="*/ 43 h 78"/>
                    <a:gd name="T30" fmla="*/ 108 w 112"/>
                    <a:gd name="T31" fmla="*/ 39 h 78"/>
                    <a:gd name="T32" fmla="*/ 112 w 112"/>
                    <a:gd name="T33" fmla="*/ 43 h 78"/>
                    <a:gd name="T34" fmla="*/ 112 w 112"/>
                    <a:gd name="T35" fmla="*/ 69 h 78"/>
                    <a:gd name="T36" fmla="*/ 103 w 112"/>
                    <a:gd name="T37" fmla="*/ 7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2" h="78">
                      <a:moveTo>
                        <a:pt x="103" y="78"/>
                      </a:moveTo>
                      <a:cubicBezTo>
                        <a:pt x="9" y="78"/>
                        <a:pt x="9" y="78"/>
                        <a:pt x="9" y="78"/>
                      </a:cubicBezTo>
                      <a:cubicBezTo>
                        <a:pt x="4" y="78"/>
                        <a:pt x="0" y="74"/>
                        <a:pt x="0" y="69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4"/>
                        <a:pt x="4" y="0"/>
                        <a:pt x="9" y="0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4" y="0"/>
                        <a:pt x="46" y="1"/>
                        <a:pt x="46" y="4"/>
                      </a:cubicBezTo>
                      <a:cubicBezTo>
                        <a:pt x="46" y="6"/>
                        <a:pt x="44" y="8"/>
                        <a:pt x="42" y="8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69"/>
                        <a:pt x="8" y="69"/>
                        <a:pt x="8" y="69"/>
                      </a:cubicBezTo>
                      <a:cubicBezTo>
                        <a:pt x="8" y="70"/>
                        <a:pt x="8" y="70"/>
                        <a:pt x="9" y="70"/>
                      </a:cubicBezTo>
                      <a:cubicBezTo>
                        <a:pt x="103" y="70"/>
                        <a:pt x="103" y="70"/>
                        <a:pt x="103" y="70"/>
                      </a:cubicBezTo>
                      <a:cubicBezTo>
                        <a:pt x="103" y="70"/>
                        <a:pt x="104" y="70"/>
                        <a:pt x="104" y="69"/>
                      </a:cubicBezTo>
                      <a:cubicBezTo>
                        <a:pt x="104" y="43"/>
                        <a:pt x="104" y="43"/>
                        <a:pt x="104" y="43"/>
                      </a:cubicBezTo>
                      <a:cubicBezTo>
                        <a:pt x="104" y="41"/>
                        <a:pt x="105" y="39"/>
                        <a:pt x="108" y="39"/>
                      </a:cubicBezTo>
                      <a:cubicBezTo>
                        <a:pt x="110" y="39"/>
                        <a:pt x="112" y="41"/>
                        <a:pt x="112" y="43"/>
                      </a:cubicBezTo>
                      <a:cubicBezTo>
                        <a:pt x="112" y="69"/>
                        <a:pt x="112" y="69"/>
                        <a:pt x="112" y="69"/>
                      </a:cubicBezTo>
                      <a:cubicBezTo>
                        <a:pt x="112" y="74"/>
                        <a:pt x="108" y="78"/>
                        <a:pt x="103" y="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86677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sz="18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4" name="Freeform: Shape 86"/>
                <p:cNvSpPr/>
                <p:nvPr/>
              </p:nvSpPr>
              <p:spPr bwMode="auto">
                <a:xfrm>
                  <a:off x="2943226" y="3636963"/>
                  <a:ext cx="222250" cy="200025"/>
                </a:xfrm>
                <a:custGeom>
                  <a:avLst/>
                  <a:gdLst>
                    <a:gd name="T0" fmla="*/ 46 w 83"/>
                    <a:gd name="T1" fmla="*/ 58 h 75"/>
                    <a:gd name="T2" fmla="*/ 83 w 83"/>
                    <a:gd name="T3" fmla="*/ 29 h 75"/>
                    <a:gd name="T4" fmla="*/ 46 w 83"/>
                    <a:gd name="T5" fmla="*/ 0 h 75"/>
                    <a:gd name="T6" fmla="*/ 46 w 83"/>
                    <a:gd name="T7" fmla="*/ 20 h 75"/>
                    <a:gd name="T8" fmla="*/ 0 w 83"/>
                    <a:gd name="T9" fmla="*/ 75 h 75"/>
                    <a:gd name="T10" fmla="*/ 46 w 83"/>
                    <a:gd name="T11" fmla="*/ 40 h 75"/>
                    <a:gd name="T12" fmla="*/ 46 w 83"/>
                    <a:gd name="T13" fmla="*/ 5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3" h="75">
                      <a:moveTo>
                        <a:pt x="46" y="58"/>
                      </a:moveTo>
                      <a:cubicBezTo>
                        <a:pt x="83" y="29"/>
                        <a:pt x="83" y="29"/>
                        <a:pt x="83" y="29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6" y="20"/>
                        <a:pt x="46" y="20"/>
                        <a:pt x="46" y="20"/>
                      </a:cubicBezTo>
                      <a:cubicBezTo>
                        <a:pt x="10" y="21"/>
                        <a:pt x="0" y="38"/>
                        <a:pt x="0" y="75"/>
                      </a:cubicBezTo>
                      <a:cubicBezTo>
                        <a:pt x="15" y="43"/>
                        <a:pt x="30" y="41"/>
                        <a:pt x="46" y="40"/>
                      </a:cubicBezTo>
                      <a:cubicBezTo>
                        <a:pt x="46" y="58"/>
                        <a:pt x="46" y="58"/>
                        <a:pt x="46" y="5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86677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sz="18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1" name="Freeform: Shape 84"/>
              <p:cNvSpPr/>
              <p:nvPr/>
            </p:nvSpPr>
            <p:spPr bwMode="auto">
              <a:xfrm rot="5400000">
                <a:off x="5865067" y="1536634"/>
                <a:ext cx="534243" cy="536996"/>
              </a:xfrm>
              <a:custGeom>
                <a:avLst/>
                <a:gdLst>
                  <a:gd name="T0" fmla="*/ 388 w 388"/>
                  <a:gd name="T1" fmla="*/ 390 h 390"/>
                  <a:gd name="T2" fmla="*/ 0 w 388"/>
                  <a:gd name="T3" fmla="*/ 0 h 390"/>
                  <a:gd name="T4" fmla="*/ 388 w 388"/>
                  <a:gd name="T5" fmla="*/ 0 h 390"/>
                  <a:gd name="T6" fmla="*/ 388 w 388"/>
                  <a:gd name="T7" fmla="*/ 39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8" h="390">
                    <a:moveTo>
                      <a:pt x="388" y="390"/>
                    </a:moveTo>
                    <a:lnTo>
                      <a:pt x="0" y="0"/>
                    </a:lnTo>
                    <a:lnTo>
                      <a:pt x="388" y="0"/>
                    </a:lnTo>
                    <a:lnTo>
                      <a:pt x="388" y="39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  <a:alpha val="29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sz="1865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Rectangle 90"/>
              <p:cNvSpPr/>
              <p:nvPr/>
            </p:nvSpPr>
            <p:spPr>
              <a:xfrm>
                <a:off x="5865314" y="2469817"/>
                <a:ext cx="537821" cy="537821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sz="1865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Freeform: Shape 91"/>
              <p:cNvSpPr/>
              <p:nvPr/>
            </p:nvSpPr>
            <p:spPr>
              <a:xfrm>
                <a:off x="5981126" y="2608287"/>
                <a:ext cx="287349" cy="247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2" h="21446" extrusionOk="0">
                    <a:moveTo>
                      <a:pt x="9262" y="7207"/>
                    </a:moveTo>
                    <a:lnTo>
                      <a:pt x="14475" y="11108"/>
                    </a:lnTo>
                    <a:cubicBezTo>
                      <a:pt x="14915" y="11436"/>
                      <a:pt x="15500" y="11301"/>
                      <a:pt x="15796" y="10800"/>
                    </a:cubicBezTo>
                    <a:lnTo>
                      <a:pt x="21160" y="1771"/>
                    </a:lnTo>
                    <a:cubicBezTo>
                      <a:pt x="21464" y="1257"/>
                      <a:pt x="21354" y="555"/>
                      <a:pt x="20913" y="200"/>
                    </a:cubicBezTo>
                    <a:cubicBezTo>
                      <a:pt x="20472" y="-154"/>
                      <a:pt x="19869" y="-26"/>
                      <a:pt x="19564" y="487"/>
                    </a:cubicBezTo>
                    <a:lnTo>
                      <a:pt x="14734" y="8618"/>
                    </a:lnTo>
                    <a:lnTo>
                      <a:pt x="9490" y="4694"/>
                    </a:lnTo>
                    <a:cubicBezTo>
                      <a:pt x="9273" y="4532"/>
                      <a:pt x="9010" y="4478"/>
                      <a:pt x="8757" y="4541"/>
                    </a:cubicBezTo>
                    <a:cubicBezTo>
                      <a:pt x="8505" y="4607"/>
                      <a:pt x="8285" y="4785"/>
                      <a:pt x="8147" y="5039"/>
                    </a:cubicBezTo>
                    <a:lnTo>
                      <a:pt x="152" y="19712"/>
                    </a:lnTo>
                    <a:cubicBezTo>
                      <a:pt x="-136" y="20237"/>
                      <a:pt x="-2" y="20936"/>
                      <a:pt x="450" y="21269"/>
                    </a:cubicBezTo>
                    <a:cubicBezTo>
                      <a:pt x="611" y="21389"/>
                      <a:pt x="791" y="21446"/>
                      <a:pt x="969" y="21446"/>
                    </a:cubicBezTo>
                    <a:cubicBezTo>
                      <a:pt x="1290" y="21446"/>
                      <a:pt x="1604" y="21260"/>
                      <a:pt x="1788" y="20921"/>
                    </a:cubicBezTo>
                    <a:cubicBezTo>
                      <a:pt x="1788" y="20921"/>
                      <a:pt x="9262" y="7207"/>
                      <a:pt x="9262" y="7207"/>
                    </a:cubicBezTo>
                    <a:close/>
                    <a:moveTo>
                      <a:pt x="19712" y="12707"/>
                    </a:moveTo>
                    <a:lnTo>
                      <a:pt x="14952" y="17715"/>
                    </a:lnTo>
                    <a:lnTo>
                      <a:pt x="9355" y="12653"/>
                    </a:lnTo>
                    <a:cubicBezTo>
                      <a:pt x="9249" y="12556"/>
                      <a:pt x="9125" y="12487"/>
                      <a:pt x="8994" y="12450"/>
                    </a:cubicBezTo>
                    <a:lnTo>
                      <a:pt x="8249" y="12234"/>
                    </a:lnTo>
                    <a:lnTo>
                      <a:pt x="7154" y="14242"/>
                    </a:lnTo>
                    <a:lnTo>
                      <a:pt x="8327" y="14582"/>
                    </a:lnTo>
                    <a:lnTo>
                      <a:pt x="14404" y="20078"/>
                    </a:lnTo>
                    <a:cubicBezTo>
                      <a:pt x="14580" y="20237"/>
                      <a:pt x="14789" y="20317"/>
                      <a:pt x="14999" y="20317"/>
                    </a:cubicBezTo>
                    <a:cubicBezTo>
                      <a:pt x="15232" y="20317"/>
                      <a:pt x="15466" y="20218"/>
                      <a:pt x="15650" y="20026"/>
                    </a:cubicBezTo>
                    <a:lnTo>
                      <a:pt x="21012" y="14382"/>
                    </a:lnTo>
                    <a:cubicBezTo>
                      <a:pt x="21410" y="13963"/>
                      <a:pt x="21441" y="13250"/>
                      <a:pt x="21081" y="12788"/>
                    </a:cubicBezTo>
                    <a:cubicBezTo>
                      <a:pt x="20722" y="12325"/>
                      <a:pt x="20109" y="12289"/>
                      <a:pt x="19712" y="12707"/>
                    </a:cubicBezTo>
                    <a:close/>
                    <a:moveTo>
                      <a:pt x="735" y="12382"/>
                    </a:moveTo>
                    <a:lnTo>
                      <a:pt x="2190" y="12804"/>
                    </a:lnTo>
                    <a:lnTo>
                      <a:pt x="3284" y="10795"/>
                    </a:lnTo>
                    <a:lnTo>
                      <a:pt x="1204" y="10192"/>
                    </a:lnTo>
                    <a:cubicBezTo>
                      <a:pt x="683" y="10040"/>
                      <a:pt x="158" y="10410"/>
                      <a:pt x="28" y="11015"/>
                    </a:cubicBezTo>
                    <a:cubicBezTo>
                      <a:pt x="-100" y="11620"/>
                      <a:pt x="216" y="12231"/>
                      <a:pt x="735" y="1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sz="1865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Freeform: Shape 89"/>
              <p:cNvSpPr/>
              <p:nvPr/>
            </p:nvSpPr>
            <p:spPr bwMode="auto">
              <a:xfrm rot="5400000">
                <a:off x="5865067" y="2473288"/>
                <a:ext cx="534243" cy="536996"/>
              </a:xfrm>
              <a:custGeom>
                <a:avLst/>
                <a:gdLst>
                  <a:gd name="T0" fmla="*/ 388 w 388"/>
                  <a:gd name="T1" fmla="*/ 390 h 390"/>
                  <a:gd name="T2" fmla="*/ 0 w 388"/>
                  <a:gd name="T3" fmla="*/ 0 h 390"/>
                  <a:gd name="T4" fmla="*/ 388 w 388"/>
                  <a:gd name="T5" fmla="*/ 0 h 390"/>
                  <a:gd name="T6" fmla="*/ 388 w 388"/>
                  <a:gd name="T7" fmla="*/ 39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8" h="390">
                    <a:moveTo>
                      <a:pt x="388" y="390"/>
                    </a:moveTo>
                    <a:lnTo>
                      <a:pt x="0" y="0"/>
                    </a:lnTo>
                    <a:lnTo>
                      <a:pt x="388" y="0"/>
                    </a:lnTo>
                    <a:lnTo>
                      <a:pt x="388" y="39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  <a:alpha val="29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sz="1865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Rectangle 95"/>
              <p:cNvSpPr/>
              <p:nvPr/>
            </p:nvSpPr>
            <p:spPr>
              <a:xfrm>
                <a:off x="5865314" y="3377991"/>
                <a:ext cx="537821" cy="5378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sz="1865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6" name="Group 96"/>
              <p:cNvGrpSpPr/>
              <p:nvPr/>
            </p:nvGrpSpPr>
            <p:grpSpPr>
              <a:xfrm>
                <a:off x="5979026" y="3529372"/>
                <a:ext cx="310485" cy="236411"/>
                <a:chOff x="2070649" y="1631036"/>
                <a:chExt cx="723379" cy="550800"/>
              </a:xfrm>
              <a:solidFill>
                <a:schemeClr val="bg1"/>
              </a:solidFill>
            </p:grpSpPr>
            <p:sp>
              <p:nvSpPr>
                <p:cNvPr id="39" name="Oval 97"/>
                <p:cNvSpPr/>
                <p:nvPr/>
              </p:nvSpPr>
              <p:spPr bwMode="auto">
                <a:xfrm>
                  <a:off x="2344840" y="2015709"/>
                  <a:ext cx="165321" cy="166127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86677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sz="18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0" name="Freeform: Shape 98"/>
                <p:cNvSpPr/>
                <p:nvPr/>
              </p:nvSpPr>
              <p:spPr bwMode="auto">
                <a:xfrm>
                  <a:off x="2228712" y="1861679"/>
                  <a:ext cx="405641" cy="169353"/>
                </a:xfrm>
                <a:custGeom>
                  <a:avLst/>
                  <a:gdLst>
                    <a:gd name="T0" fmla="*/ 105 w 213"/>
                    <a:gd name="T1" fmla="*/ 31 h 89"/>
                    <a:gd name="T2" fmla="*/ 191 w 213"/>
                    <a:gd name="T3" fmla="*/ 89 h 89"/>
                    <a:gd name="T4" fmla="*/ 213 w 213"/>
                    <a:gd name="T5" fmla="*/ 64 h 89"/>
                    <a:gd name="T6" fmla="*/ 105 w 213"/>
                    <a:gd name="T7" fmla="*/ 0 h 89"/>
                    <a:gd name="T8" fmla="*/ 0 w 213"/>
                    <a:gd name="T9" fmla="*/ 58 h 89"/>
                    <a:gd name="T10" fmla="*/ 21 w 213"/>
                    <a:gd name="T11" fmla="*/ 82 h 89"/>
                    <a:gd name="T12" fmla="*/ 105 w 213"/>
                    <a:gd name="T13" fmla="*/ 31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3" h="89">
                      <a:moveTo>
                        <a:pt x="105" y="31"/>
                      </a:moveTo>
                      <a:cubicBezTo>
                        <a:pt x="144" y="31"/>
                        <a:pt x="177" y="54"/>
                        <a:pt x="191" y="89"/>
                      </a:cubicBezTo>
                      <a:cubicBezTo>
                        <a:pt x="213" y="64"/>
                        <a:pt x="213" y="64"/>
                        <a:pt x="213" y="64"/>
                      </a:cubicBezTo>
                      <a:cubicBezTo>
                        <a:pt x="192" y="26"/>
                        <a:pt x="152" y="0"/>
                        <a:pt x="105" y="0"/>
                      </a:cubicBezTo>
                      <a:cubicBezTo>
                        <a:pt x="61" y="0"/>
                        <a:pt x="22" y="23"/>
                        <a:pt x="0" y="58"/>
                      </a:cubicBezTo>
                      <a:cubicBezTo>
                        <a:pt x="21" y="82"/>
                        <a:pt x="21" y="82"/>
                        <a:pt x="21" y="82"/>
                      </a:cubicBezTo>
                      <a:cubicBezTo>
                        <a:pt x="37" y="51"/>
                        <a:pt x="68" y="31"/>
                        <a:pt x="105" y="3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86677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sz="18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1" name="Freeform: Shape 99"/>
                <p:cNvSpPr/>
                <p:nvPr/>
              </p:nvSpPr>
              <p:spPr bwMode="auto">
                <a:xfrm>
                  <a:off x="2157745" y="1749583"/>
                  <a:ext cx="549187" cy="195966"/>
                </a:xfrm>
                <a:custGeom>
                  <a:avLst/>
                  <a:gdLst>
                    <a:gd name="T0" fmla="*/ 142 w 288"/>
                    <a:gd name="T1" fmla="*/ 34 h 103"/>
                    <a:gd name="T2" fmla="*/ 264 w 288"/>
                    <a:gd name="T3" fmla="*/ 103 h 103"/>
                    <a:gd name="T4" fmla="*/ 288 w 288"/>
                    <a:gd name="T5" fmla="*/ 76 h 103"/>
                    <a:gd name="T6" fmla="*/ 142 w 288"/>
                    <a:gd name="T7" fmla="*/ 0 h 103"/>
                    <a:gd name="T8" fmla="*/ 0 w 288"/>
                    <a:gd name="T9" fmla="*/ 71 h 103"/>
                    <a:gd name="T10" fmla="*/ 23 w 288"/>
                    <a:gd name="T11" fmla="*/ 97 h 103"/>
                    <a:gd name="T12" fmla="*/ 142 w 288"/>
                    <a:gd name="T13" fmla="*/ 34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8" h="103">
                      <a:moveTo>
                        <a:pt x="142" y="34"/>
                      </a:moveTo>
                      <a:cubicBezTo>
                        <a:pt x="194" y="34"/>
                        <a:pt x="239" y="62"/>
                        <a:pt x="264" y="103"/>
                      </a:cubicBezTo>
                      <a:cubicBezTo>
                        <a:pt x="288" y="76"/>
                        <a:pt x="288" y="76"/>
                        <a:pt x="288" y="76"/>
                      </a:cubicBezTo>
                      <a:cubicBezTo>
                        <a:pt x="256" y="30"/>
                        <a:pt x="202" y="0"/>
                        <a:pt x="142" y="0"/>
                      </a:cubicBezTo>
                      <a:cubicBezTo>
                        <a:pt x="84" y="0"/>
                        <a:pt x="32" y="28"/>
                        <a:pt x="0" y="71"/>
                      </a:cubicBezTo>
                      <a:cubicBezTo>
                        <a:pt x="23" y="97"/>
                        <a:pt x="23" y="97"/>
                        <a:pt x="23" y="97"/>
                      </a:cubicBezTo>
                      <a:cubicBezTo>
                        <a:pt x="49" y="59"/>
                        <a:pt x="93" y="34"/>
                        <a:pt x="142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86677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sz="18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2" name="Freeform: Shape 100"/>
                <p:cNvSpPr/>
                <p:nvPr/>
              </p:nvSpPr>
              <p:spPr bwMode="auto">
                <a:xfrm>
                  <a:off x="2070649" y="1631036"/>
                  <a:ext cx="723379" cy="229030"/>
                </a:xfrm>
                <a:custGeom>
                  <a:avLst/>
                  <a:gdLst>
                    <a:gd name="T0" fmla="*/ 188 w 380"/>
                    <a:gd name="T1" fmla="*/ 36 h 120"/>
                    <a:gd name="T2" fmla="*/ 355 w 380"/>
                    <a:gd name="T3" fmla="*/ 120 h 120"/>
                    <a:gd name="T4" fmla="*/ 380 w 380"/>
                    <a:gd name="T5" fmla="*/ 93 h 120"/>
                    <a:gd name="T6" fmla="*/ 188 w 380"/>
                    <a:gd name="T7" fmla="*/ 0 h 120"/>
                    <a:gd name="T8" fmla="*/ 0 w 380"/>
                    <a:gd name="T9" fmla="*/ 88 h 120"/>
                    <a:gd name="T10" fmla="*/ 25 w 380"/>
                    <a:gd name="T11" fmla="*/ 115 h 120"/>
                    <a:gd name="T12" fmla="*/ 188 w 380"/>
                    <a:gd name="T13" fmla="*/ 36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0" h="120">
                      <a:moveTo>
                        <a:pt x="188" y="36"/>
                      </a:moveTo>
                      <a:cubicBezTo>
                        <a:pt x="256" y="36"/>
                        <a:pt x="317" y="69"/>
                        <a:pt x="355" y="120"/>
                      </a:cubicBezTo>
                      <a:cubicBezTo>
                        <a:pt x="380" y="93"/>
                        <a:pt x="380" y="93"/>
                        <a:pt x="380" y="93"/>
                      </a:cubicBezTo>
                      <a:cubicBezTo>
                        <a:pt x="335" y="36"/>
                        <a:pt x="266" y="0"/>
                        <a:pt x="188" y="0"/>
                      </a:cubicBezTo>
                      <a:cubicBezTo>
                        <a:pt x="113" y="0"/>
                        <a:pt x="45" y="34"/>
                        <a:pt x="0" y="88"/>
                      </a:cubicBezTo>
                      <a:cubicBezTo>
                        <a:pt x="25" y="115"/>
                        <a:pt x="25" y="115"/>
                        <a:pt x="25" y="115"/>
                      </a:cubicBezTo>
                      <a:cubicBezTo>
                        <a:pt x="63" y="67"/>
                        <a:pt x="122" y="36"/>
                        <a:pt x="188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 defTabSz="866775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sz="18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7" name="Freeform: Shape 94"/>
              <p:cNvSpPr/>
              <p:nvPr/>
            </p:nvSpPr>
            <p:spPr bwMode="auto">
              <a:xfrm rot="5400000">
                <a:off x="5865067" y="3380227"/>
                <a:ext cx="534243" cy="536996"/>
              </a:xfrm>
              <a:custGeom>
                <a:avLst/>
                <a:gdLst>
                  <a:gd name="T0" fmla="*/ 388 w 388"/>
                  <a:gd name="T1" fmla="*/ 390 h 390"/>
                  <a:gd name="T2" fmla="*/ 0 w 388"/>
                  <a:gd name="T3" fmla="*/ 0 h 390"/>
                  <a:gd name="T4" fmla="*/ 388 w 388"/>
                  <a:gd name="T5" fmla="*/ 0 h 390"/>
                  <a:gd name="T6" fmla="*/ 388 w 388"/>
                  <a:gd name="T7" fmla="*/ 39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8" h="390">
                    <a:moveTo>
                      <a:pt x="388" y="390"/>
                    </a:moveTo>
                    <a:lnTo>
                      <a:pt x="0" y="0"/>
                    </a:lnTo>
                    <a:lnTo>
                      <a:pt x="388" y="0"/>
                    </a:lnTo>
                    <a:lnTo>
                      <a:pt x="388" y="39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  <a:alpha val="29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sz="1865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26" name="Group 113"/>
              <p:cNvGrpSpPr/>
              <p:nvPr/>
            </p:nvGrpSpPr>
            <p:grpSpPr>
              <a:xfrm>
                <a:off x="6567876" y="1544788"/>
                <a:ext cx="2039575" cy="515747"/>
                <a:chOff x="719667" y="2059717"/>
                <a:chExt cx="2719433" cy="687662"/>
              </a:xfrm>
            </p:grpSpPr>
            <p:sp>
              <p:nvSpPr>
                <p:cNvPr id="33" name="TextBox 114"/>
                <p:cNvSpPr txBox="1"/>
                <p:nvPr/>
              </p:nvSpPr>
              <p:spPr>
                <a:xfrm>
                  <a:off x="719667" y="2059717"/>
                  <a:ext cx="123110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 anchorCtr="0">
                  <a:normAutofit/>
                </a:bodyPr>
                <a:lstStyle/>
                <a:p>
                  <a:pPr defTabSz="866775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600" b="1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标题文本预设</a:t>
                  </a:r>
                  <a:endParaRPr lang="zh-CN" altLang="en-US" sz="1600" b="1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4" name="Rectangle 115"/>
                <p:cNvSpPr/>
                <p:nvPr/>
              </p:nvSpPr>
              <p:spPr>
                <a:xfrm>
                  <a:off x="719667" y="2239548"/>
                  <a:ext cx="2719433" cy="507831"/>
                </a:xfrm>
                <a:prstGeom prst="rect">
                  <a:avLst/>
                </a:prstGeom>
              </p:spPr>
              <p:txBody>
                <a:bodyPr wrap="square" lIns="0" tIns="0" rIns="0" bIns="0" anchor="ctr" anchorCtr="0">
                  <a:normAutofit/>
                </a:bodyPr>
                <a:lstStyle/>
                <a:p>
                  <a:pPr defTabSz="866775" fontAlgn="base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此部分内容作为文字排版占位显示</a:t>
                  </a:r>
                  <a:b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</a:br>
                  <a: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（建议使用主题字体）</a:t>
                  </a:r>
                  <a:endParaRPr lang="zh-CN" altLang="en-US" sz="10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7" name="Group 116"/>
              <p:cNvGrpSpPr/>
              <p:nvPr/>
            </p:nvGrpSpPr>
            <p:grpSpPr>
              <a:xfrm>
                <a:off x="6567876" y="2502946"/>
                <a:ext cx="2039575" cy="515747"/>
                <a:chOff x="719667" y="2059717"/>
                <a:chExt cx="2719433" cy="687662"/>
              </a:xfrm>
            </p:grpSpPr>
            <p:sp>
              <p:nvSpPr>
                <p:cNvPr id="31" name="TextBox 117"/>
                <p:cNvSpPr txBox="1"/>
                <p:nvPr/>
              </p:nvSpPr>
              <p:spPr>
                <a:xfrm>
                  <a:off x="719667" y="2059717"/>
                  <a:ext cx="123110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 anchorCtr="0">
                  <a:normAutofit/>
                </a:bodyPr>
                <a:lstStyle/>
                <a:p>
                  <a:pPr defTabSz="866775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600" b="1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标题文本预设</a:t>
                  </a:r>
                  <a:endParaRPr lang="zh-CN" altLang="en-US" sz="1600" b="1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2" name="Rectangle 118"/>
                <p:cNvSpPr/>
                <p:nvPr/>
              </p:nvSpPr>
              <p:spPr>
                <a:xfrm>
                  <a:off x="719667" y="2239548"/>
                  <a:ext cx="2719433" cy="507831"/>
                </a:xfrm>
                <a:prstGeom prst="rect">
                  <a:avLst/>
                </a:prstGeom>
              </p:spPr>
              <p:txBody>
                <a:bodyPr wrap="square" lIns="0" tIns="0" rIns="0" bIns="0" anchor="ctr" anchorCtr="0">
                  <a:normAutofit/>
                </a:bodyPr>
                <a:lstStyle/>
                <a:p>
                  <a:pPr defTabSz="866775" fontAlgn="base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此部分内容作为文字排版占位显示</a:t>
                  </a:r>
                  <a:b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</a:br>
                  <a: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（建议使用主题字体）</a:t>
                  </a:r>
                  <a:endParaRPr lang="zh-CN" altLang="en-US" sz="10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8" name="Group 119"/>
              <p:cNvGrpSpPr/>
              <p:nvPr/>
            </p:nvGrpSpPr>
            <p:grpSpPr>
              <a:xfrm>
                <a:off x="6567876" y="3401073"/>
                <a:ext cx="2039575" cy="515747"/>
                <a:chOff x="719667" y="2059717"/>
                <a:chExt cx="2719433" cy="687662"/>
              </a:xfrm>
            </p:grpSpPr>
            <p:sp>
              <p:nvSpPr>
                <p:cNvPr id="29" name="TextBox 120"/>
                <p:cNvSpPr txBox="1"/>
                <p:nvPr/>
              </p:nvSpPr>
              <p:spPr>
                <a:xfrm>
                  <a:off x="719667" y="2059717"/>
                  <a:ext cx="123110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anchor="ctr" anchorCtr="0">
                  <a:normAutofit/>
                </a:bodyPr>
                <a:lstStyle/>
                <a:p>
                  <a:pPr defTabSz="866775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600" b="1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标题文本预设</a:t>
                  </a:r>
                  <a:endParaRPr lang="zh-CN" altLang="en-US" sz="1600" b="1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0" name="Rectangle 121"/>
                <p:cNvSpPr/>
                <p:nvPr/>
              </p:nvSpPr>
              <p:spPr>
                <a:xfrm>
                  <a:off x="719667" y="2239548"/>
                  <a:ext cx="2719433" cy="507831"/>
                </a:xfrm>
                <a:prstGeom prst="rect">
                  <a:avLst/>
                </a:prstGeom>
              </p:spPr>
              <p:txBody>
                <a:bodyPr wrap="square" lIns="0" tIns="0" rIns="0" bIns="0" anchor="ctr" anchorCtr="0">
                  <a:normAutofit/>
                </a:bodyPr>
                <a:lstStyle/>
                <a:p>
                  <a:pPr defTabSz="866775" fontAlgn="base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此部分内容作为文字排版占位显示</a:t>
                  </a:r>
                  <a:b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</a:br>
                  <a:r>
                    <a:rPr lang="zh-CN" altLang="en-US" sz="1065">
                      <a:solidFill>
                        <a:prstClr val="black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（建议使用主题字体）</a:t>
                  </a:r>
                  <a:endParaRPr lang="zh-CN" altLang="en-US" sz="1065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  <p:grpSp>
        <p:nvGrpSpPr>
          <p:cNvPr id="104" name="组合 103"/>
          <p:cNvGrpSpPr/>
          <p:nvPr/>
        </p:nvGrpSpPr>
        <p:grpSpPr>
          <a:xfrm>
            <a:off x="396553" y="203377"/>
            <a:ext cx="162551" cy="609566"/>
            <a:chOff x="1717040" y="589280"/>
            <a:chExt cx="162560" cy="609600"/>
          </a:xfrm>
          <a:solidFill>
            <a:schemeClr val="accent2"/>
          </a:solidFill>
        </p:grpSpPr>
        <p:sp>
          <p:nvSpPr>
            <p:cNvPr id="105" name="圆角矩形 104"/>
            <p:cNvSpPr/>
            <p:nvPr/>
          </p:nvSpPr>
          <p:spPr>
            <a:xfrm>
              <a:off x="1717040" y="58928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6" name="圆角矩形 105"/>
            <p:cNvSpPr/>
            <p:nvPr/>
          </p:nvSpPr>
          <p:spPr>
            <a:xfrm>
              <a:off x="1717040" y="812800"/>
              <a:ext cx="162560" cy="1625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7" name="圆角矩形 106"/>
            <p:cNvSpPr/>
            <p:nvPr/>
          </p:nvSpPr>
          <p:spPr>
            <a:xfrm>
              <a:off x="1717040" y="103632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08" name="文本框 107"/>
          <p:cNvSpPr txBox="1"/>
          <p:nvPr/>
        </p:nvSpPr>
        <p:spPr>
          <a:xfrm>
            <a:off x="725350" y="246565"/>
            <a:ext cx="4576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标题文字</a:t>
            </a:r>
            <a:r>
              <a:rPr lang="en-US" altLang="zh-CN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/</a:t>
            </a:r>
            <a:r>
              <a:rPr lang="en-US" altLang="zh-CN" sz="24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 HEADLINE</a:t>
            </a:r>
            <a:endParaRPr lang="zh-CN" altLang="en-US" sz="2400" dirty="0">
              <a:solidFill>
                <a:prstClr val="black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2"/>
          <p:cNvGrpSpPr/>
          <p:nvPr/>
        </p:nvGrpSpPr>
        <p:grpSpPr>
          <a:xfrm>
            <a:off x="826816" y="1268878"/>
            <a:ext cx="4142857" cy="4716266"/>
            <a:chOff x="3844678" y="2118641"/>
            <a:chExt cx="3627658" cy="4129759"/>
          </a:xfrm>
        </p:grpSpPr>
        <p:sp>
          <p:nvSpPr>
            <p:cNvPr id="21" name="Freeform: Shape 23"/>
            <p:cNvSpPr/>
            <p:nvPr/>
          </p:nvSpPr>
          <p:spPr>
            <a:xfrm>
              <a:off x="5049513" y="2118641"/>
              <a:ext cx="1890905" cy="861781"/>
            </a:xfrm>
            <a:custGeom>
              <a:avLst/>
              <a:gdLst>
                <a:gd name="connsiteX0" fmla="*/ 1781503 w 1890905"/>
                <a:gd name="connsiteY0" fmla="*/ 354802 h 861781"/>
                <a:gd name="connsiteX1" fmla="*/ 1882661 w 1890905"/>
                <a:gd name="connsiteY1" fmla="*/ 546971 h 861781"/>
                <a:gd name="connsiteX2" fmla="*/ 1809234 w 1890905"/>
                <a:gd name="connsiteY2" fmla="*/ 773147 h 861781"/>
                <a:gd name="connsiteX3" fmla="*/ 1773690 w 1890905"/>
                <a:gd name="connsiteY3" fmla="*/ 861781 h 861781"/>
                <a:gd name="connsiteX4" fmla="*/ 1355781 w 1890905"/>
                <a:gd name="connsiteY4" fmla="*/ 861781 h 861781"/>
                <a:gd name="connsiteX5" fmla="*/ 1364489 w 1890905"/>
                <a:gd name="connsiteY5" fmla="*/ 841842 h 861781"/>
                <a:gd name="connsiteX6" fmla="*/ 1510646 w 1890905"/>
                <a:gd name="connsiteY6" fmla="*/ 548084 h 861781"/>
                <a:gd name="connsiteX7" fmla="*/ 1781503 w 1890905"/>
                <a:gd name="connsiteY7" fmla="*/ 354802 h 861781"/>
                <a:gd name="connsiteX8" fmla="*/ 108125 w 1890905"/>
                <a:gd name="connsiteY8" fmla="*/ 109725 h 861781"/>
                <a:gd name="connsiteX9" fmla="*/ 274313 w 1890905"/>
                <a:gd name="connsiteY9" fmla="*/ 174902 h 861781"/>
                <a:gd name="connsiteX10" fmla="*/ 344767 w 1890905"/>
                <a:gd name="connsiteY10" fmla="*/ 532675 h 861781"/>
                <a:gd name="connsiteX11" fmla="*/ 382493 w 1890905"/>
                <a:gd name="connsiteY11" fmla="*/ 802813 h 861781"/>
                <a:gd name="connsiteX12" fmla="*/ 390231 w 1890905"/>
                <a:gd name="connsiteY12" fmla="*/ 861781 h 861781"/>
                <a:gd name="connsiteX13" fmla="*/ 2129 w 1890905"/>
                <a:gd name="connsiteY13" fmla="*/ 861781 h 861781"/>
                <a:gd name="connsiteX14" fmla="*/ 2328 w 1890905"/>
                <a:gd name="connsiteY14" fmla="*/ 789085 h 861781"/>
                <a:gd name="connsiteX15" fmla="*/ 16855 w 1890905"/>
                <a:gd name="connsiteY15" fmla="*/ 179726 h 861781"/>
                <a:gd name="connsiteX16" fmla="*/ 108125 w 1890905"/>
                <a:gd name="connsiteY16" fmla="*/ 109725 h 861781"/>
                <a:gd name="connsiteX17" fmla="*/ 1118036 w 1890905"/>
                <a:gd name="connsiteY17" fmla="*/ 1669 h 861781"/>
                <a:gd name="connsiteX18" fmla="*/ 1256619 w 1890905"/>
                <a:gd name="connsiteY18" fmla="*/ 48478 h 861781"/>
                <a:gd name="connsiteX19" fmla="*/ 1274072 w 1890905"/>
                <a:gd name="connsiteY19" fmla="*/ 217001 h 861781"/>
                <a:gd name="connsiteX20" fmla="*/ 1149863 w 1890905"/>
                <a:gd name="connsiteY20" fmla="*/ 811156 h 861781"/>
                <a:gd name="connsiteX21" fmla="*/ 1136758 w 1890905"/>
                <a:gd name="connsiteY21" fmla="*/ 861781 h 861781"/>
                <a:gd name="connsiteX22" fmla="*/ 724840 w 1890905"/>
                <a:gd name="connsiteY22" fmla="*/ 861781 h 861781"/>
                <a:gd name="connsiteX23" fmla="*/ 763811 w 1890905"/>
                <a:gd name="connsiteY23" fmla="*/ 721030 h 861781"/>
                <a:gd name="connsiteX24" fmla="*/ 817353 w 1890905"/>
                <a:gd name="connsiteY24" fmla="*/ 523752 h 861781"/>
                <a:gd name="connsiteX25" fmla="*/ 905855 w 1890905"/>
                <a:gd name="connsiteY25" fmla="*/ 176802 h 861781"/>
                <a:gd name="connsiteX26" fmla="*/ 1004754 w 1890905"/>
                <a:gd name="connsiteY26" fmla="*/ 26974 h 861781"/>
                <a:gd name="connsiteX27" fmla="*/ 1118036 w 1890905"/>
                <a:gd name="connsiteY27" fmla="*/ 1669 h 86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90905" h="861781">
                  <a:moveTo>
                    <a:pt x="1781503" y="354802"/>
                  </a:moveTo>
                  <a:cubicBezTo>
                    <a:pt x="1871186" y="366921"/>
                    <a:pt x="1909062" y="400491"/>
                    <a:pt x="1882661" y="546971"/>
                  </a:cubicBezTo>
                  <a:cubicBezTo>
                    <a:pt x="1872760" y="601901"/>
                    <a:pt x="1844613" y="682615"/>
                    <a:pt x="1809234" y="773147"/>
                  </a:cubicBezTo>
                  <a:lnTo>
                    <a:pt x="1773690" y="861781"/>
                  </a:lnTo>
                  <a:lnTo>
                    <a:pt x="1355781" y="861781"/>
                  </a:lnTo>
                  <a:lnTo>
                    <a:pt x="1364489" y="841842"/>
                  </a:lnTo>
                  <a:cubicBezTo>
                    <a:pt x="1417980" y="721094"/>
                    <a:pt x="1470085" y="610388"/>
                    <a:pt x="1510646" y="548084"/>
                  </a:cubicBezTo>
                  <a:cubicBezTo>
                    <a:pt x="1618808" y="381939"/>
                    <a:pt x="1691819" y="342684"/>
                    <a:pt x="1781503" y="354802"/>
                  </a:cubicBezTo>
                  <a:close/>
                  <a:moveTo>
                    <a:pt x="108125" y="109725"/>
                  </a:moveTo>
                  <a:cubicBezTo>
                    <a:pt x="169653" y="102133"/>
                    <a:pt x="240156" y="138136"/>
                    <a:pt x="274313" y="174902"/>
                  </a:cubicBezTo>
                  <a:cubicBezTo>
                    <a:pt x="328965" y="233727"/>
                    <a:pt x="317167" y="354881"/>
                    <a:pt x="344767" y="532675"/>
                  </a:cubicBezTo>
                  <a:cubicBezTo>
                    <a:pt x="355117" y="599348"/>
                    <a:pt x="368681" y="698479"/>
                    <a:pt x="382493" y="802813"/>
                  </a:cubicBezTo>
                  <a:lnTo>
                    <a:pt x="390231" y="861781"/>
                  </a:lnTo>
                  <a:lnTo>
                    <a:pt x="2129" y="861781"/>
                  </a:lnTo>
                  <a:lnTo>
                    <a:pt x="2328" y="789085"/>
                  </a:lnTo>
                  <a:cubicBezTo>
                    <a:pt x="1451" y="575931"/>
                    <a:pt x="-7518" y="307931"/>
                    <a:pt x="16855" y="179726"/>
                  </a:cubicBezTo>
                  <a:cubicBezTo>
                    <a:pt x="37522" y="134530"/>
                    <a:pt x="71208" y="114280"/>
                    <a:pt x="108125" y="109725"/>
                  </a:cubicBezTo>
                  <a:close/>
                  <a:moveTo>
                    <a:pt x="1118036" y="1669"/>
                  </a:moveTo>
                  <a:cubicBezTo>
                    <a:pt x="1160013" y="5253"/>
                    <a:pt x="1227538" y="24894"/>
                    <a:pt x="1256619" y="48478"/>
                  </a:cubicBezTo>
                  <a:cubicBezTo>
                    <a:pt x="1298005" y="139734"/>
                    <a:pt x="1283137" y="72995"/>
                    <a:pt x="1274072" y="217001"/>
                  </a:cubicBezTo>
                  <a:cubicBezTo>
                    <a:pt x="1255374" y="340312"/>
                    <a:pt x="1200737" y="607323"/>
                    <a:pt x="1149863" y="811156"/>
                  </a:cubicBezTo>
                  <a:lnTo>
                    <a:pt x="1136758" y="861781"/>
                  </a:lnTo>
                  <a:lnTo>
                    <a:pt x="724840" y="861781"/>
                  </a:lnTo>
                  <a:lnTo>
                    <a:pt x="763811" y="721030"/>
                  </a:lnTo>
                  <a:cubicBezTo>
                    <a:pt x="784092" y="647904"/>
                    <a:pt x="802895" y="579462"/>
                    <a:pt x="817353" y="523752"/>
                  </a:cubicBezTo>
                  <a:cubicBezTo>
                    <a:pt x="875185" y="300910"/>
                    <a:pt x="874622" y="259598"/>
                    <a:pt x="905855" y="176802"/>
                  </a:cubicBezTo>
                  <a:cubicBezTo>
                    <a:pt x="937089" y="94005"/>
                    <a:pt x="969390" y="56163"/>
                    <a:pt x="1004754" y="26974"/>
                  </a:cubicBezTo>
                  <a:cubicBezTo>
                    <a:pt x="1040117" y="-2215"/>
                    <a:pt x="1076058" y="-1914"/>
                    <a:pt x="1118036" y="166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253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Freeform: Shape 24"/>
            <p:cNvSpPr/>
            <p:nvPr/>
          </p:nvSpPr>
          <p:spPr>
            <a:xfrm>
              <a:off x="3844678" y="2792200"/>
              <a:ext cx="3627658" cy="1340448"/>
            </a:xfrm>
            <a:custGeom>
              <a:avLst/>
              <a:gdLst>
                <a:gd name="connsiteX0" fmla="*/ 218949 w 3627658"/>
                <a:gd name="connsiteY0" fmla="*/ 802961 h 1340448"/>
                <a:gd name="connsiteX1" fmla="*/ 529120 w 3627658"/>
                <a:gd name="connsiteY1" fmla="*/ 979781 h 1340448"/>
                <a:gd name="connsiteX2" fmla="*/ 834623 w 3627658"/>
                <a:gd name="connsiteY2" fmla="*/ 1315417 h 1340448"/>
                <a:gd name="connsiteX3" fmla="*/ 858095 w 3627658"/>
                <a:gd name="connsiteY3" fmla="*/ 1340448 h 1340448"/>
                <a:gd name="connsiteX4" fmla="*/ 305530 w 3627658"/>
                <a:gd name="connsiteY4" fmla="*/ 1340448 h 1340448"/>
                <a:gd name="connsiteX5" fmla="*/ 172427 w 3627658"/>
                <a:gd name="connsiteY5" fmla="*/ 1214426 h 1340448"/>
                <a:gd name="connsiteX6" fmla="*/ 351 w 3627658"/>
                <a:gd name="connsiteY6" fmla="*/ 953414 h 1340448"/>
                <a:gd name="connsiteX7" fmla="*/ 218949 w 3627658"/>
                <a:gd name="connsiteY7" fmla="*/ 802961 h 1340448"/>
                <a:gd name="connsiteX8" fmla="*/ 2779637 w 3627658"/>
                <a:gd name="connsiteY8" fmla="*/ 0 h 1340448"/>
                <a:gd name="connsiteX9" fmla="*/ 2866304 w 3627658"/>
                <a:gd name="connsiteY9" fmla="*/ 72394 h 1340448"/>
                <a:gd name="connsiteX10" fmla="*/ 2840920 w 3627658"/>
                <a:gd name="connsiteY10" fmla="*/ 123585 h 1340448"/>
                <a:gd name="connsiteX11" fmla="*/ 2814347 w 3627658"/>
                <a:gd name="connsiteY11" fmla="*/ 138551 h 1340448"/>
                <a:gd name="connsiteX12" fmla="*/ 2812812 w 3627658"/>
                <a:gd name="connsiteY12" fmla="*/ 197546 h 1340448"/>
                <a:gd name="connsiteX13" fmla="*/ 2812601 w 3627658"/>
                <a:gd name="connsiteY13" fmla="*/ 216668 h 1340448"/>
                <a:gd name="connsiteX14" fmla="*/ 2958706 w 3627658"/>
                <a:gd name="connsiteY14" fmla="*/ 216668 h 1340448"/>
                <a:gd name="connsiteX15" fmla="*/ 2896795 w 3627658"/>
                <a:gd name="connsiteY15" fmla="*/ 366217 h 1340448"/>
                <a:gd name="connsiteX16" fmla="*/ 2827463 w 3627658"/>
                <a:gd name="connsiteY16" fmla="*/ 541677 h 1340448"/>
                <a:gd name="connsiteX17" fmla="*/ 2640704 w 3627658"/>
                <a:gd name="connsiteY17" fmla="*/ 975284 h 1340448"/>
                <a:gd name="connsiteX18" fmla="*/ 2698437 w 3627658"/>
                <a:gd name="connsiteY18" fmla="*/ 1035269 h 1340448"/>
                <a:gd name="connsiteX19" fmla="*/ 2948836 w 3627658"/>
                <a:gd name="connsiteY19" fmla="*/ 837858 h 1340448"/>
                <a:gd name="connsiteX20" fmla="*/ 3182040 w 3627658"/>
                <a:gd name="connsiteY20" fmla="*/ 650962 h 1340448"/>
                <a:gd name="connsiteX21" fmla="*/ 3383680 w 3627658"/>
                <a:gd name="connsiteY21" fmla="*/ 422966 h 1340448"/>
                <a:gd name="connsiteX22" fmla="*/ 3591095 w 3627658"/>
                <a:gd name="connsiteY22" fmla="*/ 398579 h 1340448"/>
                <a:gd name="connsiteX23" fmla="*/ 3578719 w 3627658"/>
                <a:gd name="connsiteY23" fmla="*/ 638680 h 1340448"/>
                <a:gd name="connsiteX24" fmla="*/ 2984700 w 3627658"/>
                <a:gd name="connsiteY24" fmla="*/ 1301315 h 1340448"/>
                <a:gd name="connsiteX25" fmla="*/ 2965458 w 3627658"/>
                <a:gd name="connsiteY25" fmla="*/ 1322002 h 1340448"/>
                <a:gd name="connsiteX26" fmla="*/ 1063001 w 3627658"/>
                <a:gd name="connsiteY26" fmla="*/ 1322002 h 1340448"/>
                <a:gd name="connsiteX27" fmla="*/ 1089588 w 3627658"/>
                <a:gd name="connsiteY27" fmla="*/ 1295388 h 1340448"/>
                <a:gd name="connsiteX28" fmla="*/ 1230150 w 3627658"/>
                <a:gd name="connsiteY28" fmla="*/ 994880 h 1340448"/>
                <a:gd name="connsiteX29" fmla="*/ 1208876 w 3627658"/>
                <a:gd name="connsiteY29" fmla="*/ 275164 h 1340448"/>
                <a:gd name="connsiteX30" fmla="*/ 1207316 w 3627658"/>
                <a:gd name="connsiteY30" fmla="*/ 216668 h 1340448"/>
                <a:gd name="connsiteX31" fmla="*/ 1363887 w 3627658"/>
                <a:gd name="connsiteY31" fmla="*/ 216668 h 1340448"/>
                <a:gd name="connsiteX32" fmla="*/ 1365240 w 3627658"/>
                <a:gd name="connsiteY32" fmla="*/ 152041 h 1340448"/>
                <a:gd name="connsiteX33" fmla="*/ 1338667 w 3627658"/>
                <a:gd name="connsiteY33" fmla="*/ 137075 h 1340448"/>
                <a:gd name="connsiteX34" fmla="*/ 1313282 w 3627658"/>
                <a:gd name="connsiteY34" fmla="*/ 85884 h 1340448"/>
                <a:gd name="connsiteX35" fmla="*/ 1399949 w 3627658"/>
                <a:gd name="connsiteY35" fmla="*/ 13490 h 1340448"/>
                <a:gd name="connsiteX36" fmla="*/ 1486616 w 3627658"/>
                <a:gd name="connsiteY36" fmla="*/ 85884 h 1340448"/>
                <a:gd name="connsiteX37" fmla="*/ 1461232 w 3627658"/>
                <a:gd name="connsiteY37" fmla="*/ 137075 h 1340448"/>
                <a:gd name="connsiteX38" fmla="*/ 1434659 w 3627658"/>
                <a:gd name="connsiteY38" fmla="*/ 152041 h 1340448"/>
                <a:gd name="connsiteX39" fmla="*/ 1433124 w 3627658"/>
                <a:gd name="connsiteY39" fmla="*/ 211036 h 1340448"/>
                <a:gd name="connsiteX40" fmla="*/ 1433062 w 3627658"/>
                <a:gd name="connsiteY40" fmla="*/ 216668 h 1340448"/>
                <a:gd name="connsiteX41" fmla="*/ 1600753 w 3627658"/>
                <a:gd name="connsiteY41" fmla="*/ 216668 h 1340448"/>
                <a:gd name="connsiteX42" fmla="*/ 1613943 w 3627658"/>
                <a:gd name="connsiteY42" fmla="*/ 318339 h 1340448"/>
                <a:gd name="connsiteX43" fmla="*/ 1644284 w 3627658"/>
                <a:gd name="connsiteY43" fmla="*/ 549661 h 1340448"/>
                <a:gd name="connsiteX44" fmla="*/ 1823229 w 3627658"/>
                <a:gd name="connsiteY44" fmla="*/ 596327 h 1340448"/>
                <a:gd name="connsiteX45" fmla="*/ 1905777 w 3627658"/>
                <a:gd name="connsiteY45" fmla="*/ 254406 h 1340448"/>
                <a:gd name="connsiteX46" fmla="*/ 1916226 w 3627658"/>
                <a:gd name="connsiteY46" fmla="*/ 216668 h 1340448"/>
                <a:gd name="connsiteX47" fmla="*/ 2095804 w 3627658"/>
                <a:gd name="connsiteY47" fmla="*/ 216668 h 1340448"/>
                <a:gd name="connsiteX48" fmla="*/ 2097157 w 3627658"/>
                <a:gd name="connsiteY48" fmla="*/ 152041 h 1340448"/>
                <a:gd name="connsiteX49" fmla="*/ 2070584 w 3627658"/>
                <a:gd name="connsiteY49" fmla="*/ 137075 h 1340448"/>
                <a:gd name="connsiteX50" fmla="*/ 2045199 w 3627658"/>
                <a:gd name="connsiteY50" fmla="*/ 85884 h 1340448"/>
                <a:gd name="connsiteX51" fmla="*/ 2131866 w 3627658"/>
                <a:gd name="connsiteY51" fmla="*/ 13490 h 1340448"/>
                <a:gd name="connsiteX52" fmla="*/ 2218533 w 3627658"/>
                <a:gd name="connsiteY52" fmla="*/ 85884 h 1340448"/>
                <a:gd name="connsiteX53" fmla="*/ 2193149 w 3627658"/>
                <a:gd name="connsiteY53" fmla="*/ 137075 h 1340448"/>
                <a:gd name="connsiteX54" fmla="*/ 2166576 w 3627658"/>
                <a:gd name="connsiteY54" fmla="*/ 152041 h 1340448"/>
                <a:gd name="connsiteX55" fmla="*/ 2165041 w 3627658"/>
                <a:gd name="connsiteY55" fmla="*/ 211036 h 1340448"/>
                <a:gd name="connsiteX56" fmla="*/ 2164979 w 3627658"/>
                <a:gd name="connsiteY56" fmla="*/ 216668 h 1340448"/>
                <a:gd name="connsiteX57" fmla="*/ 2328786 w 3627658"/>
                <a:gd name="connsiteY57" fmla="*/ 216668 h 1340448"/>
                <a:gd name="connsiteX58" fmla="*/ 2294069 w 3627658"/>
                <a:gd name="connsiteY58" fmla="*/ 343961 h 1340448"/>
                <a:gd name="connsiteX59" fmla="*/ 2236838 w 3627658"/>
                <a:gd name="connsiteY59" fmla="*/ 618759 h 1340448"/>
                <a:gd name="connsiteX60" fmla="*/ 2336898 w 3627658"/>
                <a:gd name="connsiteY60" fmla="*/ 659669 h 1340448"/>
                <a:gd name="connsiteX61" fmla="*/ 2515282 w 3627658"/>
                <a:gd name="connsiteY61" fmla="*/ 272511 h 1340448"/>
                <a:gd name="connsiteX62" fmla="*/ 2539671 w 3627658"/>
                <a:gd name="connsiteY62" fmla="*/ 216668 h 1340448"/>
                <a:gd name="connsiteX63" fmla="*/ 2743293 w 3627658"/>
                <a:gd name="connsiteY63" fmla="*/ 216668 h 1340448"/>
                <a:gd name="connsiteX64" fmla="*/ 2744928 w 3627658"/>
                <a:gd name="connsiteY64" fmla="*/ 138551 h 1340448"/>
                <a:gd name="connsiteX65" fmla="*/ 2718355 w 3627658"/>
                <a:gd name="connsiteY65" fmla="*/ 123585 h 1340448"/>
                <a:gd name="connsiteX66" fmla="*/ 2692970 w 3627658"/>
                <a:gd name="connsiteY66" fmla="*/ 72394 h 1340448"/>
                <a:gd name="connsiteX67" fmla="*/ 2779637 w 3627658"/>
                <a:gd name="connsiteY67" fmla="*/ 0 h 134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627658" h="1340448">
                  <a:moveTo>
                    <a:pt x="218949" y="802961"/>
                  </a:moveTo>
                  <a:cubicBezTo>
                    <a:pt x="383474" y="845670"/>
                    <a:pt x="399178" y="875502"/>
                    <a:pt x="529120" y="979781"/>
                  </a:cubicBezTo>
                  <a:cubicBezTo>
                    <a:pt x="608689" y="1051864"/>
                    <a:pt x="739788" y="1210604"/>
                    <a:pt x="834623" y="1315417"/>
                  </a:cubicBezTo>
                  <a:lnTo>
                    <a:pt x="858095" y="1340448"/>
                  </a:lnTo>
                  <a:lnTo>
                    <a:pt x="305530" y="1340448"/>
                  </a:lnTo>
                  <a:lnTo>
                    <a:pt x="172427" y="1214426"/>
                  </a:lnTo>
                  <a:cubicBezTo>
                    <a:pt x="115068" y="1127422"/>
                    <a:pt x="-7403" y="1021992"/>
                    <a:pt x="351" y="953414"/>
                  </a:cubicBezTo>
                  <a:cubicBezTo>
                    <a:pt x="8104" y="884836"/>
                    <a:pt x="88041" y="820901"/>
                    <a:pt x="218949" y="802961"/>
                  </a:cubicBezTo>
                  <a:close/>
                  <a:moveTo>
                    <a:pt x="2779637" y="0"/>
                  </a:moveTo>
                  <a:cubicBezTo>
                    <a:pt x="2827502" y="0"/>
                    <a:pt x="2866304" y="32412"/>
                    <a:pt x="2866304" y="72394"/>
                  </a:cubicBezTo>
                  <a:cubicBezTo>
                    <a:pt x="2866304" y="92386"/>
                    <a:pt x="2856604" y="110484"/>
                    <a:pt x="2840920" y="123585"/>
                  </a:cubicBezTo>
                  <a:lnTo>
                    <a:pt x="2814347" y="138551"/>
                  </a:lnTo>
                  <a:cubicBezTo>
                    <a:pt x="2814389" y="168145"/>
                    <a:pt x="2813323" y="177881"/>
                    <a:pt x="2812812" y="197546"/>
                  </a:cubicBezTo>
                  <a:lnTo>
                    <a:pt x="2812601" y="216668"/>
                  </a:lnTo>
                  <a:lnTo>
                    <a:pt x="2958706" y="216668"/>
                  </a:lnTo>
                  <a:lnTo>
                    <a:pt x="2896795" y="366217"/>
                  </a:lnTo>
                  <a:cubicBezTo>
                    <a:pt x="2870914" y="429014"/>
                    <a:pt x="2846715" y="489078"/>
                    <a:pt x="2827463" y="541677"/>
                  </a:cubicBezTo>
                  <a:cubicBezTo>
                    <a:pt x="2746706" y="752198"/>
                    <a:pt x="2667335" y="880202"/>
                    <a:pt x="2640704" y="975284"/>
                  </a:cubicBezTo>
                  <a:cubicBezTo>
                    <a:pt x="2618558" y="1088264"/>
                    <a:pt x="2668942" y="1030061"/>
                    <a:pt x="2698437" y="1035269"/>
                  </a:cubicBezTo>
                  <a:cubicBezTo>
                    <a:pt x="2793897" y="974075"/>
                    <a:pt x="2865707" y="903845"/>
                    <a:pt x="2948836" y="837858"/>
                  </a:cubicBezTo>
                  <a:cubicBezTo>
                    <a:pt x="3033110" y="769701"/>
                    <a:pt x="3109566" y="720111"/>
                    <a:pt x="3182040" y="650962"/>
                  </a:cubicBezTo>
                  <a:cubicBezTo>
                    <a:pt x="3254514" y="581813"/>
                    <a:pt x="3317607" y="466702"/>
                    <a:pt x="3383680" y="422966"/>
                  </a:cubicBezTo>
                  <a:cubicBezTo>
                    <a:pt x="3484091" y="344485"/>
                    <a:pt x="3563278" y="364997"/>
                    <a:pt x="3591095" y="398579"/>
                  </a:cubicBezTo>
                  <a:cubicBezTo>
                    <a:pt x="3618913" y="432160"/>
                    <a:pt x="3662804" y="462572"/>
                    <a:pt x="3578719" y="638680"/>
                  </a:cubicBezTo>
                  <a:cubicBezTo>
                    <a:pt x="3499339" y="773310"/>
                    <a:pt x="3195089" y="1078417"/>
                    <a:pt x="2984700" y="1301315"/>
                  </a:cubicBezTo>
                  <a:lnTo>
                    <a:pt x="2965458" y="1322002"/>
                  </a:lnTo>
                  <a:lnTo>
                    <a:pt x="1063001" y="1322002"/>
                  </a:lnTo>
                  <a:lnTo>
                    <a:pt x="1089588" y="1295388"/>
                  </a:lnTo>
                  <a:cubicBezTo>
                    <a:pt x="1159970" y="1215305"/>
                    <a:pt x="1223955" y="1102076"/>
                    <a:pt x="1230150" y="994880"/>
                  </a:cubicBezTo>
                  <a:cubicBezTo>
                    <a:pt x="1275980" y="831512"/>
                    <a:pt x="1221474" y="502916"/>
                    <a:pt x="1208876" y="275164"/>
                  </a:cubicBezTo>
                  <a:lnTo>
                    <a:pt x="1207316" y="216668"/>
                  </a:lnTo>
                  <a:lnTo>
                    <a:pt x="1363887" y="216668"/>
                  </a:lnTo>
                  <a:lnTo>
                    <a:pt x="1365240" y="152041"/>
                  </a:lnTo>
                  <a:lnTo>
                    <a:pt x="1338667" y="137075"/>
                  </a:lnTo>
                  <a:cubicBezTo>
                    <a:pt x="1322983" y="123974"/>
                    <a:pt x="1313282" y="105876"/>
                    <a:pt x="1313282" y="85884"/>
                  </a:cubicBezTo>
                  <a:cubicBezTo>
                    <a:pt x="1313282" y="45902"/>
                    <a:pt x="1352084" y="13490"/>
                    <a:pt x="1399949" y="13490"/>
                  </a:cubicBezTo>
                  <a:cubicBezTo>
                    <a:pt x="1447814" y="13490"/>
                    <a:pt x="1486616" y="45902"/>
                    <a:pt x="1486616" y="85884"/>
                  </a:cubicBezTo>
                  <a:cubicBezTo>
                    <a:pt x="1486616" y="105876"/>
                    <a:pt x="1476916" y="123974"/>
                    <a:pt x="1461232" y="137075"/>
                  </a:cubicBezTo>
                  <a:lnTo>
                    <a:pt x="1434659" y="152041"/>
                  </a:lnTo>
                  <a:cubicBezTo>
                    <a:pt x="1434701" y="181635"/>
                    <a:pt x="1433635" y="191371"/>
                    <a:pt x="1433124" y="211036"/>
                  </a:cubicBezTo>
                  <a:lnTo>
                    <a:pt x="1433062" y="216668"/>
                  </a:lnTo>
                  <a:lnTo>
                    <a:pt x="1600753" y="216668"/>
                  </a:lnTo>
                  <a:lnTo>
                    <a:pt x="1613943" y="318339"/>
                  </a:lnTo>
                  <a:cubicBezTo>
                    <a:pt x="1626771" y="417498"/>
                    <a:pt x="1637873" y="503690"/>
                    <a:pt x="1644284" y="549661"/>
                  </a:cubicBezTo>
                  <a:cubicBezTo>
                    <a:pt x="1670127" y="689053"/>
                    <a:pt x="1759624" y="710065"/>
                    <a:pt x="1823229" y="596327"/>
                  </a:cubicBezTo>
                  <a:cubicBezTo>
                    <a:pt x="1829879" y="538731"/>
                    <a:pt x="1865045" y="403297"/>
                    <a:pt x="1905777" y="254406"/>
                  </a:cubicBezTo>
                  <a:lnTo>
                    <a:pt x="1916226" y="216668"/>
                  </a:lnTo>
                  <a:lnTo>
                    <a:pt x="2095804" y="216668"/>
                  </a:lnTo>
                  <a:lnTo>
                    <a:pt x="2097157" y="152041"/>
                  </a:lnTo>
                  <a:lnTo>
                    <a:pt x="2070584" y="137075"/>
                  </a:lnTo>
                  <a:cubicBezTo>
                    <a:pt x="2054900" y="123974"/>
                    <a:pt x="2045199" y="105876"/>
                    <a:pt x="2045199" y="85884"/>
                  </a:cubicBezTo>
                  <a:cubicBezTo>
                    <a:pt x="2045199" y="45902"/>
                    <a:pt x="2084001" y="13490"/>
                    <a:pt x="2131866" y="13490"/>
                  </a:cubicBezTo>
                  <a:cubicBezTo>
                    <a:pt x="2179731" y="13490"/>
                    <a:pt x="2218533" y="45902"/>
                    <a:pt x="2218533" y="85884"/>
                  </a:cubicBezTo>
                  <a:cubicBezTo>
                    <a:pt x="2218533" y="105876"/>
                    <a:pt x="2208833" y="123974"/>
                    <a:pt x="2193149" y="137075"/>
                  </a:cubicBezTo>
                  <a:lnTo>
                    <a:pt x="2166576" y="152041"/>
                  </a:lnTo>
                  <a:cubicBezTo>
                    <a:pt x="2166618" y="181635"/>
                    <a:pt x="2165553" y="191371"/>
                    <a:pt x="2165041" y="211036"/>
                  </a:cubicBezTo>
                  <a:lnTo>
                    <a:pt x="2164979" y="216668"/>
                  </a:lnTo>
                  <a:lnTo>
                    <a:pt x="2328786" y="216668"/>
                  </a:lnTo>
                  <a:lnTo>
                    <a:pt x="2294069" y="343961"/>
                  </a:lnTo>
                  <a:cubicBezTo>
                    <a:pt x="2259052" y="472467"/>
                    <a:pt x="2236323" y="561555"/>
                    <a:pt x="2236838" y="618759"/>
                  </a:cubicBezTo>
                  <a:cubicBezTo>
                    <a:pt x="2237526" y="695031"/>
                    <a:pt x="2257202" y="786783"/>
                    <a:pt x="2336898" y="659669"/>
                  </a:cubicBezTo>
                  <a:cubicBezTo>
                    <a:pt x="2376746" y="596112"/>
                    <a:pt x="2444235" y="436751"/>
                    <a:pt x="2515282" y="272511"/>
                  </a:cubicBezTo>
                  <a:lnTo>
                    <a:pt x="2539671" y="216668"/>
                  </a:lnTo>
                  <a:lnTo>
                    <a:pt x="2743293" y="216668"/>
                  </a:lnTo>
                  <a:lnTo>
                    <a:pt x="2744928" y="138551"/>
                  </a:lnTo>
                  <a:lnTo>
                    <a:pt x="2718355" y="123585"/>
                  </a:lnTo>
                  <a:cubicBezTo>
                    <a:pt x="2702671" y="110484"/>
                    <a:pt x="2692970" y="92386"/>
                    <a:pt x="2692970" y="72394"/>
                  </a:cubicBezTo>
                  <a:cubicBezTo>
                    <a:pt x="2692970" y="32412"/>
                    <a:pt x="2731772" y="0"/>
                    <a:pt x="2779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253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Freeform: Shape 25"/>
            <p:cNvSpPr/>
            <p:nvPr/>
          </p:nvSpPr>
          <p:spPr>
            <a:xfrm>
              <a:off x="4187091" y="3895516"/>
              <a:ext cx="2603338" cy="1295008"/>
            </a:xfrm>
            <a:custGeom>
              <a:avLst/>
              <a:gdLst>
                <a:gd name="connsiteX0" fmla="*/ 1547543 w 2603338"/>
                <a:gd name="connsiteY0" fmla="*/ 0 h 1295008"/>
                <a:gd name="connsiteX1" fmla="*/ 1684227 w 2603338"/>
                <a:gd name="connsiteY1" fmla="*/ 109137 h 1295008"/>
                <a:gd name="connsiteX2" fmla="*/ 1644193 w 2603338"/>
                <a:gd name="connsiteY2" fmla="*/ 186308 h 1295008"/>
                <a:gd name="connsiteX3" fmla="*/ 1602284 w 2603338"/>
                <a:gd name="connsiteY3" fmla="*/ 208869 h 1295008"/>
                <a:gd name="connsiteX4" fmla="*/ 1600864 w 2603338"/>
                <a:gd name="connsiteY4" fmla="*/ 271487 h 1295008"/>
                <a:gd name="connsiteX5" fmla="*/ 1600388 w 2603338"/>
                <a:gd name="connsiteY5" fmla="*/ 284024 h 1295008"/>
                <a:gd name="connsiteX6" fmla="*/ 2603338 w 2603338"/>
                <a:gd name="connsiteY6" fmla="*/ 284024 h 1295008"/>
                <a:gd name="connsiteX7" fmla="*/ 2582707 w 2603338"/>
                <a:gd name="connsiteY7" fmla="*/ 306203 h 1295008"/>
                <a:gd name="connsiteX8" fmla="*/ 2327900 w 2603338"/>
                <a:gd name="connsiteY8" fmla="*/ 815604 h 1295008"/>
                <a:gd name="connsiteX9" fmla="*/ 2117400 w 2603338"/>
                <a:gd name="connsiteY9" fmla="*/ 1224890 h 1295008"/>
                <a:gd name="connsiteX10" fmla="*/ 2115016 w 2603338"/>
                <a:gd name="connsiteY10" fmla="*/ 1295008 h 1295008"/>
                <a:gd name="connsiteX11" fmla="*/ 743140 w 2603338"/>
                <a:gd name="connsiteY11" fmla="*/ 1295008 h 1295008"/>
                <a:gd name="connsiteX12" fmla="*/ 737269 w 2603338"/>
                <a:gd name="connsiteY12" fmla="*/ 1287813 h 1295008"/>
                <a:gd name="connsiteX13" fmla="*/ 563306 w 2603338"/>
                <a:gd name="connsiteY13" fmla="*/ 1019367 h 1295008"/>
                <a:gd name="connsiteX14" fmla="*/ 374595 w 2603338"/>
                <a:gd name="connsiteY14" fmla="*/ 776035 h 1295008"/>
                <a:gd name="connsiteX15" fmla="*/ 212567 w 2603338"/>
                <a:gd name="connsiteY15" fmla="*/ 517418 h 1295008"/>
                <a:gd name="connsiteX16" fmla="*/ 51246 w 2603338"/>
                <a:gd name="connsiteY16" fmla="*/ 332544 h 1295008"/>
                <a:gd name="connsiteX17" fmla="*/ 0 w 2603338"/>
                <a:gd name="connsiteY17" fmla="*/ 284024 h 1295008"/>
                <a:gd name="connsiteX18" fmla="*/ 176725 w 2603338"/>
                <a:gd name="connsiteY18" fmla="*/ 284024 h 1295008"/>
                <a:gd name="connsiteX19" fmla="*/ 178133 w 2603338"/>
                <a:gd name="connsiteY19" fmla="*/ 216761 h 1295008"/>
                <a:gd name="connsiteX20" fmla="*/ 151560 w 2603338"/>
                <a:gd name="connsiteY20" fmla="*/ 201795 h 1295008"/>
                <a:gd name="connsiteX21" fmla="*/ 126175 w 2603338"/>
                <a:gd name="connsiteY21" fmla="*/ 150604 h 1295008"/>
                <a:gd name="connsiteX22" fmla="*/ 212842 w 2603338"/>
                <a:gd name="connsiteY22" fmla="*/ 78210 h 1295008"/>
                <a:gd name="connsiteX23" fmla="*/ 299509 w 2603338"/>
                <a:gd name="connsiteY23" fmla="*/ 150604 h 1295008"/>
                <a:gd name="connsiteX24" fmla="*/ 274125 w 2603338"/>
                <a:gd name="connsiteY24" fmla="*/ 201795 h 1295008"/>
                <a:gd name="connsiteX25" fmla="*/ 247552 w 2603338"/>
                <a:gd name="connsiteY25" fmla="*/ 216761 h 1295008"/>
                <a:gd name="connsiteX26" fmla="*/ 246017 w 2603338"/>
                <a:gd name="connsiteY26" fmla="*/ 275756 h 1295008"/>
                <a:gd name="connsiteX27" fmla="*/ 245926 w 2603338"/>
                <a:gd name="connsiteY27" fmla="*/ 284024 h 1295008"/>
                <a:gd name="connsiteX28" fmla="*/ 549600 w 2603338"/>
                <a:gd name="connsiteY28" fmla="*/ 284024 h 1295008"/>
                <a:gd name="connsiteX29" fmla="*/ 570344 w 2603338"/>
                <a:gd name="connsiteY29" fmla="*/ 302994 h 1295008"/>
                <a:gd name="connsiteX30" fmla="*/ 592143 w 2603338"/>
                <a:gd name="connsiteY30" fmla="*/ 312157 h 1295008"/>
                <a:gd name="connsiteX31" fmla="*/ 667139 w 2603338"/>
                <a:gd name="connsiteY31" fmla="*/ 300888 h 1295008"/>
                <a:gd name="connsiteX32" fmla="*/ 690193 w 2603338"/>
                <a:gd name="connsiteY32" fmla="*/ 284024 h 1295008"/>
                <a:gd name="connsiteX33" fmla="*/ 1491156 w 2603338"/>
                <a:gd name="connsiteY33" fmla="*/ 284024 h 1295008"/>
                <a:gd name="connsiteX34" fmla="*/ 1492802 w 2603338"/>
                <a:gd name="connsiteY34" fmla="*/ 208869 h 1295008"/>
                <a:gd name="connsiteX35" fmla="*/ 1450892 w 2603338"/>
                <a:gd name="connsiteY35" fmla="*/ 186308 h 1295008"/>
                <a:gd name="connsiteX36" fmla="*/ 1410858 w 2603338"/>
                <a:gd name="connsiteY36" fmla="*/ 109137 h 1295008"/>
                <a:gd name="connsiteX37" fmla="*/ 1547543 w 2603338"/>
                <a:gd name="connsiteY37" fmla="*/ 0 h 129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603338" h="1295008">
                  <a:moveTo>
                    <a:pt x="1547543" y="0"/>
                  </a:moveTo>
                  <a:cubicBezTo>
                    <a:pt x="1623031" y="0"/>
                    <a:pt x="1684227" y="48862"/>
                    <a:pt x="1684227" y="109137"/>
                  </a:cubicBezTo>
                  <a:cubicBezTo>
                    <a:pt x="1684227" y="139274"/>
                    <a:pt x="1668928" y="166558"/>
                    <a:pt x="1644193" y="186308"/>
                  </a:cubicBezTo>
                  <a:lnTo>
                    <a:pt x="1602284" y="208869"/>
                  </a:lnTo>
                  <a:cubicBezTo>
                    <a:pt x="1602328" y="238612"/>
                    <a:pt x="1601596" y="255049"/>
                    <a:pt x="1600864" y="271487"/>
                  </a:cubicBezTo>
                  <a:lnTo>
                    <a:pt x="1600388" y="284024"/>
                  </a:lnTo>
                  <a:lnTo>
                    <a:pt x="2603338" y="284024"/>
                  </a:lnTo>
                  <a:lnTo>
                    <a:pt x="2582707" y="306203"/>
                  </a:lnTo>
                  <a:cubicBezTo>
                    <a:pt x="2485554" y="548942"/>
                    <a:pt x="2408205" y="718672"/>
                    <a:pt x="2327900" y="815604"/>
                  </a:cubicBezTo>
                  <a:cubicBezTo>
                    <a:pt x="2263452" y="974513"/>
                    <a:pt x="2116973" y="1052802"/>
                    <a:pt x="2117400" y="1224890"/>
                  </a:cubicBezTo>
                  <a:lnTo>
                    <a:pt x="2115016" y="1295008"/>
                  </a:lnTo>
                  <a:lnTo>
                    <a:pt x="743140" y="1295008"/>
                  </a:lnTo>
                  <a:lnTo>
                    <a:pt x="737269" y="1287813"/>
                  </a:lnTo>
                  <a:cubicBezTo>
                    <a:pt x="684045" y="1218011"/>
                    <a:pt x="610825" y="1093990"/>
                    <a:pt x="563306" y="1019367"/>
                  </a:cubicBezTo>
                  <a:lnTo>
                    <a:pt x="374595" y="776035"/>
                  </a:lnTo>
                  <a:lnTo>
                    <a:pt x="212567" y="517418"/>
                  </a:lnTo>
                  <a:lnTo>
                    <a:pt x="51246" y="332544"/>
                  </a:lnTo>
                  <a:lnTo>
                    <a:pt x="0" y="284024"/>
                  </a:lnTo>
                  <a:lnTo>
                    <a:pt x="176725" y="284024"/>
                  </a:lnTo>
                  <a:lnTo>
                    <a:pt x="178133" y="216761"/>
                  </a:lnTo>
                  <a:lnTo>
                    <a:pt x="151560" y="201795"/>
                  </a:lnTo>
                  <a:cubicBezTo>
                    <a:pt x="135876" y="188694"/>
                    <a:pt x="126175" y="170596"/>
                    <a:pt x="126175" y="150604"/>
                  </a:cubicBezTo>
                  <a:cubicBezTo>
                    <a:pt x="126175" y="110622"/>
                    <a:pt x="164977" y="78210"/>
                    <a:pt x="212842" y="78210"/>
                  </a:cubicBezTo>
                  <a:cubicBezTo>
                    <a:pt x="260707" y="78210"/>
                    <a:pt x="299509" y="110622"/>
                    <a:pt x="299509" y="150604"/>
                  </a:cubicBezTo>
                  <a:cubicBezTo>
                    <a:pt x="299509" y="170596"/>
                    <a:pt x="289809" y="188694"/>
                    <a:pt x="274125" y="201795"/>
                  </a:cubicBezTo>
                  <a:lnTo>
                    <a:pt x="247552" y="216761"/>
                  </a:lnTo>
                  <a:cubicBezTo>
                    <a:pt x="247594" y="246355"/>
                    <a:pt x="246529" y="256091"/>
                    <a:pt x="246017" y="275756"/>
                  </a:cubicBezTo>
                  <a:lnTo>
                    <a:pt x="245926" y="284024"/>
                  </a:lnTo>
                  <a:lnTo>
                    <a:pt x="549600" y="284024"/>
                  </a:lnTo>
                  <a:lnTo>
                    <a:pt x="570344" y="302994"/>
                  </a:lnTo>
                  <a:cubicBezTo>
                    <a:pt x="580700" y="310830"/>
                    <a:pt x="588200" y="314259"/>
                    <a:pt x="592143" y="312157"/>
                  </a:cubicBezTo>
                  <a:cubicBezTo>
                    <a:pt x="608034" y="324849"/>
                    <a:pt x="635174" y="319460"/>
                    <a:pt x="667139" y="300888"/>
                  </a:cubicBezTo>
                  <a:lnTo>
                    <a:pt x="690193" y="284024"/>
                  </a:lnTo>
                  <a:lnTo>
                    <a:pt x="1491156" y="284024"/>
                  </a:lnTo>
                  <a:lnTo>
                    <a:pt x="1492802" y="208869"/>
                  </a:lnTo>
                  <a:lnTo>
                    <a:pt x="1450892" y="186308"/>
                  </a:lnTo>
                  <a:cubicBezTo>
                    <a:pt x="1426157" y="166558"/>
                    <a:pt x="1410858" y="139274"/>
                    <a:pt x="1410858" y="109137"/>
                  </a:cubicBezTo>
                  <a:cubicBezTo>
                    <a:pt x="1410858" y="48862"/>
                    <a:pt x="1472054" y="0"/>
                    <a:pt x="15475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253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Freeform: Shape 26"/>
            <p:cNvSpPr/>
            <p:nvPr/>
          </p:nvSpPr>
          <p:spPr>
            <a:xfrm flipH="1">
              <a:off x="4965994" y="4888523"/>
              <a:ext cx="1423769" cy="1359877"/>
            </a:xfrm>
            <a:custGeom>
              <a:avLst/>
              <a:gdLst>
                <a:gd name="connsiteX0" fmla="*/ 1423769 w 1423769"/>
                <a:gd name="connsiteY0" fmla="*/ 348893 h 1359877"/>
                <a:gd name="connsiteX1" fmla="*/ 89251 w 1423769"/>
                <a:gd name="connsiteY1" fmla="*/ 348893 h 1359877"/>
                <a:gd name="connsiteX2" fmla="*/ 89855 w 1423769"/>
                <a:gd name="connsiteY2" fmla="*/ 366662 h 1359877"/>
                <a:gd name="connsiteX3" fmla="*/ 82812 w 1423769"/>
                <a:gd name="connsiteY3" fmla="*/ 891223 h 1359877"/>
                <a:gd name="connsiteX4" fmla="*/ 14919 w 1423769"/>
                <a:gd name="connsiteY4" fmla="*/ 1286885 h 1359877"/>
                <a:gd name="connsiteX5" fmla="*/ 0 w 1423769"/>
                <a:gd name="connsiteY5" fmla="*/ 1359877 h 1359877"/>
                <a:gd name="connsiteX6" fmla="*/ 1258364 w 1423769"/>
                <a:gd name="connsiteY6" fmla="*/ 1359877 h 1359877"/>
                <a:gd name="connsiteX7" fmla="*/ 1262576 w 1423769"/>
                <a:gd name="connsiteY7" fmla="*/ 1256211 h 1359877"/>
                <a:gd name="connsiteX8" fmla="*/ 1288964 w 1423769"/>
                <a:gd name="connsiteY8" fmla="*/ 936086 h 1359877"/>
                <a:gd name="connsiteX9" fmla="*/ 1297904 w 1423769"/>
                <a:gd name="connsiteY9" fmla="*/ 613658 h 1359877"/>
                <a:gd name="connsiteX10" fmla="*/ 1375847 w 1423769"/>
                <a:gd name="connsiteY10" fmla="*/ 414892 h 1359877"/>
                <a:gd name="connsiteX11" fmla="*/ 598843 w 1423769"/>
                <a:gd name="connsiteY11" fmla="*/ 0 h 1359877"/>
                <a:gd name="connsiteX12" fmla="*/ 457887 w 1423769"/>
                <a:gd name="connsiteY12" fmla="*/ 113493 h 1359877"/>
                <a:gd name="connsiteX13" fmla="*/ 499172 w 1423769"/>
                <a:gd name="connsiteY13" fmla="*/ 193746 h 1359877"/>
                <a:gd name="connsiteX14" fmla="*/ 542391 w 1423769"/>
                <a:gd name="connsiteY14" fmla="*/ 217207 h 1359877"/>
                <a:gd name="connsiteX15" fmla="*/ 545319 w 1423769"/>
                <a:gd name="connsiteY15" fmla="*/ 347441 h 1359877"/>
                <a:gd name="connsiteX16" fmla="*/ 658099 w 1423769"/>
                <a:gd name="connsiteY16" fmla="*/ 346342 h 1359877"/>
                <a:gd name="connsiteX17" fmla="*/ 655294 w 1423769"/>
                <a:gd name="connsiteY17" fmla="*/ 217207 h 1359877"/>
                <a:gd name="connsiteX18" fmla="*/ 698513 w 1423769"/>
                <a:gd name="connsiteY18" fmla="*/ 193746 h 1359877"/>
                <a:gd name="connsiteX19" fmla="*/ 739798 w 1423769"/>
                <a:gd name="connsiteY19" fmla="*/ 113493 h 1359877"/>
                <a:gd name="connsiteX20" fmla="*/ 598843 w 1423769"/>
                <a:gd name="connsiteY20" fmla="*/ 0 h 135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3769" h="1359877">
                  <a:moveTo>
                    <a:pt x="1423769" y="348893"/>
                  </a:moveTo>
                  <a:lnTo>
                    <a:pt x="89251" y="348893"/>
                  </a:lnTo>
                  <a:lnTo>
                    <a:pt x="89855" y="366662"/>
                  </a:lnTo>
                  <a:cubicBezTo>
                    <a:pt x="97681" y="508231"/>
                    <a:pt x="110263" y="673395"/>
                    <a:pt x="82812" y="891223"/>
                  </a:cubicBezTo>
                  <a:cubicBezTo>
                    <a:pt x="69086" y="1000137"/>
                    <a:pt x="44131" y="1139847"/>
                    <a:pt x="14919" y="1286885"/>
                  </a:cubicBezTo>
                  <a:lnTo>
                    <a:pt x="0" y="1359877"/>
                  </a:lnTo>
                  <a:lnTo>
                    <a:pt x="1258364" y="1359877"/>
                  </a:lnTo>
                  <a:lnTo>
                    <a:pt x="1262576" y="1256211"/>
                  </a:lnTo>
                  <a:cubicBezTo>
                    <a:pt x="1267958" y="1103104"/>
                    <a:pt x="1283076" y="1043178"/>
                    <a:pt x="1288964" y="936086"/>
                  </a:cubicBezTo>
                  <a:cubicBezTo>
                    <a:pt x="1294851" y="828993"/>
                    <a:pt x="1283423" y="700524"/>
                    <a:pt x="1297904" y="613658"/>
                  </a:cubicBezTo>
                  <a:cubicBezTo>
                    <a:pt x="1312384" y="526792"/>
                    <a:pt x="1338012" y="457478"/>
                    <a:pt x="1375847" y="414892"/>
                  </a:cubicBezTo>
                  <a:close/>
                  <a:moveTo>
                    <a:pt x="598843" y="0"/>
                  </a:moveTo>
                  <a:cubicBezTo>
                    <a:pt x="520995" y="0"/>
                    <a:pt x="457887" y="50813"/>
                    <a:pt x="457887" y="113493"/>
                  </a:cubicBezTo>
                  <a:cubicBezTo>
                    <a:pt x="457887" y="144834"/>
                    <a:pt x="473664" y="173207"/>
                    <a:pt x="499172" y="193746"/>
                  </a:cubicBezTo>
                  <a:lnTo>
                    <a:pt x="542391" y="217207"/>
                  </a:lnTo>
                  <a:cubicBezTo>
                    <a:pt x="542300" y="279067"/>
                    <a:pt x="545410" y="285582"/>
                    <a:pt x="545319" y="347441"/>
                  </a:cubicBezTo>
                  <a:lnTo>
                    <a:pt x="658099" y="346342"/>
                  </a:lnTo>
                  <a:lnTo>
                    <a:pt x="655294" y="217207"/>
                  </a:lnTo>
                  <a:lnTo>
                    <a:pt x="698513" y="193746"/>
                  </a:lnTo>
                  <a:cubicBezTo>
                    <a:pt x="724021" y="173207"/>
                    <a:pt x="739798" y="144834"/>
                    <a:pt x="739798" y="113493"/>
                  </a:cubicBezTo>
                  <a:cubicBezTo>
                    <a:pt x="739798" y="50813"/>
                    <a:pt x="676690" y="0"/>
                    <a:pt x="598843" y="0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253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525494" y="1320388"/>
            <a:ext cx="5839693" cy="4205667"/>
            <a:chOff x="4144097" y="990204"/>
            <a:chExt cx="4380010" cy="3154423"/>
          </a:xfrm>
        </p:grpSpPr>
        <p:sp>
          <p:nvSpPr>
            <p:cNvPr id="4" name="Rectangle 4"/>
            <p:cNvSpPr/>
            <p:nvPr/>
          </p:nvSpPr>
          <p:spPr>
            <a:xfrm>
              <a:off x="4156854" y="990204"/>
              <a:ext cx="711472" cy="55981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253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5"/>
            <p:cNvSpPr/>
            <p:nvPr/>
          </p:nvSpPr>
          <p:spPr>
            <a:xfrm>
              <a:off x="5154055" y="1156159"/>
              <a:ext cx="3362320" cy="5889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</a:bodyPr>
            <a:lstStyle/>
            <a:p>
              <a:pPr algn="ctr" defTabSz="866775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65" dirty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rPr>
                <a:t>此部分内容作为文字排版占位显示 </a:t>
              </a:r>
              <a:br>
                <a:rPr lang="zh-CN" altLang="en-US" sz="1465" dirty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rPr>
              </a:br>
              <a:r>
                <a:rPr lang="zh-CN" altLang="en-US" sz="1465" dirty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rPr>
                <a:t>（建议使用主题字体）</a:t>
              </a:r>
              <a:endParaRPr lang="zh-CN" altLang="en-US" sz="1465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" name="Freeform: Shape 6"/>
            <p:cNvSpPr/>
            <p:nvPr/>
          </p:nvSpPr>
          <p:spPr>
            <a:xfrm>
              <a:off x="4856453" y="991035"/>
              <a:ext cx="305338" cy="754091"/>
            </a:xfrm>
            <a:custGeom>
              <a:avLst/>
              <a:gdLst>
                <a:gd name="connsiteX0" fmla="*/ 0 w 515816"/>
                <a:gd name="connsiteY0" fmla="*/ 0 h 1430216"/>
                <a:gd name="connsiteX1" fmla="*/ 35169 w 515816"/>
                <a:gd name="connsiteY1" fmla="*/ 1055077 h 1430216"/>
                <a:gd name="connsiteX2" fmla="*/ 515816 w 515816"/>
                <a:gd name="connsiteY2" fmla="*/ 1430216 h 1430216"/>
                <a:gd name="connsiteX3" fmla="*/ 504092 w 515816"/>
                <a:gd name="connsiteY3" fmla="*/ 304800 h 1430216"/>
                <a:gd name="connsiteX4" fmla="*/ 0 w 515816"/>
                <a:gd name="connsiteY4" fmla="*/ 0 h 1430216"/>
                <a:gd name="connsiteX0-1" fmla="*/ 0 w 515816"/>
                <a:gd name="connsiteY0-2" fmla="*/ 0 h 1430216"/>
                <a:gd name="connsiteX1-3" fmla="*/ 20976 w 515816"/>
                <a:gd name="connsiteY1-4" fmla="*/ 1051022 h 1430216"/>
                <a:gd name="connsiteX2-5" fmla="*/ 515816 w 515816"/>
                <a:gd name="connsiteY2-6" fmla="*/ 1430216 h 1430216"/>
                <a:gd name="connsiteX3-7" fmla="*/ 504092 w 515816"/>
                <a:gd name="connsiteY3-8" fmla="*/ 304800 h 1430216"/>
                <a:gd name="connsiteX4-9" fmla="*/ 0 w 515816"/>
                <a:gd name="connsiteY4-10" fmla="*/ 0 h 1430216"/>
                <a:gd name="connsiteX0-11" fmla="*/ 0 w 501623"/>
                <a:gd name="connsiteY0-12" fmla="*/ 0 h 1440353"/>
                <a:gd name="connsiteX1-13" fmla="*/ 6783 w 501623"/>
                <a:gd name="connsiteY1-14" fmla="*/ 1061159 h 1440353"/>
                <a:gd name="connsiteX2-15" fmla="*/ 501623 w 501623"/>
                <a:gd name="connsiteY2-16" fmla="*/ 1440353 h 1440353"/>
                <a:gd name="connsiteX3-17" fmla="*/ 489899 w 501623"/>
                <a:gd name="connsiteY3-18" fmla="*/ 314937 h 1440353"/>
                <a:gd name="connsiteX4-19" fmla="*/ 0 w 501623"/>
                <a:gd name="connsiteY4-20" fmla="*/ 0 h 1440353"/>
                <a:gd name="connsiteX0-21" fmla="*/ 0 w 501623"/>
                <a:gd name="connsiteY0-22" fmla="*/ 0 h 1440353"/>
                <a:gd name="connsiteX1-23" fmla="*/ 6783 w 501623"/>
                <a:gd name="connsiteY1-24" fmla="*/ 1061159 h 1440353"/>
                <a:gd name="connsiteX2-25" fmla="*/ 501623 w 501623"/>
                <a:gd name="connsiteY2-26" fmla="*/ 1440353 h 1440353"/>
                <a:gd name="connsiteX3-27" fmla="*/ 483816 w 501623"/>
                <a:gd name="connsiteY3-28" fmla="*/ 308855 h 1440353"/>
                <a:gd name="connsiteX4-29" fmla="*/ 0 w 501623"/>
                <a:gd name="connsiteY4-30" fmla="*/ 0 h 1440353"/>
                <a:gd name="connsiteX0-31" fmla="*/ 0 w 501623"/>
                <a:gd name="connsiteY0-32" fmla="*/ 0 h 1440353"/>
                <a:gd name="connsiteX1-33" fmla="*/ 6783 w 501623"/>
                <a:gd name="connsiteY1-34" fmla="*/ 1061159 h 1440353"/>
                <a:gd name="connsiteX2-35" fmla="*/ 501623 w 501623"/>
                <a:gd name="connsiteY2-36" fmla="*/ 1440353 h 1440353"/>
                <a:gd name="connsiteX3-37" fmla="*/ 489898 w 501623"/>
                <a:gd name="connsiteY3-38" fmla="*/ 314938 h 1440353"/>
                <a:gd name="connsiteX4-39" fmla="*/ 0 w 501623"/>
                <a:gd name="connsiteY4-40" fmla="*/ 0 h 1440353"/>
                <a:gd name="connsiteX0-41" fmla="*/ 0 w 497568"/>
                <a:gd name="connsiteY0-42" fmla="*/ 0 h 1444408"/>
                <a:gd name="connsiteX1-43" fmla="*/ 6783 w 497568"/>
                <a:gd name="connsiteY1-44" fmla="*/ 1061159 h 1444408"/>
                <a:gd name="connsiteX2-45" fmla="*/ 497568 w 497568"/>
                <a:gd name="connsiteY2-46" fmla="*/ 1444408 h 1444408"/>
                <a:gd name="connsiteX3-47" fmla="*/ 489898 w 497568"/>
                <a:gd name="connsiteY3-48" fmla="*/ 314938 h 1444408"/>
                <a:gd name="connsiteX4-49" fmla="*/ 0 w 497568"/>
                <a:gd name="connsiteY4-50" fmla="*/ 0 h 1444408"/>
                <a:gd name="connsiteX0-51" fmla="*/ 0 w 490588"/>
                <a:gd name="connsiteY0-52" fmla="*/ 0 h 1444408"/>
                <a:gd name="connsiteX1-53" fmla="*/ 6783 w 490588"/>
                <a:gd name="connsiteY1-54" fmla="*/ 1061159 h 1444408"/>
                <a:gd name="connsiteX2-55" fmla="*/ 489458 w 490588"/>
                <a:gd name="connsiteY2-56" fmla="*/ 1444408 h 1444408"/>
                <a:gd name="connsiteX3-57" fmla="*/ 489898 w 490588"/>
                <a:gd name="connsiteY3-58" fmla="*/ 314938 h 1444408"/>
                <a:gd name="connsiteX4-59" fmla="*/ 0 w 490588"/>
                <a:gd name="connsiteY4-60" fmla="*/ 0 h 1444408"/>
                <a:gd name="connsiteX0-61" fmla="*/ 0 w 490218"/>
                <a:gd name="connsiteY0-62" fmla="*/ 0 h 1446436"/>
                <a:gd name="connsiteX1-63" fmla="*/ 6783 w 490218"/>
                <a:gd name="connsiteY1-64" fmla="*/ 1061159 h 1446436"/>
                <a:gd name="connsiteX2-65" fmla="*/ 481348 w 490218"/>
                <a:gd name="connsiteY2-66" fmla="*/ 1446436 h 1446436"/>
                <a:gd name="connsiteX3-67" fmla="*/ 489898 w 490218"/>
                <a:gd name="connsiteY3-68" fmla="*/ 314938 h 1446436"/>
                <a:gd name="connsiteX4-69" fmla="*/ 0 w 490218"/>
                <a:gd name="connsiteY4-70" fmla="*/ 0 h 1446436"/>
                <a:gd name="connsiteX0-71" fmla="*/ 0 w 490588"/>
                <a:gd name="connsiteY0-72" fmla="*/ 0 h 1446436"/>
                <a:gd name="connsiteX1-73" fmla="*/ 6783 w 490588"/>
                <a:gd name="connsiteY1-74" fmla="*/ 1061159 h 1446436"/>
                <a:gd name="connsiteX2-75" fmla="*/ 489458 w 490588"/>
                <a:gd name="connsiteY2-76" fmla="*/ 1446436 h 1446436"/>
                <a:gd name="connsiteX3-77" fmla="*/ 489898 w 490588"/>
                <a:gd name="connsiteY3-78" fmla="*/ 314938 h 1446436"/>
                <a:gd name="connsiteX4-79" fmla="*/ 0 w 490588"/>
                <a:gd name="connsiteY4-80" fmla="*/ 0 h 1446436"/>
                <a:gd name="connsiteX0-81" fmla="*/ 0 w 492459"/>
                <a:gd name="connsiteY0-82" fmla="*/ 0 h 1446436"/>
                <a:gd name="connsiteX1-83" fmla="*/ 6783 w 492459"/>
                <a:gd name="connsiteY1-84" fmla="*/ 1061159 h 1446436"/>
                <a:gd name="connsiteX2-85" fmla="*/ 489458 w 492459"/>
                <a:gd name="connsiteY2-86" fmla="*/ 1446436 h 1446436"/>
                <a:gd name="connsiteX3-87" fmla="*/ 491925 w 492459"/>
                <a:gd name="connsiteY3-88" fmla="*/ 308856 h 1446436"/>
                <a:gd name="connsiteX4-89" fmla="*/ 0 w 492459"/>
                <a:gd name="connsiteY4-90" fmla="*/ 0 h 1446436"/>
                <a:gd name="connsiteX0-91" fmla="*/ 0 w 490588"/>
                <a:gd name="connsiteY0-92" fmla="*/ 0 h 1446436"/>
                <a:gd name="connsiteX1-93" fmla="*/ 6783 w 490588"/>
                <a:gd name="connsiteY1-94" fmla="*/ 1061159 h 1446436"/>
                <a:gd name="connsiteX2-95" fmla="*/ 489458 w 490588"/>
                <a:gd name="connsiteY2-96" fmla="*/ 1446436 h 1446436"/>
                <a:gd name="connsiteX3-97" fmla="*/ 489898 w 490588"/>
                <a:gd name="connsiteY3-98" fmla="*/ 302774 h 1446436"/>
                <a:gd name="connsiteX4-99" fmla="*/ 0 w 490588"/>
                <a:gd name="connsiteY4-100" fmla="*/ 0 h 1446436"/>
                <a:gd name="connsiteX0-101" fmla="*/ 0 w 490588"/>
                <a:gd name="connsiteY0-102" fmla="*/ 0 h 1446436"/>
                <a:gd name="connsiteX1-103" fmla="*/ 6783 w 490588"/>
                <a:gd name="connsiteY1-104" fmla="*/ 1061159 h 1446436"/>
                <a:gd name="connsiteX2-105" fmla="*/ 489458 w 490588"/>
                <a:gd name="connsiteY2-106" fmla="*/ 1446436 h 1446436"/>
                <a:gd name="connsiteX3-107" fmla="*/ 489898 w 490588"/>
                <a:gd name="connsiteY3-108" fmla="*/ 316966 h 1446436"/>
                <a:gd name="connsiteX4-109" fmla="*/ 0 w 490588"/>
                <a:gd name="connsiteY4-110" fmla="*/ 0 h 1446436"/>
                <a:gd name="connsiteX0-111" fmla="*/ 0 w 490588"/>
                <a:gd name="connsiteY0-112" fmla="*/ 0 h 1446436"/>
                <a:gd name="connsiteX1-113" fmla="*/ 6783 w 490588"/>
                <a:gd name="connsiteY1-114" fmla="*/ 1061159 h 1446436"/>
                <a:gd name="connsiteX2-115" fmla="*/ 489458 w 490588"/>
                <a:gd name="connsiteY2-116" fmla="*/ 1446436 h 1446436"/>
                <a:gd name="connsiteX3-117" fmla="*/ 489898 w 490588"/>
                <a:gd name="connsiteY3-118" fmla="*/ 316966 h 1446436"/>
                <a:gd name="connsiteX4-119" fmla="*/ 0 w 490588"/>
                <a:gd name="connsiteY4-120" fmla="*/ 0 h 1446436"/>
                <a:gd name="connsiteX0-121" fmla="*/ 0 w 489458"/>
                <a:gd name="connsiteY0-122" fmla="*/ 0 h 1446436"/>
                <a:gd name="connsiteX1-123" fmla="*/ 6783 w 489458"/>
                <a:gd name="connsiteY1-124" fmla="*/ 1061159 h 1446436"/>
                <a:gd name="connsiteX2-125" fmla="*/ 489458 w 489458"/>
                <a:gd name="connsiteY2-126" fmla="*/ 1446436 h 1446436"/>
                <a:gd name="connsiteX3-127" fmla="*/ 487870 w 489458"/>
                <a:gd name="connsiteY3-128" fmla="*/ 312911 h 1446436"/>
                <a:gd name="connsiteX4-129" fmla="*/ 0 w 489458"/>
                <a:gd name="connsiteY4-130" fmla="*/ 0 h 1446436"/>
                <a:gd name="connsiteX0-131" fmla="*/ 0 w 489458"/>
                <a:gd name="connsiteY0-132" fmla="*/ 0 h 1446436"/>
                <a:gd name="connsiteX1-133" fmla="*/ 2728 w 489458"/>
                <a:gd name="connsiteY1-134" fmla="*/ 1057104 h 1446436"/>
                <a:gd name="connsiteX2-135" fmla="*/ 489458 w 489458"/>
                <a:gd name="connsiteY2-136" fmla="*/ 1446436 h 1446436"/>
                <a:gd name="connsiteX3-137" fmla="*/ 487870 w 489458"/>
                <a:gd name="connsiteY3-138" fmla="*/ 312911 h 1446436"/>
                <a:gd name="connsiteX4-139" fmla="*/ 0 w 489458"/>
                <a:gd name="connsiteY4-140" fmla="*/ 0 h 1446436"/>
                <a:gd name="connsiteX0-141" fmla="*/ 0 w 489458"/>
                <a:gd name="connsiteY0-142" fmla="*/ 0 h 1438340"/>
                <a:gd name="connsiteX1-143" fmla="*/ 2728 w 489458"/>
                <a:gd name="connsiteY1-144" fmla="*/ 1057104 h 1438340"/>
                <a:gd name="connsiteX2-145" fmla="*/ 489458 w 489458"/>
                <a:gd name="connsiteY2-146" fmla="*/ 1438340 h 1438340"/>
                <a:gd name="connsiteX3-147" fmla="*/ 487870 w 489458"/>
                <a:gd name="connsiteY3-148" fmla="*/ 312911 h 1438340"/>
                <a:gd name="connsiteX4-149" fmla="*/ 0 w 489458"/>
                <a:gd name="connsiteY4-150" fmla="*/ 0 h 1438340"/>
                <a:gd name="connsiteX0-151" fmla="*/ 0 w 489458"/>
                <a:gd name="connsiteY0-152" fmla="*/ 0 h 1438340"/>
                <a:gd name="connsiteX1-153" fmla="*/ 4756 w 489458"/>
                <a:gd name="connsiteY1-154" fmla="*/ 1065200 h 1438340"/>
                <a:gd name="connsiteX2-155" fmla="*/ 489458 w 489458"/>
                <a:gd name="connsiteY2-156" fmla="*/ 1438340 h 1438340"/>
                <a:gd name="connsiteX3-157" fmla="*/ 487870 w 489458"/>
                <a:gd name="connsiteY3-158" fmla="*/ 312911 h 1438340"/>
                <a:gd name="connsiteX4-159" fmla="*/ 0 w 489458"/>
                <a:gd name="connsiteY4-160" fmla="*/ 0 h 1438340"/>
                <a:gd name="connsiteX0-161" fmla="*/ 0 w 491485"/>
                <a:gd name="connsiteY0-162" fmla="*/ 0 h 1438340"/>
                <a:gd name="connsiteX1-163" fmla="*/ 4756 w 491485"/>
                <a:gd name="connsiteY1-164" fmla="*/ 1065200 h 1438340"/>
                <a:gd name="connsiteX2-165" fmla="*/ 491485 w 491485"/>
                <a:gd name="connsiteY2-166" fmla="*/ 1438340 h 1438340"/>
                <a:gd name="connsiteX3-167" fmla="*/ 487870 w 491485"/>
                <a:gd name="connsiteY3-168" fmla="*/ 312911 h 1438340"/>
                <a:gd name="connsiteX4-169" fmla="*/ 0 w 491485"/>
                <a:gd name="connsiteY4-170" fmla="*/ 0 h 1438340"/>
                <a:gd name="connsiteX0-171" fmla="*/ 0 w 488560"/>
                <a:gd name="connsiteY0-172" fmla="*/ 0 h 1438340"/>
                <a:gd name="connsiteX1-173" fmla="*/ 4756 w 488560"/>
                <a:gd name="connsiteY1-174" fmla="*/ 1065200 h 1438340"/>
                <a:gd name="connsiteX2-175" fmla="*/ 487430 w 488560"/>
                <a:gd name="connsiteY2-176" fmla="*/ 1438340 h 1438340"/>
                <a:gd name="connsiteX3-177" fmla="*/ 487870 w 488560"/>
                <a:gd name="connsiteY3-178" fmla="*/ 312911 h 1438340"/>
                <a:gd name="connsiteX4-179" fmla="*/ 0 w 488560"/>
                <a:gd name="connsiteY4-180" fmla="*/ 0 h 1438340"/>
                <a:gd name="connsiteX0-181" fmla="*/ 0 w 488404"/>
                <a:gd name="connsiteY0-182" fmla="*/ 0 h 1444413"/>
                <a:gd name="connsiteX1-183" fmla="*/ 4756 w 488404"/>
                <a:gd name="connsiteY1-184" fmla="*/ 1065200 h 1444413"/>
                <a:gd name="connsiteX2-185" fmla="*/ 485402 w 488404"/>
                <a:gd name="connsiteY2-186" fmla="*/ 1444413 h 1444413"/>
                <a:gd name="connsiteX3-187" fmla="*/ 487870 w 488404"/>
                <a:gd name="connsiteY3-188" fmla="*/ 312911 h 1444413"/>
                <a:gd name="connsiteX4-189" fmla="*/ 0 w 488404"/>
                <a:gd name="connsiteY4-190" fmla="*/ 0 h 1444413"/>
                <a:gd name="connsiteX0-191" fmla="*/ 0 w 489457"/>
                <a:gd name="connsiteY0-192" fmla="*/ 0 h 1444413"/>
                <a:gd name="connsiteX1-193" fmla="*/ 4756 w 489457"/>
                <a:gd name="connsiteY1-194" fmla="*/ 1065200 h 1444413"/>
                <a:gd name="connsiteX2-195" fmla="*/ 489457 w 489457"/>
                <a:gd name="connsiteY2-196" fmla="*/ 1444413 h 1444413"/>
                <a:gd name="connsiteX3-197" fmla="*/ 487870 w 489457"/>
                <a:gd name="connsiteY3-198" fmla="*/ 312911 h 1444413"/>
                <a:gd name="connsiteX4-199" fmla="*/ 0 w 489457"/>
                <a:gd name="connsiteY4-200" fmla="*/ 0 h 1444413"/>
                <a:gd name="connsiteX0-201" fmla="*/ 0 w 488560"/>
                <a:gd name="connsiteY0-202" fmla="*/ 0 h 1438341"/>
                <a:gd name="connsiteX1-203" fmla="*/ 4756 w 488560"/>
                <a:gd name="connsiteY1-204" fmla="*/ 1065200 h 1438341"/>
                <a:gd name="connsiteX2-205" fmla="*/ 487430 w 488560"/>
                <a:gd name="connsiteY2-206" fmla="*/ 1438341 h 1438341"/>
                <a:gd name="connsiteX3-207" fmla="*/ 487870 w 488560"/>
                <a:gd name="connsiteY3-208" fmla="*/ 312911 h 1438341"/>
                <a:gd name="connsiteX4-209" fmla="*/ 0 w 488560"/>
                <a:gd name="connsiteY4-210" fmla="*/ 0 h 1438341"/>
                <a:gd name="connsiteX0-211" fmla="*/ 0 w 490432"/>
                <a:gd name="connsiteY0-212" fmla="*/ 0 h 1438341"/>
                <a:gd name="connsiteX1-213" fmla="*/ 4756 w 490432"/>
                <a:gd name="connsiteY1-214" fmla="*/ 1065200 h 1438341"/>
                <a:gd name="connsiteX2-215" fmla="*/ 487430 w 490432"/>
                <a:gd name="connsiteY2-216" fmla="*/ 1438341 h 1438341"/>
                <a:gd name="connsiteX3-217" fmla="*/ 489898 w 490432"/>
                <a:gd name="connsiteY3-218" fmla="*/ 323032 h 1438341"/>
                <a:gd name="connsiteX4-219" fmla="*/ 0 w 490432"/>
                <a:gd name="connsiteY4-220" fmla="*/ 0 h 1438341"/>
                <a:gd name="connsiteX0-221" fmla="*/ 0 w 488561"/>
                <a:gd name="connsiteY0-222" fmla="*/ 0 h 1438341"/>
                <a:gd name="connsiteX1-223" fmla="*/ 4756 w 488561"/>
                <a:gd name="connsiteY1-224" fmla="*/ 1065200 h 1438341"/>
                <a:gd name="connsiteX2-225" fmla="*/ 487430 w 488561"/>
                <a:gd name="connsiteY2-226" fmla="*/ 1438341 h 1438341"/>
                <a:gd name="connsiteX3-227" fmla="*/ 487871 w 488561"/>
                <a:gd name="connsiteY3-228" fmla="*/ 316959 h 1438341"/>
                <a:gd name="connsiteX4-229" fmla="*/ 0 w 488561"/>
                <a:gd name="connsiteY4-230" fmla="*/ 0 h 1438341"/>
                <a:gd name="connsiteX0-231" fmla="*/ 0 w 489457"/>
                <a:gd name="connsiteY0-232" fmla="*/ 0 h 1438341"/>
                <a:gd name="connsiteX1-233" fmla="*/ 4756 w 489457"/>
                <a:gd name="connsiteY1-234" fmla="*/ 1065200 h 1438341"/>
                <a:gd name="connsiteX2-235" fmla="*/ 489457 w 489457"/>
                <a:gd name="connsiteY2-236" fmla="*/ 1438341 h 1438341"/>
                <a:gd name="connsiteX3-237" fmla="*/ 487871 w 489457"/>
                <a:gd name="connsiteY3-238" fmla="*/ 316959 h 1438341"/>
                <a:gd name="connsiteX4-239" fmla="*/ 0 w 489457"/>
                <a:gd name="connsiteY4-240" fmla="*/ 0 h 143834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89457" h="1438341">
                  <a:moveTo>
                    <a:pt x="0" y="0"/>
                  </a:moveTo>
                  <a:cubicBezTo>
                    <a:pt x="909" y="352368"/>
                    <a:pt x="3847" y="712832"/>
                    <a:pt x="4756" y="1065200"/>
                  </a:cubicBezTo>
                  <a:lnTo>
                    <a:pt x="489457" y="1438341"/>
                  </a:lnTo>
                  <a:cubicBezTo>
                    <a:pt x="486900" y="1061851"/>
                    <a:pt x="490428" y="693449"/>
                    <a:pt x="487871" y="31695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253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Rectangle 8"/>
            <p:cNvSpPr/>
            <p:nvPr/>
          </p:nvSpPr>
          <p:spPr>
            <a:xfrm>
              <a:off x="4146365" y="1783564"/>
              <a:ext cx="711472" cy="55981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253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Rectangle 9"/>
            <p:cNvSpPr/>
            <p:nvPr/>
          </p:nvSpPr>
          <p:spPr>
            <a:xfrm>
              <a:off x="5152646" y="1949519"/>
              <a:ext cx="3362320" cy="58896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</a:bodyPr>
            <a:lstStyle/>
            <a:p>
              <a:pPr algn="ctr" defTabSz="866775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65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rPr>
                <a:t>此部分内容作为文字排版占位显示 </a:t>
              </a:r>
              <a:br>
                <a:rPr lang="zh-CN" altLang="en-US" sz="1465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rPr>
              </a:br>
              <a:r>
                <a:rPr lang="zh-CN" altLang="en-US" sz="1465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rPr>
                <a:t>（建议使用主题字体）</a:t>
              </a:r>
              <a:endParaRPr lang="zh-CN" altLang="en-US" sz="1465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" name="Freeform: Shape 10"/>
            <p:cNvSpPr/>
            <p:nvPr/>
          </p:nvSpPr>
          <p:spPr>
            <a:xfrm>
              <a:off x="4847308" y="1784394"/>
              <a:ext cx="305338" cy="754091"/>
            </a:xfrm>
            <a:custGeom>
              <a:avLst/>
              <a:gdLst>
                <a:gd name="connsiteX0" fmla="*/ 0 w 515816"/>
                <a:gd name="connsiteY0" fmla="*/ 0 h 1430216"/>
                <a:gd name="connsiteX1" fmla="*/ 35169 w 515816"/>
                <a:gd name="connsiteY1" fmla="*/ 1055077 h 1430216"/>
                <a:gd name="connsiteX2" fmla="*/ 515816 w 515816"/>
                <a:gd name="connsiteY2" fmla="*/ 1430216 h 1430216"/>
                <a:gd name="connsiteX3" fmla="*/ 504092 w 515816"/>
                <a:gd name="connsiteY3" fmla="*/ 304800 h 1430216"/>
                <a:gd name="connsiteX4" fmla="*/ 0 w 515816"/>
                <a:gd name="connsiteY4" fmla="*/ 0 h 1430216"/>
                <a:gd name="connsiteX0-1" fmla="*/ 0 w 515816"/>
                <a:gd name="connsiteY0-2" fmla="*/ 0 h 1430216"/>
                <a:gd name="connsiteX1-3" fmla="*/ 20976 w 515816"/>
                <a:gd name="connsiteY1-4" fmla="*/ 1051022 h 1430216"/>
                <a:gd name="connsiteX2-5" fmla="*/ 515816 w 515816"/>
                <a:gd name="connsiteY2-6" fmla="*/ 1430216 h 1430216"/>
                <a:gd name="connsiteX3-7" fmla="*/ 504092 w 515816"/>
                <a:gd name="connsiteY3-8" fmla="*/ 304800 h 1430216"/>
                <a:gd name="connsiteX4-9" fmla="*/ 0 w 515816"/>
                <a:gd name="connsiteY4-10" fmla="*/ 0 h 1430216"/>
                <a:gd name="connsiteX0-11" fmla="*/ 0 w 501623"/>
                <a:gd name="connsiteY0-12" fmla="*/ 0 h 1440353"/>
                <a:gd name="connsiteX1-13" fmla="*/ 6783 w 501623"/>
                <a:gd name="connsiteY1-14" fmla="*/ 1061159 h 1440353"/>
                <a:gd name="connsiteX2-15" fmla="*/ 501623 w 501623"/>
                <a:gd name="connsiteY2-16" fmla="*/ 1440353 h 1440353"/>
                <a:gd name="connsiteX3-17" fmla="*/ 489899 w 501623"/>
                <a:gd name="connsiteY3-18" fmla="*/ 314937 h 1440353"/>
                <a:gd name="connsiteX4-19" fmla="*/ 0 w 501623"/>
                <a:gd name="connsiteY4-20" fmla="*/ 0 h 1440353"/>
                <a:gd name="connsiteX0-21" fmla="*/ 0 w 501623"/>
                <a:gd name="connsiteY0-22" fmla="*/ 0 h 1440353"/>
                <a:gd name="connsiteX1-23" fmla="*/ 6783 w 501623"/>
                <a:gd name="connsiteY1-24" fmla="*/ 1061159 h 1440353"/>
                <a:gd name="connsiteX2-25" fmla="*/ 501623 w 501623"/>
                <a:gd name="connsiteY2-26" fmla="*/ 1440353 h 1440353"/>
                <a:gd name="connsiteX3-27" fmla="*/ 483816 w 501623"/>
                <a:gd name="connsiteY3-28" fmla="*/ 308855 h 1440353"/>
                <a:gd name="connsiteX4-29" fmla="*/ 0 w 501623"/>
                <a:gd name="connsiteY4-30" fmla="*/ 0 h 1440353"/>
                <a:gd name="connsiteX0-31" fmla="*/ 0 w 501623"/>
                <a:gd name="connsiteY0-32" fmla="*/ 0 h 1440353"/>
                <a:gd name="connsiteX1-33" fmla="*/ 6783 w 501623"/>
                <a:gd name="connsiteY1-34" fmla="*/ 1061159 h 1440353"/>
                <a:gd name="connsiteX2-35" fmla="*/ 501623 w 501623"/>
                <a:gd name="connsiteY2-36" fmla="*/ 1440353 h 1440353"/>
                <a:gd name="connsiteX3-37" fmla="*/ 489898 w 501623"/>
                <a:gd name="connsiteY3-38" fmla="*/ 314938 h 1440353"/>
                <a:gd name="connsiteX4-39" fmla="*/ 0 w 501623"/>
                <a:gd name="connsiteY4-40" fmla="*/ 0 h 1440353"/>
                <a:gd name="connsiteX0-41" fmla="*/ 0 w 497568"/>
                <a:gd name="connsiteY0-42" fmla="*/ 0 h 1444408"/>
                <a:gd name="connsiteX1-43" fmla="*/ 6783 w 497568"/>
                <a:gd name="connsiteY1-44" fmla="*/ 1061159 h 1444408"/>
                <a:gd name="connsiteX2-45" fmla="*/ 497568 w 497568"/>
                <a:gd name="connsiteY2-46" fmla="*/ 1444408 h 1444408"/>
                <a:gd name="connsiteX3-47" fmla="*/ 489898 w 497568"/>
                <a:gd name="connsiteY3-48" fmla="*/ 314938 h 1444408"/>
                <a:gd name="connsiteX4-49" fmla="*/ 0 w 497568"/>
                <a:gd name="connsiteY4-50" fmla="*/ 0 h 1444408"/>
                <a:gd name="connsiteX0-51" fmla="*/ 0 w 490588"/>
                <a:gd name="connsiteY0-52" fmla="*/ 0 h 1444408"/>
                <a:gd name="connsiteX1-53" fmla="*/ 6783 w 490588"/>
                <a:gd name="connsiteY1-54" fmla="*/ 1061159 h 1444408"/>
                <a:gd name="connsiteX2-55" fmla="*/ 489458 w 490588"/>
                <a:gd name="connsiteY2-56" fmla="*/ 1444408 h 1444408"/>
                <a:gd name="connsiteX3-57" fmla="*/ 489898 w 490588"/>
                <a:gd name="connsiteY3-58" fmla="*/ 314938 h 1444408"/>
                <a:gd name="connsiteX4-59" fmla="*/ 0 w 490588"/>
                <a:gd name="connsiteY4-60" fmla="*/ 0 h 1444408"/>
                <a:gd name="connsiteX0-61" fmla="*/ 0 w 490218"/>
                <a:gd name="connsiteY0-62" fmla="*/ 0 h 1446436"/>
                <a:gd name="connsiteX1-63" fmla="*/ 6783 w 490218"/>
                <a:gd name="connsiteY1-64" fmla="*/ 1061159 h 1446436"/>
                <a:gd name="connsiteX2-65" fmla="*/ 481348 w 490218"/>
                <a:gd name="connsiteY2-66" fmla="*/ 1446436 h 1446436"/>
                <a:gd name="connsiteX3-67" fmla="*/ 489898 w 490218"/>
                <a:gd name="connsiteY3-68" fmla="*/ 314938 h 1446436"/>
                <a:gd name="connsiteX4-69" fmla="*/ 0 w 490218"/>
                <a:gd name="connsiteY4-70" fmla="*/ 0 h 1446436"/>
                <a:gd name="connsiteX0-71" fmla="*/ 0 w 490588"/>
                <a:gd name="connsiteY0-72" fmla="*/ 0 h 1446436"/>
                <a:gd name="connsiteX1-73" fmla="*/ 6783 w 490588"/>
                <a:gd name="connsiteY1-74" fmla="*/ 1061159 h 1446436"/>
                <a:gd name="connsiteX2-75" fmla="*/ 489458 w 490588"/>
                <a:gd name="connsiteY2-76" fmla="*/ 1446436 h 1446436"/>
                <a:gd name="connsiteX3-77" fmla="*/ 489898 w 490588"/>
                <a:gd name="connsiteY3-78" fmla="*/ 314938 h 1446436"/>
                <a:gd name="connsiteX4-79" fmla="*/ 0 w 490588"/>
                <a:gd name="connsiteY4-80" fmla="*/ 0 h 1446436"/>
                <a:gd name="connsiteX0-81" fmla="*/ 0 w 492459"/>
                <a:gd name="connsiteY0-82" fmla="*/ 0 h 1446436"/>
                <a:gd name="connsiteX1-83" fmla="*/ 6783 w 492459"/>
                <a:gd name="connsiteY1-84" fmla="*/ 1061159 h 1446436"/>
                <a:gd name="connsiteX2-85" fmla="*/ 489458 w 492459"/>
                <a:gd name="connsiteY2-86" fmla="*/ 1446436 h 1446436"/>
                <a:gd name="connsiteX3-87" fmla="*/ 491925 w 492459"/>
                <a:gd name="connsiteY3-88" fmla="*/ 308856 h 1446436"/>
                <a:gd name="connsiteX4-89" fmla="*/ 0 w 492459"/>
                <a:gd name="connsiteY4-90" fmla="*/ 0 h 1446436"/>
                <a:gd name="connsiteX0-91" fmla="*/ 0 w 490588"/>
                <a:gd name="connsiteY0-92" fmla="*/ 0 h 1446436"/>
                <a:gd name="connsiteX1-93" fmla="*/ 6783 w 490588"/>
                <a:gd name="connsiteY1-94" fmla="*/ 1061159 h 1446436"/>
                <a:gd name="connsiteX2-95" fmla="*/ 489458 w 490588"/>
                <a:gd name="connsiteY2-96" fmla="*/ 1446436 h 1446436"/>
                <a:gd name="connsiteX3-97" fmla="*/ 489898 w 490588"/>
                <a:gd name="connsiteY3-98" fmla="*/ 302774 h 1446436"/>
                <a:gd name="connsiteX4-99" fmla="*/ 0 w 490588"/>
                <a:gd name="connsiteY4-100" fmla="*/ 0 h 1446436"/>
                <a:gd name="connsiteX0-101" fmla="*/ 0 w 490588"/>
                <a:gd name="connsiteY0-102" fmla="*/ 0 h 1446436"/>
                <a:gd name="connsiteX1-103" fmla="*/ 6783 w 490588"/>
                <a:gd name="connsiteY1-104" fmla="*/ 1061159 h 1446436"/>
                <a:gd name="connsiteX2-105" fmla="*/ 489458 w 490588"/>
                <a:gd name="connsiteY2-106" fmla="*/ 1446436 h 1446436"/>
                <a:gd name="connsiteX3-107" fmla="*/ 489898 w 490588"/>
                <a:gd name="connsiteY3-108" fmla="*/ 316966 h 1446436"/>
                <a:gd name="connsiteX4-109" fmla="*/ 0 w 490588"/>
                <a:gd name="connsiteY4-110" fmla="*/ 0 h 1446436"/>
                <a:gd name="connsiteX0-111" fmla="*/ 0 w 490588"/>
                <a:gd name="connsiteY0-112" fmla="*/ 0 h 1446436"/>
                <a:gd name="connsiteX1-113" fmla="*/ 6783 w 490588"/>
                <a:gd name="connsiteY1-114" fmla="*/ 1061159 h 1446436"/>
                <a:gd name="connsiteX2-115" fmla="*/ 489458 w 490588"/>
                <a:gd name="connsiteY2-116" fmla="*/ 1446436 h 1446436"/>
                <a:gd name="connsiteX3-117" fmla="*/ 489898 w 490588"/>
                <a:gd name="connsiteY3-118" fmla="*/ 316966 h 1446436"/>
                <a:gd name="connsiteX4-119" fmla="*/ 0 w 490588"/>
                <a:gd name="connsiteY4-120" fmla="*/ 0 h 1446436"/>
                <a:gd name="connsiteX0-121" fmla="*/ 0 w 489458"/>
                <a:gd name="connsiteY0-122" fmla="*/ 0 h 1446436"/>
                <a:gd name="connsiteX1-123" fmla="*/ 6783 w 489458"/>
                <a:gd name="connsiteY1-124" fmla="*/ 1061159 h 1446436"/>
                <a:gd name="connsiteX2-125" fmla="*/ 489458 w 489458"/>
                <a:gd name="connsiteY2-126" fmla="*/ 1446436 h 1446436"/>
                <a:gd name="connsiteX3-127" fmla="*/ 487870 w 489458"/>
                <a:gd name="connsiteY3-128" fmla="*/ 312911 h 1446436"/>
                <a:gd name="connsiteX4-129" fmla="*/ 0 w 489458"/>
                <a:gd name="connsiteY4-130" fmla="*/ 0 h 1446436"/>
                <a:gd name="connsiteX0-131" fmla="*/ 0 w 489458"/>
                <a:gd name="connsiteY0-132" fmla="*/ 0 h 1446436"/>
                <a:gd name="connsiteX1-133" fmla="*/ 2728 w 489458"/>
                <a:gd name="connsiteY1-134" fmla="*/ 1057104 h 1446436"/>
                <a:gd name="connsiteX2-135" fmla="*/ 489458 w 489458"/>
                <a:gd name="connsiteY2-136" fmla="*/ 1446436 h 1446436"/>
                <a:gd name="connsiteX3-137" fmla="*/ 487870 w 489458"/>
                <a:gd name="connsiteY3-138" fmla="*/ 312911 h 1446436"/>
                <a:gd name="connsiteX4-139" fmla="*/ 0 w 489458"/>
                <a:gd name="connsiteY4-140" fmla="*/ 0 h 1446436"/>
                <a:gd name="connsiteX0-141" fmla="*/ 0 w 489458"/>
                <a:gd name="connsiteY0-142" fmla="*/ 0 h 1438340"/>
                <a:gd name="connsiteX1-143" fmla="*/ 2728 w 489458"/>
                <a:gd name="connsiteY1-144" fmla="*/ 1057104 h 1438340"/>
                <a:gd name="connsiteX2-145" fmla="*/ 489458 w 489458"/>
                <a:gd name="connsiteY2-146" fmla="*/ 1438340 h 1438340"/>
                <a:gd name="connsiteX3-147" fmla="*/ 487870 w 489458"/>
                <a:gd name="connsiteY3-148" fmla="*/ 312911 h 1438340"/>
                <a:gd name="connsiteX4-149" fmla="*/ 0 w 489458"/>
                <a:gd name="connsiteY4-150" fmla="*/ 0 h 1438340"/>
                <a:gd name="connsiteX0-151" fmla="*/ 0 w 489458"/>
                <a:gd name="connsiteY0-152" fmla="*/ 0 h 1438340"/>
                <a:gd name="connsiteX1-153" fmla="*/ 4756 w 489458"/>
                <a:gd name="connsiteY1-154" fmla="*/ 1065200 h 1438340"/>
                <a:gd name="connsiteX2-155" fmla="*/ 489458 w 489458"/>
                <a:gd name="connsiteY2-156" fmla="*/ 1438340 h 1438340"/>
                <a:gd name="connsiteX3-157" fmla="*/ 487870 w 489458"/>
                <a:gd name="connsiteY3-158" fmla="*/ 312911 h 1438340"/>
                <a:gd name="connsiteX4-159" fmla="*/ 0 w 489458"/>
                <a:gd name="connsiteY4-160" fmla="*/ 0 h 1438340"/>
                <a:gd name="connsiteX0-161" fmla="*/ 0 w 491485"/>
                <a:gd name="connsiteY0-162" fmla="*/ 0 h 1438340"/>
                <a:gd name="connsiteX1-163" fmla="*/ 4756 w 491485"/>
                <a:gd name="connsiteY1-164" fmla="*/ 1065200 h 1438340"/>
                <a:gd name="connsiteX2-165" fmla="*/ 491485 w 491485"/>
                <a:gd name="connsiteY2-166" fmla="*/ 1438340 h 1438340"/>
                <a:gd name="connsiteX3-167" fmla="*/ 487870 w 491485"/>
                <a:gd name="connsiteY3-168" fmla="*/ 312911 h 1438340"/>
                <a:gd name="connsiteX4-169" fmla="*/ 0 w 491485"/>
                <a:gd name="connsiteY4-170" fmla="*/ 0 h 1438340"/>
                <a:gd name="connsiteX0-171" fmla="*/ 0 w 488560"/>
                <a:gd name="connsiteY0-172" fmla="*/ 0 h 1438340"/>
                <a:gd name="connsiteX1-173" fmla="*/ 4756 w 488560"/>
                <a:gd name="connsiteY1-174" fmla="*/ 1065200 h 1438340"/>
                <a:gd name="connsiteX2-175" fmla="*/ 487430 w 488560"/>
                <a:gd name="connsiteY2-176" fmla="*/ 1438340 h 1438340"/>
                <a:gd name="connsiteX3-177" fmla="*/ 487870 w 488560"/>
                <a:gd name="connsiteY3-178" fmla="*/ 312911 h 1438340"/>
                <a:gd name="connsiteX4-179" fmla="*/ 0 w 488560"/>
                <a:gd name="connsiteY4-180" fmla="*/ 0 h 1438340"/>
                <a:gd name="connsiteX0-181" fmla="*/ 0 w 488404"/>
                <a:gd name="connsiteY0-182" fmla="*/ 0 h 1444413"/>
                <a:gd name="connsiteX1-183" fmla="*/ 4756 w 488404"/>
                <a:gd name="connsiteY1-184" fmla="*/ 1065200 h 1444413"/>
                <a:gd name="connsiteX2-185" fmla="*/ 485402 w 488404"/>
                <a:gd name="connsiteY2-186" fmla="*/ 1444413 h 1444413"/>
                <a:gd name="connsiteX3-187" fmla="*/ 487870 w 488404"/>
                <a:gd name="connsiteY3-188" fmla="*/ 312911 h 1444413"/>
                <a:gd name="connsiteX4-189" fmla="*/ 0 w 488404"/>
                <a:gd name="connsiteY4-190" fmla="*/ 0 h 1444413"/>
                <a:gd name="connsiteX0-191" fmla="*/ 0 w 489457"/>
                <a:gd name="connsiteY0-192" fmla="*/ 0 h 1444413"/>
                <a:gd name="connsiteX1-193" fmla="*/ 4756 w 489457"/>
                <a:gd name="connsiteY1-194" fmla="*/ 1065200 h 1444413"/>
                <a:gd name="connsiteX2-195" fmla="*/ 489457 w 489457"/>
                <a:gd name="connsiteY2-196" fmla="*/ 1444413 h 1444413"/>
                <a:gd name="connsiteX3-197" fmla="*/ 487870 w 489457"/>
                <a:gd name="connsiteY3-198" fmla="*/ 312911 h 1444413"/>
                <a:gd name="connsiteX4-199" fmla="*/ 0 w 489457"/>
                <a:gd name="connsiteY4-200" fmla="*/ 0 h 1444413"/>
                <a:gd name="connsiteX0-201" fmla="*/ 0 w 488560"/>
                <a:gd name="connsiteY0-202" fmla="*/ 0 h 1438341"/>
                <a:gd name="connsiteX1-203" fmla="*/ 4756 w 488560"/>
                <a:gd name="connsiteY1-204" fmla="*/ 1065200 h 1438341"/>
                <a:gd name="connsiteX2-205" fmla="*/ 487430 w 488560"/>
                <a:gd name="connsiteY2-206" fmla="*/ 1438341 h 1438341"/>
                <a:gd name="connsiteX3-207" fmla="*/ 487870 w 488560"/>
                <a:gd name="connsiteY3-208" fmla="*/ 312911 h 1438341"/>
                <a:gd name="connsiteX4-209" fmla="*/ 0 w 488560"/>
                <a:gd name="connsiteY4-210" fmla="*/ 0 h 1438341"/>
                <a:gd name="connsiteX0-211" fmla="*/ 0 w 490432"/>
                <a:gd name="connsiteY0-212" fmla="*/ 0 h 1438341"/>
                <a:gd name="connsiteX1-213" fmla="*/ 4756 w 490432"/>
                <a:gd name="connsiteY1-214" fmla="*/ 1065200 h 1438341"/>
                <a:gd name="connsiteX2-215" fmla="*/ 487430 w 490432"/>
                <a:gd name="connsiteY2-216" fmla="*/ 1438341 h 1438341"/>
                <a:gd name="connsiteX3-217" fmla="*/ 489898 w 490432"/>
                <a:gd name="connsiteY3-218" fmla="*/ 323032 h 1438341"/>
                <a:gd name="connsiteX4-219" fmla="*/ 0 w 490432"/>
                <a:gd name="connsiteY4-220" fmla="*/ 0 h 1438341"/>
                <a:gd name="connsiteX0-221" fmla="*/ 0 w 488561"/>
                <a:gd name="connsiteY0-222" fmla="*/ 0 h 1438341"/>
                <a:gd name="connsiteX1-223" fmla="*/ 4756 w 488561"/>
                <a:gd name="connsiteY1-224" fmla="*/ 1065200 h 1438341"/>
                <a:gd name="connsiteX2-225" fmla="*/ 487430 w 488561"/>
                <a:gd name="connsiteY2-226" fmla="*/ 1438341 h 1438341"/>
                <a:gd name="connsiteX3-227" fmla="*/ 487871 w 488561"/>
                <a:gd name="connsiteY3-228" fmla="*/ 316959 h 1438341"/>
                <a:gd name="connsiteX4-229" fmla="*/ 0 w 488561"/>
                <a:gd name="connsiteY4-230" fmla="*/ 0 h 1438341"/>
                <a:gd name="connsiteX0-231" fmla="*/ 0 w 489457"/>
                <a:gd name="connsiteY0-232" fmla="*/ 0 h 1438341"/>
                <a:gd name="connsiteX1-233" fmla="*/ 4756 w 489457"/>
                <a:gd name="connsiteY1-234" fmla="*/ 1065200 h 1438341"/>
                <a:gd name="connsiteX2-235" fmla="*/ 489457 w 489457"/>
                <a:gd name="connsiteY2-236" fmla="*/ 1438341 h 1438341"/>
                <a:gd name="connsiteX3-237" fmla="*/ 487871 w 489457"/>
                <a:gd name="connsiteY3-238" fmla="*/ 316959 h 1438341"/>
                <a:gd name="connsiteX4-239" fmla="*/ 0 w 489457"/>
                <a:gd name="connsiteY4-240" fmla="*/ 0 h 143834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89457" h="1438341">
                  <a:moveTo>
                    <a:pt x="0" y="0"/>
                  </a:moveTo>
                  <a:cubicBezTo>
                    <a:pt x="909" y="352368"/>
                    <a:pt x="3847" y="712832"/>
                    <a:pt x="4756" y="1065200"/>
                  </a:cubicBezTo>
                  <a:lnTo>
                    <a:pt x="489457" y="1438341"/>
                  </a:lnTo>
                  <a:cubicBezTo>
                    <a:pt x="486900" y="1061851"/>
                    <a:pt x="490428" y="693449"/>
                    <a:pt x="487871" y="31695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253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ectangle 12"/>
            <p:cNvSpPr/>
            <p:nvPr/>
          </p:nvSpPr>
          <p:spPr>
            <a:xfrm>
              <a:off x="4144097" y="2576925"/>
              <a:ext cx="711472" cy="559813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253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 13"/>
            <p:cNvSpPr/>
            <p:nvPr/>
          </p:nvSpPr>
          <p:spPr>
            <a:xfrm>
              <a:off x="5149892" y="2742879"/>
              <a:ext cx="3362319" cy="58896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</a:bodyPr>
            <a:lstStyle/>
            <a:p>
              <a:pPr algn="ctr" defTabSz="866775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65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rPr>
                <a:t>此部分内容作为文字排版占位显示 </a:t>
              </a:r>
              <a:br>
                <a:rPr lang="zh-CN" altLang="en-US" sz="1465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rPr>
              </a:br>
              <a:r>
                <a:rPr lang="zh-CN" altLang="en-US" sz="1465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rPr>
                <a:t>（建议使用主题字体）</a:t>
              </a:r>
              <a:endParaRPr lang="zh-CN" altLang="en-US" sz="1465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" name="Freeform: Shape 14"/>
            <p:cNvSpPr/>
            <p:nvPr/>
          </p:nvSpPr>
          <p:spPr>
            <a:xfrm>
              <a:off x="4844553" y="2577755"/>
              <a:ext cx="305338" cy="754091"/>
            </a:xfrm>
            <a:custGeom>
              <a:avLst/>
              <a:gdLst>
                <a:gd name="connsiteX0" fmla="*/ 0 w 515816"/>
                <a:gd name="connsiteY0" fmla="*/ 0 h 1430216"/>
                <a:gd name="connsiteX1" fmla="*/ 35169 w 515816"/>
                <a:gd name="connsiteY1" fmla="*/ 1055077 h 1430216"/>
                <a:gd name="connsiteX2" fmla="*/ 515816 w 515816"/>
                <a:gd name="connsiteY2" fmla="*/ 1430216 h 1430216"/>
                <a:gd name="connsiteX3" fmla="*/ 504092 w 515816"/>
                <a:gd name="connsiteY3" fmla="*/ 304800 h 1430216"/>
                <a:gd name="connsiteX4" fmla="*/ 0 w 515816"/>
                <a:gd name="connsiteY4" fmla="*/ 0 h 1430216"/>
                <a:gd name="connsiteX0-1" fmla="*/ 0 w 515816"/>
                <a:gd name="connsiteY0-2" fmla="*/ 0 h 1430216"/>
                <a:gd name="connsiteX1-3" fmla="*/ 20976 w 515816"/>
                <a:gd name="connsiteY1-4" fmla="*/ 1051022 h 1430216"/>
                <a:gd name="connsiteX2-5" fmla="*/ 515816 w 515816"/>
                <a:gd name="connsiteY2-6" fmla="*/ 1430216 h 1430216"/>
                <a:gd name="connsiteX3-7" fmla="*/ 504092 w 515816"/>
                <a:gd name="connsiteY3-8" fmla="*/ 304800 h 1430216"/>
                <a:gd name="connsiteX4-9" fmla="*/ 0 w 515816"/>
                <a:gd name="connsiteY4-10" fmla="*/ 0 h 1430216"/>
                <a:gd name="connsiteX0-11" fmla="*/ 0 w 501623"/>
                <a:gd name="connsiteY0-12" fmla="*/ 0 h 1440353"/>
                <a:gd name="connsiteX1-13" fmla="*/ 6783 w 501623"/>
                <a:gd name="connsiteY1-14" fmla="*/ 1061159 h 1440353"/>
                <a:gd name="connsiteX2-15" fmla="*/ 501623 w 501623"/>
                <a:gd name="connsiteY2-16" fmla="*/ 1440353 h 1440353"/>
                <a:gd name="connsiteX3-17" fmla="*/ 489899 w 501623"/>
                <a:gd name="connsiteY3-18" fmla="*/ 314937 h 1440353"/>
                <a:gd name="connsiteX4-19" fmla="*/ 0 w 501623"/>
                <a:gd name="connsiteY4-20" fmla="*/ 0 h 1440353"/>
                <a:gd name="connsiteX0-21" fmla="*/ 0 w 501623"/>
                <a:gd name="connsiteY0-22" fmla="*/ 0 h 1440353"/>
                <a:gd name="connsiteX1-23" fmla="*/ 6783 w 501623"/>
                <a:gd name="connsiteY1-24" fmla="*/ 1061159 h 1440353"/>
                <a:gd name="connsiteX2-25" fmla="*/ 501623 w 501623"/>
                <a:gd name="connsiteY2-26" fmla="*/ 1440353 h 1440353"/>
                <a:gd name="connsiteX3-27" fmla="*/ 483816 w 501623"/>
                <a:gd name="connsiteY3-28" fmla="*/ 308855 h 1440353"/>
                <a:gd name="connsiteX4-29" fmla="*/ 0 w 501623"/>
                <a:gd name="connsiteY4-30" fmla="*/ 0 h 1440353"/>
                <a:gd name="connsiteX0-31" fmla="*/ 0 w 501623"/>
                <a:gd name="connsiteY0-32" fmla="*/ 0 h 1440353"/>
                <a:gd name="connsiteX1-33" fmla="*/ 6783 w 501623"/>
                <a:gd name="connsiteY1-34" fmla="*/ 1061159 h 1440353"/>
                <a:gd name="connsiteX2-35" fmla="*/ 501623 w 501623"/>
                <a:gd name="connsiteY2-36" fmla="*/ 1440353 h 1440353"/>
                <a:gd name="connsiteX3-37" fmla="*/ 489898 w 501623"/>
                <a:gd name="connsiteY3-38" fmla="*/ 314938 h 1440353"/>
                <a:gd name="connsiteX4-39" fmla="*/ 0 w 501623"/>
                <a:gd name="connsiteY4-40" fmla="*/ 0 h 1440353"/>
                <a:gd name="connsiteX0-41" fmla="*/ 0 w 497568"/>
                <a:gd name="connsiteY0-42" fmla="*/ 0 h 1444408"/>
                <a:gd name="connsiteX1-43" fmla="*/ 6783 w 497568"/>
                <a:gd name="connsiteY1-44" fmla="*/ 1061159 h 1444408"/>
                <a:gd name="connsiteX2-45" fmla="*/ 497568 w 497568"/>
                <a:gd name="connsiteY2-46" fmla="*/ 1444408 h 1444408"/>
                <a:gd name="connsiteX3-47" fmla="*/ 489898 w 497568"/>
                <a:gd name="connsiteY3-48" fmla="*/ 314938 h 1444408"/>
                <a:gd name="connsiteX4-49" fmla="*/ 0 w 497568"/>
                <a:gd name="connsiteY4-50" fmla="*/ 0 h 1444408"/>
                <a:gd name="connsiteX0-51" fmla="*/ 0 w 490588"/>
                <a:gd name="connsiteY0-52" fmla="*/ 0 h 1444408"/>
                <a:gd name="connsiteX1-53" fmla="*/ 6783 w 490588"/>
                <a:gd name="connsiteY1-54" fmla="*/ 1061159 h 1444408"/>
                <a:gd name="connsiteX2-55" fmla="*/ 489458 w 490588"/>
                <a:gd name="connsiteY2-56" fmla="*/ 1444408 h 1444408"/>
                <a:gd name="connsiteX3-57" fmla="*/ 489898 w 490588"/>
                <a:gd name="connsiteY3-58" fmla="*/ 314938 h 1444408"/>
                <a:gd name="connsiteX4-59" fmla="*/ 0 w 490588"/>
                <a:gd name="connsiteY4-60" fmla="*/ 0 h 1444408"/>
                <a:gd name="connsiteX0-61" fmla="*/ 0 w 490218"/>
                <a:gd name="connsiteY0-62" fmla="*/ 0 h 1446436"/>
                <a:gd name="connsiteX1-63" fmla="*/ 6783 w 490218"/>
                <a:gd name="connsiteY1-64" fmla="*/ 1061159 h 1446436"/>
                <a:gd name="connsiteX2-65" fmla="*/ 481348 w 490218"/>
                <a:gd name="connsiteY2-66" fmla="*/ 1446436 h 1446436"/>
                <a:gd name="connsiteX3-67" fmla="*/ 489898 w 490218"/>
                <a:gd name="connsiteY3-68" fmla="*/ 314938 h 1446436"/>
                <a:gd name="connsiteX4-69" fmla="*/ 0 w 490218"/>
                <a:gd name="connsiteY4-70" fmla="*/ 0 h 1446436"/>
                <a:gd name="connsiteX0-71" fmla="*/ 0 w 490588"/>
                <a:gd name="connsiteY0-72" fmla="*/ 0 h 1446436"/>
                <a:gd name="connsiteX1-73" fmla="*/ 6783 w 490588"/>
                <a:gd name="connsiteY1-74" fmla="*/ 1061159 h 1446436"/>
                <a:gd name="connsiteX2-75" fmla="*/ 489458 w 490588"/>
                <a:gd name="connsiteY2-76" fmla="*/ 1446436 h 1446436"/>
                <a:gd name="connsiteX3-77" fmla="*/ 489898 w 490588"/>
                <a:gd name="connsiteY3-78" fmla="*/ 314938 h 1446436"/>
                <a:gd name="connsiteX4-79" fmla="*/ 0 w 490588"/>
                <a:gd name="connsiteY4-80" fmla="*/ 0 h 1446436"/>
                <a:gd name="connsiteX0-81" fmla="*/ 0 w 492459"/>
                <a:gd name="connsiteY0-82" fmla="*/ 0 h 1446436"/>
                <a:gd name="connsiteX1-83" fmla="*/ 6783 w 492459"/>
                <a:gd name="connsiteY1-84" fmla="*/ 1061159 h 1446436"/>
                <a:gd name="connsiteX2-85" fmla="*/ 489458 w 492459"/>
                <a:gd name="connsiteY2-86" fmla="*/ 1446436 h 1446436"/>
                <a:gd name="connsiteX3-87" fmla="*/ 491925 w 492459"/>
                <a:gd name="connsiteY3-88" fmla="*/ 308856 h 1446436"/>
                <a:gd name="connsiteX4-89" fmla="*/ 0 w 492459"/>
                <a:gd name="connsiteY4-90" fmla="*/ 0 h 1446436"/>
                <a:gd name="connsiteX0-91" fmla="*/ 0 w 490588"/>
                <a:gd name="connsiteY0-92" fmla="*/ 0 h 1446436"/>
                <a:gd name="connsiteX1-93" fmla="*/ 6783 w 490588"/>
                <a:gd name="connsiteY1-94" fmla="*/ 1061159 h 1446436"/>
                <a:gd name="connsiteX2-95" fmla="*/ 489458 w 490588"/>
                <a:gd name="connsiteY2-96" fmla="*/ 1446436 h 1446436"/>
                <a:gd name="connsiteX3-97" fmla="*/ 489898 w 490588"/>
                <a:gd name="connsiteY3-98" fmla="*/ 302774 h 1446436"/>
                <a:gd name="connsiteX4-99" fmla="*/ 0 w 490588"/>
                <a:gd name="connsiteY4-100" fmla="*/ 0 h 1446436"/>
                <a:gd name="connsiteX0-101" fmla="*/ 0 w 490588"/>
                <a:gd name="connsiteY0-102" fmla="*/ 0 h 1446436"/>
                <a:gd name="connsiteX1-103" fmla="*/ 6783 w 490588"/>
                <a:gd name="connsiteY1-104" fmla="*/ 1061159 h 1446436"/>
                <a:gd name="connsiteX2-105" fmla="*/ 489458 w 490588"/>
                <a:gd name="connsiteY2-106" fmla="*/ 1446436 h 1446436"/>
                <a:gd name="connsiteX3-107" fmla="*/ 489898 w 490588"/>
                <a:gd name="connsiteY3-108" fmla="*/ 316966 h 1446436"/>
                <a:gd name="connsiteX4-109" fmla="*/ 0 w 490588"/>
                <a:gd name="connsiteY4-110" fmla="*/ 0 h 1446436"/>
                <a:gd name="connsiteX0-111" fmla="*/ 0 w 490588"/>
                <a:gd name="connsiteY0-112" fmla="*/ 0 h 1446436"/>
                <a:gd name="connsiteX1-113" fmla="*/ 6783 w 490588"/>
                <a:gd name="connsiteY1-114" fmla="*/ 1061159 h 1446436"/>
                <a:gd name="connsiteX2-115" fmla="*/ 489458 w 490588"/>
                <a:gd name="connsiteY2-116" fmla="*/ 1446436 h 1446436"/>
                <a:gd name="connsiteX3-117" fmla="*/ 489898 w 490588"/>
                <a:gd name="connsiteY3-118" fmla="*/ 316966 h 1446436"/>
                <a:gd name="connsiteX4-119" fmla="*/ 0 w 490588"/>
                <a:gd name="connsiteY4-120" fmla="*/ 0 h 1446436"/>
                <a:gd name="connsiteX0-121" fmla="*/ 0 w 489458"/>
                <a:gd name="connsiteY0-122" fmla="*/ 0 h 1446436"/>
                <a:gd name="connsiteX1-123" fmla="*/ 6783 w 489458"/>
                <a:gd name="connsiteY1-124" fmla="*/ 1061159 h 1446436"/>
                <a:gd name="connsiteX2-125" fmla="*/ 489458 w 489458"/>
                <a:gd name="connsiteY2-126" fmla="*/ 1446436 h 1446436"/>
                <a:gd name="connsiteX3-127" fmla="*/ 487870 w 489458"/>
                <a:gd name="connsiteY3-128" fmla="*/ 312911 h 1446436"/>
                <a:gd name="connsiteX4-129" fmla="*/ 0 w 489458"/>
                <a:gd name="connsiteY4-130" fmla="*/ 0 h 1446436"/>
                <a:gd name="connsiteX0-131" fmla="*/ 0 w 489458"/>
                <a:gd name="connsiteY0-132" fmla="*/ 0 h 1446436"/>
                <a:gd name="connsiteX1-133" fmla="*/ 2728 w 489458"/>
                <a:gd name="connsiteY1-134" fmla="*/ 1057104 h 1446436"/>
                <a:gd name="connsiteX2-135" fmla="*/ 489458 w 489458"/>
                <a:gd name="connsiteY2-136" fmla="*/ 1446436 h 1446436"/>
                <a:gd name="connsiteX3-137" fmla="*/ 487870 w 489458"/>
                <a:gd name="connsiteY3-138" fmla="*/ 312911 h 1446436"/>
                <a:gd name="connsiteX4-139" fmla="*/ 0 w 489458"/>
                <a:gd name="connsiteY4-140" fmla="*/ 0 h 1446436"/>
                <a:gd name="connsiteX0-141" fmla="*/ 0 w 489458"/>
                <a:gd name="connsiteY0-142" fmla="*/ 0 h 1438340"/>
                <a:gd name="connsiteX1-143" fmla="*/ 2728 w 489458"/>
                <a:gd name="connsiteY1-144" fmla="*/ 1057104 h 1438340"/>
                <a:gd name="connsiteX2-145" fmla="*/ 489458 w 489458"/>
                <a:gd name="connsiteY2-146" fmla="*/ 1438340 h 1438340"/>
                <a:gd name="connsiteX3-147" fmla="*/ 487870 w 489458"/>
                <a:gd name="connsiteY3-148" fmla="*/ 312911 h 1438340"/>
                <a:gd name="connsiteX4-149" fmla="*/ 0 w 489458"/>
                <a:gd name="connsiteY4-150" fmla="*/ 0 h 1438340"/>
                <a:gd name="connsiteX0-151" fmla="*/ 0 w 489458"/>
                <a:gd name="connsiteY0-152" fmla="*/ 0 h 1438340"/>
                <a:gd name="connsiteX1-153" fmla="*/ 4756 w 489458"/>
                <a:gd name="connsiteY1-154" fmla="*/ 1065200 h 1438340"/>
                <a:gd name="connsiteX2-155" fmla="*/ 489458 w 489458"/>
                <a:gd name="connsiteY2-156" fmla="*/ 1438340 h 1438340"/>
                <a:gd name="connsiteX3-157" fmla="*/ 487870 w 489458"/>
                <a:gd name="connsiteY3-158" fmla="*/ 312911 h 1438340"/>
                <a:gd name="connsiteX4-159" fmla="*/ 0 w 489458"/>
                <a:gd name="connsiteY4-160" fmla="*/ 0 h 1438340"/>
                <a:gd name="connsiteX0-161" fmla="*/ 0 w 491485"/>
                <a:gd name="connsiteY0-162" fmla="*/ 0 h 1438340"/>
                <a:gd name="connsiteX1-163" fmla="*/ 4756 w 491485"/>
                <a:gd name="connsiteY1-164" fmla="*/ 1065200 h 1438340"/>
                <a:gd name="connsiteX2-165" fmla="*/ 491485 w 491485"/>
                <a:gd name="connsiteY2-166" fmla="*/ 1438340 h 1438340"/>
                <a:gd name="connsiteX3-167" fmla="*/ 487870 w 491485"/>
                <a:gd name="connsiteY3-168" fmla="*/ 312911 h 1438340"/>
                <a:gd name="connsiteX4-169" fmla="*/ 0 w 491485"/>
                <a:gd name="connsiteY4-170" fmla="*/ 0 h 1438340"/>
                <a:gd name="connsiteX0-171" fmla="*/ 0 w 488560"/>
                <a:gd name="connsiteY0-172" fmla="*/ 0 h 1438340"/>
                <a:gd name="connsiteX1-173" fmla="*/ 4756 w 488560"/>
                <a:gd name="connsiteY1-174" fmla="*/ 1065200 h 1438340"/>
                <a:gd name="connsiteX2-175" fmla="*/ 487430 w 488560"/>
                <a:gd name="connsiteY2-176" fmla="*/ 1438340 h 1438340"/>
                <a:gd name="connsiteX3-177" fmla="*/ 487870 w 488560"/>
                <a:gd name="connsiteY3-178" fmla="*/ 312911 h 1438340"/>
                <a:gd name="connsiteX4-179" fmla="*/ 0 w 488560"/>
                <a:gd name="connsiteY4-180" fmla="*/ 0 h 1438340"/>
                <a:gd name="connsiteX0-181" fmla="*/ 0 w 488404"/>
                <a:gd name="connsiteY0-182" fmla="*/ 0 h 1444413"/>
                <a:gd name="connsiteX1-183" fmla="*/ 4756 w 488404"/>
                <a:gd name="connsiteY1-184" fmla="*/ 1065200 h 1444413"/>
                <a:gd name="connsiteX2-185" fmla="*/ 485402 w 488404"/>
                <a:gd name="connsiteY2-186" fmla="*/ 1444413 h 1444413"/>
                <a:gd name="connsiteX3-187" fmla="*/ 487870 w 488404"/>
                <a:gd name="connsiteY3-188" fmla="*/ 312911 h 1444413"/>
                <a:gd name="connsiteX4-189" fmla="*/ 0 w 488404"/>
                <a:gd name="connsiteY4-190" fmla="*/ 0 h 1444413"/>
                <a:gd name="connsiteX0-191" fmla="*/ 0 w 489457"/>
                <a:gd name="connsiteY0-192" fmla="*/ 0 h 1444413"/>
                <a:gd name="connsiteX1-193" fmla="*/ 4756 w 489457"/>
                <a:gd name="connsiteY1-194" fmla="*/ 1065200 h 1444413"/>
                <a:gd name="connsiteX2-195" fmla="*/ 489457 w 489457"/>
                <a:gd name="connsiteY2-196" fmla="*/ 1444413 h 1444413"/>
                <a:gd name="connsiteX3-197" fmla="*/ 487870 w 489457"/>
                <a:gd name="connsiteY3-198" fmla="*/ 312911 h 1444413"/>
                <a:gd name="connsiteX4-199" fmla="*/ 0 w 489457"/>
                <a:gd name="connsiteY4-200" fmla="*/ 0 h 1444413"/>
                <a:gd name="connsiteX0-201" fmla="*/ 0 w 488560"/>
                <a:gd name="connsiteY0-202" fmla="*/ 0 h 1438341"/>
                <a:gd name="connsiteX1-203" fmla="*/ 4756 w 488560"/>
                <a:gd name="connsiteY1-204" fmla="*/ 1065200 h 1438341"/>
                <a:gd name="connsiteX2-205" fmla="*/ 487430 w 488560"/>
                <a:gd name="connsiteY2-206" fmla="*/ 1438341 h 1438341"/>
                <a:gd name="connsiteX3-207" fmla="*/ 487870 w 488560"/>
                <a:gd name="connsiteY3-208" fmla="*/ 312911 h 1438341"/>
                <a:gd name="connsiteX4-209" fmla="*/ 0 w 488560"/>
                <a:gd name="connsiteY4-210" fmla="*/ 0 h 1438341"/>
                <a:gd name="connsiteX0-211" fmla="*/ 0 w 490432"/>
                <a:gd name="connsiteY0-212" fmla="*/ 0 h 1438341"/>
                <a:gd name="connsiteX1-213" fmla="*/ 4756 w 490432"/>
                <a:gd name="connsiteY1-214" fmla="*/ 1065200 h 1438341"/>
                <a:gd name="connsiteX2-215" fmla="*/ 487430 w 490432"/>
                <a:gd name="connsiteY2-216" fmla="*/ 1438341 h 1438341"/>
                <a:gd name="connsiteX3-217" fmla="*/ 489898 w 490432"/>
                <a:gd name="connsiteY3-218" fmla="*/ 323032 h 1438341"/>
                <a:gd name="connsiteX4-219" fmla="*/ 0 w 490432"/>
                <a:gd name="connsiteY4-220" fmla="*/ 0 h 1438341"/>
                <a:gd name="connsiteX0-221" fmla="*/ 0 w 488561"/>
                <a:gd name="connsiteY0-222" fmla="*/ 0 h 1438341"/>
                <a:gd name="connsiteX1-223" fmla="*/ 4756 w 488561"/>
                <a:gd name="connsiteY1-224" fmla="*/ 1065200 h 1438341"/>
                <a:gd name="connsiteX2-225" fmla="*/ 487430 w 488561"/>
                <a:gd name="connsiteY2-226" fmla="*/ 1438341 h 1438341"/>
                <a:gd name="connsiteX3-227" fmla="*/ 487871 w 488561"/>
                <a:gd name="connsiteY3-228" fmla="*/ 316959 h 1438341"/>
                <a:gd name="connsiteX4-229" fmla="*/ 0 w 488561"/>
                <a:gd name="connsiteY4-230" fmla="*/ 0 h 1438341"/>
                <a:gd name="connsiteX0-231" fmla="*/ 0 w 489457"/>
                <a:gd name="connsiteY0-232" fmla="*/ 0 h 1438341"/>
                <a:gd name="connsiteX1-233" fmla="*/ 4756 w 489457"/>
                <a:gd name="connsiteY1-234" fmla="*/ 1065200 h 1438341"/>
                <a:gd name="connsiteX2-235" fmla="*/ 489457 w 489457"/>
                <a:gd name="connsiteY2-236" fmla="*/ 1438341 h 1438341"/>
                <a:gd name="connsiteX3-237" fmla="*/ 487871 w 489457"/>
                <a:gd name="connsiteY3-238" fmla="*/ 316959 h 1438341"/>
                <a:gd name="connsiteX4-239" fmla="*/ 0 w 489457"/>
                <a:gd name="connsiteY4-240" fmla="*/ 0 h 143834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89457" h="1438341">
                  <a:moveTo>
                    <a:pt x="0" y="0"/>
                  </a:moveTo>
                  <a:cubicBezTo>
                    <a:pt x="909" y="352368"/>
                    <a:pt x="3847" y="712832"/>
                    <a:pt x="4756" y="1065200"/>
                  </a:cubicBezTo>
                  <a:lnTo>
                    <a:pt x="489457" y="1438341"/>
                  </a:lnTo>
                  <a:cubicBezTo>
                    <a:pt x="486900" y="1061851"/>
                    <a:pt x="490428" y="693449"/>
                    <a:pt x="487871" y="31695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253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16"/>
            <p:cNvSpPr/>
            <p:nvPr/>
          </p:nvSpPr>
          <p:spPr>
            <a:xfrm>
              <a:off x="4156853" y="3389705"/>
              <a:ext cx="711471" cy="559813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253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Rectangle 17"/>
            <p:cNvSpPr/>
            <p:nvPr/>
          </p:nvSpPr>
          <p:spPr>
            <a:xfrm>
              <a:off x="5161788" y="3555660"/>
              <a:ext cx="3362319" cy="58896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</a:bodyPr>
            <a:lstStyle/>
            <a:p>
              <a:pPr algn="ctr" defTabSz="866775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65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rPr>
                <a:t>此部分内容作为文字排版占位显示 </a:t>
              </a:r>
              <a:br>
                <a:rPr lang="zh-CN" altLang="en-US" sz="1465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rPr>
              </a:br>
              <a:r>
                <a:rPr lang="zh-CN" altLang="en-US" sz="1465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rPr>
                <a:t>（建议使用主题字体）</a:t>
              </a:r>
              <a:endParaRPr lang="zh-CN" altLang="en-US" sz="1465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5" name="Freeform: Shape 18"/>
            <p:cNvSpPr/>
            <p:nvPr/>
          </p:nvSpPr>
          <p:spPr>
            <a:xfrm>
              <a:off x="4856451" y="3390536"/>
              <a:ext cx="305338" cy="754091"/>
            </a:xfrm>
            <a:custGeom>
              <a:avLst/>
              <a:gdLst>
                <a:gd name="connsiteX0" fmla="*/ 0 w 515816"/>
                <a:gd name="connsiteY0" fmla="*/ 0 h 1430216"/>
                <a:gd name="connsiteX1" fmla="*/ 35169 w 515816"/>
                <a:gd name="connsiteY1" fmla="*/ 1055077 h 1430216"/>
                <a:gd name="connsiteX2" fmla="*/ 515816 w 515816"/>
                <a:gd name="connsiteY2" fmla="*/ 1430216 h 1430216"/>
                <a:gd name="connsiteX3" fmla="*/ 504092 w 515816"/>
                <a:gd name="connsiteY3" fmla="*/ 304800 h 1430216"/>
                <a:gd name="connsiteX4" fmla="*/ 0 w 515816"/>
                <a:gd name="connsiteY4" fmla="*/ 0 h 1430216"/>
                <a:gd name="connsiteX0-1" fmla="*/ 0 w 515816"/>
                <a:gd name="connsiteY0-2" fmla="*/ 0 h 1430216"/>
                <a:gd name="connsiteX1-3" fmla="*/ 20976 w 515816"/>
                <a:gd name="connsiteY1-4" fmla="*/ 1051022 h 1430216"/>
                <a:gd name="connsiteX2-5" fmla="*/ 515816 w 515816"/>
                <a:gd name="connsiteY2-6" fmla="*/ 1430216 h 1430216"/>
                <a:gd name="connsiteX3-7" fmla="*/ 504092 w 515816"/>
                <a:gd name="connsiteY3-8" fmla="*/ 304800 h 1430216"/>
                <a:gd name="connsiteX4-9" fmla="*/ 0 w 515816"/>
                <a:gd name="connsiteY4-10" fmla="*/ 0 h 1430216"/>
                <a:gd name="connsiteX0-11" fmla="*/ 0 w 501623"/>
                <a:gd name="connsiteY0-12" fmla="*/ 0 h 1440353"/>
                <a:gd name="connsiteX1-13" fmla="*/ 6783 w 501623"/>
                <a:gd name="connsiteY1-14" fmla="*/ 1061159 h 1440353"/>
                <a:gd name="connsiteX2-15" fmla="*/ 501623 w 501623"/>
                <a:gd name="connsiteY2-16" fmla="*/ 1440353 h 1440353"/>
                <a:gd name="connsiteX3-17" fmla="*/ 489899 w 501623"/>
                <a:gd name="connsiteY3-18" fmla="*/ 314937 h 1440353"/>
                <a:gd name="connsiteX4-19" fmla="*/ 0 w 501623"/>
                <a:gd name="connsiteY4-20" fmla="*/ 0 h 1440353"/>
                <a:gd name="connsiteX0-21" fmla="*/ 0 w 501623"/>
                <a:gd name="connsiteY0-22" fmla="*/ 0 h 1440353"/>
                <a:gd name="connsiteX1-23" fmla="*/ 6783 w 501623"/>
                <a:gd name="connsiteY1-24" fmla="*/ 1061159 h 1440353"/>
                <a:gd name="connsiteX2-25" fmla="*/ 501623 w 501623"/>
                <a:gd name="connsiteY2-26" fmla="*/ 1440353 h 1440353"/>
                <a:gd name="connsiteX3-27" fmla="*/ 483816 w 501623"/>
                <a:gd name="connsiteY3-28" fmla="*/ 308855 h 1440353"/>
                <a:gd name="connsiteX4-29" fmla="*/ 0 w 501623"/>
                <a:gd name="connsiteY4-30" fmla="*/ 0 h 1440353"/>
                <a:gd name="connsiteX0-31" fmla="*/ 0 w 501623"/>
                <a:gd name="connsiteY0-32" fmla="*/ 0 h 1440353"/>
                <a:gd name="connsiteX1-33" fmla="*/ 6783 w 501623"/>
                <a:gd name="connsiteY1-34" fmla="*/ 1061159 h 1440353"/>
                <a:gd name="connsiteX2-35" fmla="*/ 501623 w 501623"/>
                <a:gd name="connsiteY2-36" fmla="*/ 1440353 h 1440353"/>
                <a:gd name="connsiteX3-37" fmla="*/ 489898 w 501623"/>
                <a:gd name="connsiteY3-38" fmla="*/ 314938 h 1440353"/>
                <a:gd name="connsiteX4-39" fmla="*/ 0 w 501623"/>
                <a:gd name="connsiteY4-40" fmla="*/ 0 h 1440353"/>
                <a:gd name="connsiteX0-41" fmla="*/ 0 w 497568"/>
                <a:gd name="connsiteY0-42" fmla="*/ 0 h 1444408"/>
                <a:gd name="connsiteX1-43" fmla="*/ 6783 w 497568"/>
                <a:gd name="connsiteY1-44" fmla="*/ 1061159 h 1444408"/>
                <a:gd name="connsiteX2-45" fmla="*/ 497568 w 497568"/>
                <a:gd name="connsiteY2-46" fmla="*/ 1444408 h 1444408"/>
                <a:gd name="connsiteX3-47" fmla="*/ 489898 w 497568"/>
                <a:gd name="connsiteY3-48" fmla="*/ 314938 h 1444408"/>
                <a:gd name="connsiteX4-49" fmla="*/ 0 w 497568"/>
                <a:gd name="connsiteY4-50" fmla="*/ 0 h 1444408"/>
                <a:gd name="connsiteX0-51" fmla="*/ 0 w 490588"/>
                <a:gd name="connsiteY0-52" fmla="*/ 0 h 1444408"/>
                <a:gd name="connsiteX1-53" fmla="*/ 6783 w 490588"/>
                <a:gd name="connsiteY1-54" fmla="*/ 1061159 h 1444408"/>
                <a:gd name="connsiteX2-55" fmla="*/ 489458 w 490588"/>
                <a:gd name="connsiteY2-56" fmla="*/ 1444408 h 1444408"/>
                <a:gd name="connsiteX3-57" fmla="*/ 489898 w 490588"/>
                <a:gd name="connsiteY3-58" fmla="*/ 314938 h 1444408"/>
                <a:gd name="connsiteX4-59" fmla="*/ 0 w 490588"/>
                <a:gd name="connsiteY4-60" fmla="*/ 0 h 1444408"/>
                <a:gd name="connsiteX0-61" fmla="*/ 0 w 490218"/>
                <a:gd name="connsiteY0-62" fmla="*/ 0 h 1446436"/>
                <a:gd name="connsiteX1-63" fmla="*/ 6783 w 490218"/>
                <a:gd name="connsiteY1-64" fmla="*/ 1061159 h 1446436"/>
                <a:gd name="connsiteX2-65" fmla="*/ 481348 w 490218"/>
                <a:gd name="connsiteY2-66" fmla="*/ 1446436 h 1446436"/>
                <a:gd name="connsiteX3-67" fmla="*/ 489898 w 490218"/>
                <a:gd name="connsiteY3-68" fmla="*/ 314938 h 1446436"/>
                <a:gd name="connsiteX4-69" fmla="*/ 0 w 490218"/>
                <a:gd name="connsiteY4-70" fmla="*/ 0 h 1446436"/>
                <a:gd name="connsiteX0-71" fmla="*/ 0 w 490588"/>
                <a:gd name="connsiteY0-72" fmla="*/ 0 h 1446436"/>
                <a:gd name="connsiteX1-73" fmla="*/ 6783 w 490588"/>
                <a:gd name="connsiteY1-74" fmla="*/ 1061159 h 1446436"/>
                <a:gd name="connsiteX2-75" fmla="*/ 489458 w 490588"/>
                <a:gd name="connsiteY2-76" fmla="*/ 1446436 h 1446436"/>
                <a:gd name="connsiteX3-77" fmla="*/ 489898 w 490588"/>
                <a:gd name="connsiteY3-78" fmla="*/ 314938 h 1446436"/>
                <a:gd name="connsiteX4-79" fmla="*/ 0 w 490588"/>
                <a:gd name="connsiteY4-80" fmla="*/ 0 h 1446436"/>
                <a:gd name="connsiteX0-81" fmla="*/ 0 w 492459"/>
                <a:gd name="connsiteY0-82" fmla="*/ 0 h 1446436"/>
                <a:gd name="connsiteX1-83" fmla="*/ 6783 w 492459"/>
                <a:gd name="connsiteY1-84" fmla="*/ 1061159 h 1446436"/>
                <a:gd name="connsiteX2-85" fmla="*/ 489458 w 492459"/>
                <a:gd name="connsiteY2-86" fmla="*/ 1446436 h 1446436"/>
                <a:gd name="connsiteX3-87" fmla="*/ 491925 w 492459"/>
                <a:gd name="connsiteY3-88" fmla="*/ 308856 h 1446436"/>
                <a:gd name="connsiteX4-89" fmla="*/ 0 w 492459"/>
                <a:gd name="connsiteY4-90" fmla="*/ 0 h 1446436"/>
                <a:gd name="connsiteX0-91" fmla="*/ 0 w 490588"/>
                <a:gd name="connsiteY0-92" fmla="*/ 0 h 1446436"/>
                <a:gd name="connsiteX1-93" fmla="*/ 6783 w 490588"/>
                <a:gd name="connsiteY1-94" fmla="*/ 1061159 h 1446436"/>
                <a:gd name="connsiteX2-95" fmla="*/ 489458 w 490588"/>
                <a:gd name="connsiteY2-96" fmla="*/ 1446436 h 1446436"/>
                <a:gd name="connsiteX3-97" fmla="*/ 489898 w 490588"/>
                <a:gd name="connsiteY3-98" fmla="*/ 302774 h 1446436"/>
                <a:gd name="connsiteX4-99" fmla="*/ 0 w 490588"/>
                <a:gd name="connsiteY4-100" fmla="*/ 0 h 1446436"/>
                <a:gd name="connsiteX0-101" fmla="*/ 0 w 490588"/>
                <a:gd name="connsiteY0-102" fmla="*/ 0 h 1446436"/>
                <a:gd name="connsiteX1-103" fmla="*/ 6783 w 490588"/>
                <a:gd name="connsiteY1-104" fmla="*/ 1061159 h 1446436"/>
                <a:gd name="connsiteX2-105" fmla="*/ 489458 w 490588"/>
                <a:gd name="connsiteY2-106" fmla="*/ 1446436 h 1446436"/>
                <a:gd name="connsiteX3-107" fmla="*/ 489898 w 490588"/>
                <a:gd name="connsiteY3-108" fmla="*/ 316966 h 1446436"/>
                <a:gd name="connsiteX4-109" fmla="*/ 0 w 490588"/>
                <a:gd name="connsiteY4-110" fmla="*/ 0 h 1446436"/>
                <a:gd name="connsiteX0-111" fmla="*/ 0 w 490588"/>
                <a:gd name="connsiteY0-112" fmla="*/ 0 h 1446436"/>
                <a:gd name="connsiteX1-113" fmla="*/ 6783 w 490588"/>
                <a:gd name="connsiteY1-114" fmla="*/ 1061159 h 1446436"/>
                <a:gd name="connsiteX2-115" fmla="*/ 489458 w 490588"/>
                <a:gd name="connsiteY2-116" fmla="*/ 1446436 h 1446436"/>
                <a:gd name="connsiteX3-117" fmla="*/ 489898 w 490588"/>
                <a:gd name="connsiteY3-118" fmla="*/ 316966 h 1446436"/>
                <a:gd name="connsiteX4-119" fmla="*/ 0 w 490588"/>
                <a:gd name="connsiteY4-120" fmla="*/ 0 h 1446436"/>
                <a:gd name="connsiteX0-121" fmla="*/ 0 w 489458"/>
                <a:gd name="connsiteY0-122" fmla="*/ 0 h 1446436"/>
                <a:gd name="connsiteX1-123" fmla="*/ 6783 w 489458"/>
                <a:gd name="connsiteY1-124" fmla="*/ 1061159 h 1446436"/>
                <a:gd name="connsiteX2-125" fmla="*/ 489458 w 489458"/>
                <a:gd name="connsiteY2-126" fmla="*/ 1446436 h 1446436"/>
                <a:gd name="connsiteX3-127" fmla="*/ 487870 w 489458"/>
                <a:gd name="connsiteY3-128" fmla="*/ 312911 h 1446436"/>
                <a:gd name="connsiteX4-129" fmla="*/ 0 w 489458"/>
                <a:gd name="connsiteY4-130" fmla="*/ 0 h 1446436"/>
                <a:gd name="connsiteX0-131" fmla="*/ 0 w 489458"/>
                <a:gd name="connsiteY0-132" fmla="*/ 0 h 1446436"/>
                <a:gd name="connsiteX1-133" fmla="*/ 2728 w 489458"/>
                <a:gd name="connsiteY1-134" fmla="*/ 1057104 h 1446436"/>
                <a:gd name="connsiteX2-135" fmla="*/ 489458 w 489458"/>
                <a:gd name="connsiteY2-136" fmla="*/ 1446436 h 1446436"/>
                <a:gd name="connsiteX3-137" fmla="*/ 487870 w 489458"/>
                <a:gd name="connsiteY3-138" fmla="*/ 312911 h 1446436"/>
                <a:gd name="connsiteX4-139" fmla="*/ 0 w 489458"/>
                <a:gd name="connsiteY4-140" fmla="*/ 0 h 1446436"/>
                <a:gd name="connsiteX0-141" fmla="*/ 0 w 489458"/>
                <a:gd name="connsiteY0-142" fmla="*/ 0 h 1438340"/>
                <a:gd name="connsiteX1-143" fmla="*/ 2728 w 489458"/>
                <a:gd name="connsiteY1-144" fmla="*/ 1057104 h 1438340"/>
                <a:gd name="connsiteX2-145" fmla="*/ 489458 w 489458"/>
                <a:gd name="connsiteY2-146" fmla="*/ 1438340 h 1438340"/>
                <a:gd name="connsiteX3-147" fmla="*/ 487870 w 489458"/>
                <a:gd name="connsiteY3-148" fmla="*/ 312911 h 1438340"/>
                <a:gd name="connsiteX4-149" fmla="*/ 0 w 489458"/>
                <a:gd name="connsiteY4-150" fmla="*/ 0 h 1438340"/>
                <a:gd name="connsiteX0-151" fmla="*/ 0 w 489458"/>
                <a:gd name="connsiteY0-152" fmla="*/ 0 h 1438340"/>
                <a:gd name="connsiteX1-153" fmla="*/ 4756 w 489458"/>
                <a:gd name="connsiteY1-154" fmla="*/ 1065200 h 1438340"/>
                <a:gd name="connsiteX2-155" fmla="*/ 489458 w 489458"/>
                <a:gd name="connsiteY2-156" fmla="*/ 1438340 h 1438340"/>
                <a:gd name="connsiteX3-157" fmla="*/ 487870 w 489458"/>
                <a:gd name="connsiteY3-158" fmla="*/ 312911 h 1438340"/>
                <a:gd name="connsiteX4-159" fmla="*/ 0 w 489458"/>
                <a:gd name="connsiteY4-160" fmla="*/ 0 h 1438340"/>
                <a:gd name="connsiteX0-161" fmla="*/ 0 w 491485"/>
                <a:gd name="connsiteY0-162" fmla="*/ 0 h 1438340"/>
                <a:gd name="connsiteX1-163" fmla="*/ 4756 w 491485"/>
                <a:gd name="connsiteY1-164" fmla="*/ 1065200 h 1438340"/>
                <a:gd name="connsiteX2-165" fmla="*/ 491485 w 491485"/>
                <a:gd name="connsiteY2-166" fmla="*/ 1438340 h 1438340"/>
                <a:gd name="connsiteX3-167" fmla="*/ 487870 w 491485"/>
                <a:gd name="connsiteY3-168" fmla="*/ 312911 h 1438340"/>
                <a:gd name="connsiteX4-169" fmla="*/ 0 w 491485"/>
                <a:gd name="connsiteY4-170" fmla="*/ 0 h 1438340"/>
                <a:gd name="connsiteX0-171" fmla="*/ 0 w 488560"/>
                <a:gd name="connsiteY0-172" fmla="*/ 0 h 1438340"/>
                <a:gd name="connsiteX1-173" fmla="*/ 4756 w 488560"/>
                <a:gd name="connsiteY1-174" fmla="*/ 1065200 h 1438340"/>
                <a:gd name="connsiteX2-175" fmla="*/ 487430 w 488560"/>
                <a:gd name="connsiteY2-176" fmla="*/ 1438340 h 1438340"/>
                <a:gd name="connsiteX3-177" fmla="*/ 487870 w 488560"/>
                <a:gd name="connsiteY3-178" fmla="*/ 312911 h 1438340"/>
                <a:gd name="connsiteX4-179" fmla="*/ 0 w 488560"/>
                <a:gd name="connsiteY4-180" fmla="*/ 0 h 1438340"/>
                <a:gd name="connsiteX0-181" fmla="*/ 0 w 488404"/>
                <a:gd name="connsiteY0-182" fmla="*/ 0 h 1444413"/>
                <a:gd name="connsiteX1-183" fmla="*/ 4756 w 488404"/>
                <a:gd name="connsiteY1-184" fmla="*/ 1065200 h 1444413"/>
                <a:gd name="connsiteX2-185" fmla="*/ 485402 w 488404"/>
                <a:gd name="connsiteY2-186" fmla="*/ 1444413 h 1444413"/>
                <a:gd name="connsiteX3-187" fmla="*/ 487870 w 488404"/>
                <a:gd name="connsiteY3-188" fmla="*/ 312911 h 1444413"/>
                <a:gd name="connsiteX4-189" fmla="*/ 0 w 488404"/>
                <a:gd name="connsiteY4-190" fmla="*/ 0 h 1444413"/>
                <a:gd name="connsiteX0-191" fmla="*/ 0 w 489457"/>
                <a:gd name="connsiteY0-192" fmla="*/ 0 h 1444413"/>
                <a:gd name="connsiteX1-193" fmla="*/ 4756 w 489457"/>
                <a:gd name="connsiteY1-194" fmla="*/ 1065200 h 1444413"/>
                <a:gd name="connsiteX2-195" fmla="*/ 489457 w 489457"/>
                <a:gd name="connsiteY2-196" fmla="*/ 1444413 h 1444413"/>
                <a:gd name="connsiteX3-197" fmla="*/ 487870 w 489457"/>
                <a:gd name="connsiteY3-198" fmla="*/ 312911 h 1444413"/>
                <a:gd name="connsiteX4-199" fmla="*/ 0 w 489457"/>
                <a:gd name="connsiteY4-200" fmla="*/ 0 h 1444413"/>
                <a:gd name="connsiteX0-201" fmla="*/ 0 w 488560"/>
                <a:gd name="connsiteY0-202" fmla="*/ 0 h 1438341"/>
                <a:gd name="connsiteX1-203" fmla="*/ 4756 w 488560"/>
                <a:gd name="connsiteY1-204" fmla="*/ 1065200 h 1438341"/>
                <a:gd name="connsiteX2-205" fmla="*/ 487430 w 488560"/>
                <a:gd name="connsiteY2-206" fmla="*/ 1438341 h 1438341"/>
                <a:gd name="connsiteX3-207" fmla="*/ 487870 w 488560"/>
                <a:gd name="connsiteY3-208" fmla="*/ 312911 h 1438341"/>
                <a:gd name="connsiteX4-209" fmla="*/ 0 w 488560"/>
                <a:gd name="connsiteY4-210" fmla="*/ 0 h 1438341"/>
                <a:gd name="connsiteX0-211" fmla="*/ 0 w 490432"/>
                <a:gd name="connsiteY0-212" fmla="*/ 0 h 1438341"/>
                <a:gd name="connsiteX1-213" fmla="*/ 4756 w 490432"/>
                <a:gd name="connsiteY1-214" fmla="*/ 1065200 h 1438341"/>
                <a:gd name="connsiteX2-215" fmla="*/ 487430 w 490432"/>
                <a:gd name="connsiteY2-216" fmla="*/ 1438341 h 1438341"/>
                <a:gd name="connsiteX3-217" fmla="*/ 489898 w 490432"/>
                <a:gd name="connsiteY3-218" fmla="*/ 323032 h 1438341"/>
                <a:gd name="connsiteX4-219" fmla="*/ 0 w 490432"/>
                <a:gd name="connsiteY4-220" fmla="*/ 0 h 1438341"/>
                <a:gd name="connsiteX0-221" fmla="*/ 0 w 488561"/>
                <a:gd name="connsiteY0-222" fmla="*/ 0 h 1438341"/>
                <a:gd name="connsiteX1-223" fmla="*/ 4756 w 488561"/>
                <a:gd name="connsiteY1-224" fmla="*/ 1065200 h 1438341"/>
                <a:gd name="connsiteX2-225" fmla="*/ 487430 w 488561"/>
                <a:gd name="connsiteY2-226" fmla="*/ 1438341 h 1438341"/>
                <a:gd name="connsiteX3-227" fmla="*/ 487871 w 488561"/>
                <a:gd name="connsiteY3-228" fmla="*/ 316959 h 1438341"/>
                <a:gd name="connsiteX4-229" fmla="*/ 0 w 488561"/>
                <a:gd name="connsiteY4-230" fmla="*/ 0 h 1438341"/>
                <a:gd name="connsiteX0-231" fmla="*/ 0 w 489457"/>
                <a:gd name="connsiteY0-232" fmla="*/ 0 h 1438341"/>
                <a:gd name="connsiteX1-233" fmla="*/ 4756 w 489457"/>
                <a:gd name="connsiteY1-234" fmla="*/ 1065200 h 1438341"/>
                <a:gd name="connsiteX2-235" fmla="*/ 489457 w 489457"/>
                <a:gd name="connsiteY2-236" fmla="*/ 1438341 h 1438341"/>
                <a:gd name="connsiteX3-237" fmla="*/ 487871 w 489457"/>
                <a:gd name="connsiteY3-238" fmla="*/ 316959 h 1438341"/>
                <a:gd name="connsiteX4-239" fmla="*/ 0 w 489457"/>
                <a:gd name="connsiteY4-240" fmla="*/ 0 h 143834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89457" h="1438341">
                  <a:moveTo>
                    <a:pt x="0" y="0"/>
                  </a:moveTo>
                  <a:cubicBezTo>
                    <a:pt x="909" y="352368"/>
                    <a:pt x="3847" y="712832"/>
                    <a:pt x="4756" y="1065200"/>
                  </a:cubicBezTo>
                  <a:lnTo>
                    <a:pt x="489457" y="1438341"/>
                  </a:lnTo>
                  <a:cubicBezTo>
                    <a:pt x="486900" y="1061851"/>
                    <a:pt x="490428" y="693449"/>
                    <a:pt x="487871" y="31695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253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Freeform: Shape 20"/>
            <p:cNvSpPr/>
            <p:nvPr/>
          </p:nvSpPr>
          <p:spPr bwMode="auto">
            <a:xfrm>
              <a:off x="4306093" y="1185091"/>
              <a:ext cx="324534" cy="243402"/>
            </a:xfrm>
            <a:custGeom>
              <a:avLst/>
              <a:gdLst/>
              <a:ahLst/>
              <a:cxnLst>
                <a:cxn ang="0">
                  <a:pos x="78" y="58"/>
                </a:cxn>
                <a:cxn ang="0">
                  <a:pos x="0" y="58"/>
                </a:cxn>
                <a:cxn ang="0">
                  <a:pos x="0" y="0"/>
                </a:cxn>
                <a:cxn ang="0">
                  <a:pos x="5" y="0"/>
                </a:cxn>
                <a:cxn ang="0">
                  <a:pos x="5" y="53"/>
                </a:cxn>
                <a:cxn ang="0">
                  <a:pos x="78" y="53"/>
                </a:cxn>
                <a:cxn ang="0">
                  <a:pos x="78" y="58"/>
                </a:cxn>
                <a:cxn ang="0">
                  <a:pos x="73" y="22"/>
                </a:cxn>
                <a:cxn ang="0">
                  <a:pos x="71" y="23"/>
                </a:cxn>
                <a:cxn ang="0">
                  <a:pos x="66" y="18"/>
                </a:cxn>
                <a:cxn ang="0">
                  <a:pos x="42" y="42"/>
                </a:cxn>
                <a:cxn ang="0">
                  <a:pos x="40" y="42"/>
                </a:cxn>
                <a:cxn ang="0">
                  <a:pos x="31" y="34"/>
                </a:cxn>
                <a:cxn ang="0">
                  <a:pos x="16" y="49"/>
                </a:cxn>
                <a:cxn ang="0">
                  <a:pos x="8" y="42"/>
                </a:cxn>
                <a:cxn ang="0">
                  <a:pos x="30" y="20"/>
                </a:cxn>
                <a:cxn ang="0">
                  <a:pos x="32" y="20"/>
                </a:cxn>
                <a:cxn ang="0">
                  <a:pos x="41" y="29"/>
                </a:cxn>
                <a:cxn ang="0">
                  <a:pos x="59" y="11"/>
                </a:cxn>
                <a:cxn ang="0">
                  <a:pos x="54" y="6"/>
                </a:cxn>
                <a:cxn ang="0">
                  <a:pos x="55" y="4"/>
                </a:cxn>
                <a:cxn ang="0">
                  <a:pos x="71" y="4"/>
                </a:cxn>
                <a:cxn ang="0">
                  <a:pos x="73" y="6"/>
                </a:cxn>
                <a:cxn ang="0">
                  <a:pos x="73" y="22"/>
                </a:cxn>
              </a:cxnLst>
              <a:rect l="0" t="0" r="r" b="b"/>
              <a:pathLst>
                <a:path w="78" h="58">
                  <a:moveTo>
                    <a:pt x="78" y="58"/>
                  </a:moveTo>
                  <a:cubicBezTo>
                    <a:pt x="0" y="58"/>
                    <a:pt x="0" y="58"/>
                    <a:pt x="0" y="5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78" y="53"/>
                    <a:pt x="78" y="53"/>
                    <a:pt x="78" y="53"/>
                  </a:cubicBezTo>
                  <a:lnTo>
                    <a:pt x="78" y="58"/>
                  </a:lnTo>
                  <a:close/>
                  <a:moveTo>
                    <a:pt x="73" y="22"/>
                  </a:moveTo>
                  <a:cubicBezTo>
                    <a:pt x="73" y="23"/>
                    <a:pt x="71" y="24"/>
                    <a:pt x="71" y="23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1" y="43"/>
                    <a:pt x="41" y="43"/>
                    <a:pt x="40" y="42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2" y="19"/>
                    <a:pt x="32" y="2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3" y="6"/>
                    <a:pt x="54" y="4"/>
                    <a:pt x="55" y="4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2" y="4"/>
                    <a:pt x="73" y="5"/>
                    <a:pt x="73" y="6"/>
                  </a:cubicBezTo>
                  <a:lnTo>
                    <a:pt x="73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253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" name="Freeform: Shape 28"/>
            <p:cNvSpPr/>
            <p:nvPr/>
          </p:nvSpPr>
          <p:spPr bwMode="auto">
            <a:xfrm>
              <a:off x="4370781" y="1942057"/>
              <a:ext cx="259848" cy="243402"/>
            </a:xfrm>
            <a:custGeom>
              <a:avLst/>
              <a:gdLst/>
              <a:ahLst/>
              <a:cxnLst>
                <a:cxn ang="0">
                  <a:pos x="13" y="39"/>
                </a:cxn>
                <a:cxn ang="0">
                  <a:pos x="8" y="39"/>
                </a:cxn>
                <a:cxn ang="0">
                  <a:pos x="0" y="33"/>
                </a:cxn>
                <a:cxn ang="0">
                  <a:pos x="5" y="19"/>
                </a:cxn>
                <a:cxn ang="0">
                  <a:pos x="15" y="22"/>
                </a:cxn>
                <a:cxn ang="0">
                  <a:pos x="20" y="21"/>
                </a:cxn>
                <a:cxn ang="0">
                  <a:pos x="20" y="24"/>
                </a:cxn>
                <a:cxn ang="0">
                  <a:pos x="23" y="34"/>
                </a:cxn>
                <a:cxn ang="0">
                  <a:pos x="13" y="39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15" y="0"/>
                </a:cxn>
                <a:cxn ang="0">
                  <a:pos x="25" y="9"/>
                </a:cxn>
                <a:cxn ang="0">
                  <a:pos x="15" y="19"/>
                </a:cxn>
                <a:cxn ang="0">
                  <a:pos x="53" y="68"/>
                </a:cxn>
                <a:cxn ang="0">
                  <a:pos x="20" y="68"/>
                </a:cxn>
                <a:cxn ang="0">
                  <a:pos x="10" y="58"/>
                </a:cxn>
                <a:cxn ang="0">
                  <a:pos x="23" y="36"/>
                </a:cxn>
                <a:cxn ang="0">
                  <a:pos x="37" y="41"/>
                </a:cxn>
                <a:cxn ang="0">
                  <a:pos x="50" y="36"/>
                </a:cxn>
                <a:cxn ang="0">
                  <a:pos x="64" y="58"/>
                </a:cxn>
                <a:cxn ang="0">
                  <a:pos x="53" y="68"/>
                </a:cxn>
                <a:cxn ang="0">
                  <a:pos x="37" y="39"/>
                </a:cxn>
                <a:cxn ang="0">
                  <a:pos x="22" y="24"/>
                </a:cxn>
                <a:cxn ang="0">
                  <a:pos x="37" y="9"/>
                </a:cxn>
                <a:cxn ang="0">
                  <a:pos x="51" y="24"/>
                </a:cxn>
                <a:cxn ang="0">
                  <a:pos x="37" y="39"/>
                </a:cxn>
                <a:cxn ang="0">
                  <a:pos x="59" y="19"/>
                </a:cxn>
                <a:cxn ang="0">
                  <a:pos x="49" y="9"/>
                </a:cxn>
                <a:cxn ang="0">
                  <a:pos x="59" y="0"/>
                </a:cxn>
                <a:cxn ang="0">
                  <a:pos x="68" y="9"/>
                </a:cxn>
                <a:cxn ang="0">
                  <a:pos x="59" y="19"/>
                </a:cxn>
                <a:cxn ang="0">
                  <a:pos x="66" y="39"/>
                </a:cxn>
                <a:cxn ang="0">
                  <a:pos x="61" y="39"/>
                </a:cxn>
                <a:cxn ang="0">
                  <a:pos x="51" y="34"/>
                </a:cxn>
                <a:cxn ang="0">
                  <a:pos x="54" y="24"/>
                </a:cxn>
                <a:cxn ang="0">
                  <a:pos x="54" y="21"/>
                </a:cxn>
                <a:cxn ang="0">
                  <a:pos x="59" y="22"/>
                </a:cxn>
                <a:cxn ang="0">
                  <a:pos x="69" y="19"/>
                </a:cxn>
                <a:cxn ang="0">
                  <a:pos x="73" y="33"/>
                </a:cxn>
                <a:cxn ang="0">
                  <a:pos x="66" y="39"/>
                </a:cxn>
              </a:cxnLst>
              <a:rect l="0" t="0" r="r" b="b"/>
              <a:pathLst>
                <a:path w="73" h="68">
                  <a:moveTo>
                    <a:pt x="13" y="39"/>
                  </a:moveTo>
                  <a:cubicBezTo>
                    <a:pt x="8" y="39"/>
                    <a:pt x="8" y="39"/>
                    <a:pt x="8" y="39"/>
                  </a:cubicBezTo>
                  <a:cubicBezTo>
                    <a:pt x="4" y="39"/>
                    <a:pt x="0" y="37"/>
                    <a:pt x="0" y="33"/>
                  </a:cubicBezTo>
                  <a:cubicBezTo>
                    <a:pt x="0" y="29"/>
                    <a:pt x="0" y="19"/>
                    <a:pt x="5" y="19"/>
                  </a:cubicBezTo>
                  <a:cubicBezTo>
                    <a:pt x="6" y="19"/>
                    <a:pt x="10" y="22"/>
                    <a:pt x="15" y="22"/>
                  </a:cubicBezTo>
                  <a:cubicBezTo>
                    <a:pt x="17" y="22"/>
                    <a:pt x="18" y="22"/>
                    <a:pt x="20" y="21"/>
                  </a:cubicBezTo>
                  <a:cubicBezTo>
                    <a:pt x="20" y="22"/>
                    <a:pt x="20" y="23"/>
                    <a:pt x="20" y="24"/>
                  </a:cubicBezTo>
                  <a:cubicBezTo>
                    <a:pt x="20" y="27"/>
                    <a:pt x="21" y="31"/>
                    <a:pt x="23" y="34"/>
                  </a:cubicBezTo>
                  <a:cubicBezTo>
                    <a:pt x="19" y="34"/>
                    <a:pt x="15" y="36"/>
                    <a:pt x="13" y="39"/>
                  </a:cubicBezTo>
                  <a:close/>
                  <a:moveTo>
                    <a:pt x="15" y="19"/>
                  </a:moveTo>
                  <a:cubicBezTo>
                    <a:pt x="10" y="19"/>
                    <a:pt x="5" y="15"/>
                    <a:pt x="5" y="9"/>
                  </a:cubicBezTo>
                  <a:cubicBezTo>
                    <a:pt x="5" y="4"/>
                    <a:pt x="10" y="0"/>
                    <a:pt x="15" y="0"/>
                  </a:cubicBezTo>
                  <a:cubicBezTo>
                    <a:pt x="20" y="0"/>
                    <a:pt x="25" y="4"/>
                    <a:pt x="25" y="9"/>
                  </a:cubicBezTo>
                  <a:cubicBezTo>
                    <a:pt x="25" y="15"/>
                    <a:pt x="20" y="19"/>
                    <a:pt x="15" y="19"/>
                  </a:cubicBezTo>
                  <a:close/>
                  <a:moveTo>
                    <a:pt x="53" y="68"/>
                  </a:moveTo>
                  <a:cubicBezTo>
                    <a:pt x="20" y="68"/>
                    <a:pt x="20" y="68"/>
                    <a:pt x="20" y="68"/>
                  </a:cubicBezTo>
                  <a:cubicBezTo>
                    <a:pt x="14" y="68"/>
                    <a:pt x="10" y="64"/>
                    <a:pt x="10" y="58"/>
                  </a:cubicBezTo>
                  <a:cubicBezTo>
                    <a:pt x="10" y="49"/>
                    <a:pt x="12" y="36"/>
                    <a:pt x="23" y="36"/>
                  </a:cubicBezTo>
                  <a:cubicBezTo>
                    <a:pt x="25" y="36"/>
                    <a:pt x="29" y="41"/>
                    <a:pt x="37" y="41"/>
                  </a:cubicBezTo>
                  <a:cubicBezTo>
                    <a:pt x="44" y="41"/>
                    <a:pt x="49" y="36"/>
                    <a:pt x="50" y="36"/>
                  </a:cubicBezTo>
                  <a:cubicBezTo>
                    <a:pt x="62" y="36"/>
                    <a:pt x="64" y="49"/>
                    <a:pt x="64" y="58"/>
                  </a:cubicBezTo>
                  <a:cubicBezTo>
                    <a:pt x="64" y="64"/>
                    <a:pt x="60" y="68"/>
                    <a:pt x="53" y="68"/>
                  </a:cubicBezTo>
                  <a:close/>
                  <a:moveTo>
                    <a:pt x="37" y="39"/>
                  </a:moveTo>
                  <a:cubicBezTo>
                    <a:pt x="29" y="39"/>
                    <a:pt x="22" y="32"/>
                    <a:pt x="22" y="24"/>
                  </a:cubicBezTo>
                  <a:cubicBezTo>
                    <a:pt x="22" y="16"/>
                    <a:pt x="29" y="9"/>
                    <a:pt x="37" y="9"/>
                  </a:cubicBezTo>
                  <a:cubicBezTo>
                    <a:pt x="45" y="9"/>
                    <a:pt x="51" y="16"/>
                    <a:pt x="51" y="24"/>
                  </a:cubicBezTo>
                  <a:cubicBezTo>
                    <a:pt x="51" y="32"/>
                    <a:pt x="45" y="39"/>
                    <a:pt x="37" y="39"/>
                  </a:cubicBezTo>
                  <a:close/>
                  <a:moveTo>
                    <a:pt x="59" y="19"/>
                  </a:moveTo>
                  <a:cubicBezTo>
                    <a:pt x="53" y="19"/>
                    <a:pt x="49" y="15"/>
                    <a:pt x="49" y="9"/>
                  </a:cubicBezTo>
                  <a:cubicBezTo>
                    <a:pt x="49" y="4"/>
                    <a:pt x="53" y="0"/>
                    <a:pt x="59" y="0"/>
                  </a:cubicBezTo>
                  <a:cubicBezTo>
                    <a:pt x="64" y="0"/>
                    <a:pt x="68" y="4"/>
                    <a:pt x="68" y="9"/>
                  </a:cubicBezTo>
                  <a:cubicBezTo>
                    <a:pt x="68" y="15"/>
                    <a:pt x="64" y="19"/>
                    <a:pt x="59" y="19"/>
                  </a:cubicBezTo>
                  <a:close/>
                  <a:moveTo>
                    <a:pt x="66" y="39"/>
                  </a:moveTo>
                  <a:cubicBezTo>
                    <a:pt x="61" y="39"/>
                    <a:pt x="61" y="39"/>
                    <a:pt x="61" y="39"/>
                  </a:cubicBezTo>
                  <a:cubicBezTo>
                    <a:pt x="58" y="36"/>
                    <a:pt x="55" y="34"/>
                    <a:pt x="51" y="34"/>
                  </a:cubicBezTo>
                  <a:cubicBezTo>
                    <a:pt x="53" y="31"/>
                    <a:pt x="54" y="27"/>
                    <a:pt x="54" y="24"/>
                  </a:cubicBezTo>
                  <a:cubicBezTo>
                    <a:pt x="54" y="23"/>
                    <a:pt x="54" y="22"/>
                    <a:pt x="54" y="21"/>
                  </a:cubicBezTo>
                  <a:cubicBezTo>
                    <a:pt x="55" y="22"/>
                    <a:pt x="57" y="22"/>
                    <a:pt x="59" y="22"/>
                  </a:cubicBezTo>
                  <a:cubicBezTo>
                    <a:pt x="64" y="22"/>
                    <a:pt x="68" y="19"/>
                    <a:pt x="69" y="19"/>
                  </a:cubicBezTo>
                  <a:cubicBezTo>
                    <a:pt x="73" y="19"/>
                    <a:pt x="73" y="29"/>
                    <a:pt x="73" y="33"/>
                  </a:cubicBezTo>
                  <a:cubicBezTo>
                    <a:pt x="73" y="37"/>
                    <a:pt x="70" y="39"/>
                    <a:pt x="66" y="3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253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" name="Freeform: Shape 31"/>
            <p:cNvSpPr/>
            <p:nvPr/>
          </p:nvSpPr>
          <p:spPr bwMode="auto">
            <a:xfrm>
              <a:off x="4402826" y="2720265"/>
              <a:ext cx="290455" cy="292430"/>
            </a:xfrm>
            <a:custGeom>
              <a:avLst/>
              <a:gdLst/>
              <a:ahLst/>
              <a:cxnLst>
                <a:cxn ang="0">
                  <a:pos x="68" y="34"/>
                </a:cxn>
                <a:cxn ang="0">
                  <a:pos x="34" y="68"/>
                </a:cxn>
                <a:cxn ang="0">
                  <a:pos x="0" y="34"/>
                </a:cxn>
                <a:cxn ang="0">
                  <a:pos x="34" y="0"/>
                </a:cxn>
                <a:cxn ang="0">
                  <a:pos x="68" y="34"/>
                </a:cxn>
                <a:cxn ang="0">
                  <a:pos x="15" y="40"/>
                </a:cxn>
                <a:cxn ang="0">
                  <a:pos x="14" y="34"/>
                </a:cxn>
                <a:cxn ang="0">
                  <a:pos x="15" y="27"/>
                </a:cxn>
                <a:cxn ang="0">
                  <a:pos x="8" y="20"/>
                </a:cxn>
                <a:cxn ang="0">
                  <a:pos x="5" y="34"/>
                </a:cxn>
                <a:cxn ang="0">
                  <a:pos x="8" y="47"/>
                </a:cxn>
                <a:cxn ang="0">
                  <a:pos x="15" y="40"/>
                </a:cxn>
                <a:cxn ang="0">
                  <a:pos x="48" y="34"/>
                </a:cxn>
                <a:cxn ang="0">
                  <a:pos x="34" y="19"/>
                </a:cxn>
                <a:cxn ang="0">
                  <a:pos x="19" y="34"/>
                </a:cxn>
                <a:cxn ang="0">
                  <a:pos x="34" y="48"/>
                </a:cxn>
                <a:cxn ang="0">
                  <a:pos x="48" y="34"/>
                </a:cxn>
                <a:cxn ang="0">
                  <a:pos x="20" y="8"/>
                </a:cxn>
                <a:cxn ang="0">
                  <a:pos x="27" y="15"/>
                </a:cxn>
                <a:cxn ang="0">
                  <a:pos x="34" y="14"/>
                </a:cxn>
                <a:cxn ang="0">
                  <a:pos x="40" y="15"/>
                </a:cxn>
                <a:cxn ang="0">
                  <a:pos x="47" y="8"/>
                </a:cxn>
                <a:cxn ang="0">
                  <a:pos x="34" y="5"/>
                </a:cxn>
                <a:cxn ang="0">
                  <a:pos x="20" y="8"/>
                </a:cxn>
                <a:cxn ang="0">
                  <a:pos x="47" y="59"/>
                </a:cxn>
                <a:cxn ang="0">
                  <a:pos x="40" y="52"/>
                </a:cxn>
                <a:cxn ang="0">
                  <a:pos x="34" y="53"/>
                </a:cxn>
                <a:cxn ang="0">
                  <a:pos x="27" y="52"/>
                </a:cxn>
                <a:cxn ang="0">
                  <a:pos x="20" y="59"/>
                </a:cxn>
                <a:cxn ang="0">
                  <a:pos x="34" y="63"/>
                </a:cxn>
                <a:cxn ang="0">
                  <a:pos x="47" y="59"/>
                </a:cxn>
                <a:cxn ang="0">
                  <a:pos x="60" y="47"/>
                </a:cxn>
                <a:cxn ang="0">
                  <a:pos x="63" y="34"/>
                </a:cxn>
                <a:cxn ang="0">
                  <a:pos x="60" y="20"/>
                </a:cxn>
                <a:cxn ang="0">
                  <a:pos x="52" y="27"/>
                </a:cxn>
                <a:cxn ang="0">
                  <a:pos x="53" y="34"/>
                </a:cxn>
                <a:cxn ang="0">
                  <a:pos x="52" y="40"/>
                </a:cxn>
                <a:cxn ang="0">
                  <a:pos x="60" y="47"/>
                </a:cxn>
              </a:cxnLst>
              <a:rect l="0" t="0" r="r" b="b"/>
              <a:pathLst>
                <a:path w="68" h="68">
                  <a:moveTo>
                    <a:pt x="68" y="34"/>
                  </a:moveTo>
                  <a:cubicBezTo>
                    <a:pt x="68" y="52"/>
                    <a:pt x="53" y="68"/>
                    <a:pt x="34" y="68"/>
                  </a:cubicBezTo>
                  <a:cubicBezTo>
                    <a:pt x="15" y="68"/>
                    <a:pt x="0" y="52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3" y="0"/>
                    <a:pt x="68" y="15"/>
                    <a:pt x="68" y="34"/>
                  </a:cubicBezTo>
                  <a:close/>
                  <a:moveTo>
                    <a:pt x="15" y="40"/>
                  </a:moveTo>
                  <a:cubicBezTo>
                    <a:pt x="15" y="38"/>
                    <a:pt x="14" y="36"/>
                    <a:pt x="14" y="34"/>
                  </a:cubicBezTo>
                  <a:cubicBezTo>
                    <a:pt x="14" y="31"/>
                    <a:pt x="15" y="29"/>
                    <a:pt x="15" y="27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4"/>
                    <a:pt x="5" y="29"/>
                    <a:pt x="5" y="34"/>
                  </a:cubicBezTo>
                  <a:cubicBezTo>
                    <a:pt x="5" y="39"/>
                    <a:pt x="6" y="43"/>
                    <a:pt x="8" y="47"/>
                  </a:cubicBezTo>
                  <a:lnTo>
                    <a:pt x="15" y="40"/>
                  </a:lnTo>
                  <a:close/>
                  <a:moveTo>
                    <a:pt x="48" y="34"/>
                  </a:moveTo>
                  <a:cubicBezTo>
                    <a:pt x="48" y="26"/>
                    <a:pt x="42" y="19"/>
                    <a:pt x="34" y="19"/>
                  </a:cubicBezTo>
                  <a:cubicBezTo>
                    <a:pt x="26" y="19"/>
                    <a:pt x="19" y="26"/>
                    <a:pt x="19" y="34"/>
                  </a:cubicBezTo>
                  <a:cubicBezTo>
                    <a:pt x="19" y="42"/>
                    <a:pt x="26" y="48"/>
                    <a:pt x="34" y="48"/>
                  </a:cubicBezTo>
                  <a:cubicBezTo>
                    <a:pt x="42" y="48"/>
                    <a:pt x="48" y="42"/>
                    <a:pt x="48" y="34"/>
                  </a:cubicBezTo>
                  <a:close/>
                  <a:moveTo>
                    <a:pt x="20" y="8"/>
                  </a:moveTo>
                  <a:cubicBezTo>
                    <a:pt x="27" y="15"/>
                    <a:pt x="27" y="15"/>
                    <a:pt x="27" y="15"/>
                  </a:cubicBezTo>
                  <a:cubicBezTo>
                    <a:pt x="29" y="15"/>
                    <a:pt x="32" y="14"/>
                    <a:pt x="34" y="14"/>
                  </a:cubicBezTo>
                  <a:cubicBezTo>
                    <a:pt x="36" y="14"/>
                    <a:pt x="38" y="15"/>
                    <a:pt x="40" y="15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3" y="6"/>
                    <a:pt x="39" y="5"/>
                    <a:pt x="34" y="5"/>
                  </a:cubicBezTo>
                  <a:cubicBezTo>
                    <a:pt x="29" y="5"/>
                    <a:pt x="24" y="6"/>
                    <a:pt x="20" y="8"/>
                  </a:cubicBezTo>
                  <a:close/>
                  <a:moveTo>
                    <a:pt x="47" y="59"/>
                  </a:moveTo>
                  <a:cubicBezTo>
                    <a:pt x="40" y="52"/>
                    <a:pt x="40" y="52"/>
                    <a:pt x="40" y="52"/>
                  </a:cubicBezTo>
                  <a:cubicBezTo>
                    <a:pt x="38" y="53"/>
                    <a:pt x="36" y="53"/>
                    <a:pt x="34" y="53"/>
                  </a:cubicBezTo>
                  <a:cubicBezTo>
                    <a:pt x="32" y="53"/>
                    <a:pt x="29" y="53"/>
                    <a:pt x="27" y="52"/>
                  </a:cubicBezTo>
                  <a:cubicBezTo>
                    <a:pt x="20" y="59"/>
                    <a:pt x="20" y="59"/>
                    <a:pt x="20" y="59"/>
                  </a:cubicBezTo>
                  <a:cubicBezTo>
                    <a:pt x="24" y="62"/>
                    <a:pt x="29" y="63"/>
                    <a:pt x="34" y="63"/>
                  </a:cubicBezTo>
                  <a:cubicBezTo>
                    <a:pt x="39" y="63"/>
                    <a:pt x="43" y="62"/>
                    <a:pt x="47" y="59"/>
                  </a:cubicBezTo>
                  <a:close/>
                  <a:moveTo>
                    <a:pt x="60" y="47"/>
                  </a:moveTo>
                  <a:cubicBezTo>
                    <a:pt x="62" y="43"/>
                    <a:pt x="63" y="39"/>
                    <a:pt x="63" y="34"/>
                  </a:cubicBezTo>
                  <a:cubicBezTo>
                    <a:pt x="63" y="29"/>
                    <a:pt x="62" y="24"/>
                    <a:pt x="60" y="20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3" y="29"/>
                    <a:pt x="53" y="32"/>
                    <a:pt x="53" y="34"/>
                  </a:cubicBezTo>
                  <a:cubicBezTo>
                    <a:pt x="53" y="36"/>
                    <a:pt x="53" y="38"/>
                    <a:pt x="52" y="40"/>
                  </a:cubicBezTo>
                  <a:lnTo>
                    <a:pt x="60" y="4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253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" name="Freeform: Shape 34"/>
            <p:cNvSpPr/>
            <p:nvPr/>
          </p:nvSpPr>
          <p:spPr bwMode="auto">
            <a:xfrm>
              <a:off x="4390881" y="3533961"/>
              <a:ext cx="254090" cy="371212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sz="253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96553" y="203377"/>
            <a:ext cx="162551" cy="609566"/>
            <a:chOff x="1717040" y="589280"/>
            <a:chExt cx="162560" cy="609600"/>
          </a:xfrm>
          <a:solidFill>
            <a:schemeClr val="accent2"/>
          </a:solidFill>
        </p:grpSpPr>
        <p:sp>
          <p:nvSpPr>
            <p:cNvPr id="26" name="圆角矩形 25"/>
            <p:cNvSpPr/>
            <p:nvPr/>
          </p:nvSpPr>
          <p:spPr>
            <a:xfrm>
              <a:off x="1717040" y="58928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1717040" y="812800"/>
              <a:ext cx="162560" cy="1625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1717040" y="103632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725350" y="246565"/>
            <a:ext cx="4576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标题文字</a:t>
            </a:r>
            <a:r>
              <a:rPr lang="en-US" altLang="zh-CN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/</a:t>
            </a:r>
            <a:r>
              <a:rPr lang="en-US" altLang="zh-CN" sz="24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 HEADLINE</a:t>
            </a:r>
            <a:endParaRPr lang="zh-CN" altLang="en-US" sz="2400" dirty="0">
              <a:solidFill>
                <a:prstClr val="black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 bwMode="auto">
          <a:xfrm>
            <a:off x="8401800" y="1897417"/>
            <a:ext cx="2328017" cy="1359222"/>
            <a:chOff x="8657822" y="2704651"/>
            <a:chExt cx="2328423" cy="1357919"/>
          </a:xfrm>
        </p:grpSpPr>
        <p:sp>
          <p:nvSpPr>
            <p:cNvPr id="5" name="Text Placeholder 2"/>
            <p:cNvSpPr txBox="1"/>
            <p:nvPr/>
          </p:nvSpPr>
          <p:spPr>
            <a:xfrm>
              <a:off x="8657822" y="2704651"/>
              <a:ext cx="2014157" cy="261627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1376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600" dirty="0">
                  <a:solidFill>
                    <a:prstClr val="white">
                      <a:lumMod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lear Sans" panose="020B0503030202020304" pitchFamily="34" charset="0"/>
                </a:rPr>
                <a:t>输入标题文字</a:t>
              </a:r>
              <a:endParaRPr lang="en-GB" altLang="zh-CN" sz="16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" panose="020B05030302020203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738769" y="3043973"/>
              <a:ext cx="2247476" cy="101859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defTabSz="86677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4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请替换文字内容，添加相关标题，修改文字内容，也可以直接复制你的内容到此。请替换文字内容，添加相关标题，</a:t>
              </a:r>
              <a:endParaRPr lang="zh-CN" altLang="en-US" sz="114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Group 6"/>
          <p:cNvGrpSpPr/>
          <p:nvPr/>
        </p:nvGrpSpPr>
        <p:grpSpPr bwMode="auto">
          <a:xfrm>
            <a:off x="1535185" y="1897418"/>
            <a:ext cx="2281995" cy="1359222"/>
            <a:chOff x="1586753" y="2220559"/>
            <a:chExt cx="2282697" cy="1357919"/>
          </a:xfrm>
        </p:grpSpPr>
        <p:sp>
          <p:nvSpPr>
            <p:cNvPr id="8" name="Text Placeholder 2"/>
            <p:cNvSpPr txBox="1"/>
            <p:nvPr/>
          </p:nvSpPr>
          <p:spPr>
            <a:xfrm>
              <a:off x="1856613" y="2220559"/>
              <a:ext cx="2012837" cy="261627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376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600" dirty="0">
                  <a:solidFill>
                    <a:prstClr val="white">
                      <a:lumMod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lear Sans" panose="020B0503030202020304" pitchFamily="34" charset="0"/>
                </a:rPr>
                <a:t>输入标题文字</a:t>
              </a:r>
              <a:endParaRPr lang="en-GB" altLang="zh-CN" sz="16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" panose="020B05030302020203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86753" y="2559881"/>
              <a:ext cx="2231899" cy="101859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r" defTabSz="86677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4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请替换文字内容，添加相关标题，修改文字内容，也可以直接复制你的内容到此。请替换文字内容，添加相关标题，</a:t>
              </a:r>
              <a:endParaRPr lang="zh-CN" altLang="en-US" sz="114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" name="Shape 4157"/>
          <p:cNvSpPr/>
          <p:nvPr/>
        </p:nvSpPr>
        <p:spPr bwMode="auto">
          <a:xfrm>
            <a:off x="3929851" y="2316419"/>
            <a:ext cx="1267951" cy="1203049"/>
          </a:xfrm>
          <a:custGeom>
            <a:avLst/>
            <a:gdLst>
              <a:gd name="T0" fmla="*/ 634744 w 21600"/>
              <a:gd name="T1" fmla="*/ 601532 h 21600"/>
              <a:gd name="T2" fmla="*/ 634744 w 21600"/>
              <a:gd name="T3" fmla="*/ 601532 h 21600"/>
              <a:gd name="T4" fmla="*/ 634744 w 21600"/>
              <a:gd name="T5" fmla="*/ 601532 h 21600"/>
              <a:gd name="T6" fmla="*/ 634744 w 21600"/>
              <a:gd name="T7" fmla="*/ 601532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2439" y="606"/>
                  <a:pt x="19639" y="7806"/>
                  <a:pt x="21600" y="21600"/>
                </a:cubicBezTo>
              </a:path>
            </a:pathLst>
          </a:custGeom>
          <a:noFill/>
          <a:ln w="3175">
            <a:solidFill>
              <a:srgbClr val="53585F"/>
            </a:solidFill>
            <a:miter lim="400000"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1" tIns="45695" rIns="91391" bIns="45695"/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53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Shape 4159"/>
          <p:cNvSpPr/>
          <p:nvPr/>
        </p:nvSpPr>
        <p:spPr bwMode="auto">
          <a:xfrm>
            <a:off x="7013242" y="2316419"/>
            <a:ext cx="1269538" cy="1203049"/>
          </a:xfrm>
          <a:custGeom>
            <a:avLst/>
            <a:gdLst>
              <a:gd name="T0" fmla="*/ 634744 w 21600"/>
              <a:gd name="T1" fmla="*/ 601532 h 21600"/>
              <a:gd name="T2" fmla="*/ 634744 w 21600"/>
              <a:gd name="T3" fmla="*/ 601532 h 21600"/>
              <a:gd name="T4" fmla="*/ 634744 w 21600"/>
              <a:gd name="T5" fmla="*/ 601532 h 21600"/>
              <a:gd name="T6" fmla="*/ 634744 w 21600"/>
              <a:gd name="T7" fmla="*/ 601532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9161" y="606"/>
                  <a:pt x="1961" y="7806"/>
                  <a:pt x="0" y="21600"/>
                </a:cubicBezTo>
              </a:path>
            </a:pathLst>
          </a:custGeom>
          <a:noFill/>
          <a:ln w="3175">
            <a:solidFill>
              <a:srgbClr val="53585F"/>
            </a:solidFill>
            <a:miter lim="400000"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1" tIns="45695" rIns="91391" bIns="45695"/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53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Shape 4157"/>
          <p:cNvSpPr/>
          <p:nvPr/>
        </p:nvSpPr>
        <p:spPr bwMode="auto">
          <a:xfrm flipV="1">
            <a:off x="3929851" y="3519470"/>
            <a:ext cx="1267951" cy="1203049"/>
          </a:xfrm>
          <a:custGeom>
            <a:avLst/>
            <a:gdLst>
              <a:gd name="T0" fmla="*/ 634744 w 21600"/>
              <a:gd name="T1" fmla="*/ 601532 h 21600"/>
              <a:gd name="T2" fmla="*/ 634744 w 21600"/>
              <a:gd name="T3" fmla="*/ 601532 h 21600"/>
              <a:gd name="T4" fmla="*/ 634744 w 21600"/>
              <a:gd name="T5" fmla="*/ 601532 h 21600"/>
              <a:gd name="T6" fmla="*/ 634744 w 21600"/>
              <a:gd name="T7" fmla="*/ 601532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2439" y="606"/>
                  <a:pt x="19639" y="7806"/>
                  <a:pt x="21600" y="21600"/>
                </a:cubicBezTo>
              </a:path>
            </a:pathLst>
          </a:custGeom>
          <a:noFill/>
          <a:ln w="3175">
            <a:solidFill>
              <a:srgbClr val="53585F"/>
            </a:solidFill>
            <a:miter lim="400000"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1" tIns="45695" rIns="91391" bIns="45695"/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53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Shape 4159"/>
          <p:cNvSpPr/>
          <p:nvPr/>
        </p:nvSpPr>
        <p:spPr bwMode="auto">
          <a:xfrm flipV="1">
            <a:off x="7013242" y="3519470"/>
            <a:ext cx="1269538" cy="1203049"/>
          </a:xfrm>
          <a:custGeom>
            <a:avLst/>
            <a:gdLst>
              <a:gd name="T0" fmla="*/ 634744 w 21600"/>
              <a:gd name="T1" fmla="*/ 601532 h 21600"/>
              <a:gd name="T2" fmla="*/ 634744 w 21600"/>
              <a:gd name="T3" fmla="*/ 601532 h 21600"/>
              <a:gd name="T4" fmla="*/ 634744 w 21600"/>
              <a:gd name="T5" fmla="*/ 601532 h 21600"/>
              <a:gd name="T6" fmla="*/ 634744 w 21600"/>
              <a:gd name="T7" fmla="*/ 601532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9161" y="606"/>
                  <a:pt x="1961" y="7806"/>
                  <a:pt x="0" y="21600"/>
                </a:cubicBezTo>
              </a:path>
            </a:pathLst>
          </a:custGeom>
          <a:noFill/>
          <a:ln w="3175">
            <a:solidFill>
              <a:srgbClr val="53585F"/>
            </a:solidFill>
            <a:miter lim="400000"/>
            <a:headEnd type="triangl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1" tIns="45695" rIns="91391" bIns="45695"/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53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4" name="Group 13"/>
          <p:cNvGrpSpPr/>
          <p:nvPr/>
        </p:nvGrpSpPr>
        <p:grpSpPr bwMode="auto">
          <a:xfrm>
            <a:off x="1535185" y="4306690"/>
            <a:ext cx="2281995" cy="1359222"/>
            <a:chOff x="1586753" y="4952809"/>
            <a:chExt cx="2282697" cy="1357919"/>
          </a:xfrm>
        </p:grpSpPr>
        <p:sp>
          <p:nvSpPr>
            <p:cNvPr id="15" name="Text Placeholder 2"/>
            <p:cNvSpPr txBox="1"/>
            <p:nvPr/>
          </p:nvSpPr>
          <p:spPr>
            <a:xfrm>
              <a:off x="1856613" y="4952809"/>
              <a:ext cx="2012837" cy="261627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376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600" dirty="0">
                  <a:solidFill>
                    <a:prstClr val="white">
                      <a:lumMod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lear Sans" panose="020B0503030202020304" pitchFamily="34" charset="0"/>
                </a:rPr>
                <a:t>输入标题文字</a:t>
              </a:r>
              <a:endParaRPr lang="en-GB" altLang="zh-CN" sz="16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" panose="020B05030302020203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86753" y="5292131"/>
              <a:ext cx="2231899" cy="101859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r" defTabSz="86677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4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请替换文字内容，添加相关标题，修改文字内容，也可以直接复制你的内容到此。请替换文字内容，添加相关标题，</a:t>
              </a:r>
              <a:endParaRPr lang="zh-CN" altLang="en-US" sz="114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" name="Group 16"/>
          <p:cNvGrpSpPr/>
          <p:nvPr/>
        </p:nvGrpSpPr>
        <p:grpSpPr bwMode="auto">
          <a:xfrm>
            <a:off x="8401800" y="4306692"/>
            <a:ext cx="2328017" cy="1359222"/>
            <a:chOff x="8657822" y="2704651"/>
            <a:chExt cx="2328423" cy="1357919"/>
          </a:xfrm>
        </p:grpSpPr>
        <p:sp>
          <p:nvSpPr>
            <p:cNvPr id="18" name="Text Placeholder 2"/>
            <p:cNvSpPr txBox="1"/>
            <p:nvPr/>
          </p:nvSpPr>
          <p:spPr>
            <a:xfrm>
              <a:off x="8657822" y="2704651"/>
              <a:ext cx="2014157" cy="261627"/>
            </a:xfrm>
            <a:prstGeom prst="rect">
              <a:avLst/>
            </a:prstGeom>
            <a:noFill/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91376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600" dirty="0">
                  <a:solidFill>
                    <a:prstClr val="white">
                      <a:lumMod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lear Sans" panose="020B0503030202020304" pitchFamily="34" charset="0"/>
                </a:rPr>
                <a:t>输入标题文字</a:t>
              </a:r>
              <a:endParaRPr lang="en-GB" altLang="zh-CN" sz="1600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lear Sans" panose="020B05030302020203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738769" y="3043973"/>
              <a:ext cx="2247476" cy="101859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defTabSz="86677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4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请替换文字内容，添加相关标题，修改文字内容，也可以直接复制你的内容到此。请替换文字内容，添加相关标题，</a:t>
              </a:r>
              <a:endParaRPr lang="zh-CN" altLang="en-US" sz="114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5610" name="Shape 1034"/>
          <p:cNvSpPr/>
          <p:nvPr/>
        </p:nvSpPr>
        <p:spPr bwMode="auto">
          <a:xfrm>
            <a:off x="5775444" y="2876679"/>
            <a:ext cx="153932" cy="117448"/>
          </a:xfrm>
          <a:custGeom>
            <a:avLst/>
            <a:gdLst>
              <a:gd name="T0" fmla="*/ 76386 w 21600"/>
              <a:gd name="T1" fmla="*/ 59015 h 21600"/>
              <a:gd name="T2" fmla="*/ 76386 w 21600"/>
              <a:gd name="T3" fmla="*/ 59015 h 21600"/>
              <a:gd name="T4" fmla="*/ 76386 w 21600"/>
              <a:gd name="T5" fmla="*/ 59015 h 21600"/>
              <a:gd name="T6" fmla="*/ 76386 w 21600"/>
              <a:gd name="T7" fmla="*/ 59015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0143" y="9828"/>
                </a:moveTo>
                <a:cubicBezTo>
                  <a:pt x="20503" y="10692"/>
                  <a:pt x="21004" y="11543"/>
                  <a:pt x="21600" y="12462"/>
                </a:cubicBezTo>
                <a:cubicBezTo>
                  <a:pt x="20797" y="15394"/>
                  <a:pt x="20629" y="18810"/>
                  <a:pt x="20550" y="21600"/>
                </a:cubicBezTo>
                <a:cubicBezTo>
                  <a:pt x="17285" y="18886"/>
                  <a:pt x="18957" y="12766"/>
                  <a:pt x="16102" y="12414"/>
                </a:cubicBezTo>
                <a:cubicBezTo>
                  <a:pt x="13346" y="12074"/>
                  <a:pt x="12988" y="13608"/>
                  <a:pt x="12526" y="15998"/>
                </a:cubicBezTo>
                <a:cubicBezTo>
                  <a:pt x="12064" y="18387"/>
                  <a:pt x="11785" y="20178"/>
                  <a:pt x="11785" y="20178"/>
                </a:cubicBezTo>
                <a:cubicBezTo>
                  <a:pt x="11785" y="20178"/>
                  <a:pt x="2700" y="7597"/>
                  <a:pt x="0" y="3147"/>
                </a:cubicBezTo>
                <a:cubicBezTo>
                  <a:pt x="1311" y="2680"/>
                  <a:pt x="1742" y="2046"/>
                  <a:pt x="1827" y="0"/>
                </a:cubicBezTo>
                <a:cubicBezTo>
                  <a:pt x="4847" y="4160"/>
                  <a:pt x="12262" y="11667"/>
                  <a:pt x="15756" y="11667"/>
                </a:cubicBezTo>
                <a:cubicBezTo>
                  <a:pt x="17415" y="11667"/>
                  <a:pt x="18853" y="10951"/>
                  <a:pt x="20143" y="98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080" tIns="38080" rIns="38080" bIns="38080" anchor="ctr"/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53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5611" name="Shape 1035"/>
          <p:cNvSpPr/>
          <p:nvPr/>
        </p:nvSpPr>
        <p:spPr bwMode="auto">
          <a:xfrm>
            <a:off x="5935723" y="3194104"/>
            <a:ext cx="63477" cy="88879"/>
          </a:xfrm>
          <a:custGeom>
            <a:avLst/>
            <a:gdLst>
              <a:gd name="T0" fmla="*/ 31904 w 20108"/>
              <a:gd name="T1" fmla="*/ 44472 h 21600"/>
              <a:gd name="T2" fmla="*/ 31904 w 20108"/>
              <a:gd name="T3" fmla="*/ 44472 h 21600"/>
              <a:gd name="T4" fmla="*/ 31904 w 20108"/>
              <a:gd name="T5" fmla="*/ 44472 h 21600"/>
              <a:gd name="T6" fmla="*/ 31904 w 20108"/>
              <a:gd name="T7" fmla="*/ 44472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108" h="21600" extrusionOk="0">
                <a:moveTo>
                  <a:pt x="11314" y="594"/>
                </a:moveTo>
                <a:lnTo>
                  <a:pt x="0" y="0"/>
                </a:lnTo>
                <a:cubicBezTo>
                  <a:pt x="0" y="0"/>
                  <a:pt x="10284" y="5549"/>
                  <a:pt x="10284" y="11495"/>
                </a:cubicBezTo>
                <a:cubicBezTo>
                  <a:pt x="10284" y="17438"/>
                  <a:pt x="9772" y="20013"/>
                  <a:pt x="9772" y="20013"/>
                </a:cubicBezTo>
                <a:lnTo>
                  <a:pt x="18772" y="21600"/>
                </a:lnTo>
                <a:cubicBezTo>
                  <a:pt x="18772" y="21600"/>
                  <a:pt x="21600" y="15655"/>
                  <a:pt x="19026" y="9907"/>
                </a:cubicBezTo>
                <a:cubicBezTo>
                  <a:pt x="16457" y="4162"/>
                  <a:pt x="13629" y="2575"/>
                  <a:pt x="11314" y="5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080" tIns="38080" rIns="38080" bIns="38080" anchor="ctr"/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53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5612" name="Shape 1036"/>
          <p:cNvSpPr/>
          <p:nvPr/>
        </p:nvSpPr>
        <p:spPr bwMode="auto">
          <a:xfrm>
            <a:off x="5975396" y="3403606"/>
            <a:ext cx="26979" cy="76183"/>
          </a:xfrm>
          <a:custGeom>
            <a:avLst/>
            <a:gdLst>
              <a:gd name="T0" fmla="*/ 13995 w 21600"/>
              <a:gd name="T1" fmla="*/ 38238 h 21600"/>
              <a:gd name="T2" fmla="*/ 13995 w 21600"/>
              <a:gd name="T3" fmla="*/ 38238 h 21600"/>
              <a:gd name="T4" fmla="*/ 13995 w 21600"/>
              <a:gd name="T5" fmla="*/ 38238 h 21600"/>
              <a:gd name="T6" fmla="*/ 13995 w 21600"/>
              <a:gd name="T7" fmla="*/ 38238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6479" y="0"/>
                </a:moveTo>
                <a:cubicBezTo>
                  <a:pt x="6479" y="0"/>
                  <a:pt x="2878" y="12381"/>
                  <a:pt x="1439" y="16334"/>
                </a:cubicBezTo>
                <a:cubicBezTo>
                  <a:pt x="0" y="20286"/>
                  <a:pt x="0" y="21600"/>
                  <a:pt x="0" y="21600"/>
                </a:cubicBezTo>
                <a:lnTo>
                  <a:pt x="21600" y="20286"/>
                </a:lnTo>
                <a:cubicBezTo>
                  <a:pt x="21600" y="20286"/>
                  <a:pt x="16556" y="10275"/>
                  <a:pt x="64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080" tIns="38080" rIns="38080" bIns="38080" anchor="ctr"/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53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14" name="Group 25"/>
          <p:cNvGrpSpPr/>
          <p:nvPr/>
        </p:nvGrpSpPr>
        <p:grpSpPr bwMode="auto">
          <a:xfrm>
            <a:off x="5329517" y="2703681"/>
            <a:ext cx="1550423" cy="2018840"/>
            <a:chOff x="4375152" y="1801285"/>
            <a:chExt cx="3651249" cy="4751916"/>
          </a:xfrm>
        </p:grpSpPr>
        <p:grpSp>
          <p:nvGrpSpPr>
            <p:cNvPr id="17" name="Group 26"/>
            <p:cNvGrpSpPr/>
            <p:nvPr/>
          </p:nvGrpSpPr>
          <p:grpSpPr bwMode="auto">
            <a:xfrm>
              <a:off x="4375152" y="1801285"/>
              <a:ext cx="3651249" cy="4751916"/>
              <a:chOff x="3281363" y="1350963"/>
              <a:chExt cx="2738437" cy="3563937"/>
            </a:xfrm>
          </p:grpSpPr>
          <p:sp>
            <p:nvSpPr>
              <p:cNvPr id="2562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281363" y="1352550"/>
                <a:ext cx="2738437" cy="3562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62473" tIns="81235" rIns="162473" bIns="81235"/>
              <a:lstStyle/>
              <a:p>
                <a:pPr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53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4" name="Freeform 5"/>
              <p:cNvSpPr/>
              <p:nvPr/>
            </p:nvSpPr>
            <p:spPr bwMode="auto">
              <a:xfrm>
                <a:off x="3514003" y="3225391"/>
                <a:ext cx="1269717" cy="1689509"/>
              </a:xfrm>
              <a:custGeom>
                <a:avLst/>
                <a:gdLst>
                  <a:gd name="T0" fmla="*/ 0 w 799"/>
                  <a:gd name="T1" fmla="*/ 894 h 1064"/>
                  <a:gd name="T2" fmla="*/ 318 w 799"/>
                  <a:gd name="T3" fmla="*/ 0 h 1064"/>
                  <a:gd name="T4" fmla="*/ 799 w 799"/>
                  <a:gd name="T5" fmla="*/ 172 h 1064"/>
                  <a:gd name="T6" fmla="*/ 481 w 799"/>
                  <a:gd name="T7" fmla="*/ 1064 h 1064"/>
                  <a:gd name="T8" fmla="*/ 296 w 799"/>
                  <a:gd name="T9" fmla="*/ 823 h 1064"/>
                  <a:gd name="T10" fmla="*/ 0 w 799"/>
                  <a:gd name="T11" fmla="*/ 894 h 1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9" h="1064">
                    <a:moveTo>
                      <a:pt x="0" y="894"/>
                    </a:moveTo>
                    <a:lnTo>
                      <a:pt x="318" y="0"/>
                    </a:lnTo>
                    <a:lnTo>
                      <a:pt x="799" y="172"/>
                    </a:lnTo>
                    <a:lnTo>
                      <a:pt x="481" y="1064"/>
                    </a:lnTo>
                    <a:lnTo>
                      <a:pt x="296" y="823"/>
                    </a:lnTo>
                    <a:lnTo>
                      <a:pt x="0" y="89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lIns="162473" tIns="81235" rIns="162473" bIns="81235"/>
              <a:lstStyle/>
              <a:p>
                <a:pPr defTabSz="91376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3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Freeform 6"/>
              <p:cNvSpPr/>
              <p:nvPr/>
            </p:nvSpPr>
            <p:spPr bwMode="auto">
              <a:xfrm>
                <a:off x="4514641" y="3225391"/>
                <a:ext cx="1264109" cy="1689509"/>
              </a:xfrm>
              <a:custGeom>
                <a:avLst/>
                <a:gdLst>
                  <a:gd name="T0" fmla="*/ 798 w 798"/>
                  <a:gd name="T1" fmla="*/ 894 h 1064"/>
                  <a:gd name="T2" fmla="*/ 481 w 798"/>
                  <a:gd name="T3" fmla="*/ 0 h 1064"/>
                  <a:gd name="T4" fmla="*/ 0 w 798"/>
                  <a:gd name="T5" fmla="*/ 172 h 1064"/>
                  <a:gd name="T6" fmla="*/ 317 w 798"/>
                  <a:gd name="T7" fmla="*/ 1064 h 1064"/>
                  <a:gd name="T8" fmla="*/ 502 w 798"/>
                  <a:gd name="T9" fmla="*/ 823 h 1064"/>
                  <a:gd name="T10" fmla="*/ 798 w 798"/>
                  <a:gd name="T11" fmla="*/ 894 h 1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8" h="1064">
                    <a:moveTo>
                      <a:pt x="798" y="894"/>
                    </a:moveTo>
                    <a:lnTo>
                      <a:pt x="481" y="0"/>
                    </a:lnTo>
                    <a:lnTo>
                      <a:pt x="0" y="172"/>
                    </a:lnTo>
                    <a:lnTo>
                      <a:pt x="317" y="1064"/>
                    </a:lnTo>
                    <a:lnTo>
                      <a:pt x="502" y="823"/>
                    </a:lnTo>
                    <a:lnTo>
                      <a:pt x="798" y="89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lIns="162473" tIns="81235" rIns="162473" bIns="81235"/>
              <a:lstStyle/>
              <a:p>
                <a:pPr defTabSz="91376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3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Freeform 7"/>
              <p:cNvSpPr>
                <a:spLocks noEditPoints="1"/>
              </p:cNvSpPr>
              <p:nvPr/>
            </p:nvSpPr>
            <p:spPr bwMode="auto">
              <a:xfrm>
                <a:off x="3284165" y="1350963"/>
                <a:ext cx="2735635" cy="2731790"/>
              </a:xfrm>
              <a:custGeom>
                <a:avLst/>
                <a:gdLst>
                  <a:gd name="T0" fmla="*/ 172 w 1742"/>
                  <a:gd name="T1" fmla="*/ 864 h 1738"/>
                  <a:gd name="T2" fmla="*/ 868 w 1742"/>
                  <a:gd name="T3" fmla="*/ 168 h 1738"/>
                  <a:gd name="T4" fmla="*/ 869 w 1742"/>
                  <a:gd name="T5" fmla="*/ 168 h 1738"/>
                  <a:gd name="T6" fmla="*/ 1565 w 1742"/>
                  <a:gd name="T7" fmla="*/ 864 h 1738"/>
                  <a:gd name="T8" fmla="*/ 869 w 1742"/>
                  <a:gd name="T9" fmla="*/ 1561 h 1738"/>
                  <a:gd name="T10" fmla="*/ 868 w 1742"/>
                  <a:gd name="T11" fmla="*/ 1561 h 1738"/>
                  <a:gd name="T12" fmla="*/ 172 w 1742"/>
                  <a:gd name="T13" fmla="*/ 864 h 1738"/>
                  <a:gd name="T14" fmla="*/ 868 w 1742"/>
                  <a:gd name="T15" fmla="*/ 122 h 1738"/>
                  <a:gd name="T16" fmla="*/ 867 w 1742"/>
                  <a:gd name="T17" fmla="*/ 123 h 1738"/>
                  <a:gd name="T18" fmla="*/ 721 w 1742"/>
                  <a:gd name="T19" fmla="*/ 2 h 1738"/>
                  <a:gd name="T20" fmla="*/ 626 w 1742"/>
                  <a:gd name="T21" fmla="*/ 165 h 1738"/>
                  <a:gd name="T22" fmla="*/ 450 w 1742"/>
                  <a:gd name="T23" fmla="*/ 97 h 1738"/>
                  <a:gd name="T24" fmla="*/ 413 w 1742"/>
                  <a:gd name="T25" fmla="*/ 283 h 1738"/>
                  <a:gd name="T26" fmla="*/ 223 w 1742"/>
                  <a:gd name="T27" fmla="*/ 276 h 1738"/>
                  <a:gd name="T28" fmla="*/ 249 w 1742"/>
                  <a:gd name="T29" fmla="*/ 463 h 1738"/>
                  <a:gd name="T30" fmla="*/ 69 w 1742"/>
                  <a:gd name="T31" fmla="*/ 519 h 1738"/>
                  <a:gd name="T32" fmla="*/ 152 w 1742"/>
                  <a:gd name="T33" fmla="*/ 687 h 1738"/>
                  <a:gd name="T34" fmla="*/ 0 w 1742"/>
                  <a:gd name="T35" fmla="*/ 797 h 1738"/>
                  <a:gd name="T36" fmla="*/ 134 w 1742"/>
                  <a:gd name="T37" fmla="*/ 930 h 1738"/>
                  <a:gd name="T38" fmla="*/ 26 w 1742"/>
                  <a:gd name="T39" fmla="*/ 1085 h 1738"/>
                  <a:gd name="T40" fmla="*/ 196 w 1742"/>
                  <a:gd name="T41" fmla="*/ 1165 h 1738"/>
                  <a:gd name="T42" fmla="*/ 143 w 1742"/>
                  <a:gd name="T43" fmla="*/ 1348 h 1738"/>
                  <a:gd name="T44" fmla="*/ 331 w 1742"/>
                  <a:gd name="T45" fmla="*/ 1369 h 1738"/>
                  <a:gd name="T46" fmla="*/ 339 w 1742"/>
                  <a:gd name="T47" fmla="*/ 1557 h 1738"/>
                  <a:gd name="T48" fmla="*/ 524 w 1742"/>
                  <a:gd name="T49" fmla="*/ 1517 h 1738"/>
                  <a:gd name="T50" fmla="*/ 594 w 1742"/>
                  <a:gd name="T51" fmla="*/ 1693 h 1738"/>
                  <a:gd name="T52" fmla="*/ 755 w 1742"/>
                  <a:gd name="T53" fmla="*/ 1594 h 1738"/>
                  <a:gd name="T54" fmla="*/ 868 w 1742"/>
                  <a:gd name="T55" fmla="*/ 1726 h 1738"/>
                  <a:gd name="T56" fmla="*/ 878 w 1742"/>
                  <a:gd name="T57" fmla="*/ 1738 h 1738"/>
                  <a:gd name="T58" fmla="*/ 999 w 1742"/>
                  <a:gd name="T59" fmla="*/ 1593 h 1738"/>
                  <a:gd name="T60" fmla="*/ 1162 w 1742"/>
                  <a:gd name="T61" fmla="*/ 1688 h 1738"/>
                  <a:gd name="T62" fmla="*/ 1228 w 1742"/>
                  <a:gd name="T63" fmla="*/ 1512 h 1738"/>
                  <a:gd name="T64" fmla="*/ 1413 w 1742"/>
                  <a:gd name="T65" fmla="*/ 1550 h 1738"/>
                  <a:gd name="T66" fmla="*/ 1420 w 1742"/>
                  <a:gd name="T67" fmla="*/ 1361 h 1738"/>
                  <a:gd name="T68" fmla="*/ 1607 w 1742"/>
                  <a:gd name="T69" fmla="*/ 1337 h 1738"/>
                  <a:gd name="T70" fmla="*/ 1551 w 1742"/>
                  <a:gd name="T71" fmla="*/ 1156 h 1738"/>
                  <a:gd name="T72" fmla="*/ 1720 w 1742"/>
                  <a:gd name="T73" fmla="*/ 1073 h 1738"/>
                  <a:gd name="T74" fmla="*/ 1610 w 1742"/>
                  <a:gd name="T75" fmla="*/ 919 h 1738"/>
                  <a:gd name="T76" fmla="*/ 1742 w 1742"/>
                  <a:gd name="T77" fmla="*/ 786 h 1738"/>
                  <a:gd name="T78" fmla="*/ 1588 w 1742"/>
                  <a:gd name="T79" fmla="*/ 677 h 1738"/>
                  <a:gd name="T80" fmla="*/ 1669 w 1742"/>
                  <a:gd name="T81" fmla="*/ 507 h 1738"/>
                  <a:gd name="T82" fmla="*/ 1488 w 1742"/>
                  <a:gd name="T83" fmla="*/ 455 h 1738"/>
                  <a:gd name="T84" fmla="*/ 1511 w 1742"/>
                  <a:gd name="T85" fmla="*/ 266 h 1738"/>
                  <a:gd name="T86" fmla="*/ 1321 w 1742"/>
                  <a:gd name="T87" fmla="*/ 276 h 1738"/>
                  <a:gd name="T88" fmla="*/ 1282 w 1742"/>
                  <a:gd name="T89" fmla="*/ 91 h 1738"/>
                  <a:gd name="T90" fmla="*/ 1107 w 1742"/>
                  <a:gd name="T91" fmla="*/ 162 h 1738"/>
                  <a:gd name="T92" fmla="*/ 1009 w 1742"/>
                  <a:gd name="T93" fmla="*/ 0 h 1738"/>
                  <a:gd name="T94" fmla="*/ 868 w 1742"/>
                  <a:gd name="T95" fmla="*/ 122 h 1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42" h="1738">
                    <a:moveTo>
                      <a:pt x="172" y="864"/>
                    </a:moveTo>
                    <a:cubicBezTo>
                      <a:pt x="172" y="481"/>
                      <a:pt x="484" y="169"/>
                      <a:pt x="868" y="168"/>
                    </a:cubicBezTo>
                    <a:cubicBezTo>
                      <a:pt x="869" y="168"/>
                      <a:pt x="869" y="168"/>
                      <a:pt x="869" y="168"/>
                    </a:cubicBezTo>
                    <a:cubicBezTo>
                      <a:pt x="1254" y="168"/>
                      <a:pt x="1565" y="480"/>
                      <a:pt x="1565" y="864"/>
                    </a:cubicBezTo>
                    <a:cubicBezTo>
                      <a:pt x="1565" y="1248"/>
                      <a:pt x="1254" y="1561"/>
                      <a:pt x="869" y="1561"/>
                    </a:cubicBezTo>
                    <a:cubicBezTo>
                      <a:pt x="868" y="1561"/>
                      <a:pt x="868" y="1561"/>
                      <a:pt x="868" y="1561"/>
                    </a:cubicBezTo>
                    <a:cubicBezTo>
                      <a:pt x="484" y="1560"/>
                      <a:pt x="172" y="1248"/>
                      <a:pt x="172" y="864"/>
                    </a:cubicBezTo>
                    <a:close/>
                    <a:moveTo>
                      <a:pt x="868" y="122"/>
                    </a:moveTo>
                    <a:cubicBezTo>
                      <a:pt x="867" y="123"/>
                      <a:pt x="867" y="123"/>
                      <a:pt x="867" y="123"/>
                    </a:cubicBezTo>
                    <a:cubicBezTo>
                      <a:pt x="721" y="2"/>
                      <a:pt x="721" y="2"/>
                      <a:pt x="721" y="2"/>
                    </a:cubicBezTo>
                    <a:cubicBezTo>
                      <a:pt x="626" y="165"/>
                      <a:pt x="626" y="165"/>
                      <a:pt x="626" y="165"/>
                    </a:cubicBezTo>
                    <a:cubicBezTo>
                      <a:pt x="450" y="97"/>
                      <a:pt x="450" y="97"/>
                      <a:pt x="450" y="97"/>
                    </a:cubicBezTo>
                    <a:cubicBezTo>
                      <a:pt x="413" y="283"/>
                      <a:pt x="413" y="283"/>
                      <a:pt x="413" y="283"/>
                    </a:cubicBezTo>
                    <a:cubicBezTo>
                      <a:pt x="223" y="276"/>
                      <a:pt x="223" y="276"/>
                      <a:pt x="223" y="276"/>
                    </a:cubicBezTo>
                    <a:cubicBezTo>
                      <a:pt x="249" y="463"/>
                      <a:pt x="249" y="463"/>
                      <a:pt x="249" y="463"/>
                    </a:cubicBezTo>
                    <a:cubicBezTo>
                      <a:pt x="69" y="519"/>
                      <a:pt x="69" y="519"/>
                      <a:pt x="69" y="519"/>
                    </a:cubicBezTo>
                    <a:cubicBezTo>
                      <a:pt x="152" y="687"/>
                      <a:pt x="152" y="687"/>
                      <a:pt x="152" y="687"/>
                    </a:cubicBezTo>
                    <a:cubicBezTo>
                      <a:pt x="0" y="797"/>
                      <a:pt x="0" y="797"/>
                      <a:pt x="0" y="797"/>
                    </a:cubicBezTo>
                    <a:cubicBezTo>
                      <a:pt x="134" y="930"/>
                      <a:pt x="134" y="930"/>
                      <a:pt x="134" y="930"/>
                    </a:cubicBezTo>
                    <a:cubicBezTo>
                      <a:pt x="26" y="1085"/>
                      <a:pt x="26" y="1085"/>
                      <a:pt x="26" y="1085"/>
                    </a:cubicBezTo>
                    <a:cubicBezTo>
                      <a:pt x="196" y="1165"/>
                      <a:pt x="196" y="1165"/>
                      <a:pt x="196" y="1165"/>
                    </a:cubicBezTo>
                    <a:cubicBezTo>
                      <a:pt x="143" y="1348"/>
                      <a:pt x="143" y="1348"/>
                      <a:pt x="143" y="1348"/>
                    </a:cubicBezTo>
                    <a:cubicBezTo>
                      <a:pt x="331" y="1369"/>
                      <a:pt x="331" y="1369"/>
                      <a:pt x="331" y="1369"/>
                    </a:cubicBezTo>
                    <a:cubicBezTo>
                      <a:pt x="339" y="1557"/>
                      <a:pt x="339" y="1557"/>
                      <a:pt x="339" y="1557"/>
                    </a:cubicBezTo>
                    <a:cubicBezTo>
                      <a:pt x="524" y="1517"/>
                      <a:pt x="524" y="1517"/>
                      <a:pt x="524" y="1517"/>
                    </a:cubicBezTo>
                    <a:cubicBezTo>
                      <a:pt x="594" y="1693"/>
                      <a:pt x="594" y="1693"/>
                      <a:pt x="594" y="1693"/>
                    </a:cubicBezTo>
                    <a:cubicBezTo>
                      <a:pt x="755" y="1594"/>
                      <a:pt x="755" y="1594"/>
                      <a:pt x="755" y="1594"/>
                    </a:cubicBezTo>
                    <a:cubicBezTo>
                      <a:pt x="868" y="1726"/>
                      <a:pt x="868" y="1726"/>
                      <a:pt x="868" y="1726"/>
                    </a:cubicBezTo>
                    <a:cubicBezTo>
                      <a:pt x="878" y="1738"/>
                      <a:pt x="878" y="1738"/>
                      <a:pt x="878" y="1738"/>
                    </a:cubicBezTo>
                    <a:cubicBezTo>
                      <a:pt x="999" y="1593"/>
                      <a:pt x="999" y="1593"/>
                      <a:pt x="999" y="1593"/>
                    </a:cubicBezTo>
                    <a:cubicBezTo>
                      <a:pt x="1162" y="1688"/>
                      <a:pt x="1162" y="1688"/>
                      <a:pt x="1162" y="1688"/>
                    </a:cubicBezTo>
                    <a:cubicBezTo>
                      <a:pt x="1228" y="1512"/>
                      <a:pt x="1228" y="1512"/>
                      <a:pt x="1228" y="1512"/>
                    </a:cubicBezTo>
                    <a:cubicBezTo>
                      <a:pt x="1413" y="1550"/>
                      <a:pt x="1413" y="1550"/>
                      <a:pt x="1413" y="1550"/>
                    </a:cubicBezTo>
                    <a:cubicBezTo>
                      <a:pt x="1420" y="1361"/>
                      <a:pt x="1420" y="1361"/>
                      <a:pt x="1420" y="1361"/>
                    </a:cubicBezTo>
                    <a:cubicBezTo>
                      <a:pt x="1607" y="1337"/>
                      <a:pt x="1607" y="1337"/>
                      <a:pt x="1607" y="1337"/>
                    </a:cubicBezTo>
                    <a:cubicBezTo>
                      <a:pt x="1551" y="1156"/>
                      <a:pt x="1551" y="1156"/>
                      <a:pt x="1551" y="1156"/>
                    </a:cubicBezTo>
                    <a:cubicBezTo>
                      <a:pt x="1720" y="1073"/>
                      <a:pt x="1720" y="1073"/>
                      <a:pt x="1720" y="1073"/>
                    </a:cubicBezTo>
                    <a:cubicBezTo>
                      <a:pt x="1610" y="919"/>
                      <a:pt x="1610" y="919"/>
                      <a:pt x="1610" y="919"/>
                    </a:cubicBezTo>
                    <a:cubicBezTo>
                      <a:pt x="1742" y="786"/>
                      <a:pt x="1742" y="786"/>
                      <a:pt x="1742" y="786"/>
                    </a:cubicBezTo>
                    <a:cubicBezTo>
                      <a:pt x="1588" y="677"/>
                      <a:pt x="1588" y="677"/>
                      <a:pt x="1588" y="677"/>
                    </a:cubicBezTo>
                    <a:cubicBezTo>
                      <a:pt x="1669" y="507"/>
                      <a:pt x="1669" y="507"/>
                      <a:pt x="1669" y="507"/>
                    </a:cubicBezTo>
                    <a:cubicBezTo>
                      <a:pt x="1488" y="455"/>
                      <a:pt x="1488" y="455"/>
                      <a:pt x="1488" y="455"/>
                    </a:cubicBezTo>
                    <a:cubicBezTo>
                      <a:pt x="1511" y="266"/>
                      <a:pt x="1511" y="266"/>
                      <a:pt x="1511" y="266"/>
                    </a:cubicBezTo>
                    <a:cubicBezTo>
                      <a:pt x="1321" y="276"/>
                      <a:pt x="1321" y="276"/>
                      <a:pt x="1321" y="276"/>
                    </a:cubicBezTo>
                    <a:cubicBezTo>
                      <a:pt x="1282" y="91"/>
                      <a:pt x="1282" y="91"/>
                      <a:pt x="1282" y="91"/>
                    </a:cubicBezTo>
                    <a:cubicBezTo>
                      <a:pt x="1107" y="162"/>
                      <a:pt x="1107" y="162"/>
                      <a:pt x="1107" y="162"/>
                    </a:cubicBezTo>
                    <a:cubicBezTo>
                      <a:pt x="1009" y="0"/>
                      <a:pt x="1009" y="0"/>
                      <a:pt x="1009" y="0"/>
                    </a:cubicBezTo>
                    <a:cubicBezTo>
                      <a:pt x="868" y="122"/>
                      <a:pt x="868" y="122"/>
                      <a:pt x="868" y="12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lIns="162473" tIns="81235" rIns="162473" bIns="81235"/>
              <a:lstStyle/>
              <a:p>
                <a:pPr defTabSz="91376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3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Freeform 8"/>
              <p:cNvSpPr>
                <a:spLocks noEditPoints="1"/>
              </p:cNvSpPr>
              <p:nvPr/>
            </p:nvSpPr>
            <p:spPr bwMode="auto">
              <a:xfrm>
                <a:off x="3553244" y="1614336"/>
                <a:ext cx="2189069" cy="2188234"/>
              </a:xfrm>
              <a:custGeom>
                <a:avLst/>
                <a:gdLst>
                  <a:gd name="T0" fmla="*/ 0 w 1393"/>
                  <a:gd name="T1" fmla="*/ 696 h 1393"/>
                  <a:gd name="T2" fmla="*/ 696 w 1393"/>
                  <a:gd name="T3" fmla="*/ 1393 h 1393"/>
                  <a:gd name="T4" fmla="*/ 697 w 1393"/>
                  <a:gd name="T5" fmla="*/ 1393 h 1393"/>
                  <a:gd name="T6" fmla="*/ 1393 w 1393"/>
                  <a:gd name="T7" fmla="*/ 696 h 1393"/>
                  <a:gd name="T8" fmla="*/ 697 w 1393"/>
                  <a:gd name="T9" fmla="*/ 0 h 1393"/>
                  <a:gd name="T10" fmla="*/ 696 w 1393"/>
                  <a:gd name="T11" fmla="*/ 0 h 1393"/>
                  <a:gd name="T12" fmla="*/ 0 w 1393"/>
                  <a:gd name="T13" fmla="*/ 696 h 1393"/>
                  <a:gd name="T14" fmla="*/ 696 w 1393"/>
                  <a:gd name="T15" fmla="*/ 1333 h 1393"/>
                  <a:gd name="T16" fmla="*/ 60 w 1393"/>
                  <a:gd name="T17" fmla="*/ 696 h 1393"/>
                  <a:gd name="T18" fmla="*/ 696 w 1393"/>
                  <a:gd name="T19" fmla="*/ 58 h 1393"/>
                  <a:gd name="T20" fmla="*/ 697 w 1393"/>
                  <a:gd name="T21" fmla="*/ 58 h 1393"/>
                  <a:gd name="T22" fmla="*/ 1335 w 1393"/>
                  <a:gd name="T23" fmla="*/ 696 h 1393"/>
                  <a:gd name="T24" fmla="*/ 697 w 1393"/>
                  <a:gd name="T25" fmla="*/ 1333 h 1393"/>
                  <a:gd name="T26" fmla="*/ 696 w 1393"/>
                  <a:gd name="T27" fmla="*/ 1333 h 1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93" h="1393">
                    <a:moveTo>
                      <a:pt x="0" y="696"/>
                    </a:moveTo>
                    <a:cubicBezTo>
                      <a:pt x="0" y="1080"/>
                      <a:pt x="312" y="1392"/>
                      <a:pt x="696" y="1393"/>
                    </a:cubicBezTo>
                    <a:cubicBezTo>
                      <a:pt x="697" y="1393"/>
                      <a:pt x="697" y="1393"/>
                      <a:pt x="697" y="1393"/>
                    </a:cubicBezTo>
                    <a:cubicBezTo>
                      <a:pt x="1082" y="1393"/>
                      <a:pt x="1393" y="1080"/>
                      <a:pt x="1393" y="696"/>
                    </a:cubicBezTo>
                    <a:cubicBezTo>
                      <a:pt x="1393" y="312"/>
                      <a:pt x="1082" y="0"/>
                      <a:pt x="697" y="0"/>
                    </a:cubicBezTo>
                    <a:cubicBezTo>
                      <a:pt x="696" y="0"/>
                      <a:pt x="696" y="0"/>
                      <a:pt x="696" y="0"/>
                    </a:cubicBezTo>
                    <a:cubicBezTo>
                      <a:pt x="312" y="1"/>
                      <a:pt x="0" y="313"/>
                      <a:pt x="0" y="696"/>
                    </a:cubicBezTo>
                    <a:close/>
                    <a:moveTo>
                      <a:pt x="696" y="1333"/>
                    </a:moveTo>
                    <a:cubicBezTo>
                      <a:pt x="344" y="1333"/>
                      <a:pt x="60" y="1048"/>
                      <a:pt x="60" y="696"/>
                    </a:cubicBezTo>
                    <a:cubicBezTo>
                      <a:pt x="60" y="345"/>
                      <a:pt x="344" y="59"/>
                      <a:pt x="696" y="58"/>
                    </a:cubicBezTo>
                    <a:cubicBezTo>
                      <a:pt x="697" y="58"/>
                      <a:pt x="697" y="58"/>
                      <a:pt x="697" y="58"/>
                    </a:cubicBezTo>
                    <a:cubicBezTo>
                      <a:pt x="1048" y="58"/>
                      <a:pt x="1335" y="345"/>
                      <a:pt x="1335" y="696"/>
                    </a:cubicBezTo>
                    <a:cubicBezTo>
                      <a:pt x="1335" y="1048"/>
                      <a:pt x="1048" y="1333"/>
                      <a:pt x="697" y="1333"/>
                    </a:cubicBezTo>
                    <a:cubicBezTo>
                      <a:pt x="696" y="1333"/>
                      <a:pt x="696" y="1333"/>
                      <a:pt x="696" y="1333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txBody>
              <a:bodyPr lIns="162473" tIns="81235" rIns="162473" bIns="81235"/>
              <a:lstStyle/>
              <a:p>
                <a:pPr defTabSz="91376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3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Freeform 9"/>
              <p:cNvSpPr>
                <a:spLocks noEditPoints="1"/>
              </p:cNvSpPr>
              <p:nvPr/>
            </p:nvSpPr>
            <p:spPr bwMode="auto">
              <a:xfrm>
                <a:off x="3648543" y="1706795"/>
                <a:ext cx="2001274" cy="2000512"/>
              </a:xfrm>
              <a:custGeom>
                <a:avLst/>
                <a:gdLst>
                  <a:gd name="T0" fmla="*/ 28 w 1275"/>
                  <a:gd name="T1" fmla="*/ 638 h 1275"/>
                  <a:gd name="T2" fmla="*/ 636 w 1275"/>
                  <a:gd name="T3" fmla="*/ 30 h 1275"/>
                  <a:gd name="T4" fmla="*/ 637 w 1275"/>
                  <a:gd name="T5" fmla="*/ 30 h 1275"/>
                  <a:gd name="T6" fmla="*/ 1245 w 1275"/>
                  <a:gd name="T7" fmla="*/ 638 h 1275"/>
                  <a:gd name="T8" fmla="*/ 637 w 1275"/>
                  <a:gd name="T9" fmla="*/ 1247 h 1275"/>
                  <a:gd name="T10" fmla="*/ 636 w 1275"/>
                  <a:gd name="T11" fmla="*/ 1247 h 1275"/>
                  <a:gd name="T12" fmla="*/ 28 w 1275"/>
                  <a:gd name="T13" fmla="*/ 638 h 1275"/>
                  <a:gd name="T14" fmla="*/ 636 w 1275"/>
                  <a:gd name="T15" fmla="*/ 0 h 1275"/>
                  <a:gd name="T16" fmla="*/ 0 w 1275"/>
                  <a:gd name="T17" fmla="*/ 638 h 1275"/>
                  <a:gd name="T18" fmla="*/ 636 w 1275"/>
                  <a:gd name="T19" fmla="*/ 1275 h 1275"/>
                  <a:gd name="T20" fmla="*/ 637 w 1275"/>
                  <a:gd name="T21" fmla="*/ 1275 h 1275"/>
                  <a:gd name="T22" fmla="*/ 1275 w 1275"/>
                  <a:gd name="T23" fmla="*/ 638 h 1275"/>
                  <a:gd name="T24" fmla="*/ 637 w 1275"/>
                  <a:gd name="T25" fmla="*/ 0 h 1275"/>
                  <a:gd name="T26" fmla="*/ 636 w 1275"/>
                  <a:gd name="T27" fmla="*/ 0 h 1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75" h="1275">
                    <a:moveTo>
                      <a:pt x="28" y="638"/>
                    </a:moveTo>
                    <a:cubicBezTo>
                      <a:pt x="28" y="304"/>
                      <a:pt x="301" y="31"/>
                      <a:pt x="636" y="30"/>
                    </a:cubicBezTo>
                    <a:cubicBezTo>
                      <a:pt x="637" y="30"/>
                      <a:pt x="637" y="30"/>
                      <a:pt x="637" y="30"/>
                    </a:cubicBezTo>
                    <a:cubicBezTo>
                      <a:pt x="973" y="30"/>
                      <a:pt x="1245" y="302"/>
                      <a:pt x="1245" y="638"/>
                    </a:cubicBezTo>
                    <a:cubicBezTo>
                      <a:pt x="1245" y="974"/>
                      <a:pt x="973" y="1247"/>
                      <a:pt x="637" y="1247"/>
                    </a:cubicBezTo>
                    <a:cubicBezTo>
                      <a:pt x="636" y="1247"/>
                      <a:pt x="636" y="1247"/>
                      <a:pt x="636" y="1247"/>
                    </a:cubicBezTo>
                    <a:cubicBezTo>
                      <a:pt x="301" y="1245"/>
                      <a:pt x="28" y="973"/>
                      <a:pt x="28" y="638"/>
                    </a:cubicBezTo>
                    <a:close/>
                    <a:moveTo>
                      <a:pt x="636" y="0"/>
                    </a:moveTo>
                    <a:cubicBezTo>
                      <a:pt x="284" y="1"/>
                      <a:pt x="0" y="287"/>
                      <a:pt x="0" y="638"/>
                    </a:cubicBezTo>
                    <a:cubicBezTo>
                      <a:pt x="0" y="990"/>
                      <a:pt x="284" y="1275"/>
                      <a:pt x="636" y="1275"/>
                    </a:cubicBezTo>
                    <a:cubicBezTo>
                      <a:pt x="637" y="1275"/>
                      <a:pt x="637" y="1275"/>
                      <a:pt x="637" y="1275"/>
                    </a:cubicBezTo>
                    <a:cubicBezTo>
                      <a:pt x="988" y="1275"/>
                      <a:pt x="1275" y="990"/>
                      <a:pt x="1275" y="638"/>
                    </a:cubicBezTo>
                    <a:cubicBezTo>
                      <a:pt x="1275" y="287"/>
                      <a:pt x="988" y="0"/>
                      <a:pt x="637" y="0"/>
                    </a:cubicBezTo>
                    <a:cubicBezTo>
                      <a:pt x="636" y="0"/>
                      <a:pt x="636" y="0"/>
                      <a:pt x="636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lIns="162473" tIns="81235" rIns="162473" bIns="81235"/>
              <a:lstStyle/>
              <a:p>
                <a:pPr defTabSz="91376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53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5631" name="Freeform 10"/>
              <p:cNvSpPr/>
              <p:nvPr/>
            </p:nvSpPr>
            <p:spPr bwMode="auto">
              <a:xfrm>
                <a:off x="3690938" y="1752600"/>
                <a:ext cx="955675" cy="1911350"/>
              </a:xfrm>
              <a:custGeom>
                <a:avLst/>
                <a:gdLst>
                  <a:gd name="T0" fmla="*/ 0 w 608"/>
                  <a:gd name="T1" fmla="*/ 954890 h 1217"/>
                  <a:gd name="T2" fmla="*/ 955675 w 608"/>
                  <a:gd name="T3" fmla="*/ 1911350 h 1217"/>
                  <a:gd name="T4" fmla="*/ 955675 w 608"/>
                  <a:gd name="T5" fmla="*/ 1887792 h 1217"/>
                  <a:gd name="T6" fmla="*/ 25149 w 608"/>
                  <a:gd name="T7" fmla="*/ 954890 h 1217"/>
                  <a:gd name="T8" fmla="*/ 955675 w 608"/>
                  <a:gd name="T9" fmla="*/ 21988 h 1217"/>
                  <a:gd name="T10" fmla="*/ 955675 w 608"/>
                  <a:gd name="T11" fmla="*/ 0 h 1217"/>
                  <a:gd name="T12" fmla="*/ 0 w 608"/>
                  <a:gd name="T13" fmla="*/ 954890 h 12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08" h="1217">
                    <a:moveTo>
                      <a:pt x="0" y="608"/>
                    </a:moveTo>
                    <a:cubicBezTo>
                      <a:pt x="0" y="943"/>
                      <a:pt x="273" y="1215"/>
                      <a:pt x="608" y="1217"/>
                    </a:cubicBezTo>
                    <a:cubicBezTo>
                      <a:pt x="608" y="1202"/>
                      <a:pt x="608" y="1202"/>
                      <a:pt x="608" y="1202"/>
                    </a:cubicBezTo>
                    <a:cubicBezTo>
                      <a:pt x="281" y="1201"/>
                      <a:pt x="16" y="936"/>
                      <a:pt x="16" y="608"/>
                    </a:cubicBezTo>
                    <a:cubicBezTo>
                      <a:pt x="16" y="281"/>
                      <a:pt x="281" y="15"/>
                      <a:pt x="608" y="14"/>
                    </a:cubicBezTo>
                    <a:cubicBezTo>
                      <a:pt x="608" y="0"/>
                      <a:pt x="608" y="0"/>
                      <a:pt x="608" y="0"/>
                    </a:cubicBezTo>
                    <a:cubicBezTo>
                      <a:pt x="273" y="1"/>
                      <a:pt x="0" y="274"/>
                      <a:pt x="0" y="6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62473" tIns="81235" rIns="162473" bIns="81235"/>
              <a:lstStyle/>
              <a:p>
                <a:pPr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53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5632" name="Freeform 11"/>
              <p:cNvSpPr>
                <a:spLocks noEditPoints="1"/>
              </p:cNvSpPr>
              <p:nvPr/>
            </p:nvSpPr>
            <p:spPr bwMode="auto">
              <a:xfrm>
                <a:off x="3716338" y="1752600"/>
                <a:ext cx="1887537" cy="1911350"/>
              </a:xfrm>
              <a:custGeom>
                <a:avLst/>
                <a:gdLst>
                  <a:gd name="T0" fmla="*/ 22003 w 1201"/>
                  <a:gd name="T1" fmla="*/ 954890 h 1217"/>
                  <a:gd name="T2" fmla="*/ 930410 w 1201"/>
                  <a:gd name="T3" fmla="*/ 45546 h 1217"/>
                  <a:gd name="T4" fmla="*/ 931981 w 1201"/>
                  <a:gd name="T5" fmla="*/ 45546 h 1217"/>
                  <a:gd name="T6" fmla="*/ 1841960 w 1201"/>
                  <a:gd name="T7" fmla="*/ 954890 h 1217"/>
                  <a:gd name="T8" fmla="*/ 931981 w 1201"/>
                  <a:gd name="T9" fmla="*/ 1864234 h 1217"/>
                  <a:gd name="T10" fmla="*/ 930410 w 1201"/>
                  <a:gd name="T11" fmla="*/ 1864234 h 1217"/>
                  <a:gd name="T12" fmla="*/ 22003 w 1201"/>
                  <a:gd name="T13" fmla="*/ 954890 h 1217"/>
                  <a:gd name="T14" fmla="*/ 930410 w 1201"/>
                  <a:gd name="T15" fmla="*/ 21988 h 1217"/>
                  <a:gd name="T16" fmla="*/ 0 w 1201"/>
                  <a:gd name="T17" fmla="*/ 954890 h 1217"/>
                  <a:gd name="T18" fmla="*/ 930410 w 1201"/>
                  <a:gd name="T19" fmla="*/ 1887792 h 1217"/>
                  <a:gd name="T20" fmla="*/ 930410 w 1201"/>
                  <a:gd name="T21" fmla="*/ 1911350 h 1217"/>
                  <a:gd name="T22" fmla="*/ 931981 w 1201"/>
                  <a:gd name="T23" fmla="*/ 1911350 h 1217"/>
                  <a:gd name="T24" fmla="*/ 1887537 w 1201"/>
                  <a:gd name="T25" fmla="*/ 954890 h 1217"/>
                  <a:gd name="T26" fmla="*/ 931981 w 1201"/>
                  <a:gd name="T27" fmla="*/ 0 h 1217"/>
                  <a:gd name="T28" fmla="*/ 930410 w 1201"/>
                  <a:gd name="T29" fmla="*/ 0 h 1217"/>
                  <a:gd name="T30" fmla="*/ 930410 w 1201"/>
                  <a:gd name="T31" fmla="*/ 21988 h 121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01" h="1217">
                    <a:moveTo>
                      <a:pt x="14" y="608"/>
                    </a:moveTo>
                    <a:cubicBezTo>
                      <a:pt x="14" y="289"/>
                      <a:pt x="273" y="29"/>
                      <a:pt x="592" y="29"/>
                    </a:cubicBezTo>
                    <a:cubicBezTo>
                      <a:pt x="593" y="29"/>
                      <a:pt x="593" y="29"/>
                      <a:pt x="593" y="29"/>
                    </a:cubicBezTo>
                    <a:cubicBezTo>
                      <a:pt x="913" y="29"/>
                      <a:pt x="1172" y="288"/>
                      <a:pt x="1172" y="608"/>
                    </a:cubicBezTo>
                    <a:cubicBezTo>
                      <a:pt x="1172" y="929"/>
                      <a:pt x="913" y="1187"/>
                      <a:pt x="593" y="1187"/>
                    </a:cubicBezTo>
                    <a:cubicBezTo>
                      <a:pt x="592" y="1187"/>
                      <a:pt x="592" y="1187"/>
                      <a:pt x="592" y="1187"/>
                    </a:cubicBezTo>
                    <a:cubicBezTo>
                      <a:pt x="273" y="1187"/>
                      <a:pt x="14" y="927"/>
                      <a:pt x="14" y="608"/>
                    </a:cubicBezTo>
                    <a:close/>
                    <a:moveTo>
                      <a:pt x="592" y="14"/>
                    </a:moveTo>
                    <a:cubicBezTo>
                      <a:pt x="265" y="15"/>
                      <a:pt x="0" y="281"/>
                      <a:pt x="0" y="608"/>
                    </a:cubicBezTo>
                    <a:cubicBezTo>
                      <a:pt x="0" y="936"/>
                      <a:pt x="265" y="1201"/>
                      <a:pt x="592" y="1202"/>
                    </a:cubicBezTo>
                    <a:cubicBezTo>
                      <a:pt x="592" y="1217"/>
                      <a:pt x="592" y="1217"/>
                      <a:pt x="592" y="1217"/>
                    </a:cubicBezTo>
                    <a:cubicBezTo>
                      <a:pt x="593" y="1217"/>
                      <a:pt x="593" y="1217"/>
                      <a:pt x="593" y="1217"/>
                    </a:cubicBezTo>
                    <a:cubicBezTo>
                      <a:pt x="929" y="1217"/>
                      <a:pt x="1201" y="944"/>
                      <a:pt x="1201" y="608"/>
                    </a:cubicBezTo>
                    <a:cubicBezTo>
                      <a:pt x="1201" y="272"/>
                      <a:pt x="929" y="0"/>
                      <a:pt x="593" y="0"/>
                    </a:cubicBezTo>
                    <a:cubicBezTo>
                      <a:pt x="592" y="0"/>
                      <a:pt x="592" y="0"/>
                      <a:pt x="592" y="0"/>
                    </a:cubicBezTo>
                    <a:cubicBezTo>
                      <a:pt x="592" y="14"/>
                      <a:pt x="592" y="14"/>
                      <a:pt x="592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162473" tIns="81235" rIns="162473" bIns="81235"/>
              <a:lstStyle/>
              <a:p>
                <a:pPr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53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8" name="Freeform 13"/>
            <p:cNvSpPr/>
            <p:nvPr/>
          </p:nvSpPr>
          <p:spPr bwMode="auto">
            <a:xfrm>
              <a:off x="6195170" y="3609404"/>
              <a:ext cx="1214593" cy="1214128"/>
            </a:xfrm>
            <a:custGeom>
              <a:avLst/>
              <a:gdLst>
                <a:gd name="T0" fmla="*/ 580 w 580"/>
                <a:gd name="T1" fmla="*/ 0 h 579"/>
                <a:gd name="T2" fmla="*/ 1 w 580"/>
                <a:gd name="T3" fmla="*/ 579 h 579"/>
                <a:gd name="T4" fmla="*/ 0 w 580"/>
                <a:gd name="T5" fmla="*/ 579 h 579"/>
                <a:gd name="T6" fmla="*/ 0 w 580"/>
                <a:gd name="T7" fmla="*/ 0 h 579"/>
                <a:gd name="T8" fmla="*/ 580 w 580"/>
                <a:gd name="T9" fmla="*/ 0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579">
                  <a:moveTo>
                    <a:pt x="580" y="0"/>
                  </a:moveTo>
                  <a:cubicBezTo>
                    <a:pt x="580" y="321"/>
                    <a:pt x="321" y="579"/>
                    <a:pt x="1" y="579"/>
                  </a:cubicBezTo>
                  <a:cubicBezTo>
                    <a:pt x="0" y="579"/>
                    <a:pt x="0" y="579"/>
                    <a:pt x="0" y="57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5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62473" tIns="81235" rIns="162473" bIns="81235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3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9" name="Freeform 14"/>
            <p:cNvSpPr/>
            <p:nvPr/>
          </p:nvSpPr>
          <p:spPr bwMode="auto">
            <a:xfrm>
              <a:off x="4980579" y="2399010"/>
              <a:ext cx="1214591" cy="1210394"/>
            </a:xfrm>
            <a:custGeom>
              <a:avLst/>
              <a:gdLst>
                <a:gd name="T0" fmla="*/ 0 w 580"/>
                <a:gd name="T1" fmla="*/ 579 h 579"/>
                <a:gd name="T2" fmla="*/ 578 w 580"/>
                <a:gd name="T3" fmla="*/ 0 h 579"/>
                <a:gd name="T4" fmla="*/ 580 w 580"/>
                <a:gd name="T5" fmla="*/ 0 h 579"/>
                <a:gd name="T6" fmla="*/ 580 w 580"/>
                <a:gd name="T7" fmla="*/ 579 h 579"/>
                <a:gd name="T8" fmla="*/ 0 w 580"/>
                <a:gd name="T9" fmla="*/ 579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579">
                  <a:moveTo>
                    <a:pt x="0" y="579"/>
                  </a:moveTo>
                  <a:cubicBezTo>
                    <a:pt x="0" y="259"/>
                    <a:pt x="258" y="0"/>
                    <a:pt x="578" y="0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580" y="579"/>
                    <a:pt x="580" y="579"/>
                    <a:pt x="580" y="579"/>
                  </a:cubicBezTo>
                  <a:lnTo>
                    <a:pt x="0" y="5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62473" tIns="81235" rIns="162473" bIns="81235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3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0" name="Freeform 15"/>
            <p:cNvSpPr/>
            <p:nvPr/>
          </p:nvSpPr>
          <p:spPr bwMode="auto">
            <a:xfrm>
              <a:off x="4980579" y="3609404"/>
              <a:ext cx="1214591" cy="1214128"/>
            </a:xfrm>
            <a:custGeom>
              <a:avLst/>
              <a:gdLst>
                <a:gd name="T0" fmla="*/ 0 w 580"/>
                <a:gd name="T1" fmla="*/ 0 h 579"/>
                <a:gd name="T2" fmla="*/ 578 w 580"/>
                <a:gd name="T3" fmla="*/ 579 h 579"/>
                <a:gd name="T4" fmla="*/ 580 w 580"/>
                <a:gd name="T5" fmla="*/ 579 h 579"/>
                <a:gd name="T6" fmla="*/ 580 w 580"/>
                <a:gd name="T7" fmla="*/ 0 h 579"/>
                <a:gd name="T8" fmla="*/ 0 w 580"/>
                <a:gd name="T9" fmla="*/ 0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579">
                  <a:moveTo>
                    <a:pt x="0" y="0"/>
                  </a:moveTo>
                  <a:cubicBezTo>
                    <a:pt x="0" y="321"/>
                    <a:pt x="258" y="579"/>
                    <a:pt x="578" y="579"/>
                  </a:cubicBezTo>
                  <a:cubicBezTo>
                    <a:pt x="580" y="579"/>
                    <a:pt x="580" y="579"/>
                    <a:pt x="580" y="579"/>
                  </a:cubicBezTo>
                  <a:cubicBezTo>
                    <a:pt x="580" y="0"/>
                    <a:pt x="580" y="0"/>
                    <a:pt x="58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62473" tIns="81235" rIns="162473" bIns="81235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3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1" name="Freeform 12"/>
            <p:cNvSpPr/>
            <p:nvPr/>
          </p:nvSpPr>
          <p:spPr bwMode="auto">
            <a:xfrm>
              <a:off x="6195170" y="2399010"/>
              <a:ext cx="1214593" cy="1210394"/>
            </a:xfrm>
            <a:custGeom>
              <a:avLst/>
              <a:gdLst>
                <a:gd name="T0" fmla="*/ 580 w 580"/>
                <a:gd name="T1" fmla="*/ 579 h 579"/>
                <a:gd name="T2" fmla="*/ 1 w 580"/>
                <a:gd name="T3" fmla="*/ 0 h 579"/>
                <a:gd name="T4" fmla="*/ 0 w 580"/>
                <a:gd name="T5" fmla="*/ 0 h 579"/>
                <a:gd name="T6" fmla="*/ 0 w 580"/>
                <a:gd name="T7" fmla="*/ 579 h 579"/>
                <a:gd name="T8" fmla="*/ 580 w 580"/>
                <a:gd name="T9" fmla="*/ 579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579">
                  <a:moveTo>
                    <a:pt x="580" y="579"/>
                  </a:moveTo>
                  <a:cubicBezTo>
                    <a:pt x="580" y="259"/>
                    <a:pt x="32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79"/>
                    <a:pt x="0" y="579"/>
                    <a:pt x="0" y="579"/>
                  </a:cubicBezTo>
                  <a:lnTo>
                    <a:pt x="580" y="5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62473" tIns="81235" rIns="162473" bIns="81235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3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" name="Oval 16"/>
            <p:cNvSpPr>
              <a:spLocks noChangeArrowheads="1"/>
            </p:cNvSpPr>
            <p:nvPr/>
          </p:nvSpPr>
          <p:spPr bwMode="auto">
            <a:xfrm>
              <a:off x="5604692" y="3022885"/>
              <a:ext cx="1192170" cy="119545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lIns="162473" tIns="81235" rIns="162473" bIns="81235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31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31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31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313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253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96553" y="203377"/>
            <a:ext cx="162551" cy="609566"/>
            <a:chOff x="1717040" y="589280"/>
            <a:chExt cx="162560" cy="609600"/>
          </a:xfrm>
          <a:solidFill>
            <a:schemeClr val="accent2"/>
          </a:solidFill>
        </p:grpSpPr>
        <p:sp>
          <p:nvSpPr>
            <p:cNvPr id="40" name="圆角矩形 39"/>
            <p:cNvSpPr/>
            <p:nvPr/>
          </p:nvSpPr>
          <p:spPr>
            <a:xfrm>
              <a:off x="1717040" y="58928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1" name="圆角矩形 40"/>
            <p:cNvSpPr/>
            <p:nvPr/>
          </p:nvSpPr>
          <p:spPr>
            <a:xfrm>
              <a:off x="1717040" y="812800"/>
              <a:ext cx="162560" cy="1625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1717040" y="103632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725350" y="246565"/>
            <a:ext cx="4576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标题文字</a:t>
            </a:r>
            <a:r>
              <a:rPr lang="en-US" altLang="zh-CN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/</a:t>
            </a:r>
            <a:r>
              <a:rPr lang="en-US" altLang="zh-CN" sz="24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 HEADLINE</a:t>
            </a:r>
            <a:endParaRPr lang="zh-CN" altLang="en-US" sz="2400" dirty="0">
              <a:solidFill>
                <a:prstClr val="black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文本框 39"/>
          <p:cNvSpPr txBox="1"/>
          <p:nvPr/>
        </p:nvSpPr>
        <p:spPr>
          <a:xfrm>
            <a:off x="3002063" y="5182998"/>
            <a:ext cx="2355881" cy="976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2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32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41" name="对象 40"/>
          <p:cNvGraphicFramePr>
            <a:graphicFrameLocks noChangeAspect="1"/>
          </p:cNvGraphicFramePr>
          <p:nvPr/>
        </p:nvGraphicFramePr>
        <p:xfrm>
          <a:off x="7052700" y="898422"/>
          <a:ext cx="504920" cy="368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orelDRAW" r:id="rId1" imgW="952500" imgH="698500" progId="CorelDraw.Graphic.15">
                  <p:embed/>
                </p:oleObj>
              </mc:Choice>
              <mc:Fallback>
                <p:oleObj name="CorelDRAW" r:id="rId1" imgW="952500" imgH="698500" progId="CorelDraw.Graphic.15">
                  <p:embed/>
                  <p:pic>
                    <p:nvPicPr>
                      <p:cNvPr id="0" name="对象 4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052700" y="898422"/>
                        <a:ext cx="504920" cy="3687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对象 41"/>
          <p:cNvGraphicFramePr>
            <a:graphicFrameLocks noChangeAspect="1"/>
          </p:cNvGraphicFramePr>
          <p:nvPr/>
        </p:nvGraphicFramePr>
        <p:xfrm>
          <a:off x="4749875" y="898421"/>
          <a:ext cx="457657" cy="457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orelDRAW" r:id="rId3" imgW="939800" imgH="939800" progId="CorelDraw.Graphic.15">
                  <p:embed/>
                </p:oleObj>
              </mc:Choice>
              <mc:Fallback>
                <p:oleObj name="CorelDRAW" r:id="rId3" imgW="939800" imgH="939800" progId="CorelDraw.Graphic.15">
                  <p:embed/>
                  <p:pic>
                    <p:nvPicPr>
                      <p:cNvPr id="0" name="对象 4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49875" y="898421"/>
                        <a:ext cx="457657" cy="457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组合 42"/>
          <p:cNvGrpSpPr/>
          <p:nvPr/>
        </p:nvGrpSpPr>
        <p:grpSpPr>
          <a:xfrm>
            <a:off x="1622481" y="2042075"/>
            <a:ext cx="3643105" cy="2678580"/>
            <a:chOff x="4172992" y="3260888"/>
            <a:chExt cx="5767387" cy="704028"/>
          </a:xfrm>
        </p:grpSpPr>
        <p:cxnSp>
          <p:nvCxnSpPr>
            <p:cNvPr id="44" name="直接连接符 43"/>
            <p:cNvCxnSpPr/>
            <p:nvPr/>
          </p:nvCxnSpPr>
          <p:spPr>
            <a:xfrm>
              <a:off x="4172992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6489608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8840015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9940379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5348437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7665265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文本框 49"/>
          <p:cNvSpPr txBox="1"/>
          <p:nvPr/>
        </p:nvSpPr>
        <p:spPr>
          <a:xfrm>
            <a:off x="4495317" y="1356079"/>
            <a:ext cx="866135" cy="384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90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Talking</a:t>
            </a:r>
            <a:endParaRPr lang="en-US" altLang="zh-CN" sz="190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6919729" y="1356079"/>
            <a:ext cx="1054391" cy="384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90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Products</a:t>
            </a:r>
            <a:endParaRPr lang="en-US" altLang="zh-CN" sz="190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6965125" y="5182998"/>
            <a:ext cx="2355881" cy="976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2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32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1939667" y="2195007"/>
            <a:ext cx="3325919" cy="19049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4" name="圆角矩形 53"/>
          <p:cNvSpPr/>
          <p:nvPr/>
        </p:nvSpPr>
        <p:spPr>
          <a:xfrm>
            <a:off x="3574892" y="2715008"/>
            <a:ext cx="1690692" cy="19049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5" name="圆角矩形 54"/>
          <p:cNvSpPr/>
          <p:nvPr/>
        </p:nvSpPr>
        <p:spPr>
          <a:xfrm>
            <a:off x="2909703" y="3235008"/>
            <a:ext cx="2355881" cy="19049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2033912" y="3755009"/>
            <a:ext cx="3231673" cy="174654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7" name="圆角矩形 56"/>
          <p:cNvSpPr/>
          <p:nvPr/>
        </p:nvSpPr>
        <p:spPr>
          <a:xfrm>
            <a:off x="4082864" y="4275009"/>
            <a:ext cx="1182720" cy="19049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7024786" y="2042075"/>
            <a:ext cx="3832145" cy="2678580"/>
            <a:chOff x="4172992" y="3260888"/>
            <a:chExt cx="5767387" cy="704028"/>
          </a:xfrm>
        </p:grpSpPr>
        <p:cxnSp>
          <p:nvCxnSpPr>
            <p:cNvPr id="59" name="直接连接符 58"/>
            <p:cNvCxnSpPr/>
            <p:nvPr/>
          </p:nvCxnSpPr>
          <p:spPr>
            <a:xfrm>
              <a:off x="4172992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6489608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8840015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9940379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>
              <a:off x="5348437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7665265" y="3260888"/>
              <a:ext cx="0" cy="704028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圆角矩形 64"/>
          <p:cNvSpPr/>
          <p:nvPr/>
        </p:nvSpPr>
        <p:spPr>
          <a:xfrm>
            <a:off x="7039694" y="2195007"/>
            <a:ext cx="3565790" cy="19049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6" name="圆角矩形 65"/>
          <p:cNvSpPr/>
          <p:nvPr/>
        </p:nvSpPr>
        <p:spPr>
          <a:xfrm>
            <a:off x="7031111" y="2715008"/>
            <a:ext cx="3452461" cy="19049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7" name="圆角矩形 66"/>
          <p:cNvSpPr/>
          <p:nvPr/>
        </p:nvSpPr>
        <p:spPr>
          <a:xfrm>
            <a:off x="7024785" y="3235008"/>
            <a:ext cx="2355881" cy="19049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8" name="圆角矩形 67"/>
          <p:cNvSpPr/>
          <p:nvPr/>
        </p:nvSpPr>
        <p:spPr>
          <a:xfrm>
            <a:off x="7031111" y="3755009"/>
            <a:ext cx="1450597" cy="174654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9" name="圆角矩形 68"/>
          <p:cNvSpPr/>
          <p:nvPr/>
        </p:nvSpPr>
        <p:spPr>
          <a:xfrm>
            <a:off x="7039694" y="4275009"/>
            <a:ext cx="1788571" cy="19049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5582771" y="2151759"/>
            <a:ext cx="1348446" cy="348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1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1515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5582771" y="2671759"/>
            <a:ext cx="1348446" cy="348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1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1515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5582771" y="3191760"/>
            <a:ext cx="1348446" cy="348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1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1515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5582771" y="3703841"/>
            <a:ext cx="1348446" cy="348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1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1515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5582771" y="4231761"/>
            <a:ext cx="1348446" cy="348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1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1515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396553" y="203377"/>
            <a:ext cx="162551" cy="609566"/>
            <a:chOff x="1717040" y="589280"/>
            <a:chExt cx="162560" cy="609600"/>
          </a:xfrm>
          <a:solidFill>
            <a:schemeClr val="accent2"/>
          </a:solidFill>
        </p:grpSpPr>
        <p:sp>
          <p:nvSpPr>
            <p:cNvPr id="38" name="圆角矩形 37"/>
            <p:cNvSpPr/>
            <p:nvPr/>
          </p:nvSpPr>
          <p:spPr>
            <a:xfrm>
              <a:off x="1717040" y="58928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717040" y="812800"/>
              <a:ext cx="162560" cy="1625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5" name="圆角矩形 74"/>
            <p:cNvSpPr/>
            <p:nvPr/>
          </p:nvSpPr>
          <p:spPr>
            <a:xfrm>
              <a:off x="1717040" y="103632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725350" y="246565"/>
            <a:ext cx="4576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标题文字</a:t>
            </a:r>
            <a:r>
              <a:rPr lang="en-US" altLang="zh-CN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/</a:t>
            </a:r>
            <a:r>
              <a:rPr lang="en-US" altLang="zh-CN" sz="24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 HEADLINE</a:t>
            </a:r>
            <a:endParaRPr lang="zh-CN" altLang="en-US" sz="2400" dirty="0">
              <a:solidFill>
                <a:prstClr val="black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0" grpId="0"/>
      <p:bldP spid="51" grpId="0"/>
      <p:bldP spid="52" grpId="0"/>
      <p:bldP spid="53" grpId="0" animBg="1"/>
      <p:bldP spid="54" grpId="0" animBg="1"/>
      <p:bldP spid="55" grpId="0" animBg="1"/>
      <p:bldP spid="56" grpId="0" animBg="1"/>
      <p:bldP spid="57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/>
      <p:bldP spid="71" grpId="0"/>
      <p:bldP spid="72" grpId="0"/>
      <p:bldP spid="73" grpId="0"/>
      <p:bldP spid="7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682453" y="4684823"/>
            <a:ext cx="2566007" cy="976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2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32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811897" y="4684823"/>
            <a:ext cx="2566007" cy="976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2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32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885589" y="4684823"/>
            <a:ext cx="2566007" cy="976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2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32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14244" y="3922688"/>
            <a:ext cx="2223686" cy="541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5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2655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143688" y="3922688"/>
            <a:ext cx="2223686" cy="541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5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2655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217380" y="3922688"/>
            <a:ext cx="2223686" cy="541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5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2655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1989266" y="1608258"/>
            <a:ext cx="1952381" cy="195238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5118710" y="1608258"/>
            <a:ext cx="1952381" cy="195238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8192402" y="1608258"/>
            <a:ext cx="1952381" cy="195238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aphicFrame>
        <p:nvGraphicFramePr>
          <p:cNvPr id="41" name="对象 40"/>
          <p:cNvGraphicFramePr>
            <a:graphicFrameLocks noChangeAspect="1"/>
          </p:cNvGraphicFramePr>
          <p:nvPr/>
        </p:nvGraphicFramePr>
        <p:xfrm>
          <a:off x="2698929" y="2231249"/>
          <a:ext cx="706398" cy="706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CorelDRAW" r:id="rId1" imgW="952500" imgH="952500" progId="CorelDraw.Graphic.15">
                  <p:embed/>
                </p:oleObj>
              </mc:Choice>
              <mc:Fallback>
                <p:oleObj name="CorelDRAW" r:id="rId1" imgW="952500" imgH="952500" progId="CorelDraw.Graphic.15">
                  <p:embed/>
                  <p:pic>
                    <p:nvPicPr>
                      <p:cNvPr id="0" name="对象 4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98929" y="2231249"/>
                        <a:ext cx="706398" cy="7063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对象 41"/>
          <p:cNvGraphicFramePr>
            <a:graphicFrameLocks noChangeAspect="1"/>
          </p:cNvGraphicFramePr>
          <p:nvPr/>
        </p:nvGraphicFramePr>
        <p:xfrm>
          <a:off x="5738526" y="2218550"/>
          <a:ext cx="712748" cy="719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CorelDRAW" r:id="rId3" imgW="965200" imgH="965200" progId="CorelDraw.Graphic.15">
                  <p:embed/>
                </p:oleObj>
              </mc:Choice>
              <mc:Fallback>
                <p:oleObj name="CorelDRAW" r:id="rId3" imgW="965200" imgH="965200" progId="CorelDraw.Graphic.15">
                  <p:embed/>
                  <p:pic>
                    <p:nvPicPr>
                      <p:cNvPr id="0" name="对象 4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38526" y="2218550"/>
                        <a:ext cx="712748" cy="719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对象 42"/>
          <p:cNvGraphicFramePr>
            <a:graphicFrameLocks noChangeAspect="1"/>
          </p:cNvGraphicFramePr>
          <p:nvPr/>
        </p:nvGraphicFramePr>
        <p:xfrm>
          <a:off x="8859841" y="2269346"/>
          <a:ext cx="617503" cy="617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CorelDRAW" r:id="rId5" imgW="838200" imgH="838200" progId="CorelDraw.Graphic.15">
                  <p:embed/>
                </p:oleObj>
              </mc:Choice>
              <mc:Fallback>
                <p:oleObj name="CorelDRAW" r:id="rId5" imgW="838200" imgH="838200" progId="CorelDraw.Graphic.15">
                  <p:embed/>
                  <p:pic>
                    <p:nvPicPr>
                      <p:cNvPr id="0" name="对象 4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859841" y="2269346"/>
                        <a:ext cx="617503" cy="617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组合 13"/>
          <p:cNvGrpSpPr/>
          <p:nvPr/>
        </p:nvGrpSpPr>
        <p:grpSpPr>
          <a:xfrm>
            <a:off x="396553" y="203377"/>
            <a:ext cx="162551" cy="609566"/>
            <a:chOff x="1717040" y="589280"/>
            <a:chExt cx="162560" cy="609600"/>
          </a:xfrm>
          <a:solidFill>
            <a:schemeClr val="accent2"/>
          </a:solidFill>
        </p:grpSpPr>
        <p:sp>
          <p:nvSpPr>
            <p:cNvPr id="15" name="圆角矩形 14"/>
            <p:cNvSpPr/>
            <p:nvPr/>
          </p:nvSpPr>
          <p:spPr>
            <a:xfrm>
              <a:off x="1717040" y="58928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1717040" y="812800"/>
              <a:ext cx="162560" cy="1625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1717040" y="103632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725350" y="246565"/>
            <a:ext cx="4576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标题文字</a:t>
            </a:r>
            <a:r>
              <a:rPr lang="en-US" altLang="zh-CN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/</a:t>
            </a:r>
            <a:r>
              <a:rPr lang="en-US" altLang="zh-CN" sz="24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 HEADLINE</a:t>
            </a:r>
            <a:endParaRPr lang="zh-CN" altLang="en-US" sz="2400" dirty="0">
              <a:solidFill>
                <a:prstClr val="black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36" grpId="0"/>
      <p:bldP spid="37" grpId="0"/>
      <p:bldP spid="38" grpId="0" animBg="1"/>
      <p:bldP spid="39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88"/>
            <a:ext cx="12192000" cy="6857624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75" b="-2726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705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" name="Freeform 10"/>
          <p:cNvSpPr/>
          <p:nvPr/>
        </p:nvSpPr>
        <p:spPr bwMode="auto">
          <a:xfrm>
            <a:off x="2399417" y="3286567"/>
            <a:ext cx="3195945" cy="530207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noFill/>
          <a:ln w="10" cap="flat" cmpd="sng">
            <a:solidFill>
              <a:schemeClr val="accent1"/>
            </a:solidFill>
            <a:round/>
          </a:ln>
        </p:spPr>
        <p:txBody>
          <a:bodyPr lIns="68543" tIns="34271" rIns="68543" bIns="34271"/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rgbClr val="0066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0"/>
          <p:cNvSpPr/>
          <p:nvPr/>
        </p:nvSpPr>
        <p:spPr bwMode="auto">
          <a:xfrm>
            <a:off x="2399417" y="4400782"/>
            <a:ext cx="3195945" cy="530207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noFill/>
          <a:ln w="10" cap="flat" cmpd="sng">
            <a:solidFill>
              <a:schemeClr val="accent2"/>
            </a:solidFill>
            <a:round/>
          </a:ln>
        </p:spPr>
        <p:txBody>
          <a:bodyPr lIns="68543" tIns="34271" rIns="68543" bIns="34271"/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rgbClr val="0066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Freeform 10"/>
          <p:cNvSpPr/>
          <p:nvPr/>
        </p:nvSpPr>
        <p:spPr bwMode="auto">
          <a:xfrm>
            <a:off x="6645275" y="3292452"/>
            <a:ext cx="3195945" cy="530207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noFill/>
          <a:ln w="10" cap="flat" cmpd="sng">
            <a:solidFill>
              <a:schemeClr val="accent1"/>
            </a:solidFill>
            <a:round/>
          </a:ln>
        </p:spPr>
        <p:txBody>
          <a:bodyPr lIns="68543" tIns="34271" rIns="68543" bIns="34271"/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rgbClr val="0066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6645275" y="4399803"/>
            <a:ext cx="3195945" cy="530207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noFill/>
          <a:ln w="10" cap="flat" cmpd="sng">
            <a:solidFill>
              <a:schemeClr val="accent2"/>
            </a:solidFill>
            <a:round/>
          </a:ln>
        </p:spPr>
        <p:txBody>
          <a:bodyPr lIns="68543" tIns="34271" rIns="68543" bIns="34271"/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rgbClr val="0066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05"/>
          <p:cNvSpPr txBox="1">
            <a:spLocks noChangeArrowheads="1"/>
          </p:cNvSpPr>
          <p:nvPr/>
        </p:nvSpPr>
        <p:spPr bwMode="auto">
          <a:xfrm>
            <a:off x="2547441" y="3390132"/>
            <a:ext cx="3047920" cy="36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1" rIns="68543" bIns="3427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86677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895" dirty="0">
                <a:solidFill>
                  <a:srgbClr val="0066BE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季度工作概述</a:t>
            </a:r>
            <a:r>
              <a:rPr lang="en-US" altLang="zh-CN" sz="1200" dirty="0">
                <a:solidFill>
                  <a:srgbClr val="0066BE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Job Overview</a:t>
            </a:r>
            <a:endParaRPr lang="en-US" altLang="zh-CN" sz="1895" dirty="0">
              <a:solidFill>
                <a:srgbClr val="0066BE"/>
              </a:solidFill>
              <a:latin typeface="方正尚酷简体" panose="03000509000000000000" pitchFamily="65" charset="-122"/>
              <a:ea typeface="方正尚酷简体" panose="03000509000000000000" pitchFamily="65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735026" y="3279914"/>
            <a:ext cx="544393" cy="557798"/>
            <a:chOff x="2511588" y="3604589"/>
            <a:chExt cx="544548" cy="557958"/>
          </a:xfrm>
          <a:solidFill>
            <a:srgbClr val="1B857F"/>
          </a:solidFill>
        </p:grpSpPr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2511588" y="3604589"/>
              <a:ext cx="544548" cy="5579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43" tIns="34271" rIns="68543" bIns="3427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defTabSz="866775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1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TextBox 106"/>
            <p:cNvSpPr txBox="1">
              <a:spLocks noChangeArrowheads="1"/>
            </p:cNvSpPr>
            <p:nvPr/>
          </p:nvSpPr>
          <p:spPr bwMode="auto">
            <a:xfrm>
              <a:off x="2593479" y="3636401"/>
              <a:ext cx="377825" cy="43866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43" tIns="34271" rIns="68543" bIns="3427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defTabSz="866775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TextBox 108"/>
          <p:cNvSpPr txBox="1">
            <a:spLocks noChangeArrowheads="1"/>
          </p:cNvSpPr>
          <p:nvPr/>
        </p:nvSpPr>
        <p:spPr bwMode="auto">
          <a:xfrm>
            <a:off x="2511743" y="4504510"/>
            <a:ext cx="3400972" cy="36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1" rIns="68543" bIns="3427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86677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895" dirty="0">
                <a:solidFill>
                  <a:srgbClr val="0066BE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工作完成情况</a:t>
            </a:r>
            <a:r>
              <a:rPr lang="en-US" altLang="zh-CN" sz="1200" dirty="0">
                <a:solidFill>
                  <a:srgbClr val="0066BE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Work Completed</a:t>
            </a:r>
            <a:endParaRPr lang="en-US" altLang="zh-CN" sz="1895" dirty="0">
              <a:solidFill>
                <a:srgbClr val="0066BE"/>
              </a:solidFill>
              <a:latin typeface="方正尚酷简体" panose="03000509000000000000" pitchFamily="65" charset="-122"/>
              <a:ea typeface="方正尚酷简体" panose="03000509000000000000" pitchFamily="65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735026" y="4394131"/>
            <a:ext cx="544393" cy="557798"/>
            <a:chOff x="2511588" y="4490525"/>
            <a:chExt cx="544548" cy="557958"/>
          </a:xfrm>
          <a:solidFill>
            <a:srgbClr val="E56647"/>
          </a:solidFill>
        </p:grpSpPr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2511588" y="4490525"/>
              <a:ext cx="544548" cy="5579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68543" tIns="34271" rIns="68543" bIns="3427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defTabSz="866775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1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TextBox 109"/>
            <p:cNvSpPr txBox="1">
              <a:spLocks noChangeArrowheads="1"/>
            </p:cNvSpPr>
            <p:nvPr/>
          </p:nvSpPr>
          <p:spPr bwMode="auto">
            <a:xfrm>
              <a:off x="2593479" y="4508602"/>
              <a:ext cx="377825" cy="43866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43" tIns="34271" rIns="68543" bIns="3427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defTabSz="866775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TextBox 115"/>
          <p:cNvSpPr txBox="1">
            <a:spLocks noChangeArrowheads="1"/>
          </p:cNvSpPr>
          <p:nvPr/>
        </p:nvSpPr>
        <p:spPr bwMode="auto">
          <a:xfrm>
            <a:off x="6783196" y="3390132"/>
            <a:ext cx="2924335" cy="36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1" rIns="68543" bIns="3427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86677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895" dirty="0">
                <a:solidFill>
                  <a:srgbClr val="0066BE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成果项目展</a:t>
            </a:r>
            <a:r>
              <a:rPr lang="en-US" altLang="zh-CN" sz="1200" dirty="0">
                <a:solidFill>
                  <a:srgbClr val="0066BE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Excellent Cases</a:t>
            </a:r>
            <a:endParaRPr lang="en-US" altLang="zh-CN" sz="1200" dirty="0">
              <a:solidFill>
                <a:srgbClr val="0066BE"/>
              </a:solidFill>
              <a:latin typeface="方正尚酷简体" panose="03000509000000000000" pitchFamily="65" charset="-122"/>
              <a:ea typeface="方正尚酷简体" panose="03000509000000000000" pitchFamily="65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980883" y="3286780"/>
            <a:ext cx="544393" cy="557798"/>
            <a:chOff x="6821980" y="3618561"/>
            <a:chExt cx="544548" cy="557958"/>
          </a:xfrm>
          <a:solidFill>
            <a:srgbClr val="E56647"/>
          </a:solidFill>
        </p:grpSpPr>
        <p:sp>
          <p:nvSpPr>
            <p:cNvPr id="22" name="Rectangle 12"/>
            <p:cNvSpPr>
              <a:spLocks noChangeArrowheads="1"/>
            </p:cNvSpPr>
            <p:nvPr/>
          </p:nvSpPr>
          <p:spPr bwMode="auto">
            <a:xfrm>
              <a:off x="6821980" y="3618561"/>
              <a:ext cx="544548" cy="55795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43" tIns="34271" rIns="68543" bIns="3427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defTabSz="866775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1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TextBox 116"/>
            <p:cNvSpPr txBox="1">
              <a:spLocks noChangeArrowheads="1"/>
            </p:cNvSpPr>
            <p:nvPr/>
          </p:nvSpPr>
          <p:spPr bwMode="auto">
            <a:xfrm>
              <a:off x="6903871" y="3635657"/>
              <a:ext cx="377825" cy="43866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43" tIns="34271" rIns="68543" bIns="3427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defTabSz="866775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TextBox 117"/>
          <p:cNvSpPr txBox="1">
            <a:spLocks noChangeArrowheads="1"/>
          </p:cNvSpPr>
          <p:nvPr/>
        </p:nvSpPr>
        <p:spPr bwMode="auto">
          <a:xfrm>
            <a:off x="6799898" y="4496505"/>
            <a:ext cx="2878614" cy="36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43" tIns="34271" rIns="68543" bIns="3427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866775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1895" dirty="0">
                <a:solidFill>
                  <a:srgbClr val="0066BE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下季度工作计划</a:t>
            </a:r>
            <a:r>
              <a:rPr lang="en-US" altLang="zh-CN" sz="1200" dirty="0">
                <a:solidFill>
                  <a:srgbClr val="0066BE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Working Plan</a:t>
            </a:r>
            <a:endParaRPr lang="en-US" altLang="zh-CN" sz="1895" dirty="0">
              <a:solidFill>
                <a:srgbClr val="0066BE"/>
              </a:solidFill>
              <a:latin typeface="方正尚酷简体" panose="03000509000000000000" pitchFamily="65" charset="-122"/>
              <a:ea typeface="方正尚酷简体" panose="03000509000000000000" pitchFamily="65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980883" y="4394131"/>
            <a:ext cx="544393" cy="557798"/>
            <a:chOff x="6821980" y="4497629"/>
            <a:chExt cx="544548" cy="557958"/>
          </a:xfrm>
          <a:solidFill>
            <a:srgbClr val="1B857F"/>
          </a:solidFill>
        </p:grpSpPr>
        <p:sp>
          <p:nvSpPr>
            <p:cNvPr id="26" name="Rectangle 12"/>
            <p:cNvSpPr>
              <a:spLocks noChangeArrowheads="1"/>
            </p:cNvSpPr>
            <p:nvPr/>
          </p:nvSpPr>
          <p:spPr bwMode="auto">
            <a:xfrm>
              <a:off x="6821980" y="4497629"/>
              <a:ext cx="544548" cy="55795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</a:ln>
          </p:spPr>
          <p:txBody>
            <a:bodyPr lIns="68543" tIns="34271" rIns="68543" bIns="3427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defTabSz="866775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en-US" sz="14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TextBox 118"/>
            <p:cNvSpPr txBox="1">
              <a:spLocks noChangeArrowheads="1"/>
            </p:cNvSpPr>
            <p:nvPr/>
          </p:nvSpPr>
          <p:spPr bwMode="auto">
            <a:xfrm>
              <a:off x="6903871" y="4521592"/>
              <a:ext cx="377825" cy="43866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43" tIns="34271" rIns="68543" bIns="3427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defTabSz="866775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586494" y="1428"/>
            <a:ext cx="1692925" cy="22347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4000" dirty="0">
                <a:solidFill>
                  <a:prstClr val="white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rPr>
              <a:t>目录</a:t>
            </a:r>
            <a:endParaRPr lang="zh-CN" altLang="en-US" sz="4000" dirty="0">
              <a:solidFill>
                <a:prstClr val="white"/>
              </a:solidFill>
              <a:latin typeface="方正尚酷简体" panose="03000509000000000000" pitchFamily="65" charset="-122"/>
              <a:ea typeface="方正尚酷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/>
      <p:bldP spid="16" grpId="0"/>
      <p:bldP spid="20" grpId="0"/>
      <p:bldP spid="24" grpId="0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88"/>
            <a:ext cx="12192000" cy="6857624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75" b="-2726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705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589900" y="12230"/>
            <a:ext cx="1692925" cy="22347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6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282826" y="2625884"/>
            <a:ext cx="5125368" cy="2041552"/>
            <a:chOff x="5197346" y="2503043"/>
            <a:chExt cx="5126836" cy="2042138"/>
          </a:xfrm>
        </p:grpSpPr>
        <p:sp>
          <p:nvSpPr>
            <p:cNvPr id="31" name="矩形 30"/>
            <p:cNvSpPr/>
            <p:nvPr/>
          </p:nvSpPr>
          <p:spPr>
            <a:xfrm>
              <a:off x="5235445" y="2503043"/>
              <a:ext cx="4956622" cy="10464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6200" dirty="0">
                  <a:solidFill>
                    <a:srgbClr val="0066BE"/>
                  </a:solidFill>
                  <a:latin typeface="方正尚酷简体" panose="03000509000000000000" pitchFamily="65" charset="-122"/>
                  <a:ea typeface="方正尚酷简体" panose="03000509000000000000" pitchFamily="65" charset="-122"/>
                </a:rPr>
                <a:t>添加标题文字</a:t>
              </a:r>
              <a:endParaRPr kumimoji="1" lang="zh-CN" altLang="en-US" sz="6200" dirty="0">
                <a:solidFill>
                  <a:srgbClr val="0066BE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197346" y="3569506"/>
              <a:ext cx="5126836" cy="9756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6677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325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点击此处添加文本内容，如关键词、部分简单介绍等。点击此处添加文本内容，如关键词、部分简单介绍等。点击此处添加文本内容，如关键词、部分简单介绍</a:t>
              </a:r>
              <a:endParaRPr lang="en-US" altLang="zh-CN" sz="132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对象 25"/>
          <p:cNvGraphicFramePr>
            <a:graphicFrameLocks noChangeAspect="1"/>
          </p:cNvGraphicFramePr>
          <p:nvPr/>
        </p:nvGraphicFramePr>
        <p:xfrm>
          <a:off x="5782677" y="1205656"/>
          <a:ext cx="646670" cy="621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CorelDRAW" r:id="rId1" imgW="9525" imgH="9525" progId="CorelDraw.Graphic.15">
                  <p:embed/>
                </p:oleObj>
              </mc:Choice>
              <mc:Fallback>
                <p:oleObj name="CorelDRAW" r:id="rId1" imgW="9525" imgH="9525" progId="CorelDraw.Graphic.15">
                  <p:embed/>
                  <p:pic>
                    <p:nvPicPr>
                      <p:cNvPr id="0" name="对象 2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782677" y="1205656"/>
                        <a:ext cx="646670" cy="621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文本框 26"/>
          <p:cNvSpPr txBox="1"/>
          <p:nvPr/>
        </p:nvSpPr>
        <p:spPr>
          <a:xfrm>
            <a:off x="1490376" y="4939206"/>
            <a:ext cx="2566007" cy="976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2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32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823009" y="4939206"/>
            <a:ext cx="2566007" cy="976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2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32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154692" y="4939206"/>
            <a:ext cx="2566007" cy="976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2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32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822167" y="4373805"/>
            <a:ext cx="2223686" cy="541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5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2655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154800" y="4373805"/>
            <a:ext cx="2223686" cy="541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5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2655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486483" y="4373805"/>
            <a:ext cx="2223686" cy="541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5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2655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2278259" y="3071278"/>
            <a:ext cx="1011874" cy="101187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5637418" y="3076692"/>
            <a:ext cx="1005331" cy="100533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8956222" y="3071277"/>
            <a:ext cx="1010926" cy="101092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aphicFrame>
        <p:nvGraphicFramePr>
          <p:cNvPr id="44" name="对象 43"/>
          <p:cNvGraphicFramePr>
            <a:graphicFrameLocks noChangeAspect="1"/>
          </p:cNvGraphicFramePr>
          <p:nvPr/>
        </p:nvGraphicFramePr>
        <p:xfrm>
          <a:off x="2618406" y="3390787"/>
          <a:ext cx="401476" cy="401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CorelDRAW" r:id="rId3" imgW="952500" imgH="952500" progId="CorelDraw.Graphic.15">
                  <p:embed/>
                </p:oleObj>
              </mc:Choice>
              <mc:Fallback>
                <p:oleObj name="CorelDRAW" r:id="rId3" imgW="952500" imgH="952500" progId="CorelDraw.Graphic.15">
                  <p:embed/>
                  <p:pic>
                    <p:nvPicPr>
                      <p:cNvPr id="0" name="对象 4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18406" y="3390787"/>
                        <a:ext cx="401476" cy="401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对象 44"/>
          <p:cNvGraphicFramePr>
            <a:graphicFrameLocks noChangeAspect="1"/>
          </p:cNvGraphicFramePr>
          <p:nvPr/>
        </p:nvGraphicFramePr>
        <p:xfrm>
          <a:off x="5905958" y="3335797"/>
          <a:ext cx="475776" cy="480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CorelDRAW" r:id="rId5" imgW="965200" imgH="965200" progId="CorelDraw.Graphic.15">
                  <p:embed/>
                </p:oleObj>
              </mc:Choice>
              <mc:Fallback>
                <p:oleObj name="CorelDRAW" r:id="rId5" imgW="965200" imgH="965200" progId="CorelDraw.Graphic.15">
                  <p:embed/>
                  <p:pic>
                    <p:nvPicPr>
                      <p:cNvPr id="0" name="对象 4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05958" y="3335797"/>
                        <a:ext cx="475776" cy="480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对象 45"/>
          <p:cNvGraphicFramePr>
            <a:graphicFrameLocks noChangeAspect="1"/>
          </p:cNvGraphicFramePr>
          <p:nvPr/>
        </p:nvGraphicFramePr>
        <p:xfrm>
          <a:off x="9231260" y="3335797"/>
          <a:ext cx="440306" cy="440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CorelDRAW" r:id="rId7" imgW="838200" imgH="838200" progId="CorelDraw.Graphic.15">
                  <p:embed/>
                </p:oleObj>
              </mc:Choice>
              <mc:Fallback>
                <p:oleObj name="CorelDRAW" r:id="rId7" imgW="838200" imgH="838200" progId="CorelDraw.Graphic.15">
                  <p:embed/>
                  <p:pic>
                    <p:nvPicPr>
                      <p:cNvPr id="0" name="对象 4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31260" y="3335797"/>
                        <a:ext cx="440306" cy="440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组合 46"/>
          <p:cNvGrpSpPr/>
          <p:nvPr/>
        </p:nvGrpSpPr>
        <p:grpSpPr>
          <a:xfrm>
            <a:off x="2782006" y="1948300"/>
            <a:ext cx="6697227" cy="863552"/>
            <a:chOff x="2666845" y="2570631"/>
            <a:chExt cx="6697595" cy="863599"/>
          </a:xfrm>
        </p:grpSpPr>
        <p:cxnSp>
          <p:nvCxnSpPr>
            <p:cNvPr id="48" name="直接连接符 47"/>
            <p:cNvCxnSpPr/>
            <p:nvPr/>
          </p:nvCxnSpPr>
          <p:spPr>
            <a:xfrm>
              <a:off x="6015642" y="2570631"/>
              <a:ext cx="0" cy="863599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2666845" y="3002430"/>
              <a:ext cx="12616" cy="4318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9364440" y="3002430"/>
              <a:ext cx="0" cy="43180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>
              <a:off x="2666845" y="3002430"/>
              <a:ext cx="6656056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396553" y="203377"/>
            <a:ext cx="162551" cy="609566"/>
            <a:chOff x="1717040" y="589280"/>
            <a:chExt cx="162560" cy="609600"/>
          </a:xfrm>
          <a:solidFill>
            <a:schemeClr val="accent2"/>
          </a:solidFill>
        </p:grpSpPr>
        <p:sp>
          <p:nvSpPr>
            <p:cNvPr id="21" name="圆角矩形 20"/>
            <p:cNvSpPr/>
            <p:nvPr/>
          </p:nvSpPr>
          <p:spPr>
            <a:xfrm>
              <a:off x="1717040" y="58928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717040" y="812800"/>
              <a:ext cx="162560" cy="1625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1717040" y="103632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725350" y="246565"/>
            <a:ext cx="4576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标题文字</a:t>
            </a:r>
            <a:r>
              <a:rPr lang="en-US" altLang="zh-CN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/</a:t>
            </a:r>
            <a:r>
              <a:rPr lang="en-US" altLang="zh-CN" sz="24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 HEADLINE</a:t>
            </a:r>
            <a:endParaRPr lang="zh-CN" altLang="en-US" sz="2400" dirty="0">
              <a:solidFill>
                <a:prstClr val="black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61343" y="4812055"/>
            <a:ext cx="9335309" cy="1501816"/>
            <a:chOff x="1541260" y="5075015"/>
            <a:chExt cx="9845834" cy="1583947"/>
          </a:xfrm>
        </p:grpSpPr>
        <p:sp>
          <p:nvSpPr>
            <p:cNvPr id="9" name="文本框 8"/>
            <p:cNvSpPr txBox="1"/>
            <p:nvPr/>
          </p:nvSpPr>
          <p:spPr>
            <a:xfrm>
              <a:off x="1783021" y="5075015"/>
              <a:ext cx="1893929" cy="435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866775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895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iragino Sans GB W3" charset="-122"/>
                </a:rPr>
                <a:t>添加标题文字</a:t>
              </a:r>
              <a:endParaRPr lang="zh-CN" altLang="en-US" sz="189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541260" y="5629074"/>
              <a:ext cx="2377453" cy="1029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86677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325" dirty="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微软雅黑" panose="020B0503020204020204" pitchFamily="34" charset="-122"/>
                </a:rPr>
                <a:t>在此录入上述图表的综合描述说明，在此录入上述图表的综合描述说明。</a:t>
              </a:r>
              <a:endParaRPr lang="zh-CN" altLang="en-US" sz="132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251402" y="5075015"/>
              <a:ext cx="1893929" cy="435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866775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895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iragino Sans GB W3" charset="-122"/>
                </a:rPr>
                <a:t>添加标题文字</a:t>
              </a:r>
              <a:endParaRPr lang="zh-CN" altLang="en-US" sz="189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009641" y="5629074"/>
              <a:ext cx="2377453" cy="1029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86677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325" dirty="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微软雅黑" panose="020B0503020204020204" pitchFamily="34" charset="-122"/>
                </a:rPr>
                <a:t>在此录入上述图表的综合描述说明，在此录入上述图表的综合描述说明。</a:t>
              </a:r>
              <a:endParaRPr lang="zh-CN" altLang="en-US" sz="132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256908" y="5075015"/>
              <a:ext cx="1893929" cy="435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866775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895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iragino Sans GB W3" charset="-122"/>
                </a:rPr>
                <a:t>添加标题文字</a:t>
              </a:r>
              <a:endParaRPr lang="zh-CN" altLang="en-US" sz="189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015148" y="5629074"/>
              <a:ext cx="2377453" cy="1029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86677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325" dirty="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微软雅黑" panose="020B0503020204020204" pitchFamily="34" charset="-122"/>
                </a:rPr>
                <a:t>在此录入上述图表的综合描述说明，在此录入上述图表的综合描述说明。</a:t>
              </a:r>
              <a:endParaRPr lang="zh-CN" altLang="en-US" sz="132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773657" y="5075015"/>
              <a:ext cx="1893929" cy="435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866775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895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iragino Sans GB W3" charset="-122"/>
                </a:rPr>
                <a:t>添加标题文字</a:t>
              </a:r>
              <a:endParaRPr lang="zh-CN" altLang="en-US" sz="189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531896" y="5629074"/>
              <a:ext cx="2377453" cy="10298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86677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325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微软雅黑" panose="020B0503020204020204" pitchFamily="34" charset="-122"/>
                </a:rPr>
                <a:t>在此录入上述图表的综合描述说明，在此录入上述图表的综合描述说明。</a:t>
              </a:r>
              <a:endParaRPr lang="zh-CN" altLang="en-US" sz="132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060727" y="1371713"/>
            <a:ext cx="10139124" cy="3078312"/>
            <a:chOff x="1118735" y="1446530"/>
            <a:chExt cx="10693607" cy="3246657"/>
          </a:xfrm>
        </p:grpSpPr>
        <p:grpSp>
          <p:nvGrpSpPr>
            <p:cNvPr id="4" name="组合 3"/>
            <p:cNvGrpSpPr/>
            <p:nvPr/>
          </p:nvGrpSpPr>
          <p:grpSpPr>
            <a:xfrm>
              <a:off x="1118735" y="1446530"/>
              <a:ext cx="10693607" cy="3246657"/>
              <a:chOff x="1954530" y="1889759"/>
              <a:chExt cx="10139680" cy="3078481"/>
            </a:xfrm>
            <a:solidFill>
              <a:srgbClr val="EF7F78"/>
            </a:solidFill>
          </p:grpSpPr>
          <p:sp>
            <p:nvSpPr>
              <p:cNvPr id="5" name="菱形 4"/>
              <p:cNvSpPr/>
              <p:nvPr/>
            </p:nvSpPr>
            <p:spPr>
              <a:xfrm>
                <a:off x="1954530" y="1889759"/>
                <a:ext cx="3078480" cy="3078480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9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6" name="菱形 5"/>
              <p:cNvSpPr/>
              <p:nvPr/>
            </p:nvSpPr>
            <p:spPr>
              <a:xfrm>
                <a:off x="4311650" y="1889760"/>
                <a:ext cx="3078480" cy="3078480"/>
              </a:xfrm>
              <a:prstGeom prst="diamond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9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7" name="菱形 6"/>
              <p:cNvSpPr/>
              <p:nvPr/>
            </p:nvSpPr>
            <p:spPr>
              <a:xfrm>
                <a:off x="6672580" y="1889760"/>
                <a:ext cx="3078480" cy="3078480"/>
              </a:xfrm>
              <a:prstGeom prst="diamond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9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8" name="菱形 7"/>
              <p:cNvSpPr/>
              <p:nvPr/>
            </p:nvSpPr>
            <p:spPr>
              <a:xfrm>
                <a:off x="9015730" y="1889760"/>
                <a:ext cx="3078480" cy="3078480"/>
              </a:xfrm>
              <a:prstGeom prst="diamond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9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444" y="2651968"/>
              <a:ext cx="739340" cy="73934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1037" y="2748406"/>
              <a:ext cx="642902" cy="64290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6915" y="2748406"/>
              <a:ext cx="642902" cy="64290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0612" y="2748406"/>
              <a:ext cx="642902" cy="642902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396553" y="203377"/>
            <a:ext cx="162551" cy="609566"/>
            <a:chOff x="1717040" y="589280"/>
            <a:chExt cx="162560" cy="609600"/>
          </a:xfrm>
          <a:solidFill>
            <a:schemeClr val="accent2"/>
          </a:solidFill>
        </p:grpSpPr>
        <p:sp>
          <p:nvSpPr>
            <p:cNvPr id="22" name="圆角矩形 21"/>
            <p:cNvSpPr/>
            <p:nvPr/>
          </p:nvSpPr>
          <p:spPr>
            <a:xfrm>
              <a:off x="1717040" y="58928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1717040" y="812800"/>
              <a:ext cx="162560" cy="1625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1717040" y="103632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725350" y="246565"/>
            <a:ext cx="4576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标题文字</a:t>
            </a:r>
            <a:r>
              <a:rPr lang="en-US" altLang="zh-CN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/</a:t>
            </a:r>
            <a:r>
              <a:rPr lang="en-US" altLang="zh-CN" sz="24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 HEADLINE</a:t>
            </a:r>
            <a:endParaRPr lang="zh-CN" altLang="en-US" sz="2400" dirty="0">
              <a:solidFill>
                <a:prstClr val="black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0000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PA_组合 79"/>
          <p:cNvGrpSpPr/>
          <p:nvPr>
            <p:custDataLst>
              <p:tags r:id="rId1"/>
            </p:custDataLst>
          </p:nvPr>
        </p:nvGrpSpPr>
        <p:grpSpPr>
          <a:xfrm>
            <a:off x="2953548" y="4412390"/>
            <a:ext cx="910327" cy="910327"/>
            <a:chOff x="2953376" y="4412444"/>
            <a:chExt cx="910376" cy="910376"/>
          </a:xfrm>
        </p:grpSpPr>
        <p:sp>
          <p:nvSpPr>
            <p:cNvPr id="25" name="PA_椭圆 24"/>
            <p:cNvSpPr/>
            <p:nvPr>
              <p:custDataLst>
                <p:tags r:id="rId2"/>
              </p:custDataLst>
            </p:nvPr>
          </p:nvSpPr>
          <p:spPr>
            <a:xfrm>
              <a:off x="2953376" y="4412444"/>
              <a:ext cx="910376" cy="9103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7" name="PA_文本框 20"/>
            <p:cNvSpPr txBox="1"/>
            <p:nvPr>
              <p:custDataLst>
                <p:tags r:id="rId3"/>
              </p:custDataLst>
            </p:nvPr>
          </p:nvSpPr>
          <p:spPr>
            <a:xfrm>
              <a:off x="3209781" y="4590633"/>
              <a:ext cx="397567" cy="5540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spc="400" dirty="0">
                  <a:solidFill>
                    <a:prstClr val="white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3600" spc="400" dirty="0">
                <a:solidFill>
                  <a:prstClr val="white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1" name="PA_组合 80"/>
          <p:cNvGrpSpPr/>
          <p:nvPr>
            <p:custDataLst>
              <p:tags r:id="rId4"/>
            </p:custDataLst>
          </p:nvPr>
        </p:nvGrpSpPr>
        <p:grpSpPr>
          <a:xfrm>
            <a:off x="4033609" y="2972443"/>
            <a:ext cx="910327" cy="910327"/>
            <a:chOff x="4033496" y="2972418"/>
            <a:chExt cx="910376" cy="910376"/>
          </a:xfrm>
        </p:grpSpPr>
        <p:sp>
          <p:nvSpPr>
            <p:cNvPr id="30" name="PA_椭圆 29"/>
            <p:cNvSpPr/>
            <p:nvPr>
              <p:custDataLst>
                <p:tags r:id="rId5"/>
              </p:custDataLst>
            </p:nvPr>
          </p:nvSpPr>
          <p:spPr>
            <a:xfrm>
              <a:off x="4033496" y="2972418"/>
              <a:ext cx="910376" cy="9103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2" name="PA_文本框 20"/>
            <p:cNvSpPr txBox="1"/>
            <p:nvPr>
              <p:custDataLst>
                <p:tags r:id="rId6"/>
              </p:custDataLst>
            </p:nvPr>
          </p:nvSpPr>
          <p:spPr>
            <a:xfrm>
              <a:off x="4298719" y="3152001"/>
              <a:ext cx="379932" cy="5540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dirty="0">
                  <a:solidFill>
                    <a:prstClr val="white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3600" dirty="0">
                <a:solidFill>
                  <a:prstClr val="white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2" name="PA_组合 81"/>
          <p:cNvGrpSpPr/>
          <p:nvPr>
            <p:custDataLst>
              <p:tags r:id="rId7"/>
            </p:custDataLst>
          </p:nvPr>
        </p:nvGrpSpPr>
        <p:grpSpPr>
          <a:xfrm>
            <a:off x="5628817" y="2361863"/>
            <a:ext cx="910327" cy="910327"/>
            <a:chOff x="5628792" y="2361805"/>
            <a:chExt cx="910376" cy="910376"/>
          </a:xfrm>
        </p:grpSpPr>
        <p:sp>
          <p:nvSpPr>
            <p:cNvPr id="27" name="PA_椭圆 26"/>
            <p:cNvSpPr/>
            <p:nvPr>
              <p:custDataLst>
                <p:tags r:id="rId8"/>
              </p:custDataLst>
            </p:nvPr>
          </p:nvSpPr>
          <p:spPr>
            <a:xfrm>
              <a:off x="5628792" y="2361805"/>
              <a:ext cx="910376" cy="9103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4" name="PA_文本框 20"/>
            <p:cNvSpPr txBox="1"/>
            <p:nvPr>
              <p:custDataLst>
                <p:tags r:id="rId9"/>
              </p:custDataLst>
            </p:nvPr>
          </p:nvSpPr>
          <p:spPr>
            <a:xfrm>
              <a:off x="5886000" y="2559728"/>
              <a:ext cx="395963" cy="5540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dirty="0">
                  <a:solidFill>
                    <a:prstClr val="white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3600" dirty="0">
                <a:solidFill>
                  <a:prstClr val="white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3" name="PA_组合 82"/>
          <p:cNvGrpSpPr/>
          <p:nvPr>
            <p:custDataLst>
              <p:tags r:id="rId10"/>
            </p:custDataLst>
          </p:nvPr>
        </p:nvGrpSpPr>
        <p:grpSpPr>
          <a:xfrm>
            <a:off x="7320069" y="2972443"/>
            <a:ext cx="910327" cy="910327"/>
            <a:chOff x="7320136" y="2972418"/>
            <a:chExt cx="910376" cy="910376"/>
          </a:xfrm>
        </p:grpSpPr>
        <p:sp>
          <p:nvSpPr>
            <p:cNvPr id="28" name="PA_椭圆 27"/>
            <p:cNvSpPr/>
            <p:nvPr>
              <p:custDataLst>
                <p:tags r:id="rId11"/>
              </p:custDataLst>
            </p:nvPr>
          </p:nvSpPr>
          <p:spPr>
            <a:xfrm>
              <a:off x="7320136" y="2972418"/>
              <a:ext cx="910376" cy="9103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5" name="PA_文本框 20"/>
            <p:cNvSpPr txBox="1"/>
            <p:nvPr>
              <p:custDataLst>
                <p:tags r:id="rId12"/>
              </p:custDataLst>
            </p:nvPr>
          </p:nvSpPr>
          <p:spPr>
            <a:xfrm>
              <a:off x="7586962" y="3152001"/>
              <a:ext cx="376726" cy="5540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dirty="0">
                  <a:solidFill>
                    <a:prstClr val="white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3600" dirty="0">
                <a:solidFill>
                  <a:prstClr val="white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4" name="PA_组合 83"/>
          <p:cNvGrpSpPr/>
          <p:nvPr>
            <p:custDataLst>
              <p:tags r:id="rId13"/>
            </p:custDataLst>
          </p:nvPr>
        </p:nvGrpSpPr>
        <p:grpSpPr>
          <a:xfrm>
            <a:off x="8256121" y="4462783"/>
            <a:ext cx="910327" cy="910327"/>
            <a:chOff x="8256240" y="4462840"/>
            <a:chExt cx="910376" cy="910376"/>
          </a:xfrm>
        </p:grpSpPr>
        <p:sp>
          <p:nvSpPr>
            <p:cNvPr id="29" name="PA_椭圆 28"/>
            <p:cNvSpPr/>
            <p:nvPr>
              <p:custDataLst>
                <p:tags r:id="rId14"/>
              </p:custDataLst>
            </p:nvPr>
          </p:nvSpPr>
          <p:spPr>
            <a:xfrm>
              <a:off x="8256240" y="4462840"/>
              <a:ext cx="910376" cy="9103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6" name="PA_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8516652" y="4651687"/>
              <a:ext cx="389551" cy="5540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dirty="0">
                  <a:solidFill>
                    <a:prstClr val="white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05</a:t>
              </a:r>
              <a:endParaRPr lang="zh-CN" altLang="en-US" sz="3600" dirty="0">
                <a:solidFill>
                  <a:prstClr val="white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67" name="PA_文本框 29"/>
          <p:cNvSpPr txBox="1"/>
          <p:nvPr>
            <p:custDataLst>
              <p:tags r:id="rId16"/>
            </p:custDataLst>
          </p:nvPr>
        </p:nvSpPr>
        <p:spPr>
          <a:xfrm>
            <a:off x="703187" y="4024112"/>
            <a:ext cx="2578770" cy="4954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4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14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68" name="PA_文本框 30"/>
          <p:cNvSpPr txBox="1"/>
          <p:nvPr>
            <p:custDataLst>
              <p:tags r:id="rId17"/>
            </p:custDataLst>
          </p:nvPr>
        </p:nvSpPr>
        <p:spPr>
          <a:xfrm>
            <a:off x="894999" y="4601227"/>
            <a:ext cx="1862732" cy="448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55" dirty="0">
                <a:solidFill>
                  <a:srgbClr val="0066B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标题文字</a:t>
            </a:r>
            <a:endParaRPr lang="zh-CN" altLang="en-US" sz="2655" dirty="0">
              <a:solidFill>
                <a:srgbClr val="0066B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70" name="PA_文本框 29"/>
          <p:cNvSpPr txBox="1"/>
          <p:nvPr>
            <p:custDataLst>
              <p:tags r:id="rId18"/>
            </p:custDataLst>
          </p:nvPr>
        </p:nvSpPr>
        <p:spPr>
          <a:xfrm>
            <a:off x="1668519" y="2213441"/>
            <a:ext cx="2629508" cy="4954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4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14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71" name="PA_文本框 30"/>
          <p:cNvSpPr txBox="1"/>
          <p:nvPr>
            <p:custDataLst>
              <p:tags r:id="rId19"/>
            </p:custDataLst>
          </p:nvPr>
        </p:nvSpPr>
        <p:spPr>
          <a:xfrm>
            <a:off x="1882428" y="2790556"/>
            <a:ext cx="1862732" cy="448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55" dirty="0">
                <a:solidFill>
                  <a:srgbClr val="0066B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标题文字</a:t>
            </a:r>
            <a:endParaRPr lang="zh-CN" altLang="en-US" sz="2655" dirty="0">
              <a:solidFill>
                <a:srgbClr val="0066B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74" name="PA_文本框 29"/>
          <p:cNvSpPr txBox="1"/>
          <p:nvPr>
            <p:custDataLst>
              <p:tags r:id="rId20"/>
            </p:custDataLst>
          </p:nvPr>
        </p:nvSpPr>
        <p:spPr>
          <a:xfrm>
            <a:off x="4950725" y="1088650"/>
            <a:ext cx="2629508" cy="4954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4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14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75" name="PA_文本框 30"/>
          <p:cNvSpPr txBox="1"/>
          <p:nvPr>
            <p:custDataLst>
              <p:tags r:id="rId21"/>
            </p:custDataLst>
          </p:nvPr>
        </p:nvSpPr>
        <p:spPr>
          <a:xfrm>
            <a:off x="5164634" y="1665765"/>
            <a:ext cx="1862732" cy="448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55" dirty="0">
                <a:solidFill>
                  <a:srgbClr val="0066B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标题文字</a:t>
            </a:r>
            <a:endParaRPr lang="zh-CN" altLang="en-US" sz="2655" dirty="0">
              <a:solidFill>
                <a:srgbClr val="0066B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76" name="PA_文本框 29"/>
          <p:cNvSpPr txBox="1"/>
          <p:nvPr>
            <p:custDataLst>
              <p:tags r:id="rId22"/>
            </p:custDataLst>
          </p:nvPr>
        </p:nvSpPr>
        <p:spPr>
          <a:xfrm>
            <a:off x="8107065" y="2213441"/>
            <a:ext cx="2629508" cy="4954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4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14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77" name="PA_文本框 30"/>
          <p:cNvSpPr txBox="1"/>
          <p:nvPr>
            <p:custDataLst>
              <p:tags r:id="rId23"/>
            </p:custDataLst>
          </p:nvPr>
        </p:nvSpPr>
        <p:spPr>
          <a:xfrm>
            <a:off x="8320975" y="2790556"/>
            <a:ext cx="1862732" cy="448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55" dirty="0">
                <a:solidFill>
                  <a:srgbClr val="0066B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标题文字</a:t>
            </a:r>
            <a:endParaRPr lang="zh-CN" altLang="en-US" sz="2655" dirty="0">
              <a:solidFill>
                <a:srgbClr val="0066B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78" name="PA_文本框 29"/>
          <p:cNvSpPr txBox="1"/>
          <p:nvPr>
            <p:custDataLst>
              <p:tags r:id="rId24"/>
            </p:custDataLst>
          </p:nvPr>
        </p:nvSpPr>
        <p:spPr>
          <a:xfrm>
            <a:off x="9264178" y="4024112"/>
            <a:ext cx="2578770" cy="4954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4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14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79" name="PA_文本框 30"/>
          <p:cNvSpPr txBox="1"/>
          <p:nvPr>
            <p:custDataLst>
              <p:tags r:id="rId25"/>
            </p:custDataLst>
          </p:nvPr>
        </p:nvSpPr>
        <p:spPr>
          <a:xfrm>
            <a:off x="9455989" y="4601227"/>
            <a:ext cx="1862732" cy="448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55" dirty="0">
                <a:solidFill>
                  <a:srgbClr val="0066B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标题文字</a:t>
            </a:r>
            <a:endParaRPr lang="zh-CN" altLang="en-US" sz="2655" dirty="0">
              <a:solidFill>
                <a:srgbClr val="0066B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53" name="PA_任意多边形 52"/>
          <p:cNvSpPr/>
          <p:nvPr>
            <p:custDataLst>
              <p:tags r:id="rId26"/>
            </p:custDataLst>
          </p:nvPr>
        </p:nvSpPr>
        <p:spPr bwMode="auto">
          <a:xfrm>
            <a:off x="4540774" y="3595199"/>
            <a:ext cx="3067311" cy="3289601"/>
          </a:xfrm>
          <a:custGeom>
            <a:avLst/>
            <a:gdLst>
              <a:gd name="connsiteX0" fmla="*/ 2273319 w 4114465"/>
              <a:gd name="connsiteY0" fmla="*/ 3058 h 4412641"/>
              <a:gd name="connsiteX1" fmla="*/ 2468913 w 4114465"/>
              <a:gd name="connsiteY1" fmla="*/ 540587 h 4412641"/>
              <a:gd name="connsiteX2" fmla="*/ 2378639 w 4114465"/>
              <a:gd name="connsiteY2" fmla="*/ 1536705 h 4412641"/>
              <a:gd name="connsiteX3" fmla="*/ 2574233 w 4114465"/>
              <a:gd name="connsiteY3" fmla="*/ 1585572 h 4412641"/>
              <a:gd name="connsiteX4" fmla="*/ 2837533 w 4114465"/>
              <a:gd name="connsiteY4" fmla="*/ 1025490 h 4412641"/>
              <a:gd name="connsiteX5" fmla="*/ 3311472 w 4114465"/>
              <a:gd name="connsiteY5" fmla="*/ 514274 h 4412641"/>
              <a:gd name="connsiteX6" fmla="*/ 3247528 w 4114465"/>
              <a:gd name="connsiteY6" fmla="*/ 1228472 h 4412641"/>
              <a:gd name="connsiteX7" fmla="*/ 2999274 w 4114465"/>
              <a:gd name="connsiteY7" fmla="*/ 1762242 h 4412641"/>
              <a:gd name="connsiteX8" fmla="*/ 3206152 w 4114465"/>
              <a:gd name="connsiteY8" fmla="*/ 1984019 h 4412641"/>
              <a:gd name="connsiteX9" fmla="*/ 3582294 w 4114465"/>
              <a:gd name="connsiteY9" fmla="*/ 1660750 h 4412641"/>
              <a:gd name="connsiteX10" fmla="*/ 4052472 w 4114465"/>
              <a:gd name="connsiteY10" fmla="*/ 1397625 h 4412641"/>
              <a:gd name="connsiteX11" fmla="*/ 3691376 w 4114465"/>
              <a:gd name="connsiteY11" fmla="*/ 2104305 h 4412641"/>
              <a:gd name="connsiteX12" fmla="*/ 3315233 w 4114465"/>
              <a:gd name="connsiteY12" fmla="*/ 3092906 h 4412641"/>
              <a:gd name="connsiteX13" fmla="*/ 3054593 w 4114465"/>
              <a:gd name="connsiteY13" fmla="*/ 3765485 h 4412641"/>
              <a:gd name="connsiteX14" fmla="*/ 3051010 w 4114465"/>
              <a:gd name="connsiteY14" fmla="*/ 3769741 h 4412641"/>
              <a:gd name="connsiteX15" fmla="*/ 3051516 w 4114465"/>
              <a:gd name="connsiteY15" fmla="*/ 3769703 h 4412641"/>
              <a:gd name="connsiteX16" fmla="*/ 3066551 w 4114465"/>
              <a:gd name="connsiteY16" fmla="*/ 4412641 h 4412641"/>
              <a:gd name="connsiteX17" fmla="*/ 1773527 w 4114465"/>
              <a:gd name="connsiteY17" fmla="*/ 4412641 h 4412641"/>
              <a:gd name="connsiteX18" fmla="*/ 1455322 w 4114465"/>
              <a:gd name="connsiteY18" fmla="*/ 4021380 h 4412641"/>
              <a:gd name="connsiteX19" fmla="*/ 1349499 w 4114465"/>
              <a:gd name="connsiteY19" fmla="*/ 3942923 h 4412641"/>
              <a:gd name="connsiteX20" fmla="*/ 1344471 w 4114465"/>
              <a:gd name="connsiteY20" fmla="*/ 3939882 h 4412641"/>
              <a:gd name="connsiteX21" fmla="*/ 1336849 w 4114465"/>
              <a:gd name="connsiteY21" fmla="*/ 3933544 h 4412641"/>
              <a:gd name="connsiteX22" fmla="*/ 1318713 w 4114465"/>
              <a:gd name="connsiteY22" fmla="*/ 3920098 h 4412641"/>
              <a:gd name="connsiteX23" fmla="*/ 1320637 w 4114465"/>
              <a:gd name="connsiteY23" fmla="*/ 3920084 h 4412641"/>
              <a:gd name="connsiteX24" fmla="*/ 1320661 w 4114465"/>
              <a:gd name="connsiteY24" fmla="*/ 3920083 h 4412641"/>
              <a:gd name="connsiteX25" fmla="*/ 1242572 w 4114465"/>
              <a:gd name="connsiteY25" fmla="*/ 3855149 h 4412641"/>
              <a:gd name="connsiteX26" fmla="*/ 151877 w 4114465"/>
              <a:gd name="connsiteY26" fmla="*/ 2653111 h 4412641"/>
              <a:gd name="connsiteX27" fmla="*/ 373801 w 4114465"/>
              <a:gd name="connsiteY27" fmla="*/ 2209556 h 4412641"/>
              <a:gd name="connsiteX28" fmla="*/ 1148654 w 4114465"/>
              <a:gd name="connsiteY28" fmla="*/ 2784673 h 4412641"/>
              <a:gd name="connsiteX29" fmla="*/ 1468375 w 4114465"/>
              <a:gd name="connsiteY29" fmla="*/ 3224469 h 4412641"/>
              <a:gd name="connsiteX30" fmla="*/ 1776812 w 4114465"/>
              <a:gd name="connsiteY30" fmla="*/ 3562774 h 4412641"/>
              <a:gd name="connsiteX31" fmla="*/ 1983690 w 4114465"/>
              <a:gd name="connsiteY31" fmla="*/ 3807105 h 4412641"/>
              <a:gd name="connsiteX32" fmla="*/ 1938553 w 4114465"/>
              <a:gd name="connsiteY32" fmla="*/ 3589086 h 4412641"/>
              <a:gd name="connsiteX33" fmla="*/ 1897177 w 4114465"/>
              <a:gd name="connsiteY33" fmla="*/ 3453765 h 4412641"/>
              <a:gd name="connsiteX34" fmla="*/ 2006258 w 4114465"/>
              <a:gd name="connsiteY34" fmla="*/ 3393622 h 4412641"/>
              <a:gd name="connsiteX35" fmla="*/ 2134147 w 4114465"/>
              <a:gd name="connsiteY35" fmla="*/ 3574051 h 4412641"/>
              <a:gd name="connsiteX36" fmla="*/ 2359832 w 4114465"/>
              <a:gd name="connsiteY36" fmla="*/ 3761998 h 4412641"/>
              <a:gd name="connsiteX37" fmla="*/ 2262035 w 4114465"/>
              <a:gd name="connsiteY37" fmla="*/ 3465041 h 4412641"/>
              <a:gd name="connsiteX38" fmla="*/ 2149192 w 4114465"/>
              <a:gd name="connsiteY38" fmla="*/ 3273335 h 4412641"/>
              <a:gd name="connsiteX39" fmla="*/ 2224421 w 4114465"/>
              <a:gd name="connsiteY39" fmla="*/ 3201916 h 4412641"/>
              <a:gd name="connsiteX40" fmla="*/ 2517812 w 4114465"/>
              <a:gd name="connsiteY40" fmla="*/ 3404898 h 4412641"/>
              <a:gd name="connsiteX41" fmla="*/ 2766066 w 4114465"/>
              <a:gd name="connsiteY41" fmla="*/ 3442488 h 4412641"/>
              <a:gd name="connsiteX42" fmla="*/ 2593040 w 4114465"/>
              <a:gd name="connsiteY42" fmla="*/ 3231987 h 4412641"/>
              <a:gd name="connsiteX43" fmla="*/ 2307172 w 4114465"/>
              <a:gd name="connsiteY43" fmla="*/ 3032763 h 4412641"/>
              <a:gd name="connsiteX44" fmla="*/ 2344786 w 4114465"/>
              <a:gd name="connsiteY44" fmla="*/ 2935031 h 4412641"/>
              <a:gd name="connsiteX45" fmla="*/ 2608086 w 4114465"/>
              <a:gd name="connsiteY45" fmla="*/ 2987656 h 4412641"/>
              <a:gd name="connsiteX46" fmla="*/ 2852578 w 4114465"/>
              <a:gd name="connsiteY46" fmla="*/ 2938790 h 4412641"/>
              <a:gd name="connsiteX47" fmla="*/ 2502766 w 4114465"/>
              <a:gd name="connsiteY47" fmla="*/ 2765879 h 4412641"/>
              <a:gd name="connsiteX48" fmla="*/ 2145431 w 4114465"/>
              <a:gd name="connsiteY48" fmla="*/ 2656869 h 4412641"/>
              <a:gd name="connsiteX49" fmla="*/ 2036350 w 4114465"/>
              <a:gd name="connsiteY49" fmla="*/ 2487717 h 4412641"/>
              <a:gd name="connsiteX50" fmla="*/ 2352309 w 4114465"/>
              <a:gd name="connsiteY50" fmla="*/ 2446369 h 4412641"/>
              <a:gd name="connsiteX51" fmla="*/ 2299649 w 4114465"/>
              <a:gd name="connsiteY51" fmla="*/ 2262181 h 4412641"/>
              <a:gd name="connsiteX52" fmla="*/ 1863324 w 4114465"/>
              <a:gd name="connsiteY52" fmla="*/ 2288493 h 4412641"/>
              <a:gd name="connsiteX53" fmla="*/ 1543603 w 4114465"/>
              <a:gd name="connsiteY53" fmla="*/ 2262181 h 4412641"/>
              <a:gd name="connsiteX54" fmla="*/ 1231405 w 4114465"/>
              <a:gd name="connsiteY54" fmla="*/ 1923876 h 4412641"/>
              <a:gd name="connsiteX55" fmla="*/ 1024527 w 4114465"/>
              <a:gd name="connsiteY55" fmla="*/ 1033008 h 4412641"/>
              <a:gd name="connsiteX56" fmla="*/ 1077187 w 4114465"/>
              <a:gd name="connsiteY56" fmla="*/ 393988 h 4412641"/>
              <a:gd name="connsiteX57" fmla="*/ 1457091 w 4114465"/>
              <a:gd name="connsiteY57" fmla="*/ 833784 h 4412641"/>
              <a:gd name="connsiteX58" fmla="*/ 1645162 w 4114465"/>
              <a:gd name="connsiteY58" fmla="*/ 1506634 h 4412641"/>
              <a:gd name="connsiteX59" fmla="*/ 1855802 w 4114465"/>
              <a:gd name="connsiteY59" fmla="*/ 1547982 h 4412641"/>
              <a:gd name="connsiteX60" fmla="*/ 1976167 w 4114465"/>
              <a:gd name="connsiteY60" fmla="*/ 510515 h 4412641"/>
              <a:gd name="connsiteX61" fmla="*/ 2273319 w 4114465"/>
              <a:gd name="connsiteY61" fmla="*/ 3058 h 4412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114465" h="4412641">
                <a:moveTo>
                  <a:pt x="2273319" y="3058"/>
                </a:moveTo>
                <a:cubicBezTo>
                  <a:pt x="2499005" y="36889"/>
                  <a:pt x="2495243" y="251148"/>
                  <a:pt x="2468913" y="540587"/>
                </a:cubicBezTo>
                <a:cubicBezTo>
                  <a:pt x="2435061" y="905204"/>
                  <a:pt x="2401208" y="1160812"/>
                  <a:pt x="2378639" y="1536705"/>
                </a:cubicBezTo>
                <a:cubicBezTo>
                  <a:pt x="2359832" y="1912599"/>
                  <a:pt x="2442583" y="1799831"/>
                  <a:pt x="2574233" y="1585572"/>
                </a:cubicBezTo>
                <a:cubicBezTo>
                  <a:pt x="2705883" y="1371312"/>
                  <a:pt x="2694599" y="1341241"/>
                  <a:pt x="2837533" y="1025490"/>
                </a:cubicBezTo>
                <a:cubicBezTo>
                  <a:pt x="2976705" y="713498"/>
                  <a:pt x="3059457" y="367675"/>
                  <a:pt x="3311472" y="514274"/>
                </a:cubicBezTo>
                <a:cubicBezTo>
                  <a:pt x="3563487" y="664632"/>
                  <a:pt x="3371655" y="961588"/>
                  <a:pt x="3247528" y="1228472"/>
                </a:cubicBezTo>
                <a:cubicBezTo>
                  <a:pt x="3123401" y="1495357"/>
                  <a:pt x="3108355" y="1517911"/>
                  <a:pt x="2999274" y="1762242"/>
                </a:cubicBezTo>
                <a:cubicBezTo>
                  <a:pt x="2882670" y="2017850"/>
                  <a:pt x="2961660" y="2187002"/>
                  <a:pt x="3206152" y="1984019"/>
                </a:cubicBezTo>
                <a:cubicBezTo>
                  <a:pt x="3424315" y="1799831"/>
                  <a:pt x="3416792" y="1811108"/>
                  <a:pt x="3582294" y="1660750"/>
                </a:cubicBezTo>
                <a:cubicBezTo>
                  <a:pt x="3747797" y="1514152"/>
                  <a:pt x="3947152" y="1288615"/>
                  <a:pt x="4052472" y="1397625"/>
                </a:cubicBezTo>
                <a:cubicBezTo>
                  <a:pt x="4255589" y="1608125"/>
                  <a:pt x="3913300" y="1882528"/>
                  <a:pt x="3691376" y="2104305"/>
                </a:cubicBezTo>
                <a:cubicBezTo>
                  <a:pt x="3469452" y="2322324"/>
                  <a:pt x="3371655" y="2630557"/>
                  <a:pt x="3315233" y="3092906"/>
                </a:cubicBezTo>
                <a:cubicBezTo>
                  <a:pt x="3285612" y="3333948"/>
                  <a:pt x="3199922" y="3572876"/>
                  <a:pt x="3054593" y="3765485"/>
                </a:cubicBezTo>
                <a:lnTo>
                  <a:pt x="3051010" y="3769741"/>
                </a:lnTo>
                <a:lnTo>
                  <a:pt x="3051516" y="3769703"/>
                </a:lnTo>
                <a:cubicBezTo>
                  <a:pt x="2953787" y="3968976"/>
                  <a:pt x="3028963" y="4281046"/>
                  <a:pt x="3066551" y="4412641"/>
                </a:cubicBezTo>
                <a:cubicBezTo>
                  <a:pt x="3066551" y="4412641"/>
                  <a:pt x="3066551" y="4412641"/>
                  <a:pt x="1773527" y="4412641"/>
                </a:cubicBezTo>
                <a:cubicBezTo>
                  <a:pt x="1725603" y="4229348"/>
                  <a:pt x="1593105" y="4122191"/>
                  <a:pt x="1455322" y="4021380"/>
                </a:cubicBezTo>
                <a:lnTo>
                  <a:pt x="1349499" y="3942923"/>
                </a:lnTo>
                <a:lnTo>
                  <a:pt x="1344471" y="3939882"/>
                </a:lnTo>
                <a:lnTo>
                  <a:pt x="1336849" y="3933544"/>
                </a:lnTo>
                <a:lnTo>
                  <a:pt x="1318713" y="3920098"/>
                </a:lnTo>
                <a:cubicBezTo>
                  <a:pt x="1318713" y="3920098"/>
                  <a:pt x="1318713" y="3920098"/>
                  <a:pt x="1320637" y="3920084"/>
                </a:cubicBezTo>
                <a:lnTo>
                  <a:pt x="1320661" y="3920083"/>
                </a:lnTo>
                <a:lnTo>
                  <a:pt x="1242572" y="3855149"/>
                </a:lnTo>
                <a:cubicBezTo>
                  <a:pt x="876891" y="3500986"/>
                  <a:pt x="975628" y="2974500"/>
                  <a:pt x="151877" y="2653111"/>
                </a:cubicBezTo>
                <a:cubicBezTo>
                  <a:pt x="-194174" y="2517789"/>
                  <a:pt x="125547" y="2239627"/>
                  <a:pt x="373801" y="2209556"/>
                </a:cubicBezTo>
                <a:cubicBezTo>
                  <a:pt x="768750" y="2153172"/>
                  <a:pt x="1035811" y="2468922"/>
                  <a:pt x="1148654" y="2784673"/>
                </a:cubicBezTo>
                <a:cubicBezTo>
                  <a:pt x="1231405" y="3013969"/>
                  <a:pt x="1310395" y="3138014"/>
                  <a:pt x="1468375" y="3224469"/>
                </a:cubicBezTo>
                <a:cubicBezTo>
                  <a:pt x="1633878" y="3318443"/>
                  <a:pt x="1727913" y="3442488"/>
                  <a:pt x="1776812" y="3562774"/>
                </a:cubicBezTo>
                <a:cubicBezTo>
                  <a:pt x="1825710" y="3679301"/>
                  <a:pt x="1889654" y="3814623"/>
                  <a:pt x="1983690" y="3807105"/>
                </a:cubicBezTo>
                <a:cubicBezTo>
                  <a:pt x="2066441" y="3799587"/>
                  <a:pt x="1968644" y="3675542"/>
                  <a:pt x="1938553" y="3589086"/>
                </a:cubicBezTo>
                <a:cubicBezTo>
                  <a:pt x="1908461" y="3506390"/>
                  <a:pt x="1934791" y="3566533"/>
                  <a:pt x="1897177" y="3453765"/>
                </a:cubicBezTo>
                <a:cubicBezTo>
                  <a:pt x="1863324" y="3344755"/>
                  <a:pt x="1934791" y="3310925"/>
                  <a:pt x="2006258" y="3393622"/>
                </a:cubicBezTo>
                <a:cubicBezTo>
                  <a:pt x="2070203" y="3465041"/>
                  <a:pt x="2085248" y="3480077"/>
                  <a:pt x="2134147" y="3574051"/>
                </a:cubicBezTo>
                <a:cubicBezTo>
                  <a:pt x="2194330" y="3679301"/>
                  <a:pt x="2280842" y="3807105"/>
                  <a:pt x="2359832" y="3761998"/>
                </a:cubicBezTo>
                <a:cubicBezTo>
                  <a:pt x="2450106" y="3713131"/>
                  <a:pt x="2329741" y="3570292"/>
                  <a:pt x="2262035" y="3465041"/>
                </a:cubicBezTo>
                <a:cubicBezTo>
                  <a:pt x="2205614" y="3374827"/>
                  <a:pt x="2186807" y="3367309"/>
                  <a:pt x="2149192" y="3273335"/>
                </a:cubicBezTo>
                <a:cubicBezTo>
                  <a:pt x="2107817" y="3175603"/>
                  <a:pt x="2149192" y="3168085"/>
                  <a:pt x="2224421" y="3201916"/>
                </a:cubicBezTo>
                <a:cubicBezTo>
                  <a:pt x="2363594" y="3269577"/>
                  <a:pt x="2401208" y="3337237"/>
                  <a:pt x="2517812" y="3404898"/>
                </a:cubicBezTo>
                <a:cubicBezTo>
                  <a:pt x="2630655" y="3472559"/>
                  <a:pt x="2724690" y="3502631"/>
                  <a:pt x="2766066" y="3442488"/>
                </a:cubicBezTo>
                <a:cubicBezTo>
                  <a:pt x="2811203" y="3374827"/>
                  <a:pt x="2709644" y="3310925"/>
                  <a:pt x="2593040" y="3231987"/>
                </a:cubicBezTo>
                <a:cubicBezTo>
                  <a:pt x="2487720" y="3164326"/>
                  <a:pt x="2404969" y="3115460"/>
                  <a:pt x="2307172" y="3032763"/>
                </a:cubicBezTo>
                <a:cubicBezTo>
                  <a:pt x="2220659" y="2961344"/>
                  <a:pt x="2307172" y="2927513"/>
                  <a:pt x="2344786" y="2935031"/>
                </a:cubicBezTo>
                <a:cubicBezTo>
                  <a:pt x="2446345" y="2957585"/>
                  <a:pt x="2510289" y="2968861"/>
                  <a:pt x="2608086" y="2987656"/>
                </a:cubicBezTo>
                <a:cubicBezTo>
                  <a:pt x="2705883" y="3010210"/>
                  <a:pt x="2852578" y="3021487"/>
                  <a:pt x="2852578" y="2938790"/>
                </a:cubicBezTo>
                <a:cubicBezTo>
                  <a:pt x="2852578" y="2848575"/>
                  <a:pt x="2679553" y="2795950"/>
                  <a:pt x="2502766" y="2765879"/>
                </a:cubicBezTo>
                <a:cubicBezTo>
                  <a:pt x="2382401" y="2743325"/>
                  <a:pt x="2318456" y="2743325"/>
                  <a:pt x="2145431" y="2656869"/>
                </a:cubicBezTo>
                <a:cubicBezTo>
                  <a:pt x="2089010" y="2626798"/>
                  <a:pt x="1957360" y="2547860"/>
                  <a:pt x="2036350" y="2487717"/>
                </a:cubicBezTo>
                <a:cubicBezTo>
                  <a:pt x="2096533" y="2442610"/>
                  <a:pt x="2216898" y="2514030"/>
                  <a:pt x="2352309" y="2446369"/>
                </a:cubicBezTo>
                <a:cubicBezTo>
                  <a:pt x="2457629" y="2389985"/>
                  <a:pt x="2544142" y="2171966"/>
                  <a:pt x="2299649" y="2262181"/>
                </a:cubicBezTo>
                <a:cubicBezTo>
                  <a:pt x="2149192" y="2318565"/>
                  <a:pt x="2006258" y="2337360"/>
                  <a:pt x="1863324" y="2288493"/>
                </a:cubicBezTo>
                <a:cubicBezTo>
                  <a:pt x="1784335" y="2258422"/>
                  <a:pt x="1709106" y="2250904"/>
                  <a:pt x="1543603" y="2262181"/>
                </a:cubicBezTo>
                <a:cubicBezTo>
                  <a:pt x="1385624" y="2269699"/>
                  <a:pt x="1287826" y="2153172"/>
                  <a:pt x="1231405" y="1923876"/>
                </a:cubicBezTo>
                <a:cubicBezTo>
                  <a:pt x="1114801" y="1457768"/>
                  <a:pt x="1095994" y="1322446"/>
                  <a:pt x="1024527" y="1033008"/>
                </a:cubicBezTo>
                <a:cubicBezTo>
                  <a:pt x="945537" y="709739"/>
                  <a:pt x="862786" y="480444"/>
                  <a:pt x="1077187" y="393988"/>
                </a:cubicBezTo>
                <a:cubicBezTo>
                  <a:pt x="1340487" y="292497"/>
                  <a:pt x="1419477" y="653355"/>
                  <a:pt x="1457091" y="833784"/>
                </a:cubicBezTo>
                <a:cubicBezTo>
                  <a:pt x="1490944" y="1014213"/>
                  <a:pt x="1554888" y="1269821"/>
                  <a:pt x="1645162" y="1506634"/>
                </a:cubicBezTo>
                <a:cubicBezTo>
                  <a:pt x="1739197" y="1743447"/>
                  <a:pt x="1806903" y="1807349"/>
                  <a:pt x="1855802" y="1547982"/>
                </a:cubicBezTo>
                <a:cubicBezTo>
                  <a:pt x="1904700" y="1284857"/>
                  <a:pt x="1946076" y="848820"/>
                  <a:pt x="1976167" y="510515"/>
                </a:cubicBezTo>
                <a:cubicBezTo>
                  <a:pt x="2002497" y="221077"/>
                  <a:pt x="2047634" y="-30772"/>
                  <a:pt x="2273319" y="30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35" tIns="45718" rIns="91435" bIns="45718" numCol="1" anchor="t" anchorCtr="0" compatLnSpc="1">
            <a:no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96553" y="203377"/>
            <a:ext cx="162551" cy="609566"/>
            <a:chOff x="1717040" y="589280"/>
            <a:chExt cx="162560" cy="609600"/>
          </a:xfrm>
          <a:solidFill>
            <a:schemeClr val="accent2"/>
          </a:solidFill>
        </p:grpSpPr>
        <p:sp>
          <p:nvSpPr>
            <p:cNvPr id="32" name="圆角矩形 31"/>
            <p:cNvSpPr/>
            <p:nvPr/>
          </p:nvSpPr>
          <p:spPr>
            <a:xfrm>
              <a:off x="1717040" y="58928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717040" y="812800"/>
              <a:ext cx="162560" cy="1625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1717040" y="103632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725350" y="246565"/>
            <a:ext cx="4576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标题文字</a:t>
            </a:r>
            <a:r>
              <a:rPr lang="en-US" altLang="zh-CN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/</a:t>
            </a:r>
            <a:r>
              <a:rPr lang="en-US" altLang="zh-CN" sz="24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 HEADLINE</a:t>
            </a:r>
            <a:endParaRPr lang="zh-CN" altLang="en-US" sz="2400" dirty="0">
              <a:solidFill>
                <a:prstClr val="black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">
        <p14:flip dir="r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23997 0.28889 " pathEditMode="relative" rAng="0" ptsTypes="AA">
                                      <p:cBhvr>
                                        <p:cTn id="13" dur="65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2" y="144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04167E-6 1.48148E-6 L 0.15143 0.50023 " pathEditMode="relative" rAng="0" ptsTypes="AA">
                                      <p:cBhvr>
                                        <p:cTn id="17" dur="65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5" y="250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66667E-6 1.85185E-6 L 0.02057 0.58935 " pathEditMode="relative" rAng="0" ptsTypes="AA">
                                      <p:cBhvr>
                                        <p:cTn id="21" dur="65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2946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4.16667E-7 1.48148E-6 L -0.11823 0.50023 " pathEditMode="relative" rAng="0" ptsTypes="AA">
                                      <p:cBhvr>
                                        <p:cTn id="25" dur="65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250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3.125E-6 3.7037E-7 L -0.19414 0.28426 " pathEditMode="relative" rAng="0" ptsTypes="AA">
                                      <p:cBhvr>
                                        <p:cTn id="29" dur="65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70" grpId="0"/>
      <p:bldP spid="71" grpId="0"/>
      <p:bldP spid="74" grpId="0"/>
      <p:bldP spid="75" grpId="0"/>
      <p:bldP spid="76" grpId="0"/>
      <p:bldP spid="77" grpId="0"/>
      <p:bldP spid="78" grpId="0"/>
      <p:bldP spid="79" grpId="0"/>
      <p:bldP spid="5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A_文本框 30"/>
          <p:cNvSpPr txBox="1"/>
          <p:nvPr>
            <p:custDataLst>
              <p:tags r:id="rId1"/>
            </p:custDataLst>
          </p:nvPr>
        </p:nvSpPr>
        <p:spPr>
          <a:xfrm>
            <a:off x="691108" y="3636051"/>
            <a:ext cx="2282923" cy="448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55" b="1" dirty="0">
                <a:solidFill>
                  <a:srgbClr val="0066B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2655" b="1" dirty="0">
              <a:solidFill>
                <a:srgbClr val="0066B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31" name="PA_文本框 30"/>
          <p:cNvSpPr txBox="1"/>
          <p:nvPr>
            <p:custDataLst>
              <p:tags r:id="rId2"/>
            </p:custDataLst>
          </p:nvPr>
        </p:nvSpPr>
        <p:spPr>
          <a:xfrm>
            <a:off x="2340443" y="1609122"/>
            <a:ext cx="2159630" cy="448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55" b="1" dirty="0">
                <a:solidFill>
                  <a:srgbClr val="0066B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2655" b="1" dirty="0">
              <a:solidFill>
                <a:srgbClr val="0066B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33" name="PA_文本框 30"/>
          <p:cNvSpPr txBox="1"/>
          <p:nvPr>
            <p:custDataLst>
              <p:tags r:id="rId3"/>
            </p:custDataLst>
          </p:nvPr>
        </p:nvSpPr>
        <p:spPr>
          <a:xfrm>
            <a:off x="6780691" y="1609122"/>
            <a:ext cx="2260741" cy="448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55" b="1" dirty="0">
                <a:solidFill>
                  <a:srgbClr val="0066B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2655" b="1" dirty="0">
              <a:solidFill>
                <a:srgbClr val="0066B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35" name="PA_文本框 30"/>
          <p:cNvSpPr txBox="1"/>
          <p:nvPr>
            <p:custDataLst>
              <p:tags r:id="rId4"/>
            </p:custDataLst>
          </p:nvPr>
        </p:nvSpPr>
        <p:spPr>
          <a:xfrm>
            <a:off x="8899644" y="3636051"/>
            <a:ext cx="2150994" cy="448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55" b="1" dirty="0">
                <a:solidFill>
                  <a:srgbClr val="0066B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2655" b="1" dirty="0">
              <a:solidFill>
                <a:srgbClr val="0066B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623824" y="3084532"/>
            <a:ext cx="4986065" cy="3773280"/>
            <a:chOff x="3822002" y="3253019"/>
            <a:chExt cx="5258740" cy="3979631"/>
          </a:xfrm>
        </p:grpSpPr>
        <p:sp>
          <p:nvSpPr>
            <p:cNvPr id="22" name="PA_任意多边形 12"/>
            <p:cNvSpPr/>
            <p:nvPr>
              <p:custDataLst>
                <p:tags r:id="rId5"/>
              </p:custDataLst>
            </p:nvPr>
          </p:nvSpPr>
          <p:spPr bwMode="auto">
            <a:xfrm>
              <a:off x="3822002" y="4364704"/>
              <a:ext cx="2040880" cy="2867946"/>
            </a:xfrm>
            <a:custGeom>
              <a:avLst/>
              <a:gdLst>
                <a:gd name="T0" fmla="*/ 2757 w 2757"/>
                <a:gd name="T1" fmla="*/ 3864 h 3864"/>
                <a:gd name="T2" fmla="*/ 2757 w 2757"/>
                <a:gd name="T3" fmla="*/ 3056 h 3864"/>
                <a:gd name="T4" fmla="*/ 1462 w 2757"/>
                <a:gd name="T5" fmla="*/ 661 h 3864"/>
                <a:gd name="T6" fmla="*/ 722 w 2757"/>
                <a:gd name="T7" fmla="*/ 202 h 3864"/>
                <a:gd name="T8" fmla="*/ 805 w 2757"/>
                <a:gd name="T9" fmla="*/ 67 h 3864"/>
                <a:gd name="T10" fmla="*/ 759 w 2757"/>
                <a:gd name="T11" fmla="*/ 2 h 3864"/>
                <a:gd name="T12" fmla="*/ 51 w 2757"/>
                <a:gd name="T13" fmla="*/ 34 h 3864"/>
                <a:gd name="T14" fmla="*/ 12 w 2757"/>
                <a:gd name="T15" fmla="*/ 97 h 3864"/>
                <a:gd name="T16" fmla="*/ 307 w 2757"/>
                <a:gd name="T17" fmla="*/ 737 h 3864"/>
                <a:gd name="T18" fmla="*/ 384 w 2757"/>
                <a:gd name="T19" fmla="*/ 752 h 3864"/>
                <a:gd name="T20" fmla="*/ 480 w 2757"/>
                <a:gd name="T21" fmla="*/ 595 h 3864"/>
                <a:gd name="T22" fmla="*/ 1161 w 2757"/>
                <a:gd name="T23" fmla="*/ 1018 h 3864"/>
                <a:gd name="T24" fmla="*/ 2295 w 2757"/>
                <a:gd name="T25" fmla="*/ 3002 h 3864"/>
                <a:gd name="T26" fmla="*/ 2295 w 2757"/>
                <a:gd name="T27" fmla="*/ 3864 h 3864"/>
                <a:gd name="T28" fmla="*/ 2757 w 2757"/>
                <a:gd name="T29" fmla="*/ 3864 h 3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57" h="3864">
                  <a:moveTo>
                    <a:pt x="2757" y="3864"/>
                  </a:moveTo>
                  <a:lnTo>
                    <a:pt x="2757" y="3056"/>
                  </a:lnTo>
                  <a:cubicBezTo>
                    <a:pt x="2757" y="2031"/>
                    <a:pt x="2444" y="1270"/>
                    <a:pt x="1462" y="661"/>
                  </a:cubicBezTo>
                  <a:lnTo>
                    <a:pt x="722" y="202"/>
                  </a:lnTo>
                  <a:lnTo>
                    <a:pt x="805" y="67"/>
                  </a:lnTo>
                  <a:cubicBezTo>
                    <a:pt x="825" y="36"/>
                    <a:pt x="802" y="0"/>
                    <a:pt x="759" y="2"/>
                  </a:cubicBezTo>
                  <a:lnTo>
                    <a:pt x="51" y="34"/>
                  </a:lnTo>
                  <a:cubicBezTo>
                    <a:pt x="22" y="35"/>
                    <a:pt x="0" y="71"/>
                    <a:pt x="12" y="97"/>
                  </a:cubicBezTo>
                  <a:lnTo>
                    <a:pt x="307" y="737"/>
                  </a:lnTo>
                  <a:cubicBezTo>
                    <a:pt x="322" y="770"/>
                    <a:pt x="364" y="785"/>
                    <a:pt x="384" y="752"/>
                  </a:cubicBezTo>
                  <a:lnTo>
                    <a:pt x="480" y="595"/>
                  </a:lnTo>
                  <a:lnTo>
                    <a:pt x="1161" y="1018"/>
                  </a:lnTo>
                  <a:cubicBezTo>
                    <a:pt x="1976" y="1522"/>
                    <a:pt x="2295" y="2037"/>
                    <a:pt x="2295" y="3002"/>
                  </a:cubicBezTo>
                  <a:lnTo>
                    <a:pt x="2295" y="3864"/>
                  </a:lnTo>
                  <a:lnTo>
                    <a:pt x="2757" y="3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35" tIns="45718" rIns="91435" bIns="45718" numCol="1" anchor="t" anchorCtr="0" compatLnSpc="1"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" name="PA_任意多边形 13"/>
            <p:cNvSpPr/>
            <p:nvPr>
              <p:custDataLst>
                <p:tags r:id="rId6"/>
              </p:custDataLst>
            </p:nvPr>
          </p:nvSpPr>
          <p:spPr bwMode="auto">
            <a:xfrm>
              <a:off x="5074322" y="3253019"/>
              <a:ext cx="1282456" cy="3979631"/>
            </a:xfrm>
            <a:custGeom>
              <a:avLst/>
              <a:gdLst>
                <a:gd name="T0" fmla="*/ 1270 w 1732"/>
                <a:gd name="T1" fmla="*/ 5362 h 5362"/>
                <a:gd name="T2" fmla="*/ 1732 w 1732"/>
                <a:gd name="T3" fmla="*/ 5362 h 5362"/>
                <a:gd name="T4" fmla="*/ 1732 w 1732"/>
                <a:gd name="T5" fmla="*/ 4676 h 5362"/>
                <a:gd name="T6" fmla="*/ 1128 w 1732"/>
                <a:gd name="T7" fmla="*/ 1513 h 5362"/>
                <a:gd name="T8" fmla="*/ 647 w 1732"/>
                <a:gd name="T9" fmla="*/ 526 h 5362"/>
                <a:gd name="T10" fmla="*/ 791 w 1732"/>
                <a:gd name="T11" fmla="*/ 459 h 5362"/>
                <a:gd name="T12" fmla="*/ 789 w 1732"/>
                <a:gd name="T13" fmla="*/ 379 h 5362"/>
                <a:gd name="T14" fmla="*/ 181 w 1732"/>
                <a:gd name="T15" fmla="*/ 14 h 5362"/>
                <a:gd name="T16" fmla="*/ 114 w 1732"/>
                <a:gd name="T17" fmla="*/ 45 h 5362"/>
                <a:gd name="T18" fmla="*/ 5 w 1732"/>
                <a:gd name="T19" fmla="*/ 742 h 5362"/>
                <a:gd name="T20" fmla="*/ 61 w 1732"/>
                <a:gd name="T21" fmla="*/ 797 h 5362"/>
                <a:gd name="T22" fmla="*/ 227 w 1732"/>
                <a:gd name="T23" fmla="*/ 720 h 5362"/>
                <a:gd name="T24" fmla="*/ 734 w 1732"/>
                <a:gd name="T25" fmla="*/ 1758 h 5362"/>
                <a:gd name="T26" fmla="*/ 1270 w 1732"/>
                <a:gd name="T27" fmla="*/ 4472 h 5362"/>
                <a:gd name="T28" fmla="*/ 1270 w 1732"/>
                <a:gd name="T29" fmla="*/ 5362 h 5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32" h="5362">
                  <a:moveTo>
                    <a:pt x="1270" y="5362"/>
                  </a:moveTo>
                  <a:lnTo>
                    <a:pt x="1732" y="5362"/>
                  </a:lnTo>
                  <a:lnTo>
                    <a:pt x="1732" y="4676"/>
                  </a:lnTo>
                  <a:cubicBezTo>
                    <a:pt x="1732" y="3345"/>
                    <a:pt x="1631" y="2545"/>
                    <a:pt x="1128" y="1513"/>
                  </a:cubicBezTo>
                  <a:lnTo>
                    <a:pt x="647" y="526"/>
                  </a:lnTo>
                  <a:lnTo>
                    <a:pt x="791" y="459"/>
                  </a:lnTo>
                  <a:cubicBezTo>
                    <a:pt x="825" y="443"/>
                    <a:pt x="825" y="401"/>
                    <a:pt x="789" y="379"/>
                  </a:cubicBezTo>
                  <a:lnTo>
                    <a:pt x="181" y="14"/>
                  </a:lnTo>
                  <a:cubicBezTo>
                    <a:pt x="156" y="0"/>
                    <a:pt x="118" y="17"/>
                    <a:pt x="114" y="45"/>
                  </a:cubicBezTo>
                  <a:lnTo>
                    <a:pt x="5" y="742"/>
                  </a:lnTo>
                  <a:cubicBezTo>
                    <a:pt x="0" y="777"/>
                    <a:pt x="26" y="813"/>
                    <a:pt x="61" y="797"/>
                  </a:cubicBezTo>
                  <a:lnTo>
                    <a:pt x="227" y="720"/>
                  </a:lnTo>
                  <a:lnTo>
                    <a:pt x="734" y="1758"/>
                  </a:lnTo>
                  <a:cubicBezTo>
                    <a:pt x="1167" y="2647"/>
                    <a:pt x="1270" y="3321"/>
                    <a:pt x="1270" y="4472"/>
                  </a:cubicBezTo>
                  <a:lnTo>
                    <a:pt x="1270" y="53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35" tIns="45718" rIns="91435" bIns="45718" numCol="1" anchor="t" anchorCtr="0" compatLnSpc="1"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4" name="PA_任意多边形 14"/>
            <p:cNvSpPr/>
            <p:nvPr>
              <p:custDataLst>
                <p:tags r:id="rId7"/>
              </p:custDataLst>
            </p:nvPr>
          </p:nvSpPr>
          <p:spPr bwMode="auto">
            <a:xfrm>
              <a:off x="7041537" y="4364704"/>
              <a:ext cx="2039205" cy="2867946"/>
            </a:xfrm>
            <a:custGeom>
              <a:avLst/>
              <a:gdLst>
                <a:gd name="T0" fmla="*/ 0 w 2757"/>
                <a:gd name="T1" fmla="*/ 3864 h 3864"/>
                <a:gd name="T2" fmla="*/ 0 w 2757"/>
                <a:gd name="T3" fmla="*/ 3056 h 3864"/>
                <a:gd name="T4" fmla="*/ 1295 w 2757"/>
                <a:gd name="T5" fmla="*/ 661 h 3864"/>
                <a:gd name="T6" fmla="*/ 2035 w 2757"/>
                <a:gd name="T7" fmla="*/ 202 h 3864"/>
                <a:gd name="T8" fmla="*/ 1952 w 2757"/>
                <a:gd name="T9" fmla="*/ 67 h 3864"/>
                <a:gd name="T10" fmla="*/ 1998 w 2757"/>
                <a:gd name="T11" fmla="*/ 2 h 3864"/>
                <a:gd name="T12" fmla="*/ 2706 w 2757"/>
                <a:gd name="T13" fmla="*/ 34 h 3864"/>
                <a:gd name="T14" fmla="*/ 2745 w 2757"/>
                <a:gd name="T15" fmla="*/ 97 h 3864"/>
                <a:gd name="T16" fmla="*/ 2450 w 2757"/>
                <a:gd name="T17" fmla="*/ 737 h 3864"/>
                <a:gd name="T18" fmla="*/ 2373 w 2757"/>
                <a:gd name="T19" fmla="*/ 752 h 3864"/>
                <a:gd name="T20" fmla="*/ 2277 w 2757"/>
                <a:gd name="T21" fmla="*/ 595 h 3864"/>
                <a:gd name="T22" fmla="*/ 1596 w 2757"/>
                <a:gd name="T23" fmla="*/ 1018 h 3864"/>
                <a:gd name="T24" fmla="*/ 462 w 2757"/>
                <a:gd name="T25" fmla="*/ 3002 h 3864"/>
                <a:gd name="T26" fmla="*/ 462 w 2757"/>
                <a:gd name="T27" fmla="*/ 3864 h 3864"/>
                <a:gd name="T28" fmla="*/ 0 w 2757"/>
                <a:gd name="T29" fmla="*/ 3864 h 3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57" h="3864">
                  <a:moveTo>
                    <a:pt x="0" y="3864"/>
                  </a:moveTo>
                  <a:lnTo>
                    <a:pt x="0" y="3056"/>
                  </a:lnTo>
                  <a:cubicBezTo>
                    <a:pt x="0" y="2031"/>
                    <a:pt x="313" y="1270"/>
                    <a:pt x="1295" y="661"/>
                  </a:cubicBezTo>
                  <a:lnTo>
                    <a:pt x="2035" y="202"/>
                  </a:lnTo>
                  <a:lnTo>
                    <a:pt x="1952" y="67"/>
                  </a:lnTo>
                  <a:cubicBezTo>
                    <a:pt x="1933" y="36"/>
                    <a:pt x="1955" y="0"/>
                    <a:pt x="1998" y="2"/>
                  </a:cubicBezTo>
                  <a:lnTo>
                    <a:pt x="2706" y="34"/>
                  </a:lnTo>
                  <a:cubicBezTo>
                    <a:pt x="2735" y="35"/>
                    <a:pt x="2757" y="71"/>
                    <a:pt x="2745" y="97"/>
                  </a:cubicBezTo>
                  <a:lnTo>
                    <a:pt x="2450" y="737"/>
                  </a:lnTo>
                  <a:cubicBezTo>
                    <a:pt x="2435" y="770"/>
                    <a:pt x="2394" y="785"/>
                    <a:pt x="2373" y="752"/>
                  </a:cubicBezTo>
                  <a:lnTo>
                    <a:pt x="2277" y="595"/>
                  </a:lnTo>
                  <a:lnTo>
                    <a:pt x="1596" y="1018"/>
                  </a:lnTo>
                  <a:cubicBezTo>
                    <a:pt x="781" y="1522"/>
                    <a:pt x="462" y="2037"/>
                    <a:pt x="462" y="3002"/>
                  </a:cubicBezTo>
                  <a:lnTo>
                    <a:pt x="462" y="3864"/>
                  </a:lnTo>
                  <a:lnTo>
                    <a:pt x="0" y="3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35" tIns="45718" rIns="91435" bIns="45718" numCol="1" anchor="t" anchorCtr="0" compatLnSpc="1"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6" name="PA_任意多边形 15"/>
            <p:cNvSpPr/>
            <p:nvPr>
              <p:custDataLst>
                <p:tags r:id="rId8"/>
              </p:custDataLst>
            </p:nvPr>
          </p:nvSpPr>
          <p:spPr bwMode="auto">
            <a:xfrm>
              <a:off x="6547639" y="3253019"/>
              <a:ext cx="1280782" cy="3979631"/>
            </a:xfrm>
            <a:custGeom>
              <a:avLst/>
              <a:gdLst>
                <a:gd name="T0" fmla="*/ 462 w 1732"/>
                <a:gd name="T1" fmla="*/ 5362 h 5362"/>
                <a:gd name="T2" fmla="*/ 0 w 1732"/>
                <a:gd name="T3" fmla="*/ 5362 h 5362"/>
                <a:gd name="T4" fmla="*/ 0 w 1732"/>
                <a:gd name="T5" fmla="*/ 4676 h 5362"/>
                <a:gd name="T6" fmla="*/ 604 w 1732"/>
                <a:gd name="T7" fmla="*/ 1513 h 5362"/>
                <a:gd name="T8" fmla="*/ 1086 w 1732"/>
                <a:gd name="T9" fmla="*/ 526 h 5362"/>
                <a:gd name="T10" fmla="*/ 941 w 1732"/>
                <a:gd name="T11" fmla="*/ 459 h 5362"/>
                <a:gd name="T12" fmla="*/ 944 w 1732"/>
                <a:gd name="T13" fmla="*/ 379 h 5362"/>
                <a:gd name="T14" fmla="*/ 1552 w 1732"/>
                <a:gd name="T15" fmla="*/ 14 h 5362"/>
                <a:gd name="T16" fmla="*/ 1618 w 1732"/>
                <a:gd name="T17" fmla="*/ 45 h 5362"/>
                <a:gd name="T18" fmla="*/ 1727 w 1732"/>
                <a:gd name="T19" fmla="*/ 742 h 5362"/>
                <a:gd name="T20" fmla="*/ 1671 w 1732"/>
                <a:gd name="T21" fmla="*/ 797 h 5362"/>
                <a:gd name="T22" fmla="*/ 1505 w 1732"/>
                <a:gd name="T23" fmla="*/ 720 h 5362"/>
                <a:gd name="T24" fmla="*/ 999 w 1732"/>
                <a:gd name="T25" fmla="*/ 1758 h 5362"/>
                <a:gd name="T26" fmla="*/ 462 w 1732"/>
                <a:gd name="T27" fmla="*/ 4472 h 5362"/>
                <a:gd name="T28" fmla="*/ 462 w 1732"/>
                <a:gd name="T29" fmla="*/ 5362 h 5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32" h="5362">
                  <a:moveTo>
                    <a:pt x="462" y="5362"/>
                  </a:moveTo>
                  <a:lnTo>
                    <a:pt x="0" y="5362"/>
                  </a:lnTo>
                  <a:lnTo>
                    <a:pt x="0" y="4676"/>
                  </a:lnTo>
                  <a:cubicBezTo>
                    <a:pt x="0" y="3345"/>
                    <a:pt x="101" y="2545"/>
                    <a:pt x="604" y="1513"/>
                  </a:cubicBezTo>
                  <a:lnTo>
                    <a:pt x="1086" y="526"/>
                  </a:lnTo>
                  <a:lnTo>
                    <a:pt x="941" y="459"/>
                  </a:lnTo>
                  <a:cubicBezTo>
                    <a:pt x="908" y="443"/>
                    <a:pt x="907" y="401"/>
                    <a:pt x="944" y="379"/>
                  </a:cubicBezTo>
                  <a:lnTo>
                    <a:pt x="1552" y="14"/>
                  </a:lnTo>
                  <a:cubicBezTo>
                    <a:pt x="1576" y="0"/>
                    <a:pt x="1614" y="17"/>
                    <a:pt x="1618" y="45"/>
                  </a:cubicBezTo>
                  <a:lnTo>
                    <a:pt x="1727" y="742"/>
                  </a:lnTo>
                  <a:cubicBezTo>
                    <a:pt x="1732" y="777"/>
                    <a:pt x="1706" y="813"/>
                    <a:pt x="1671" y="797"/>
                  </a:cubicBezTo>
                  <a:lnTo>
                    <a:pt x="1505" y="720"/>
                  </a:lnTo>
                  <a:lnTo>
                    <a:pt x="999" y="1758"/>
                  </a:lnTo>
                  <a:cubicBezTo>
                    <a:pt x="565" y="2647"/>
                    <a:pt x="462" y="3321"/>
                    <a:pt x="462" y="4472"/>
                  </a:cubicBezTo>
                  <a:lnTo>
                    <a:pt x="462" y="53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35" tIns="45718" rIns="91435" bIns="45718" numCol="1" anchor="t" anchorCtr="0" compatLnSpc="1"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43" name="PA_文本框 29"/>
          <p:cNvSpPr txBox="1"/>
          <p:nvPr>
            <p:custDataLst>
              <p:tags r:id="rId9"/>
            </p:custDataLst>
          </p:nvPr>
        </p:nvSpPr>
        <p:spPr>
          <a:xfrm>
            <a:off x="691109" y="4194968"/>
            <a:ext cx="2596734" cy="4954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4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14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4" name="PA_文本框 29"/>
          <p:cNvSpPr txBox="1"/>
          <p:nvPr>
            <p:custDataLst>
              <p:tags r:id="rId10"/>
            </p:custDataLst>
          </p:nvPr>
        </p:nvSpPr>
        <p:spPr>
          <a:xfrm>
            <a:off x="8899645" y="4194968"/>
            <a:ext cx="2596734" cy="4954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4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14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5" name="PA_文本框 29"/>
          <p:cNvSpPr txBox="1"/>
          <p:nvPr>
            <p:custDataLst>
              <p:tags r:id="rId11"/>
            </p:custDataLst>
          </p:nvPr>
        </p:nvSpPr>
        <p:spPr>
          <a:xfrm>
            <a:off x="2340443" y="2168039"/>
            <a:ext cx="3218438" cy="4954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4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14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6" name="PA_文本框 29"/>
          <p:cNvSpPr txBox="1"/>
          <p:nvPr>
            <p:custDataLst>
              <p:tags r:id="rId12"/>
            </p:custDataLst>
          </p:nvPr>
        </p:nvSpPr>
        <p:spPr>
          <a:xfrm>
            <a:off x="6780692" y="2168039"/>
            <a:ext cx="3218438" cy="4954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4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14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96553" y="203377"/>
            <a:ext cx="162551" cy="609566"/>
            <a:chOff x="1717040" y="589280"/>
            <a:chExt cx="162560" cy="609600"/>
          </a:xfrm>
          <a:solidFill>
            <a:schemeClr val="accent2"/>
          </a:solidFill>
        </p:grpSpPr>
        <p:sp>
          <p:nvSpPr>
            <p:cNvPr id="16" name="圆角矩形 15"/>
            <p:cNvSpPr/>
            <p:nvPr/>
          </p:nvSpPr>
          <p:spPr>
            <a:xfrm>
              <a:off x="1717040" y="58928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1717040" y="812800"/>
              <a:ext cx="162560" cy="1625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1717040" y="103632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725350" y="246565"/>
            <a:ext cx="4576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标题文字</a:t>
            </a:r>
            <a:r>
              <a:rPr lang="en-US" altLang="zh-CN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/</a:t>
            </a:r>
            <a:r>
              <a:rPr lang="en-US" altLang="zh-CN" sz="24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 HEADLINE</a:t>
            </a:r>
            <a:endParaRPr lang="zh-CN" altLang="en-US" sz="2400" dirty="0">
              <a:solidFill>
                <a:prstClr val="black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">
        <p14:flip dir="r"/>
      </p:transition>
    </mc:Choice>
    <mc:Fallback>
      <p:transition spd="slow" advTm="1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1" grpId="0"/>
          <p:bldP spid="33" grpId="0"/>
          <p:bldP spid="35" grpId="0"/>
          <p:bldP spid="43" grpId="0"/>
          <p:bldP spid="44" grpId="0"/>
          <p:bldP spid="45" grpId="0"/>
          <p:bldP spid="4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1" grpId="0"/>
          <p:bldP spid="33" grpId="0"/>
          <p:bldP spid="35" grpId="0"/>
          <p:bldP spid="43" grpId="0"/>
          <p:bldP spid="44" grpId="0"/>
          <p:bldP spid="45" grpId="0"/>
          <p:bldP spid="46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-52987"/>
            <a:ext cx="12192000" cy="6857624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812" b="-181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705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1" name="矩形 259"/>
          <p:cNvSpPr>
            <a:spLocks noChangeArrowheads="1"/>
          </p:cNvSpPr>
          <p:nvPr/>
        </p:nvSpPr>
        <p:spPr bwMode="auto">
          <a:xfrm>
            <a:off x="4704739" y="6128535"/>
            <a:ext cx="2961569" cy="46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866775" fontAlgn="base">
              <a:spcAft>
                <a:spcPct val="0"/>
              </a:spcAft>
              <a:buNone/>
            </a:pPr>
            <a:r>
              <a:rPr lang="zh-CN" altLang="en-US" sz="3035" dirty="0">
                <a:solidFill>
                  <a:prstClr val="black">
                    <a:lumMod val="75000"/>
                    <a:lumOff val="25000"/>
                  </a:prstClr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Arial" panose="020B0604020202020204" pitchFamily="34" charset="0"/>
              </a:rPr>
              <a:t>汇报人</a:t>
            </a:r>
            <a:r>
              <a:rPr lang="en-US" altLang="zh-CN" sz="3035" dirty="0">
                <a:solidFill>
                  <a:prstClr val="black">
                    <a:lumMod val="75000"/>
                    <a:lumOff val="25000"/>
                  </a:prstClr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Arial" panose="020B0604020202020204" pitchFamily="34" charset="0"/>
              </a:rPr>
              <a:t>:PPT</a:t>
            </a:r>
            <a:r>
              <a:rPr lang="zh-CN" altLang="en-US" sz="3035" dirty="0">
                <a:solidFill>
                  <a:prstClr val="black">
                    <a:lumMod val="75000"/>
                    <a:lumOff val="25000"/>
                  </a:prstClr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Arial" panose="020B0604020202020204" pitchFamily="34" charset="0"/>
              </a:rPr>
              <a:t>营</a:t>
            </a:r>
            <a:endParaRPr lang="zh-CN" altLang="en-US" sz="3035" dirty="0">
              <a:solidFill>
                <a:prstClr val="black">
                  <a:lumMod val="75000"/>
                  <a:lumOff val="25000"/>
                </a:prstClr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2" name="矩形 259"/>
          <p:cNvSpPr>
            <a:spLocks noChangeArrowheads="1"/>
          </p:cNvSpPr>
          <p:nvPr/>
        </p:nvSpPr>
        <p:spPr bwMode="auto">
          <a:xfrm>
            <a:off x="3194504" y="5054586"/>
            <a:ext cx="5802994" cy="6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866775" fontAlgn="base">
              <a:spcAft>
                <a:spcPct val="0"/>
              </a:spcAft>
              <a:buNone/>
            </a:pPr>
            <a:r>
              <a:rPr lang="en-US" altLang="zh-CN" sz="2665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data cloud computing</a:t>
            </a:r>
            <a:endParaRPr lang="en-US" altLang="zh-CN" sz="2665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866775" fontAlgn="base">
              <a:spcAft>
                <a:spcPct val="0"/>
              </a:spcAft>
              <a:buNone/>
            </a:pPr>
            <a:r>
              <a:rPr lang="zh-CN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工作计划 工作报告 销售培训 年终总结</a:t>
            </a:r>
            <a:endParaRPr lang="en-US" altLang="zh-CN" sz="12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259"/>
          <p:cNvSpPr>
            <a:spLocks noChangeArrowheads="1"/>
          </p:cNvSpPr>
          <p:nvPr/>
        </p:nvSpPr>
        <p:spPr bwMode="auto">
          <a:xfrm>
            <a:off x="2638534" y="4126739"/>
            <a:ext cx="6914933" cy="96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866775" fontAlgn="base">
              <a:spcAft>
                <a:spcPct val="0"/>
              </a:spcAft>
              <a:buNone/>
            </a:pPr>
            <a:r>
              <a:rPr lang="zh-CN" altLang="en-US" sz="6255" dirty="0">
                <a:solidFill>
                  <a:srgbClr val="0066BE">
                    <a:lumMod val="75000"/>
                  </a:srgbClr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Arial" panose="020B0604020202020204" pitchFamily="34" charset="0"/>
              </a:rPr>
              <a:t>感谢聆听 批评指导</a:t>
            </a:r>
            <a:endParaRPr lang="en-US" altLang="zh-CN" sz="6255" dirty="0">
              <a:solidFill>
                <a:srgbClr val="0066BE">
                  <a:lumMod val="75000"/>
                </a:srgbClr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4" name="矩形 259"/>
          <p:cNvSpPr>
            <a:spLocks noChangeArrowheads="1"/>
          </p:cNvSpPr>
          <p:nvPr/>
        </p:nvSpPr>
        <p:spPr bwMode="auto">
          <a:xfrm>
            <a:off x="4319901" y="2677984"/>
            <a:ext cx="3552200" cy="135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defTabSz="866775" fontAlgn="base">
              <a:spcAft>
                <a:spcPct val="0"/>
              </a:spcAft>
              <a:buNone/>
            </a:pPr>
            <a:r>
              <a:rPr lang="en-US" altLang="zh-CN" sz="8800" b="1" dirty="0">
                <a:solidFill>
                  <a:prstClr val="black"/>
                </a:solidFill>
                <a:cs typeface="Arial" panose="020B0604020202020204" pitchFamily="34" charset="0"/>
              </a:rPr>
              <a:t>202</a:t>
            </a:r>
            <a:r>
              <a:rPr lang="en-US" altLang="zh-CN" sz="8800" b="1" dirty="0">
                <a:solidFill>
                  <a:srgbClr val="0066BE"/>
                </a:solidFill>
                <a:cs typeface="Arial" panose="020B0604020202020204" pitchFamily="34" charset="0"/>
              </a:rPr>
              <a:t>9</a:t>
            </a:r>
            <a:endParaRPr lang="en-US" altLang="zh-CN" sz="8800" b="1" dirty="0">
              <a:solidFill>
                <a:srgbClr val="0066BE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9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49"/>
                            </p:stCondLst>
                            <p:childTnLst>
                              <p:par>
                                <p:cTn id="2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897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1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15" fill="hold">
                                          <p:stCondLst>
                                            <p:cond delay="11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" decel="50000" autoRev="1" fill="hold">
                                          <p:stCondLst>
                                            <p:cond delay="11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/>
      <p:bldP spid="31" grpId="1" bldLvl="0" animBg="1"/>
      <p:bldP spid="32" grpId="0"/>
      <p:bldP spid="33" grpId="0"/>
      <p:bldP spid="34" grpId="0"/>
      <p:bldP spid="34" grpId="1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0457" y="-35665"/>
            <a:ext cx="12180611" cy="6893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7" name="矩形 6"/>
          <p:cNvSpPr/>
          <p:nvPr/>
        </p:nvSpPr>
        <p:spPr>
          <a:xfrm>
            <a:off x="1568" y="2587120"/>
            <a:ext cx="12189499" cy="123742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en-US" altLang="zh-CN" sz="2775" b="1" i="0" u="none" strike="noStrike" kern="1200" cap="none" spc="200" normalizeH="0" baseline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3337" y="1400487"/>
            <a:ext cx="2504692" cy="76188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00815" y="4134379"/>
            <a:ext cx="379989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PPT</a:t>
            </a:r>
            <a:r>
              <a:rPr lang="zh-CN" altLang="en-US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营</a:t>
            </a:r>
            <a:endParaRPr lang="zh-CN" altLang="en-US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www.pptying.com</a:t>
            </a:r>
            <a:endParaRPr lang="en-US" altLang="zh-CN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 advClick="0" advTm="0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88"/>
            <a:ext cx="12192000" cy="6857624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75" b="-2726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705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589900" y="12230"/>
            <a:ext cx="1692925" cy="22347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6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282826" y="2625884"/>
            <a:ext cx="5125368" cy="2041552"/>
            <a:chOff x="5197346" y="2503043"/>
            <a:chExt cx="5126836" cy="2042138"/>
          </a:xfrm>
        </p:grpSpPr>
        <p:sp>
          <p:nvSpPr>
            <p:cNvPr id="31" name="矩形 30"/>
            <p:cNvSpPr/>
            <p:nvPr/>
          </p:nvSpPr>
          <p:spPr>
            <a:xfrm>
              <a:off x="5235445" y="2503043"/>
              <a:ext cx="4956622" cy="10464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6200" dirty="0">
                  <a:solidFill>
                    <a:srgbClr val="0066BE"/>
                  </a:solidFill>
                  <a:latin typeface="方正尚酷简体" panose="03000509000000000000" pitchFamily="65" charset="-122"/>
                  <a:ea typeface="方正尚酷简体" panose="03000509000000000000" pitchFamily="65" charset="-122"/>
                </a:rPr>
                <a:t>添加标题文字</a:t>
              </a:r>
              <a:endParaRPr kumimoji="1" lang="zh-CN" altLang="en-US" sz="6200" dirty="0">
                <a:solidFill>
                  <a:srgbClr val="0066BE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197346" y="3569506"/>
              <a:ext cx="5126836" cy="9756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6677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325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点击此处添加文本内容，如关键词、部分简单介绍等。点击此处添加文本内容，如关键词、部分简单介绍等。点击此处添加文本内容，如关键词、部分简单介绍</a:t>
              </a:r>
              <a:endParaRPr lang="en-US" altLang="zh-CN" sz="132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PA_组合 21"/>
          <p:cNvGrpSpPr/>
          <p:nvPr>
            <p:custDataLst>
              <p:tags r:id="rId1"/>
            </p:custDataLst>
          </p:nvPr>
        </p:nvGrpSpPr>
        <p:grpSpPr>
          <a:xfrm>
            <a:off x="1767021" y="1854304"/>
            <a:ext cx="4363599" cy="1172349"/>
            <a:chOff x="7475837" y="2727996"/>
            <a:chExt cx="4363838" cy="1172414"/>
          </a:xfrm>
        </p:grpSpPr>
        <p:sp>
          <p:nvSpPr>
            <p:cNvPr id="23" name="矩形 22"/>
            <p:cNvSpPr/>
            <p:nvPr/>
          </p:nvSpPr>
          <p:spPr>
            <a:xfrm>
              <a:off x="7475837" y="3143494"/>
              <a:ext cx="4060008" cy="756916"/>
            </a:xfrm>
            <a:prstGeom prst="rect">
              <a:avLst/>
            </a:prstGeom>
          </p:spPr>
          <p:txBody>
            <a:bodyPr wrap="square" lIns="143992" tIns="0" rIns="143992" bIns="0">
              <a:spAutoFit/>
            </a:bodyPr>
            <a:lstStyle/>
            <a:p>
              <a:pPr defTabSz="86677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4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请替换文字内容，修改文字内容，也可以直接复制你的内容到此。请替换文字内容，修改文字内容，也可以直接复制你的内容到此。</a:t>
              </a:r>
              <a:endParaRPr lang="en-US" altLang="zh-CN" sz="114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7475837" y="2727996"/>
              <a:ext cx="4363838" cy="386537"/>
            </a:xfrm>
            <a:prstGeom prst="rect">
              <a:avLst/>
            </a:prstGeom>
          </p:spPr>
          <p:txBody>
            <a:bodyPr wrap="square" lIns="143992" tIns="0" rIns="143992" bIns="0">
              <a:spAutoFit/>
            </a:bodyPr>
            <a:lstStyle/>
            <a:p>
              <a:pPr defTabSz="86677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9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输入你的小标题</a:t>
              </a:r>
              <a:endParaRPr lang="en-US" altLang="zh-CN" sz="19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5" name="PA_组合 24"/>
          <p:cNvGrpSpPr/>
          <p:nvPr>
            <p:custDataLst>
              <p:tags r:id="rId2"/>
            </p:custDataLst>
          </p:nvPr>
        </p:nvGrpSpPr>
        <p:grpSpPr>
          <a:xfrm>
            <a:off x="1767021" y="3206592"/>
            <a:ext cx="4363599" cy="1172349"/>
            <a:chOff x="7475837" y="2727996"/>
            <a:chExt cx="4363838" cy="1172414"/>
          </a:xfrm>
        </p:grpSpPr>
        <p:sp>
          <p:nvSpPr>
            <p:cNvPr id="26" name="矩形 25"/>
            <p:cNvSpPr/>
            <p:nvPr/>
          </p:nvSpPr>
          <p:spPr>
            <a:xfrm>
              <a:off x="7475837" y="3143494"/>
              <a:ext cx="4060008" cy="756916"/>
            </a:xfrm>
            <a:prstGeom prst="rect">
              <a:avLst/>
            </a:prstGeom>
          </p:spPr>
          <p:txBody>
            <a:bodyPr wrap="square" lIns="143992" tIns="0" rIns="143992" bIns="0">
              <a:spAutoFit/>
            </a:bodyPr>
            <a:lstStyle/>
            <a:p>
              <a:pPr defTabSz="86677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4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请替换文字内容，修改文字内容，也可以直接复制你的内容到此。请替换文字内容，修改文字内容，也可以直接复制你的内容到此。</a:t>
              </a:r>
              <a:endParaRPr lang="en-US" altLang="zh-CN" sz="114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7475837" y="2727996"/>
              <a:ext cx="4363838" cy="386537"/>
            </a:xfrm>
            <a:prstGeom prst="rect">
              <a:avLst/>
            </a:prstGeom>
          </p:spPr>
          <p:txBody>
            <a:bodyPr wrap="square" lIns="143992" tIns="0" rIns="143992" bIns="0">
              <a:spAutoFit/>
            </a:bodyPr>
            <a:lstStyle/>
            <a:p>
              <a:pPr defTabSz="86677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9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输入你的小标题</a:t>
              </a:r>
              <a:endParaRPr lang="en-US" altLang="zh-CN" sz="19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8" name="PA_组合 27"/>
          <p:cNvGrpSpPr/>
          <p:nvPr>
            <p:custDataLst>
              <p:tags r:id="rId3"/>
            </p:custDataLst>
          </p:nvPr>
        </p:nvGrpSpPr>
        <p:grpSpPr>
          <a:xfrm>
            <a:off x="1767021" y="4558879"/>
            <a:ext cx="4363599" cy="1172349"/>
            <a:chOff x="7475837" y="2727996"/>
            <a:chExt cx="4363838" cy="1172414"/>
          </a:xfrm>
        </p:grpSpPr>
        <p:sp>
          <p:nvSpPr>
            <p:cNvPr id="29" name="矩形 28"/>
            <p:cNvSpPr/>
            <p:nvPr/>
          </p:nvSpPr>
          <p:spPr>
            <a:xfrm>
              <a:off x="7475837" y="3143494"/>
              <a:ext cx="4060008" cy="756916"/>
            </a:xfrm>
            <a:prstGeom prst="rect">
              <a:avLst/>
            </a:prstGeom>
          </p:spPr>
          <p:txBody>
            <a:bodyPr wrap="square" lIns="143992" tIns="0" rIns="143992" bIns="0">
              <a:spAutoFit/>
            </a:bodyPr>
            <a:lstStyle/>
            <a:p>
              <a:pPr defTabSz="86677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140" dirty="0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请替换文字内容，修改文字内容，也可以直接复制你的内容到此。请替换文字内容，修改文字内容，也可以直接复制你的内容到此。</a:t>
              </a:r>
              <a:endParaRPr lang="en-US" altLang="zh-CN" sz="114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7475837" y="2727996"/>
              <a:ext cx="4363838" cy="386537"/>
            </a:xfrm>
            <a:prstGeom prst="rect">
              <a:avLst/>
            </a:prstGeom>
          </p:spPr>
          <p:txBody>
            <a:bodyPr wrap="square" lIns="143992" tIns="0" rIns="143992" bIns="0">
              <a:spAutoFit/>
            </a:bodyPr>
            <a:lstStyle/>
            <a:p>
              <a:pPr defTabSz="86677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9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输入你的小标题</a:t>
              </a:r>
              <a:endParaRPr lang="en-US" altLang="zh-CN" sz="19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7" name="PA_组合 36"/>
          <p:cNvGrpSpPr/>
          <p:nvPr>
            <p:custDataLst>
              <p:tags r:id="rId4"/>
            </p:custDataLst>
          </p:nvPr>
        </p:nvGrpSpPr>
        <p:grpSpPr>
          <a:xfrm>
            <a:off x="830158" y="1907234"/>
            <a:ext cx="817423" cy="817423"/>
            <a:chOff x="397622" y="2232288"/>
            <a:chExt cx="817468" cy="817468"/>
          </a:xfrm>
        </p:grpSpPr>
        <p:sp>
          <p:nvSpPr>
            <p:cNvPr id="17" name="Oval 23"/>
            <p:cNvSpPr/>
            <p:nvPr/>
          </p:nvSpPr>
          <p:spPr>
            <a:xfrm>
              <a:off x="397622" y="2232288"/>
              <a:ext cx="817468" cy="817468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sym typeface="+mn-lt"/>
              </a:endParaRPr>
            </a:p>
          </p:txBody>
        </p:sp>
        <p:sp>
          <p:nvSpPr>
            <p:cNvPr id="34" name="dark-star-shape_15445"/>
            <p:cNvSpPr>
              <a:spLocks noChangeAspect="1"/>
            </p:cNvSpPr>
            <p:nvPr/>
          </p:nvSpPr>
          <p:spPr bwMode="auto">
            <a:xfrm>
              <a:off x="594263" y="2439480"/>
              <a:ext cx="424186" cy="403085"/>
            </a:xfrm>
            <a:custGeom>
              <a:avLst/>
              <a:gdLst>
                <a:gd name="T0" fmla="*/ 374 w 723"/>
                <a:gd name="T1" fmla="*/ 21 h 688"/>
                <a:gd name="T2" fmla="*/ 425 w 723"/>
                <a:gd name="T3" fmla="*/ 232 h 688"/>
                <a:gd name="T4" fmla="*/ 477 w 723"/>
                <a:gd name="T5" fmla="*/ 270 h 688"/>
                <a:gd name="T6" fmla="*/ 698 w 723"/>
                <a:gd name="T7" fmla="*/ 256 h 688"/>
                <a:gd name="T8" fmla="*/ 706 w 723"/>
                <a:gd name="T9" fmla="*/ 280 h 688"/>
                <a:gd name="T10" fmla="*/ 524 w 723"/>
                <a:gd name="T11" fmla="*/ 388 h 688"/>
                <a:gd name="T12" fmla="*/ 504 w 723"/>
                <a:gd name="T13" fmla="*/ 450 h 688"/>
                <a:gd name="T14" fmla="*/ 582 w 723"/>
                <a:gd name="T15" fmla="*/ 661 h 688"/>
                <a:gd name="T16" fmla="*/ 562 w 723"/>
                <a:gd name="T17" fmla="*/ 675 h 688"/>
                <a:gd name="T18" fmla="*/ 394 w 723"/>
                <a:gd name="T19" fmla="*/ 527 h 688"/>
                <a:gd name="T20" fmla="*/ 329 w 723"/>
                <a:gd name="T21" fmla="*/ 527 h 688"/>
                <a:gd name="T22" fmla="*/ 161 w 723"/>
                <a:gd name="T23" fmla="*/ 675 h 688"/>
                <a:gd name="T24" fmla="*/ 141 w 723"/>
                <a:gd name="T25" fmla="*/ 661 h 688"/>
                <a:gd name="T26" fmla="*/ 219 w 723"/>
                <a:gd name="T27" fmla="*/ 450 h 688"/>
                <a:gd name="T28" fmla="*/ 199 w 723"/>
                <a:gd name="T29" fmla="*/ 388 h 688"/>
                <a:gd name="T30" fmla="*/ 17 w 723"/>
                <a:gd name="T31" fmla="*/ 280 h 688"/>
                <a:gd name="T32" fmla="*/ 25 w 723"/>
                <a:gd name="T33" fmla="*/ 256 h 688"/>
                <a:gd name="T34" fmla="*/ 246 w 723"/>
                <a:gd name="T35" fmla="*/ 270 h 688"/>
                <a:gd name="T36" fmla="*/ 298 w 723"/>
                <a:gd name="T37" fmla="*/ 232 h 688"/>
                <a:gd name="T38" fmla="*/ 349 w 723"/>
                <a:gd name="T39" fmla="*/ 21 h 688"/>
                <a:gd name="T40" fmla="*/ 374 w 723"/>
                <a:gd name="T41" fmla="*/ 21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3" h="688">
                  <a:moveTo>
                    <a:pt x="374" y="21"/>
                  </a:moveTo>
                  <a:lnTo>
                    <a:pt x="425" y="232"/>
                  </a:lnTo>
                  <a:cubicBezTo>
                    <a:pt x="431" y="253"/>
                    <a:pt x="455" y="270"/>
                    <a:pt x="477" y="270"/>
                  </a:cubicBezTo>
                  <a:lnTo>
                    <a:pt x="698" y="256"/>
                  </a:lnTo>
                  <a:cubicBezTo>
                    <a:pt x="720" y="256"/>
                    <a:pt x="723" y="267"/>
                    <a:pt x="706" y="280"/>
                  </a:cubicBezTo>
                  <a:lnTo>
                    <a:pt x="524" y="388"/>
                  </a:lnTo>
                  <a:cubicBezTo>
                    <a:pt x="506" y="401"/>
                    <a:pt x="497" y="429"/>
                    <a:pt x="504" y="450"/>
                  </a:cubicBezTo>
                  <a:lnTo>
                    <a:pt x="582" y="661"/>
                  </a:lnTo>
                  <a:cubicBezTo>
                    <a:pt x="589" y="682"/>
                    <a:pt x="580" y="688"/>
                    <a:pt x="562" y="675"/>
                  </a:cubicBezTo>
                  <a:lnTo>
                    <a:pt x="394" y="527"/>
                  </a:lnTo>
                  <a:cubicBezTo>
                    <a:pt x="376" y="514"/>
                    <a:pt x="347" y="514"/>
                    <a:pt x="329" y="527"/>
                  </a:cubicBezTo>
                  <a:lnTo>
                    <a:pt x="161" y="675"/>
                  </a:lnTo>
                  <a:cubicBezTo>
                    <a:pt x="143" y="688"/>
                    <a:pt x="134" y="682"/>
                    <a:pt x="141" y="661"/>
                  </a:cubicBezTo>
                  <a:lnTo>
                    <a:pt x="219" y="450"/>
                  </a:lnTo>
                  <a:cubicBezTo>
                    <a:pt x="226" y="429"/>
                    <a:pt x="217" y="401"/>
                    <a:pt x="199" y="388"/>
                  </a:cubicBezTo>
                  <a:lnTo>
                    <a:pt x="17" y="280"/>
                  </a:lnTo>
                  <a:cubicBezTo>
                    <a:pt x="0" y="267"/>
                    <a:pt x="3" y="256"/>
                    <a:pt x="25" y="256"/>
                  </a:cubicBezTo>
                  <a:lnTo>
                    <a:pt x="246" y="270"/>
                  </a:lnTo>
                  <a:cubicBezTo>
                    <a:pt x="268" y="270"/>
                    <a:pt x="291" y="253"/>
                    <a:pt x="298" y="232"/>
                  </a:cubicBezTo>
                  <a:lnTo>
                    <a:pt x="349" y="21"/>
                  </a:lnTo>
                  <a:cubicBezTo>
                    <a:pt x="356" y="0"/>
                    <a:pt x="367" y="0"/>
                    <a:pt x="374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39" name="PA_组合 38"/>
          <p:cNvGrpSpPr/>
          <p:nvPr>
            <p:custDataLst>
              <p:tags r:id="rId5"/>
            </p:custDataLst>
          </p:nvPr>
        </p:nvGrpSpPr>
        <p:grpSpPr>
          <a:xfrm>
            <a:off x="834646" y="4690671"/>
            <a:ext cx="817423" cy="817423"/>
            <a:chOff x="402111" y="5015878"/>
            <a:chExt cx="817468" cy="817468"/>
          </a:xfrm>
        </p:grpSpPr>
        <p:sp>
          <p:nvSpPr>
            <p:cNvPr id="20" name="Oval 25"/>
            <p:cNvSpPr/>
            <p:nvPr/>
          </p:nvSpPr>
          <p:spPr>
            <a:xfrm>
              <a:off x="402111" y="5015878"/>
              <a:ext cx="817468" cy="817468"/>
            </a:xfrm>
            <a:prstGeom prst="ellipse">
              <a:avLst/>
            </a:prstGeom>
            <a:solidFill>
              <a:schemeClr val="accent1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sym typeface="+mn-lt"/>
              </a:endParaRPr>
            </a:p>
          </p:txBody>
        </p:sp>
        <p:sp>
          <p:nvSpPr>
            <p:cNvPr id="35" name="rain_116258"/>
            <p:cNvSpPr>
              <a:spLocks noChangeAspect="1"/>
            </p:cNvSpPr>
            <p:nvPr/>
          </p:nvSpPr>
          <p:spPr bwMode="auto">
            <a:xfrm>
              <a:off x="656814" y="5219909"/>
              <a:ext cx="308063" cy="409406"/>
            </a:xfrm>
            <a:custGeom>
              <a:avLst/>
              <a:gdLst>
                <a:gd name="connsiteX0" fmla="*/ 136665 w 436870"/>
                <a:gd name="connsiteY0" fmla="*/ 254044 h 580587"/>
                <a:gd name="connsiteX1" fmla="*/ 155278 w 436870"/>
                <a:gd name="connsiteY1" fmla="*/ 254333 h 580587"/>
                <a:gd name="connsiteX2" fmla="*/ 167828 w 436870"/>
                <a:gd name="connsiteY2" fmla="*/ 286155 h 580587"/>
                <a:gd name="connsiteX3" fmla="*/ 163377 w 436870"/>
                <a:gd name="connsiteY3" fmla="*/ 419485 h 580587"/>
                <a:gd name="connsiteX4" fmla="*/ 162131 w 436870"/>
                <a:gd name="connsiteY4" fmla="*/ 453706 h 580587"/>
                <a:gd name="connsiteX5" fmla="*/ 127864 w 436870"/>
                <a:gd name="connsiteY5" fmla="*/ 452551 h 580587"/>
                <a:gd name="connsiteX6" fmla="*/ 123325 w 436870"/>
                <a:gd name="connsiteY6" fmla="*/ 266955 h 580587"/>
                <a:gd name="connsiteX7" fmla="*/ 136665 w 436870"/>
                <a:gd name="connsiteY7" fmla="*/ 254044 h 580587"/>
                <a:gd name="connsiteX8" fmla="*/ 218390 w 436870"/>
                <a:gd name="connsiteY8" fmla="*/ 62367 h 580587"/>
                <a:gd name="connsiteX9" fmla="*/ 48502 w 436870"/>
                <a:gd name="connsiteY9" fmla="*/ 365070 h 580587"/>
                <a:gd name="connsiteX10" fmla="*/ 218390 w 436870"/>
                <a:gd name="connsiteY10" fmla="*/ 532151 h 580587"/>
                <a:gd name="connsiteX11" fmla="*/ 388368 w 436870"/>
                <a:gd name="connsiteY11" fmla="*/ 365070 h 580587"/>
                <a:gd name="connsiteX12" fmla="*/ 218390 w 436870"/>
                <a:gd name="connsiteY12" fmla="*/ 62367 h 580587"/>
                <a:gd name="connsiteX13" fmla="*/ 218435 w 436870"/>
                <a:gd name="connsiteY13" fmla="*/ 0 h 580587"/>
                <a:gd name="connsiteX14" fmla="*/ 237168 w 436870"/>
                <a:gd name="connsiteY14" fmla="*/ 8332 h 580587"/>
                <a:gd name="connsiteX15" fmla="*/ 436870 w 436870"/>
                <a:gd name="connsiteY15" fmla="*/ 365158 h 580587"/>
                <a:gd name="connsiteX16" fmla="*/ 218390 w 436870"/>
                <a:gd name="connsiteY16" fmla="*/ 580587 h 580587"/>
                <a:gd name="connsiteX17" fmla="*/ 0 w 436870"/>
                <a:gd name="connsiteY17" fmla="*/ 365158 h 580587"/>
                <a:gd name="connsiteX18" fmla="*/ 199702 w 436870"/>
                <a:gd name="connsiteY18" fmla="*/ 8332 h 580587"/>
                <a:gd name="connsiteX19" fmla="*/ 218435 w 436870"/>
                <a:gd name="connsiteY19" fmla="*/ 0 h 58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6870" h="580587">
                  <a:moveTo>
                    <a:pt x="136665" y="254044"/>
                  </a:moveTo>
                  <a:cubicBezTo>
                    <a:pt x="142439" y="251756"/>
                    <a:pt x="149092" y="251667"/>
                    <a:pt x="155278" y="254333"/>
                  </a:cubicBezTo>
                  <a:cubicBezTo>
                    <a:pt x="167472" y="259578"/>
                    <a:pt x="173168" y="273888"/>
                    <a:pt x="167828" y="286155"/>
                  </a:cubicBezTo>
                  <a:cubicBezTo>
                    <a:pt x="157325" y="310688"/>
                    <a:pt x="133649" y="387841"/>
                    <a:pt x="163377" y="419485"/>
                  </a:cubicBezTo>
                  <a:cubicBezTo>
                    <a:pt x="172456" y="429263"/>
                    <a:pt x="172011" y="444551"/>
                    <a:pt x="162131" y="453706"/>
                  </a:cubicBezTo>
                  <a:cubicBezTo>
                    <a:pt x="149225" y="465706"/>
                    <a:pt x="134361" y="459395"/>
                    <a:pt x="127864" y="452551"/>
                  </a:cubicBezTo>
                  <a:cubicBezTo>
                    <a:pt x="70989" y="392552"/>
                    <a:pt x="117895" y="279577"/>
                    <a:pt x="123325" y="266955"/>
                  </a:cubicBezTo>
                  <a:cubicBezTo>
                    <a:pt x="125995" y="260822"/>
                    <a:pt x="130890" y="256333"/>
                    <a:pt x="136665" y="254044"/>
                  </a:cubicBezTo>
                  <a:close/>
                  <a:moveTo>
                    <a:pt x="218390" y="62367"/>
                  </a:moveTo>
                  <a:cubicBezTo>
                    <a:pt x="157875" y="139509"/>
                    <a:pt x="48502" y="293793"/>
                    <a:pt x="48502" y="365070"/>
                  </a:cubicBezTo>
                  <a:cubicBezTo>
                    <a:pt x="48502" y="457231"/>
                    <a:pt x="124680" y="532151"/>
                    <a:pt x="218390" y="532151"/>
                  </a:cubicBezTo>
                  <a:cubicBezTo>
                    <a:pt x="312190" y="532151"/>
                    <a:pt x="388368" y="457231"/>
                    <a:pt x="388368" y="365070"/>
                  </a:cubicBezTo>
                  <a:cubicBezTo>
                    <a:pt x="388368" y="293793"/>
                    <a:pt x="278906" y="139509"/>
                    <a:pt x="218390" y="62367"/>
                  </a:cubicBezTo>
                  <a:close/>
                  <a:moveTo>
                    <a:pt x="218435" y="0"/>
                  </a:moveTo>
                  <a:cubicBezTo>
                    <a:pt x="225488" y="0"/>
                    <a:pt x="232540" y="2778"/>
                    <a:pt x="237168" y="8332"/>
                  </a:cubicBezTo>
                  <a:cubicBezTo>
                    <a:pt x="257548" y="33128"/>
                    <a:pt x="436870" y="253978"/>
                    <a:pt x="436870" y="365158"/>
                  </a:cubicBezTo>
                  <a:cubicBezTo>
                    <a:pt x="436870" y="483893"/>
                    <a:pt x="338888" y="580587"/>
                    <a:pt x="218390" y="580587"/>
                  </a:cubicBezTo>
                  <a:cubicBezTo>
                    <a:pt x="97982" y="580587"/>
                    <a:pt x="0" y="483893"/>
                    <a:pt x="0" y="365158"/>
                  </a:cubicBezTo>
                  <a:cubicBezTo>
                    <a:pt x="0" y="253978"/>
                    <a:pt x="179233" y="33128"/>
                    <a:pt x="199702" y="8332"/>
                  </a:cubicBezTo>
                  <a:cubicBezTo>
                    <a:pt x="204330" y="2778"/>
                    <a:pt x="211382" y="0"/>
                    <a:pt x="21843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38" name="PA_组合 37"/>
          <p:cNvGrpSpPr/>
          <p:nvPr>
            <p:custDataLst>
              <p:tags r:id="rId6"/>
            </p:custDataLst>
          </p:nvPr>
        </p:nvGrpSpPr>
        <p:grpSpPr>
          <a:xfrm>
            <a:off x="830158" y="3298952"/>
            <a:ext cx="817423" cy="817423"/>
            <a:chOff x="397622" y="3624083"/>
            <a:chExt cx="817468" cy="817468"/>
          </a:xfrm>
        </p:grpSpPr>
        <p:sp>
          <p:nvSpPr>
            <p:cNvPr id="14" name="Oval 24"/>
            <p:cNvSpPr/>
            <p:nvPr/>
          </p:nvSpPr>
          <p:spPr>
            <a:xfrm>
              <a:off x="397622" y="3624083"/>
              <a:ext cx="817468" cy="817468"/>
            </a:xfrm>
            <a:prstGeom prst="ellipse">
              <a:avLst/>
            </a:prstGeom>
            <a:solidFill>
              <a:schemeClr val="accent2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bIns="91435"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sym typeface="+mn-lt"/>
              </a:endParaRPr>
            </a:p>
          </p:txBody>
        </p:sp>
        <p:sp>
          <p:nvSpPr>
            <p:cNvPr id="36" name="target_292308"/>
            <p:cNvSpPr>
              <a:spLocks noChangeAspect="1"/>
            </p:cNvSpPr>
            <p:nvPr/>
          </p:nvSpPr>
          <p:spPr bwMode="auto">
            <a:xfrm>
              <a:off x="611006" y="3858104"/>
              <a:ext cx="390700" cy="349427"/>
            </a:xfrm>
            <a:custGeom>
              <a:avLst/>
              <a:gdLst>
                <a:gd name="T0" fmla="*/ 6376 w 7693"/>
                <a:gd name="T1" fmla="*/ 1685 h 6890"/>
                <a:gd name="T2" fmla="*/ 6246 w 7693"/>
                <a:gd name="T3" fmla="*/ 1669 h 6890"/>
                <a:gd name="T4" fmla="*/ 5683 w 7693"/>
                <a:gd name="T5" fmla="*/ 2232 h 6890"/>
                <a:gd name="T6" fmla="*/ 5667 w 7693"/>
                <a:gd name="T7" fmla="*/ 2327 h 6890"/>
                <a:gd name="T8" fmla="*/ 3440 w 7693"/>
                <a:gd name="T9" fmla="*/ 5899 h 6890"/>
                <a:gd name="T10" fmla="*/ 957 w 7693"/>
                <a:gd name="T11" fmla="*/ 3361 h 6890"/>
                <a:gd name="T12" fmla="*/ 3396 w 7693"/>
                <a:gd name="T13" fmla="*/ 936 h 6890"/>
                <a:gd name="T14" fmla="*/ 5007 w 7693"/>
                <a:gd name="T15" fmla="*/ 1496 h 6890"/>
                <a:gd name="T16" fmla="*/ 4652 w 7693"/>
                <a:gd name="T17" fmla="*/ 1851 h 6890"/>
                <a:gd name="T18" fmla="*/ 3380 w 7693"/>
                <a:gd name="T19" fmla="*/ 1436 h 6890"/>
                <a:gd name="T20" fmla="*/ 1457 w 7693"/>
                <a:gd name="T21" fmla="*/ 3351 h 6890"/>
                <a:gd name="T22" fmla="*/ 3504 w 7693"/>
                <a:gd name="T23" fmla="*/ 5399 h 6890"/>
                <a:gd name="T24" fmla="*/ 5420 w 7693"/>
                <a:gd name="T25" fmla="*/ 3475 h 6890"/>
                <a:gd name="T26" fmla="*/ 5312 w 7693"/>
                <a:gd name="T27" fmla="*/ 2770 h 6890"/>
                <a:gd name="T28" fmla="*/ 5175 w 7693"/>
                <a:gd name="T29" fmla="*/ 2740 h 6890"/>
                <a:gd name="T30" fmla="*/ 4963 w 7693"/>
                <a:gd name="T31" fmla="*/ 2952 h 6890"/>
                <a:gd name="T32" fmla="*/ 4941 w 7693"/>
                <a:gd name="T33" fmla="*/ 3031 h 6890"/>
                <a:gd name="T34" fmla="*/ 4988 w 7693"/>
                <a:gd name="T35" fmla="*/ 3483 h 6890"/>
                <a:gd name="T36" fmla="*/ 3507 w 7693"/>
                <a:gd name="T37" fmla="*/ 4968 h 6890"/>
                <a:gd name="T38" fmla="*/ 1888 w 7693"/>
                <a:gd name="T39" fmla="*/ 3343 h 6890"/>
                <a:gd name="T40" fmla="*/ 3367 w 7693"/>
                <a:gd name="T41" fmla="*/ 1867 h 6890"/>
                <a:gd name="T42" fmla="*/ 4344 w 7693"/>
                <a:gd name="T43" fmla="*/ 2158 h 6890"/>
                <a:gd name="T44" fmla="*/ 3984 w 7693"/>
                <a:gd name="T45" fmla="*/ 2518 h 6890"/>
                <a:gd name="T46" fmla="*/ 3438 w 7693"/>
                <a:gd name="T47" fmla="*/ 2365 h 6890"/>
                <a:gd name="T48" fmla="*/ 2386 w 7693"/>
                <a:gd name="T49" fmla="*/ 3417 h 6890"/>
                <a:gd name="T50" fmla="*/ 3438 w 7693"/>
                <a:gd name="T51" fmla="*/ 4470 h 6890"/>
                <a:gd name="T52" fmla="*/ 4491 w 7693"/>
                <a:gd name="T53" fmla="*/ 3417 h 6890"/>
                <a:gd name="T54" fmla="*/ 4337 w 7693"/>
                <a:gd name="T55" fmla="*/ 2871 h 6890"/>
                <a:gd name="T56" fmla="*/ 6245 w 7693"/>
                <a:gd name="T57" fmla="*/ 963 h 6890"/>
                <a:gd name="T58" fmla="*/ 6245 w 7693"/>
                <a:gd name="T59" fmla="*/ 610 h 6890"/>
                <a:gd name="T60" fmla="*/ 5892 w 7693"/>
                <a:gd name="T61" fmla="*/ 610 h 6890"/>
                <a:gd name="T62" fmla="*/ 5667 w 7693"/>
                <a:gd name="T63" fmla="*/ 836 h 6890"/>
                <a:gd name="T64" fmla="*/ 3418 w 7693"/>
                <a:gd name="T65" fmla="*/ 5 h 6890"/>
                <a:gd name="T66" fmla="*/ 26 w 7693"/>
                <a:gd name="T67" fmla="*/ 3370 h 6890"/>
                <a:gd name="T68" fmla="*/ 3550 w 7693"/>
                <a:gd name="T69" fmla="*/ 6828 h 6890"/>
                <a:gd name="T70" fmla="*/ 6376 w 7693"/>
                <a:gd name="T71" fmla="*/ 1685 h 6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93" h="6890">
                  <a:moveTo>
                    <a:pt x="6376" y="1685"/>
                  </a:moveTo>
                  <a:cubicBezTo>
                    <a:pt x="6349" y="1638"/>
                    <a:pt x="6284" y="1630"/>
                    <a:pt x="6246" y="1669"/>
                  </a:cubicBezTo>
                  <a:lnTo>
                    <a:pt x="5683" y="2232"/>
                  </a:lnTo>
                  <a:cubicBezTo>
                    <a:pt x="5658" y="2257"/>
                    <a:pt x="5651" y="2295"/>
                    <a:pt x="5667" y="2327"/>
                  </a:cubicBezTo>
                  <a:cubicBezTo>
                    <a:pt x="6478" y="3977"/>
                    <a:pt x="5257" y="5898"/>
                    <a:pt x="3440" y="5899"/>
                  </a:cubicBezTo>
                  <a:cubicBezTo>
                    <a:pt x="2052" y="5900"/>
                    <a:pt x="926" y="4756"/>
                    <a:pt x="957" y="3361"/>
                  </a:cubicBezTo>
                  <a:cubicBezTo>
                    <a:pt x="986" y="2034"/>
                    <a:pt x="2069" y="958"/>
                    <a:pt x="3396" y="936"/>
                  </a:cubicBezTo>
                  <a:cubicBezTo>
                    <a:pt x="4007" y="925"/>
                    <a:pt x="4569" y="1137"/>
                    <a:pt x="5007" y="1496"/>
                  </a:cubicBezTo>
                  <a:lnTo>
                    <a:pt x="4652" y="1851"/>
                  </a:lnTo>
                  <a:cubicBezTo>
                    <a:pt x="4302" y="1579"/>
                    <a:pt x="3859" y="1422"/>
                    <a:pt x="3380" y="1436"/>
                  </a:cubicBezTo>
                  <a:cubicBezTo>
                    <a:pt x="2338" y="1466"/>
                    <a:pt x="1491" y="2310"/>
                    <a:pt x="1457" y="3351"/>
                  </a:cubicBezTo>
                  <a:cubicBezTo>
                    <a:pt x="1419" y="4496"/>
                    <a:pt x="2359" y="5436"/>
                    <a:pt x="3504" y="5399"/>
                  </a:cubicBezTo>
                  <a:cubicBezTo>
                    <a:pt x="4546" y="5365"/>
                    <a:pt x="5390" y="4517"/>
                    <a:pt x="5420" y="3475"/>
                  </a:cubicBezTo>
                  <a:cubicBezTo>
                    <a:pt x="5427" y="3228"/>
                    <a:pt x="5388" y="2990"/>
                    <a:pt x="5312" y="2770"/>
                  </a:cubicBezTo>
                  <a:cubicBezTo>
                    <a:pt x="5292" y="2713"/>
                    <a:pt x="5218" y="2696"/>
                    <a:pt x="5175" y="2740"/>
                  </a:cubicBezTo>
                  <a:lnTo>
                    <a:pt x="4963" y="2952"/>
                  </a:lnTo>
                  <a:cubicBezTo>
                    <a:pt x="4942" y="2972"/>
                    <a:pt x="4934" y="3002"/>
                    <a:pt x="4941" y="3031"/>
                  </a:cubicBezTo>
                  <a:cubicBezTo>
                    <a:pt x="4978" y="3174"/>
                    <a:pt x="4995" y="3326"/>
                    <a:pt x="4988" y="3483"/>
                  </a:cubicBezTo>
                  <a:cubicBezTo>
                    <a:pt x="4955" y="4283"/>
                    <a:pt x="4307" y="4933"/>
                    <a:pt x="3507" y="4968"/>
                  </a:cubicBezTo>
                  <a:cubicBezTo>
                    <a:pt x="2595" y="5007"/>
                    <a:pt x="1845" y="4255"/>
                    <a:pt x="1888" y="3343"/>
                  </a:cubicBezTo>
                  <a:cubicBezTo>
                    <a:pt x="1925" y="2547"/>
                    <a:pt x="2571" y="1903"/>
                    <a:pt x="3367" y="1867"/>
                  </a:cubicBezTo>
                  <a:cubicBezTo>
                    <a:pt x="3732" y="1851"/>
                    <a:pt x="4071" y="1961"/>
                    <a:pt x="4344" y="2158"/>
                  </a:cubicBezTo>
                  <a:lnTo>
                    <a:pt x="3984" y="2518"/>
                  </a:lnTo>
                  <a:cubicBezTo>
                    <a:pt x="3825" y="2421"/>
                    <a:pt x="3638" y="2365"/>
                    <a:pt x="3438" y="2365"/>
                  </a:cubicBezTo>
                  <a:cubicBezTo>
                    <a:pt x="2858" y="2365"/>
                    <a:pt x="2386" y="2837"/>
                    <a:pt x="2386" y="3417"/>
                  </a:cubicBezTo>
                  <a:cubicBezTo>
                    <a:pt x="2386" y="3998"/>
                    <a:pt x="2858" y="4470"/>
                    <a:pt x="3438" y="4470"/>
                  </a:cubicBezTo>
                  <a:cubicBezTo>
                    <a:pt x="4018" y="4470"/>
                    <a:pt x="4491" y="3998"/>
                    <a:pt x="4491" y="3417"/>
                  </a:cubicBezTo>
                  <a:cubicBezTo>
                    <a:pt x="4491" y="3217"/>
                    <a:pt x="4434" y="3030"/>
                    <a:pt x="4337" y="2871"/>
                  </a:cubicBezTo>
                  <a:lnTo>
                    <a:pt x="6245" y="963"/>
                  </a:lnTo>
                  <a:cubicBezTo>
                    <a:pt x="6343" y="866"/>
                    <a:pt x="6343" y="708"/>
                    <a:pt x="6245" y="610"/>
                  </a:cubicBezTo>
                  <a:cubicBezTo>
                    <a:pt x="6148" y="513"/>
                    <a:pt x="5990" y="513"/>
                    <a:pt x="5892" y="610"/>
                  </a:cubicBezTo>
                  <a:lnTo>
                    <a:pt x="5667" y="836"/>
                  </a:lnTo>
                  <a:cubicBezTo>
                    <a:pt x="5064" y="315"/>
                    <a:pt x="4277" y="0"/>
                    <a:pt x="3418" y="5"/>
                  </a:cubicBezTo>
                  <a:cubicBezTo>
                    <a:pt x="1595" y="16"/>
                    <a:pt x="51" y="1546"/>
                    <a:pt x="26" y="3370"/>
                  </a:cubicBezTo>
                  <a:cubicBezTo>
                    <a:pt x="0" y="5310"/>
                    <a:pt x="1602" y="6890"/>
                    <a:pt x="3550" y="6828"/>
                  </a:cubicBezTo>
                  <a:cubicBezTo>
                    <a:pt x="6126" y="6744"/>
                    <a:pt x="7693" y="3909"/>
                    <a:pt x="6376" y="168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88" y="2026375"/>
            <a:ext cx="5495115" cy="3663409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1" name="组合 20"/>
          <p:cNvGrpSpPr/>
          <p:nvPr/>
        </p:nvGrpSpPr>
        <p:grpSpPr>
          <a:xfrm>
            <a:off x="396553" y="203377"/>
            <a:ext cx="162551" cy="609566"/>
            <a:chOff x="1717040" y="589280"/>
            <a:chExt cx="162560" cy="609600"/>
          </a:xfrm>
          <a:solidFill>
            <a:schemeClr val="accent2"/>
          </a:solidFill>
        </p:grpSpPr>
        <p:sp>
          <p:nvSpPr>
            <p:cNvPr id="32" name="圆角矩形 31"/>
            <p:cNvSpPr/>
            <p:nvPr/>
          </p:nvSpPr>
          <p:spPr>
            <a:xfrm>
              <a:off x="1717040" y="58928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717040" y="812800"/>
              <a:ext cx="162560" cy="1625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0" name="圆角矩形 39"/>
            <p:cNvSpPr/>
            <p:nvPr/>
          </p:nvSpPr>
          <p:spPr>
            <a:xfrm>
              <a:off x="1717040" y="103632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725350" y="246565"/>
            <a:ext cx="4576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标题文字</a:t>
            </a:r>
            <a:r>
              <a:rPr lang="en-US" altLang="zh-CN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/</a:t>
            </a:r>
            <a:r>
              <a:rPr lang="en-US" altLang="zh-CN" sz="24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 HEADLINE</a:t>
            </a:r>
            <a:endParaRPr lang="zh-CN" altLang="en-US" sz="2400" dirty="0">
              <a:solidFill>
                <a:prstClr val="black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12336667" y="-219393"/>
            <a:ext cx="191986" cy="1920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0" tIns="60950" rIns="121900" bIns="60950"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3" name="组合 5"/>
          <p:cNvGrpSpPr/>
          <p:nvPr/>
        </p:nvGrpSpPr>
        <p:grpSpPr>
          <a:xfrm>
            <a:off x="8080970" y="837655"/>
            <a:ext cx="2622670" cy="2536348"/>
            <a:chOff x="6061009" y="746678"/>
            <a:chExt cx="1967375" cy="1902366"/>
          </a:xfrm>
        </p:grpSpPr>
        <p:sp>
          <p:nvSpPr>
            <p:cNvPr id="10" name="Freeform 6"/>
            <p:cNvSpPr/>
            <p:nvPr/>
          </p:nvSpPr>
          <p:spPr bwMode="auto">
            <a:xfrm>
              <a:off x="6061009" y="746678"/>
              <a:ext cx="1007432" cy="1594474"/>
            </a:xfrm>
            <a:custGeom>
              <a:avLst/>
              <a:gdLst>
                <a:gd name="T0" fmla="*/ 0 w 891"/>
                <a:gd name="T1" fmla="*/ 1652 h 1652"/>
                <a:gd name="T2" fmla="*/ 891 w 891"/>
                <a:gd name="T3" fmla="*/ 1249 h 1652"/>
                <a:gd name="T4" fmla="*/ 891 w 891"/>
                <a:gd name="T5" fmla="*/ 0 h 1652"/>
                <a:gd name="T6" fmla="*/ 9 w 891"/>
                <a:gd name="T7" fmla="*/ 608 h 1652"/>
                <a:gd name="T8" fmla="*/ 0 w 891"/>
                <a:gd name="T9" fmla="*/ 1652 h 1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1" h="1652">
                  <a:moveTo>
                    <a:pt x="0" y="1652"/>
                  </a:moveTo>
                  <a:lnTo>
                    <a:pt x="891" y="1249"/>
                  </a:lnTo>
                  <a:lnTo>
                    <a:pt x="891" y="0"/>
                  </a:lnTo>
                  <a:lnTo>
                    <a:pt x="9" y="608"/>
                  </a:lnTo>
                  <a:lnTo>
                    <a:pt x="0" y="165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7067310" y="746678"/>
              <a:ext cx="961074" cy="1593509"/>
            </a:xfrm>
            <a:custGeom>
              <a:avLst/>
              <a:gdLst>
                <a:gd name="T0" fmla="*/ 850 w 850"/>
                <a:gd name="T1" fmla="*/ 1650 h 1650"/>
                <a:gd name="T2" fmla="*/ 0 w 850"/>
                <a:gd name="T3" fmla="*/ 1249 h 1650"/>
                <a:gd name="T4" fmla="*/ 0 w 850"/>
                <a:gd name="T5" fmla="*/ 0 h 1650"/>
                <a:gd name="T6" fmla="*/ 850 w 850"/>
                <a:gd name="T7" fmla="*/ 622 h 1650"/>
                <a:gd name="T8" fmla="*/ 850 w 850"/>
                <a:gd name="T9" fmla="*/ 1650 h 1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0" h="1650">
                  <a:moveTo>
                    <a:pt x="850" y="1650"/>
                  </a:moveTo>
                  <a:lnTo>
                    <a:pt x="0" y="1249"/>
                  </a:lnTo>
                  <a:lnTo>
                    <a:pt x="0" y="0"/>
                  </a:lnTo>
                  <a:lnTo>
                    <a:pt x="850" y="622"/>
                  </a:lnTo>
                  <a:lnTo>
                    <a:pt x="850" y="16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6061009" y="1951220"/>
              <a:ext cx="1967375" cy="697824"/>
            </a:xfrm>
            <a:custGeom>
              <a:avLst/>
              <a:gdLst>
                <a:gd name="T0" fmla="*/ 1741 w 1741"/>
                <a:gd name="T1" fmla="*/ 401 h 722"/>
                <a:gd name="T2" fmla="*/ 909 w 1741"/>
                <a:gd name="T3" fmla="*/ 722 h 722"/>
                <a:gd name="T4" fmla="*/ 0 w 1741"/>
                <a:gd name="T5" fmla="*/ 403 h 722"/>
                <a:gd name="T6" fmla="*/ 891 w 1741"/>
                <a:gd name="T7" fmla="*/ 0 h 722"/>
                <a:gd name="T8" fmla="*/ 1741 w 1741"/>
                <a:gd name="T9" fmla="*/ 401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1" h="722">
                  <a:moveTo>
                    <a:pt x="1741" y="401"/>
                  </a:moveTo>
                  <a:lnTo>
                    <a:pt x="909" y="722"/>
                  </a:lnTo>
                  <a:lnTo>
                    <a:pt x="0" y="403"/>
                  </a:lnTo>
                  <a:lnTo>
                    <a:pt x="891" y="0"/>
                  </a:lnTo>
                  <a:lnTo>
                    <a:pt x="1741" y="40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Freeform 9"/>
            <p:cNvSpPr/>
            <p:nvPr/>
          </p:nvSpPr>
          <p:spPr bwMode="auto">
            <a:xfrm>
              <a:off x="7764937" y="1407825"/>
              <a:ext cx="96107" cy="57911"/>
            </a:xfrm>
            <a:custGeom>
              <a:avLst/>
              <a:gdLst>
                <a:gd name="T0" fmla="*/ 83 w 44"/>
                <a:gd name="T1" fmla="*/ 0 h 31"/>
                <a:gd name="T2" fmla="*/ 0 w 44"/>
                <a:gd name="T3" fmla="*/ 48 h 31"/>
                <a:gd name="T4" fmla="*/ 6 w 44"/>
                <a:gd name="T5" fmla="*/ 60 h 31"/>
                <a:gd name="T6" fmla="*/ 85 w 44"/>
                <a:gd name="T7" fmla="*/ 14 h 31"/>
                <a:gd name="T8" fmla="*/ 83 w 44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31">
                  <a:moveTo>
                    <a:pt x="43" y="0"/>
                  </a:moveTo>
                  <a:cubicBezTo>
                    <a:pt x="25" y="4"/>
                    <a:pt x="1" y="25"/>
                    <a:pt x="0" y="25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26" y="10"/>
                    <a:pt x="44" y="7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" name="Freeform 10"/>
            <p:cNvSpPr/>
            <p:nvPr/>
          </p:nvSpPr>
          <p:spPr bwMode="auto">
            <a:xfrm>
              <a:off x="7621341" y="1238919"/>
              <a:ext cx="38443" cy="118717"/>
            </a:xfrm>
            <a:custGeom>
              <a:avLst/>
              <a:gdLst>
                <a:gd name="T0" fmla="*/ 34 w 18"/>
                <a:gd name="T1" fmla="*/ 6 h 64"/>
                <a:gd name="T2" fmla="*/ 26 w 18"/>
                <a:gd name="T3" fmla="*/ 0 h 64"/>
                <a:gd name="T4" fmla="*/ 0 w 18"/>
                <a:gd name="T5" fmla="*/ 121 h 64"/>
                <a:gd name="T6" fmla="*/ 9 w 18"/>
                <a:gd name="T7" fmla="*/ 123 h 64"/>
                <a:gd name="T8" fmla="*/ 34 w 18"/>
                <a:gd name="T9" fmla="*/ 6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64">
                  <a:moveTo>
                    <a:pt x="18" y="3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4" y="22"/>
                    <a:pt x="0" y="61"/>
                    <a:pt x="0" y="63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63"/>
                    <a:pt x="8" y="25"/>
                    <a:pt x="1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7810164" y="1558393"/>
              <a:ext cx="100630" cy="26060"/>
            </a:xfrm>
            <a:custGeom>
              <a:avLst/>
              <a:gdLst>
                <a:gd name="T0" fmla="*/ 0 w 46"/>
                <a:gd name="T1" fmla="*/ 10 h 14"/>
                <a:gd name="T2" fmla="*/ 0 w 46"/>
                <a:gd name="T3" fmla="*/ 21 h 14"/>
                <a:gd name="T4" fmla="*/ 87 w 46"/>
                <a:gd name="T5" fmla="*/ 27 h 14"/>
                <a:gd name="T6" fmla="*/ 89 w 46"/>
                <a:gd name="T7" fmla="*/ 15 h 14"/>
                <a:gd name="T8" fmla="*/ 0 w 46"/>
                <a:gd name="T9" fmla="*/ 1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14">
                  <a:moveTo>
                    <a:pt x="0" y="5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28" y="7"/>
                    <a:pt x="45" y="14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28" y="0"/>
                    <a:pt x="1" y="5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7318320" y="1427128"/>
              <a:ext cx="98369" cy="55015"/>
            </a:xfrm>
            <a:custGeom>
              <a:avLst/>
              <a:gdLst>
                <a:gd name="T0" fmla="*/ 0 w 45"/>
                <a:gd name="T1" fmla="*/ 13 h 30"/>
                <a:gd name="T2" fmla="*/ 81 w 45"/>
                <a:gd name="T3" fmla="*/ 57 h 30"/>
                <a:gd name="T4" fmla="*/ 87 w 45"/>
                <a:gd name="T5" fmla="*/ 46 h 30"/>
                <a:gd name="T6" fmla="*/ 2 w 45"/>
                <a:gd name="T7" fmla="*/ 0 h 30"/>
                <a:gd name="T8" fmla="*/ 0 w 45"/>
                <a:gd name="T9" fmla="*/ 13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0">
                  <a:moveTo>
                    <a:pt x="0" y="7"/>
                  </a:moveTo>
                  <a:cubicBezTo>
                    <a:pt x="18" y="9"/>
                    <a:pt x="42" y="29"/>
                    <a:pt x="42" y="30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4" y="23"/>
                    <a:pt x="20" y="3"/>
                    <a:pt x="1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7431387" y="1261118"/>
              <a:ext cx="61056" cy="110030"/>
            </a:xfrm>
            <a:custGeom>
              <a:avLst/>
              <a:gdLst>
                <a:gd name="T0" fmla="*/ 54 w 28"/>
                <a:gd name="T1" fmla="*/ 108 h 59"/>
                <a:gd name="T2" fmla="*/ 6 w 28"/>
                <a:gd name="T3" fmla="*/ 0 h 59"/>
                <a:gd name="T4" fmla="*/ 0 w 28"/>
                <a:gd name="T5" fmla="*/ 10 h 59"/>
                <a:gd name="T6" fmla="*/ 46 w 28"/>
                <a:gd name="T7" fmla="*/ 114 h 59"/>
                <a:gd name="T8" fmla="*/ 54 w 28"/>
                <a:gd name="T9" fmla="*/ 108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59">
                  <a:moveTo>
                    <a:pt x="28" y="56"/>
                  </a:moveTo>
                  <a:cubicBezTo>
                    <a:pt x="28" y="55"/>
                    <a:pt x="17" y="18"/>
                    <a:pt x="3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22"/>
                    <a:pt x="24" y="58"/>
                    <a:pt x="24" y="59"/>
                  </a:cubicBezTo>
                  <a:lnTo>
                    <a:pt x="28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8" name="Freeform 14"/>
            <p:cNvSpPr/>
            <p:nvPr/>
          </p:nvSpPr>
          <p:spPr bwMode="auto">
            <a:xfrm>
              <a:off x="7301360" y="1582522"/>
              <a:ext cx="101761" cy="27990"/>
            </a:xfrm>
            <a:custGeom>
              <a:avLst/>
              <a:gdLst>
                <a:gd name="T0" fmla="*/ 0 w 47"/>
                <a:gd name="T1" fmla="*/ 17 h 15"/>
                <a:gd name="T2" fmla="*/ 4 w 47"/>
                <a:gd name="T3" fmla="*/ 29 h 15"/>
                <a:gd name="T4" fmla="*/ 88 w 47"/>
                <a:gd name="T5" fmla="*/ 21 h 15"/>
                <a:gd name="T6" fmla="*/ 90 w 47"/>
                <a:gd name="T7" fmla="*/ 10 h 15"/>
                <a:gd name="T8" fmla="*/ 0 w 47"/>
                <a:gd name="T9" fmla="*/ 1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15">
                  <a:moveTo>
                    <a:pt x="0" y="9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19" y="7"/>
                    <a:pt x="46" y="11"/>
                    <a:pt x="46" y="11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6" y="5"/>
                    <a:pt x="18" y="0"/>
                    <a:pt x="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" name="Freeform 15"/>
            <p:cNvSpPr/>
            <p:nvPr/>
          </p:nvSpPr>
          <p:spPr bwMode="auto">
            <a:xfrm>
              <a:off x="7788681" y="1682901"/>
              <a:ext cx="80278" cy="67562"/>
            </a:xfrm>
            <a:custGeom>
              <a:avLst/>
              <a:gdLst>
                <a:gd name="T0" fmla="*/ 6 w 37"/>
                <a:gd name="T1" fmla="*/ 0 h 36"/>
                <a:gd name="T2" fmla="*/ 0 w 37"/>
                <a:gd name="T3" fmla="*/ 10 h 36"/>
                <a:gd name="T4" fmla="*/ 61 w 37"/>
                <a:gd name="T5" fmla="*/ 70 h 36"/>
                <a:gd name="T6" fmla="*/ 71 w 37"/>
                <a:gd name="T7" fmla="*/ 62 h 36"/>
                <a:gd name="T8" fmla="*/ 6 w 37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36">
                  <a:moveTo>
                    <a:pt x="3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24" y="19"/>
                    <a:pt x="32" y="36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29" y="14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" name="Freeform 16"/>
            <p:cNvSpPr/>
            <p:nvPr/>
          </p:nvSpPr>
          <p:spPr bwMode="auto">
            <a:xfrm>
              <a:off x="7539932" y="1779418"/>
              <a:ext cx="122113" cy="54050"/>
            </a:xfrm>
            <a:custGeom>
              <a:avLst/>
              <a:gdLst>
                <a:gd name="T0" fmla="*/ 102 w 56"/>
                <a:gd name="T1" fmla="*/ 42 h 29"/>
                <a:gd name="T2" fmla="*/ 6 w 56"/>
                <a:gd name="T3" fmla="*/ 0 h 29"/>
                <a:gd name="T4" fmla="*/ 0 w 56"/>
                <a:gd name="T5" fmla="*/ 4 h 29"/>
                <a:gd name="T6" fmla="*/ 4 w 56"/>
                <a:gd name="T7" fmla="*/ 12 h 29"/>
                <a:gd name="T8" fmla="*/ 102 w 56"/>
                <a:gd name="T9" fmla="*/ 54 h 29"/>
                <a:gd name="T10" fmla="*/ 108 w 56"/>
                <a:gd name="T11" fmla="*/ 50 h 29"/>
                <a:gd name="T12" fmla="*/ 102 w 56"/>
                <a:gd name="T13" fmla="*/ 42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6" h="29">
                  <a:moveTo>
                    <a:pt x="53" y="2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5" y="29"/>
                    <a:pt x="56" y="28"/>
                    <a:pt x="56" y="26"/>
                  </a:cubicBezTo>
                  <a:cubicBezTo>
                    <a:pt x="56" y="25"/>
                    <a:pt x="55" y="23"/>
                    <a:pt x="53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" name="Freeform 17"/>
            <p:cNvSpPr/>
            <p:nvPr/>
          </p:nvSpPr>
          <p:spPr bwMode="auto">
            <a:xfrm>
              <a:off x="7539932" y="1796792"/>
              <a:ext cx="119852" cy="54050"/>
            </a:xfrm>
            <a:custGeom>
              <a:avLst/>
              <a:gdLst>
                <a:gd name="T0" fmla="*/ 102 w 55"/>
                <a:gd name="T1" fmla="*/ 42 h 29"/>
                <a:gd name="T2" fmla="*/ 4 w 55"/>
                <a:gd name="T3" fmla="*/ 0 h 29"/>
                <a:gd name="T4" fmla="*/ 0 w 55"/>
                <a:gd name="T5" fmla="*/ 4 h 29"/>
                <a:gd name="T6" fmla="*/ 4 w 55"/>
                <a:gd name="T7" fmla="*/ 12 h 29"/>
                <a:gd name="T8" fmla="*/ 102 w 55"/>
                <a:gd name="T9" fmla="*/ 54 h 29"/>
                <a:gd name="T10" fmla="*/ 106 w 55"/>
                <a:gd name="T11" fmla="*/ 50 h 29"/>
                <a:gd name="T12" fmla="*/ 102 w 55"/>
                <a:gd name="T13" fmla="*/ 42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" h="29">
                  <a:moveTo>
                    <a:pt x="53" y="2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4" y="29"/>
                    <a:pt x="55" y="28"/>
                    <a:pt x="55" y="26"/>
                  </a:cubicBezTo>
                  <a:cubicBezTo>
                    <a:pt x="55" y="25"/>
                    <a:pt x="54" y="23"/>
                    <a:pt x="53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2" name="Freeform 18"/>
            <p:cNvSpPr/>
            <p:nvPr/>
          </p:nvSpPr>
          <p:spPr bwMode="auto">
            <a:xfrm>
              <a:off x="7537671" y="1813200"/>
              <a:ext cx="122113" cy="54050"/>
            </a:xfrm>
            <a:custGeom>
              <a:avLst/>
              <a:gdLst>
                <a:gd name="T0" fmla="*/ 104 w 56"/>
                <a:gd name="T1" fmla="*/ 42 h 29"/>
                <a:gd name="T2" fmla="*/ 6 w 56"/>
                <a:gd name="T3" fmla="*/ 0 h 29"/>
                <a:gd name="T4" fmla="*/ 0 w 56"/>
                <a:gd name="T5" fmla="*/ 4 h 29"/>
                <a:gd name="T6" fmla="*/ 6 w 56"/>
                <a:gd name="T7" fmla="*/ 12 h 29"/>
                <a:gd name="T8" fmla="*/ 104 w 56"/>
                <a:gd name="T9" fmla="*/ 54 h 29"/>
                <a:gd name="T10" fmla="*/ 108 w 56"/>
                <a:gd name="T11" fmla="*/ 50 h 29"/>
                <a:gd name="T12" fmla="*/ 104 w 56"/>
                <a:gd name="T13" fmla="*/ 42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6" h="29">
                  <a:moveTo>
                    <a:pt x="54" y="2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5" y="29"/>
                    <a:pt x="56" y="28"/>
                    <a:pt x="56" y="26"/>
                  </a:cubicBezTo>
                  <a:cubicBezTo>
                    <a:pt x="56" y="25"/>
                    <a:pt x="55" y="23"/>
                    <a:pt x="5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" name="Freeform 19"/>
            <p:cNvSpPr/>
            <p:nvPr/>
          </p:nvSpPr>
          <p:spPr bwMode="auto">
            <a:xfrm>
              <a:off x="7539932" y="1827677"/>
              <a:ext cx="119852" cy="67562"/>
            </a:xfrm>
            <a:custGeom>
              <a:avLst/>
              <a:gdLst>
                <a:gd name="T0" fmla="*/ 102 w 55"/>
                <a:gd name="T1" fmla="*/ 43 h 36"/>
                <a:gd name="T2" fmla="*/ 4 w 55"/>
                <a:gd name="T3" fmla="*/ 0 h 36"/>
                <a:gd name="T4" fmla="*/ 0 w 55"/>
                <a:gd name="T5" fmla="*/ 2 h 36"/>
                <a:gd name="T6" fmla="*/ 2 w 55"/>
                <a:gd name="T7" fmla="*/ 8 h 36"/>
                <a:gd name="T8" fmla="*/ 10 w 55"/>
                <a:gd name="T9" fmla="*/ 19 h 36"/>
                <a:gd name="T10" fmla="*/ 15 w 55"/>
                <a:gd name="T11" fmla="*/ 29 h 36"/>
                <a:gd name="T12" fmla="*/ 17 w 55"/>
                <a:gd name="T13" fmla="*/ 31 h 36"/>
                <a:gd name="T14" fmla="*/ 17 w 55"/>
                <a:gd name="T15" fmla="*/ 31 h 36"/>
                <a:gd name="T16" fmla="*/ 27 w 55"/>
                <a:gd name="T17" fmla="*/ 47 h 36"/>
                <a:gd name="T18" fmla="*/ 75 w 55"/>
                <a:gd name="T19" fmla="*/ 68 h 36"/>
                <a:gd name="T20" fmla="*/ 85 w 55"/>
                <a:gd name="T21" fmla="*/ 60 h 36"/>
                <a:gd name="T22" fmla="*/ 85 w 55"/>
                <a:gd name="T23" fmla="*/ 60 h 36"/>
                <a:gd name="T24" fmla="*/ 89 w 55"/>
                <a:gd name="T25" fmla="*/ 60 h 36"/>
                <a:gd name="T26" fmla="*/ 102 w 55"/>
                <a:gd name="T27" fmla="*/ 51 h 36"/>
                <a:gd name="T28" fmla="*/ 102 w 55"/>
                <a:gd name="T29" fmla="*/ 51 h 36"/>
                <a:gd name="T30" fmla="*/ 106 w 55"/>
                <a:gd name="T31" fmla="*/ 49 h 36"/>
                <a:gd name="T32" fmla="*/ 102 w 55"/>
                <a:gd name="T33" fmla="*/ 43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5" h="36">
                  <a:moveTo>
                    <a:pt x="53" y="2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2" y="5"/>
                    <a:pt x="3" y="7"/>
                    <a:pt x="5" y="10"/>
                  </a:cubicBezTo>
                  <a:cubicBezTo>
                    <a:pt x="7" y="13"/>
                    <a:pt x="7" y="14"/>
                    <a:pt x="8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9"/>
                    <a:pt x="11" y="23"/>
                    <a:pt x="14" y="24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2" y="36"/>
                    <a:pt x="44" y="34"/>
                    <a:pt x="44" y="31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6" y="31"/>
                    <a:pt x="46" y="31"/>
                    <a:pt x="46" y="31"/>
                  </a:cubicBezTo>
                  <a:cubicBezTo>
                    <a:pt x="47" y="31"/>
                    <a:pt x="52" y="27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4" y="26"/>
                    <a:pt x="55" y="26"/>
                    <a:pt x="55" y="25"/>
                  </a:cubicBezTo>
                  <a:cubicBezTo>
                    <a:pt x="55" y="24"/>
                    <a:pt x="54" y="23"/>
                    <a:pt x="53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4" name="Freeform 20"/>
            <p:cNvSpPr/>
            <p:nvPr/>
          </p:nvSpPr>
          <p:spPr bwMode="auto">
            <a:xfrm>
              <a:off x="7539932" y="1763010"/>
              <a:ext cx="122113" cy="54050"/>
            </a:xfrm>
            <a:custGeom>
              <a:avLst/>
              <a:gdLst>
                <a:gd name="T0" fmla="*/ 104 w 56"/>
                <a:gd name="T1" fmla="*/ 44 h 29"/>
                <a:gd name="T2" fmla="*/ 4 w 56"/>
                <a:gd name="T3" fmla="*/ 0 h 29"/>
                <a:gd name="T4" fmla="*/ 0 w 56"/>
                <a:gd name="T5" fmla="*/ 4 h 29"/>
                <a:gd name="T6" fmla="*/ 4 w 56"/>
                <a:gd name="T7" fmla="*/ 12 h 29"/>
                <a:gd name="T8" fmla="*/ 104 w 56"/>
                <a:gd name="T9" fmla="*/ 56 h 29"/>
                <a:gd name="T10" fmla="*/ 108 w 56"/>
                <a:gd name="T11" fmla="*/ 52 h 29"/>
                <a:gd name="T12" fmla="*/ 104 w 56"/>
                <a:gd name="T13" fmla="*/ 44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6" h="29">
                  <a:moveTo>
                    <a:pt x="54" y="2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5" y="29"/>
                    <a:pt x="56" y="28"/>
                    <a:pt x="56" y="27"/>
                  </a:cubicBezTo>
                  <a:cubicBezTo>
                    <a:pt x="56" y="25"/>
                    <a:pt x="55" y="23"/>
                    <a:pt x="54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" name="Freeform 21"/>
            <p:cNvSpPr>
              <a:spLocks noEditPoints="1"/>
            </p:cNvSpPr>
            <p:nvPr/>
          </p:nvSpPr>
          <p:spPr bwMode="auto">
            <a:xfrm>
              <a:off x="7466438" y="1405895"/>
              <a:ext cx="291714" cy="388967"/>
            </a:xfrm>
            <a:custGeom>
              <a:avLst/>
              <a:gdLst>
                <a:gd name="T0" fmla="*/ 141 w 134"/>
                <a:gd name="T1" fmla="*/ 19 h 209"/>
                <a:gd name="T2" fmla="*/ 40 w 134"/>
                <a:gd name="T3" fmla="*/ 17 h 209"/>
                <a:gd name="T4" fmla="*/ 0 w 134"/>
                <a:gd name="T5" fmla="*/ 106 h 209"/>
                <a:gd name="T6" fmla="*/ 31 w 134"/>
                <a:gd name="T7" fmla="*/ 231 h 209"/>
                <a:gd name="T8" fmla="*/ 48 w 134"/>
                <a:gd name="T9" fmla="*/ 285 h 209"/>
                <a:gd name="T10" fmla="*/ 65 w 134"/>
                <a:gd name="T11" fmla="*/ 355 h 209"/>
                <a:gd name="T12" fmla="*/ 77 w 134"/>
                <a:gd name="T13" fmla="*/ 363 h 209"/>
                <a:gd name="T14" fmla="*/ 129 w 134"/>
                <a:gd name="T15" fmla="*/ 384 h 209"/>
                <a:gd name="T16" fmla="*/ 168 w 134"/>
                <a:gd name="T17" fmla="*/ 401 h 209"/>
                <a:gd name="T18" fmla="*/ 175 w 134"/>
                <a:gd name="T19" fmla="*/ 401 h 209"/>
                <a:gd name="T20" fmla="*/ 196 w 134"/>
                <a:gd name="T21" fmla="*/ 366 h 209"/>
                <a:gd name="T22" fmla="*/ 214 w 134"/>
                <a:gd name="T23" fmla="*/ 322 h 209"/>
                <a:gd name="T24" fmla="*/ 221 w 134"/>
                <a:gd name="T25" fmla="*/ 310 h 209"/>
                <a:gd name="T26" fmla="*/ 256 w 134"/>
                <a:gd name="T27" fmla="*/ 218 h 209"/>
                <a:gd name="T28" fmla="*/ 248 w 134"/>
                <a:gd name="T29" fmla="*/ 147 h 209"/>
                <a:gd name="T30" fmla="*/ 110 w 134"/>
                <a:gd name="T31" fmla="*/ 349 h 209"/>
                <a:gd name="T32" fmla="*/ 125 w 134"/>
                <a:gd name="T33" fmla="*/ 260 h 209"/>
                <a:gd name="T34" fmla="*/ 131 w 134"/>
                <a:gd name="T35" fmla="*/ 359 h 209"/>
                <a:gd name="T36" fmla="*/ 235 w 134"/>
                <a:gd name="T37" fmla="*/ 208 h 209"/>
                <a:gd name="T38" fmla="*/ 202 w 134"/>
                <a:gd name="T39" fmla="*/ 289 h 209"/>
                <a:gd name="T40" fmla="*/ 194 w 134"/>
                <a:gd name="T41" fmla="*/ 301 h 209"/>
                <a:gd name="T42" fmla="*/ 173 w 134"/>
                <a:gd name="T43" fmla="*/ 355 h 209"/>
                <a:gd name="T44" fmla="*/ 166 w 134"/>
                <a:gd name="T45" fmla="*/ 374 h 209"/>
                <a:gd name="T46" fmla="*/ 131 w 134"/>
                <a:gd name="T47" fmla="*/ 245 h 209"/>
                <a:gd name="T48" fmla="*/ 94 w 134"/>
                <a:gd name="T49" fmla="*/ 343 h 209"/>
                <a:gd name="T50" fmla="*/ 73 w 134"/>
                <a:gd name="T51" fmla="*/ 310 h 209"/>
                <a:gd name="T52" fmla="*/ 54 w 134"/>
                <a:gd name="T53" fmla="*/ 239 h 209"/>
                <a:gd name="T54" fmla="*/ 46 w 134"/>
                <a:gd name="T55" fmla="*/ 214 h 209"/>
                <a:gd name="T56" fmla="*/ 23 w 134"/>
                <a:gd name="T57" fmla="*/ 112 h 209"/>
                <a:gd name="T58" fmla="*/ 131 w 134"/>
                <a:gd name="T59" fmla="*/ 40 h 209"/>
                <a:gd name="T60" fmla="*/ 206 w 134"/>
                <a:gd name="T61" fmla="*/ 108 h 209"/>
                <a:gd name="T62" fmla="*/ 235 w 134"/>
                <a:gd name="T63" fmla="*/ 201 h 20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34" h="209">
                  <a:moveTo>
                    <a:pt x="116" y="50"/>
                  </a:moveTo>
                  <a:cubicBezTo>
                    <a:pt x="104" y="31"/>
                    <a:pt x="90" y="18"/>
                    <a:pt x="73" y="10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50" y="0"/>
                    <a:pt x="33" y="1"/>
                    <a:pt x="21" y="9"/>
                  </a:cubicBezTo>
                  <a:cubicBezTo>
                    <a:pt x="8" y="18"/>
                    <a:pt x="1" y="33"/>
                    <a:pt x="0" y="5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78"/>
                    <a:pt x="7" y="96"/>
                    <a:pt x="13" y="113"/>
                  </a:cubicBezTo>
                  <a:cubicBezTo>
                    <a:pt x="14" y="115"/>
                    <a:pt x="15" y="118"/>
                    <a:pt x="16" y="120"/>
                  </a:cubicBezTo>
                  <a:cubicBezTo>
                    <a:pt x="17" y="122"/>
                    <a:pt x="17" y="124"/>
                    <a:pt x="18" y="126"/>
                  </a:cubicBezTo>
                  <a:cubicBezTo>
                    <a:pt x="21" y="133"/>
                    <a:pt x="24" y="141"/>
                    <a:pt x="25" y="148"/>
                  </a:cubicBezTo>
                  <a:cubicBezTo>
                    <a:pt x="26" y="151"/>
                    <a:pt x="26" y="155"/>
                    <a:pt x="27" y="158"/>
                  </a:cubicBezTo>
                  <a:cubicBezTo>
                    <a:pt x="27" y="167"/>
                    <a:pt x="28" y="176"/>
                    <a:pt x="34" y="184"/>
                  </a:cubicBezTo>
                  <a:cubicBezTo>
                    <a:pt x="36" y="186"/>
                    <a:pt x="36" y="186"/>
                    <a:pt x="36" y="186"/>
                  </a:cubicBezTo>
                  <a:cubicBezTo>
                    <a:pt x="40" y="188"/>
                    <a:pt x="40" y="188"/>
                    <a:pt x="40" y="188"/>
                  </a:cubicBezTo>
                  <a:cubicBezTo>
                    <a:pt x="45" y="190"/>
                    <a:pt x="49" y="192"/>
                    <a:pt x="54" y="194"/>
                  </a:cubicBezTo>
                  <a:cubicBezTo>
                    <a:pt x="58" y="196"/>
                    <a:pt x="63" y="197"/>
                    <a:pt x="67" y="199"/>
                  </a:cubicBezTo>
                  <a:cubicBezTo>
                    <a:pt x="75" y="203"/>
                    <a:pt x="81" y="205"/>
                    <a:pt x="87" y="208"/>
                  </a:cubicBezTo>
                  <a:cubicBezTo>
                    <a:pt x="87" y="208"/>
                    <a:pt x="87" y="208"/>
                    <a:pt x="87" y="208"/>
                  </a:cubicBezTo>
                  <a:cubicBezTo>
                    <a:pt x="89" y="209"/>
                    <a:pt x="89" y="209"/>
                    <a:pt x="89" y="209"/>
                  </a:cubicBezTo>
                  <a:cubicBezTo>
                    <a:pt x="91" y="208"/>
                    <a:pt x="91" y="208"/>
                    <a:pt x="91" y="208"/>
                  </a:cubicBezTo>
                  <a:cubicBezTo>
                    <a:pt x="95" y="206"/>
                    <a:pt x="99" y="203"/>
                    <a:pt x="101" y="196"/>
                  </a:cubicBezTo>
                  <a:cubicBezTo>
                    <a:pt x="101" y="194"/>
                    <a:pt x="101" y="192"/>
                    <a:pt x="102" y="190"/>
                  </a:cubicBezTo>
                  <a:cubicBezTo>
                    <a:pt x="102" y="187"/>
                    <a:pt x="102" y="184"/>
                    <a:pt x="103" y="182"/>
                  </a:cubicBezTo>
                  <a:cubicBezTo>
                    <a:pt x="105" y="176"/>
                    <a:pt x="108" y="171"/>
                    <a:pt x="111" y="167"/>
                  </a:cubicBezTo>
                  <a:cubicBezTo>
                    <a:pt x="112" y="165"/>
                    <a:pt x="113" y="164"/>
                    <a:pt x="114" y="163"/>
                  </a:cubicBezTo>
                  <a:cubicBezTo>
                    <a:pt x="115" y="161"/>
                    <a:pt x="115" y="161"/>
                    <a:pt x="115" y="161"/>
                  </a:cubicBezTo>
                  <a:cubicBezTo>
                    <a:pt x="119" y="155"/>
                    <a:pt x="123" y="150"/>
                    <a:pt x="126" y="143"/>
                  </a:cubicBezTo>
                  <a:cubicBezTo>
                    <a:pt x="130" y="136"/>
                    <a:pt x="132" y="127"/>
                    <a:pt x="133" y="113"/>
                  </a:cubicBezTo>
                  <a:cubicBezTo>
                    <a:pt x="133" y="108"/>
                    <a:pt x="133" y="108"/>
                    <a:pt x="133" y="108"/>
                  </a:cubicBezTo>
                  <a:cubicBezTo>
                    <a:pt x="134" y="98"/>
                    <a:pt x="132" y="87"/>
                    <a:pt x="129" y="76"/>
                  </a:cubicBezTo>
                  <a:cubicBezTo>
                    <a:pt x="125" y="66"/>
                    <a:pt x="121" y="58"/>
                    <a:pt x="116" y="50"/>
                  </a:cubicBezTo>
                  <a:close/>
                  <a:moveTo>
                    <a:pt x="57" y="181"/>
                  </a:moveTo>
                  <a:cubicBezTo>
                    <a:pt x="55" y="164"/>
                    <a:pt x="56" y="140"/>
                    <a:pt x="62" y="135"/>
                  </a:cubicBezTo>
                  <a:cubicBezTo>
                    <a:pt x="62" y="135"/>
                    <a:pt x="63" y="134"/>
                    <a:pt x="65" y="135"/>
                  </a:cubicBezTo>
                  <a:cubicBezTo>
                    <a:pt x="79" y="140"/>
                    <a:pt x="75" y="173"/>
                    <a:pt x="72" y="188"/>
                  </a:cubicBezTo>
                  <a:cubicBezTo>
                    <a:pt x="71" y="187"/>
                    <a:pt x="69" y="187"/>
                    <a:pt x="68" y="186"/>
                  </a:cubicBezTo>
                  <a:cubicBezTo>
                    <a:pt x="64" y="184"/>
                    <a:pt x="61" y="183"/>
                    <a:pt x="57" y="181"/>
                  </a:cubicBezTo>
                  <a:close/>
                  <a:moveTo>
                    <a:pt x="122" y="108"/>
                  </a:moveTo>
                  <a:cubicBezTo>
                    <a:pt x="121" y="119"/>
                    <a:pt x="119" y="127"/>
                    <a:pt x="116" y="133"/>
                  </a:cubicBezTo>
                  <a:cubicBezTo>
                    <a:pt x="112" y="139"/>
                    <a:pt x="109" y="145"/>
                    <a:pt x="105" y="150"/>
                  </a:cubicBezTo>
                  <a:cubicBezTo>
                    <a:pt x="104" y="152"/>
                    <a:pt x="104" y="152"/>
                    <a:pt x="104" y="152"/>
                  </a:cubicBezTo>
                  <a:cubicBezTo>
                    <a:pt x="103" y="153"/>
                    <a:pt x="102" y="154"/>
                    <a:pt x="101" y="156"/>
                  </a:cubicBezTo>
                  <a:cubicBezTo>
                    <a:pt x="98" y="160"/>
                    <a:pt x="94" y="166"/>
                    <a:pt x="92" y="173"/>
                  </a:cubicBezTo>
                  <a:cubicBezTo>
                    <a:pt x="91" y="177"/>
                    <a:pt x="91" y="180"/>
                    <a:pt x="90" y="184"/>
                  </a:cubicBezTo>
                  <a:cubicBezTo>
                    <a:pt x="90" y="186"/>
                    <a:pt x="90" y="187"/>
                    <a:pt x="89" y="189"/>
                  </a:cubicBezTo>
                  <a:cubicBezTo>
                    <a:pt x="89" y="191"/>
                    <a:pt x="87" y="193"/>
                    <a:pt x="86" y="194"/>
                  </a:cubicBezTo>
                  <a:cubicBezTo>
                    <a:pt x="84" y="193"/>
                    <a:pt x="82" y="192"/>
                    <a:pt x="80" y="191"/>
                  </a:cubicBezTo>
                  <a:cubicBezTo>
                    <a:pt x="82" y="181"/>
                    <a:pt x="90" y="136"/>
                    <a:pt x="68" y="127"/>
                  </a:cubicBezTo>
                  <a:cubicBezTo>
                    <a:pt x="63" y="125"/>
                    <a:pt x="59" y="127"/>
                    <a:pt x="57" y="129"/>
                  </a:cubicBezTo>
                  <a:cubicBezTo>
                    <a:pt x="47" y="136"/>
                    <a:pt x="47" y="164"/>
                    <a:pt x="49" y="178"/>
                  </a:cubicBezTo>
                  <a:cubicBezTo>
                    <a:pt x="46" y="177"/>
                    <a:pt x="43" y="176"/>
                    <a:pt x="41" y="175"/>
                  </a:cubicBezTo>
                  <a:cubicBezTo>
                    <a:pt x="39" y="171"/>
                    <a:pt x="39" y="166"/>
                    <a:pt x="38" y="161"/>
                  </a:cubicBezTo>
                  <a:cubicBezTo>
                    <a:pt x="38" y="157"/>
                    <a:pt x="37" y="153"/>
                    <a:pt x="36" y="149"/>
                  </a:cubicBezTo>
                  <a:cubicBezTo>
                    <a:pt x="34" y="140"/>
                    <a:pt x="31" y="132"/>
                    <a:pt x="28" y="124"/>
                  </a:cubicBezTo>
                  <a:cubicBezTo>
                    <a:pt x="28" y="122"/>
                    <a:pt x="27" y="120"/>
                    <a:pt x="26" y="119"/>
                  </a:cubicBezTo>
                  <a:cubicBezTo>
                    <a:pt x="26" y="116"/>
                    <a:pt x="25" y="114"/>
                    <a:pt x="24" y="111"/>
                  </a:cubicBezTo>
                  <a:cubicBezTo>
                    <a:pt x="18" y="95"/>
                    <a:pt x="12" y="79"/>
                    <a:pt x="12" y="60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3" y="42"/>
                    <a:pt x="19" y="30"/>
                    <a:pt x="29" y="22"/>
                  </a:cubicBezTo>
                  <a:cubicBezTo>
                    <a:pt x="39" y="15"/>
                    <a:pt x="52" y="15"/>
                    <a:pt x="68" y="21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86" y="29"/>
                    <a:pt x="98" y="40"/>
                    <a:pt x="107" y="56"/>
                  </a:cubicBezTo>
                  <a:cubicBezTo>
                    <a:pt x="111" y="62"/>
                    <a:pt x="115" y="69"/>
                    <a:pt x="118" y="77"/>
                  </a:cubicBezTo>
                  <a:cubicBezTo>
                    <a:pt x="121" y="86"/>
                    <a:pt x="122" y="95"/>
                    <a:pt x="122" y="104"/>
                  </a:cubicBezTo>
                  <a:lnTo>
                    <a:pt x="122" y="1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" name="组合 66"/>
          <p:cNvGrpSpPr/>
          <p:nvPr/>
        </p:nvGrpSpPr>
        <p:grpSpPr>
          <a:xfrm>
            <a:off x="8456283" y="2832247"/>
            <a:ext cx="2013728" cy="1617551"/>
            <a:chOff x="6342547" y="2242704"/>
            <a:chExt cx="1510583" cy="1213229"/>
          </a:xfrm>
        </p:grpSpPr>
        <p:sp>
          <p:nvSpPr>
            <p:cNvPr id="28" name="Freeform 24"/>
            <p:cNvSpPr/>
            <p:nvPr/>
          </p:nvSpPr>
          <p:spPr bwMode="auto">
            <a:xfrm>
              <a:off x="6342547" y="3293783"/>
              <a:ext cx="1510582" cy="162150"/>
            </a:xfrm>
            <a:custGeom>
              <a:avLst/>
              <a:gdLst>
                <a:gd name="T0" fmla="*/ 0 w 1335"/>
                <a:gd name="T1" fmla="*/ 77 h 168"/>
                <a:gd name="T2" fmla="*/ 840 w 1335"/>
                <a:gd name="T3" fmla="*/ 168 h 168"/>
                <a:gd name="T4" fmla="*/ 1335 w 1335"/>
                <a:gd name="T5" fmla="*/ 85 h 168"/>
                <a:gd name="T6" fmla="*/ 651 w 1335"/>
                <a:gd name="T7" fmla="*/ 0 h 168"/>
                <a:gd name="T8" fmla="*/ 0 w 1335"/>
                <a:gd name="T9" fmla="*/ 7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5" h="168">
                  <a:moveTo>
                    <a:pt x="0" y="77"/>
                  </a:moveTo>
                  <a:lnTo>
                    <a:pt x="840" y="168"/>
                  </a:lnTo>
                  <a:lnTo>
                    <a:pt x="1335" y="85"/>
                  </a:lnTo>
                  <a:lnTo>
                    <a:pt x="651" y="0"/>
                  </a:lnTo>
                  <a:lnTo>
                    <a:pt x="0" y="7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6342547" y="2242704"/>
              <a:ext cx="1510583" cy="1133119"/>
              <a:chOff x="6342547" y="2242704"/>
              <a:chExt cx="1510583" cy="1133119"/>
            </a:xfrm>
          </p:grpSpPr>
          <p:sp>
            <p:nvSpPr>
              <p:cNvPr id="26" name="Freeform 22"/>
              <p:cNvSpPr/>
              <p:nvPr/>
            </p:nvSpPr>
            <p:spPr bwMode="auto">
              <a:xfrm>
                <a:off x="7078617" y="2243669"/>
                <a:ext cx="774513" cy="1132154"/>
              </a:xfrm>
              <a:custGeom>
                <a:avLst/>
                <a:gdLst>
                  <a:gd name="T0" fmla="*/ 684 w 684"/>
                  <a:gd name="T1" fmla="*/ 1174 h 1174"/>
                  <a:gd name="T2" fmla="*/ 0 w 684"/>
                  <a:gd name="T3" fmla="*/ 1091 h 1174"/>
                  <a:gd name="T4" fmla="*/ 0 w 684"/>
                  <a:gd name="T5" fmla="*/ 0 h 1174"/>
                  <a:gd name="T6" fmla="*/ 684 w 684"/>
                  <a:gd name="T7" fmla="*/ 294 h 1174"/>
                  <a:gd name="T8" fmla="*/ 684 w 684"/>
                  <a:gd name="T9" fmla="*/ 1174 h 1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4" h="1174">
                    <a:moveTo>
                      <a:pt x="684" y="1174"/>
                    </a:moveTo>
                    <a:lnTo>
                      <a:pt x="0" y="1091"/>
                    </a:lnTo>
                    <a:lnTo>
                      <a:pt x="0" y="0"/>
                    </a:lnTo>
                    <a:lnTo>
                      <a:pt x="684" y="294"/>
                    </a:lnTo>
                    <a:lnTo>
                      <a:pt x="684" y="117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shade val="30000"/>
                      <a:satMod val="115000"/>
                    </a:schemeClr>
                  </a:gs>
                  <a:gs pos="50000">
                    <a:schemeClr val="accent2">
                      <a:shade val="67500"/>
                      <a:satMod val="115000"/>
                    </a:schemeClr>
                  </a:gs>
                  <a:gs pos="100000">
                    <a:schemeClr val="accent2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6677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Freeform 23"/>
              <p:cNvSpPr/>
              <p:nvPr/>
            </p:nvSpPr>
            <p:spPr bwMode="auto">
              <a:xfrm>
                <a:off x="6342547" y="2242704"/>
                <a:ext cx="736070" cy="1125398"/>
              </a:xfrm>
              <a:custGeom>
                <a:avLst/>
                <a:gdLst>
                  <a:gd name="T0" fmla="*/ 0 w 651"/>
                  <a:gd name="T1" fmla="*/ 1166 h 1166"/>
                  <a:gd name="T2" fmla="*/ 651 w 651"/>
                  <a:gd name="T3" fmla="*/ 1091 h 1166"/>
                  <a:gd name="T4" fmla="*/ 651 w 651"/>
                  <a:gd name="T5" fmla="*/ 0 h 1166"/>
                  <a:gd name="T6" fmla="*/ 0 w 651"/>
                  <a:gd name="T7" fmla="*/ 269 h 1166"/>
                  <a:gd name="T8" fmla="*/ 0 w 651"/>
                  <a:gd name="T9" fmla="*/ 1166 h 1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1" h="1166">
                    <a:moveTo>
                      <a:pt x="0" y="1166"/>
                    </a:moveTo>
                    <a:lnTo>
                      <a:pt x="651" y="1091"/>
                    </a:lnTo>
                    <a:lnTo>
                      <a:pt x="651" y="0"/>
                    </a:lnTo>
                    <a:lnTo>
                      <a:pt x="0" y="269"/>
                    </a:lnTo>
                    <a:lnTo>
                      <a:pt x="0" y="116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Freeform 25"/>
              <p:cNvSpPr>
                <a:spLocks noEditPoints="1"/>
              </p:cNvSpPr>
              <p:nvPr/>
            </p:nvSpPr>
            <p:spPr bwMode="auto">
              <a:xfrm>
                <a:off x="6504234" y="2590168"/>
                <a:ext cx="439833" cy="478728"/>
              </a:xfrm>
              <a:custGeom>
                <a:avLst/>
                <a:gdLst>
                  <a:gd name="T0" fmla="*/ 0 w 389"/>
                  <a:gd name="T1" fmla="*/ 173 h 496"/>
                  <a:gd name="T2" fmla="*/ 0 w 389"/>
                  <a:gd name="T3" fmla="*/ 496 h 496"/>
                  <a:gd name="T4" fmla="*/ 389 w 389"/>
                  <a:gd name="T5" fmla="*/ 396 h 496"/>
                  <a:gd name="T6" fmla="*/ 389 w 389"/>
                  <a:gd name="T7" fmla="*/ 0 h 496"/>
                  <a:gd name="T8" fmla="*/ 0 w 389"/>
                  <a:gd name="T9" fmla="*/ 173 h 496"/>
                  <a:gd name="T10" fmla="*/ 375 w 389"/>
                  <a:gd name="T11" fmla="*/ 36 h 496"/>
                  <a:gd name="T12" fmla="*/ 273 w 389"/>
                  <a:gd name="T13" fmla="*/ 223 h 496"/>
                  <a:gd name="T14" fmla="*/ 377 w 389"/>
                  <a:gd name="T15" fmla="*/ 381 h 496"/>
                  <a:gd name="T16" fmla="*/ 377 w 389"/>
                  <a:gd name="T17" fmla="*/ 381 h 496"/>
                  <a:gd name="T18" fmla="*/ 256 w 389"/>
                  <a:gd name="T19" fmla="*/ 248 h 496"/>
                  <a:gd name="T20" fmla="*/ 188 w 389"/>
                  <a:gd name="T21" fmla="*/ 340 h 496"/>
                  <a:gd name="T22" fmla="*/ 132 w 389"/>
                  <a:gd name="T23" fmla="*/ 298 h 496"/>
                  <a:gd name="T24" fmla="*/ 13 w 389"/>
                  <a:gd name="T25" fmla="*/ 462 h 496"/>
                  <a:gd name="T26" fmla="*/ 13 w 389"/>
                  <a:gd name="T27" fmla="*/ 462 h 496"/>
                  <a:gd name="T28" fmla="*/ 100 w 389"/>
                  <a:gd name="T29" fmla="*/ 281 h 496"/>
                  <a:gd name="T30" fmla="*/ 13 w 389"/>
                  <a:gd name="T31" fmla="*/ 192 h 496"/>
                  <a:gd name="T32" fmla="*/ 182 w 389"/>
                  <a:gd name="T33" fmla="*/ 294 h 496"/>
                  <a:gd name="T34" fmla="*/ 375 w 389"/>
                  <a:gd name="T35" fmla="*/ 36 h 496"/>
                  <a:gd name="T36" fmla="*/ 375 w 389"/>
                  <a:gd name="T37" fmla="*/ 36 h 49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89" h="496">
                    <a:moveTo>
                      <a:pt x="0" y="173"/>
                    </a:moveTo>
                    <a:lnTo>
                      <a:pt x="0" y="496"/>
                    </a:lnTo>
                    <a:lnTo>
                      <a:pt x="389" y="396"/>
                    </a:lnTo>
                    <a:lnTo>
                      <a:pt x="389" y="0"/>
                    </a:lnTo>
                    <a:lnTo>
                      <a:pt x="0" y="173"/>
                    </a:lnTo>
                    <a:close/>
                    <a:moveTo>
                      <a:pt x="375" y="36"/>
                    </a:moveTo>
                    <a:lnTo>
                      <a:pt x="273" y="223"/>
                    </a:lnTo>
                    <a:lnTo>
                      <a:pt x="377" y="381"/>
                    </a:lnTo>
                    <a:lnTo>
                      <a:pt x="256" y="248"/>
                    </a:lnTo>
                    <a:lnTo>
                      <a:pt x="188" y="340"/>
                    </a:lnTo>
                    <a:lnTo>
                      <a:pt x="132" y="298"/>
                    </a:lnTo>
                    <a:lnTo>
                      <a:pt x="13" y="462"/>
                    </a:lnTo>
                    <a:lnTo>
                      <a:pt x="100" y="281"/>
                    </a:lnTo>
                    <a:lnTo>
                      <a:pt x="13" y="192"/>
                    </a:lnTo>
                    <a:lnTo>
                      <a:pt x="182" y="294"/>
                    </a:lnTo>
                    <a:lnTo>
                      <a:pt x="375" y="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6" name="组合 3"/>
          <p:cNvGrpSpPr/>
          <p:nvPr/>
        </p:nvGrpSpPr>
        <p:grpSpPr>
          <a:xfrm>
            <a:off x="7696613" y="4230711"/>
            <a:ext cx="2814272" cy="2133569"/>
            <a:chOff x="5751070" y="3347833"/>
            <a:chExt cx="2111105" cy="1600265"/>
          </a:xfrm>
        </p:grpSpPr>
        <p:sp>
          <p:nvSpPr>
            <p:cNvPr id="30" name="Freeform 26"/>
            <p:cNvSpPr/>
            <p:nvPr/>
          </p:nvSpPr>
          <p:spPr bwMode="auto">
            <a:xfrm>
              <a:off x="6767681" y="3347833"/>
              <a:ext cx="1094494" cy="1568414"/>
            </a:xfrm>
            <a:custGeom>
              <a:avLst/>
              <a:gdLst>
                <a:gd name="T0" fmla="*/ 968 w 968"/>
                <a:gd name="T1" fmla="*/ 1371 h 1658"/>
                <a:gd name="T2" fmla="*/ 0 w 968"/>
                <a:gd name="T3" fmla="*/ 1658 h 1658"/>
                <a:gd name="T4" fmla="*/ 0 w 968"/>
                <a:gd name="T5" fmla="*/ 0 h 1658"/>
                <a:gd name="T6" fmla="*/ 968 w 968"/>
                <a:gd name="T7" fmla="*/ 112 h 1658"/>
                <a:gd name="T8" fmla="*/ 968 w 968"/>
                <a:gd name="T9" fmla="*/ 1371 h 1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8" h="1658">
                  <a:moveTo>
                    <a:pt x="968" y="1371"/>
                  </a:moveTo>
                  <a:lnTo>
                    <a:pt x="0" y="1658"/>
                  </a:lnTo>
                  <a:lnTo>
                    <a:pt x="0" y="0"/>
                  </a:lnTo>
                  <a:lnTo>
                    <a:pt x="968" y="112"/>
                  </a:lnTo>
                  <a:lnTo>
                    <a:pt x="968" y="137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shade val="30000"/>
                    <a:satMod val="115000"/>
                  </a:schemeClr>
                </a:gs>
                <a:gs pos="50000">
                  <a:schemeClr val="accent3">
                    <a:shade val="67500"/>
                    <a:satMod val="115000"/>
                  </a:schemeClr>
                </a:gs>
                <a:gs pos="100000">
                  <a:schemeClr val="accent3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1" name="Freeform 27"/>
            <p:cNvSpPr/>
            <p:nvPr/>
          </p:nvSpPr>
          <p:spPr bwMode="auto">
            <a:xfrm>
              <a:off x="5751070" y="3347833"/>
              <a:ext cx="1031176" cy="1600265"/>
            </a:xfrm>
            <a:custGeom>
              <a:avLst/>
              <a:gdLst>
                <a:gd name="T0" fmla="*/ 0 w 912"/>
                <a:gd name="T1" fmla="*/ 1371 h 1658"/>
                <a:gd name="T2" fmla="*/ 912 w 912"/>
                <a:gd name="T3" fmla="*/ 1658 h 1658"/>
                <a:gd name="T4" fmla="*/ 912 w 912"/>
                <a:gd name="T5" fmla="*/ 0 h 1658"/>
                <a:gd name="T6" fmla="*/ 8 w 912"/>
                <a:gd name="T7" fmla="*/ 112 h 1658"/>
                <a:gd name="T8" fmla="*/ 0 w 912"/>
                <a:gd name="T9" fmla="*/ 1371 h 16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12" h="1658">
                  <a:moveTo>
                    <a:pt x="0" y="1371"/>
                  </a:moveTo>
                  <a:lnTo>
                    <a:pt x="912" y="1658"/>
                  </a:lnTo>
                  <a:lnTo>
                    <a:pt x="912" y="0"/>
                  </a:lnTo>
                  <a:lnTo>
                    <a:pt x="8" y="112"/>
                  </a:lnTo>
                  <a:lnTo>
                    <a:pt x="0" y="137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2" name="Freeform 28"/>
            <p:cNvSpPr/>
            <p:nvPr/>
          </p:nvSpPr>
          <p:spPr bwMode="auto">
            <a:xfrm>
              <a:off x="6974595" y="3671167"/>
              <a:ext cx="707803" cy="849357"/>
            </a:xfrm>
            <a:custGeom>
              <a:avLst/>
              <a:gdLst>
                <a:gd name="T0" fmla="*/ 601 w 325"/>
                <a:gd name="T1" fmla="*/ 626 h 457"/>
                <a:gd name="T2" fmla="*/ 499 w 325"/>
                <a:gd name="T3" fmla="*/ 570 h 457"/>
                <a:gd name="T4" fmla="*/ 456 w 325"/>
                <a:gd name="T5" fmla="*/ 549 h 457"/>
                <a:gd name="T6" fmla="*/ 422 w 325"/>
                <a:gd name="T7" fmla="*/ 449 h 457"/>
                <a:gd name="T8" fmla="*/ 456 w 325"/>
                <a:gd name="T9" fmla="*/ 341 h 457"/>
                <a:gd name="T10" fmla="*/ 485 w 325"/>
                <a:gd name="T11" fmla="*/ 273 h 457"/>
                <a:gd name="T12" fmla="*/ 476 w 325"/>
                <a:gd name="T13" fmla="*/ 229 h 457"/>
                <a:gd name="T14" fmla="*/ 476 w 325"/>
                <a:gd name="T15" fmla="*/ 231 h 457"/>
                <a:gd name="T16" fmla="*/ 476 w 325"/>
                <a:gd name="T17" fmla="*/ 229 h 457"/>
                <a:gd name="T18" fmla="*/ 476 w 325"/>
                <a:gd name="T19" fmla="*/ 229 h 457"/>
                <a:gd name="T20" fmla="*/ 476 w 325"/>
                <a:gd name="T21" fmla="*/ 227 h 457"/>
                <a:gd name="T22" fmla="*/ 478 w 325"/>
                <a:gd name="T23" fmla="*/ 214 h 457"/>
                <a:gd name="T24" fmla="*/ 478 w 325"/>
                <a:gd name="T25" fmla="*/ 212 h 457"/>
                <a:gd name="T26" fmla="*/ 478 w 325"/>
                <a:gd name="T27" fmla="*/ 200 h 457"/>
                <a:gd name="T28" fmla="*/ 478 w 325"/>
                <a:gd name="T29" fmla="*/ 200 h 457"/>
                <a:gd name="T30" fmla="*/ 478 w 325"/>
                <a:gd name="T31" fmla="*/ 200 h 457"/>
                <a:gd name="T32" fmla="*/ 478 w 325"/>
                <a:gd name="T33" fmla="*/ 198 h 457"/>
                <a:gd name="T34" fmla="*/ 478 w 325"/>
                <a:gd name="T35" fmla="*/ 198 h 457"/>
                <a:gd name="T36" fmla="*/ 478 w 325"/>
                <a:gd name="T37" fmla="*/ 198 h 457"/>
                <a:gd name="T38" fmla="*/ 478 w 325"/>
                <a:gd name="T39" fmla="*/ 196 h 457"/>
                <a:gd name="T40" fmla="*/ 478 w 325"/>
                <a:gd name="T41" fmla="*/ 196 h 457"/>
                <a:gd name="T42" fmla="*/ 478 w 325"/>
                <a:gd name="T43" fmla="*/ 196 h 457"/>
                <a:gd name="T44" fmla="*/ 474 w 325"/>
                <a:gd name="T45" fmla="*/ 119 h 457"/>
                <a:gd name="T46" fmla="*/ 198 w 325"/>
                <a:gd name="T47" fmla="*/ 119 h 457"/>
                <a:gd name="T48" fmla="*/ 195 w 325"/>
                <a:gd name="T49" fmla="*/ 196 h 457"/>
                <a:gd name="T50" fmla="*/ 195 w 325"/>
                <a:gd name="T51" fmla="*/ 196 h 457"/>
                <a:gd name="T52" fmla="*/ 195 w 325"/>
                <a:gd name="T53" fmla="*/ 196 h 457"/>
                <a:gd name="T54" fmla="*/ 195 w 325"/>
                <a:gd name="T55" fmla="*/ 200 h 457"/>
                <a:gd name="T56" fmla="*/ 195 w 325"/>
                <a:gd name="T57" fmla="*/ 200 h 457"/>
                <a:gd name="T58" fmla="*/ 195 w 325"/>
                <a:gd name="T59" fmla="*/ 200 h 457"/>
                <a:gd name="T60" fmla="*/ 195 w 325"/>
                <a:gd name="T61" fmla="*/ 202 h 457"/>
                <a:gd name="T62" fmla="*/ 195 w 325"/>
                <a:gd name="T63" fmla="*/ 202 h 457"/>
                <a:gd name="T64" fmla="*/ 195 w 325"/>
                <a:gd name="T65" fmla="*/ 202 h 457"/>
                <a:gd name="T66" fmla="*/ 195 w 325"/>
                <a:gd name="T67" fmla="*/ 202 h 457"/>
                <a:gd name="T68" fmla="*/ 198 w 325"/>
                <a:gd name="T69" fmla="*/ 237 h 457"/>
                <a:gd name="T70" fmla="*/ 185 w 325"/>
                <a:gd name="T71" fmla="*/ 273 h 457"/>
                <a:gd name="T72" fmla="*/ 216 w 325"/>
                <a:gd name="T73" fmla="*/ 341 h 457"/>
                <a:gd name="T74" fmla="*/ 250 w 325"/>
                <a:gd name="T75" fmla="*/ 449 h 457"/>
                <a:gd name="T76" fmla="*/ 216 w 325"/>
                <a:gd name="T77" fmla="*/ 570 h 457"/>
                <a:gd name="T78" fmla="*/ 39 w 325"/>
                <a:gd name="T79" fmla="*/ 699 h 457"/>
                <a:gd name="T80" fmla="*/ 10 w 325"/>
                <a:gd name="T81" fmla="*/ 880 h 457"/>
                <a:gd name="T82" fmla="*/ 618 w 325"/>
                <a:gd name="T83" fmla="*/ 745 h 457"/>
                <a:gd name="T84" fmla="*/ 601 w 325"/>
                <a:gd name="T85" fmla="*/ 626 h 45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5" h="457">
                  <a:moveTo>
                    <a:pt x="312" y="325"/>
                  </a:moveTo>
                  <a:cubicBezTo>
                    <a:pt x="297" y="311"/>
                    <a:pt x="280" y="308"/>
                    <a:pt x="259" y="296"/>
                  </a:cubicBezTo>
                  <a:cubicBezTo>
                    <a:pt x="237" y="285"/>
                    <a:pt x="237" y="285"/>
                    <a:pt x="237" y="285"/>
                  </a:cubicBezTo>
                  <a:cubicBezTo>
                    <a:pt x="237" y="285"/>
                    <a:pt x="197" y="262"/>
                    <a:pt x="219" y="233"/>
                  </a:cubicBezTo>
                  <a:cubicBezTo>
                    <a:pt x="228" y="221"/>
                    <a:pt x="233" y="200"/>
                    <a:pt x="237" y="177"/>
                  </a:cubicBezTo>
                  <a:cubicBezTo>
                    <a:pt x="242" y="177"/>
                    <a:pt x="249" y="162"/>
                    <a:pt x="252" y="142"/>
                  </a:cubicBezTo>
                  <a:cubicBezTo>
                    <a:pt x="256" y="126"/>
                    <a:pt x="251" y="121"/>
                    <a:pt x="247" y="119"/>
                  </a:cubicBezTo>
                  <a:cubicBezTo>
                    <a:pt x="247" y="119"/>
                    <a:pt x="247" y="120"/>
                    <a:pt x="247" y="120"/>
                  </a:cubicBezTo>
                  <a:cubicBezTo>
                    <a:pt x="247" y="120"/>
                    <a:pt x="247" y="119"/>
                    <a:pt x="247" y="119"/>
                  </a:cubicBezTo>
                  <a:cubicBezTo>
                    <a:pt x="247" y="119"/>
                    <a:pt x="247" y="119"/>
                    <a:pt x="247" y="119"/>
                  </a:cubicBezTo>
                  <a:cubicBezTo>
                    <a:pt x="247" y="119"/>
                    <a:pt x="247" y="118"/>
                    <a:pt x="247" y="118"/>
                  </a:cubicBezTo>
                  <a:cubicBezTo>
                    <a:pt x="247" y="116"/>
                    <a:pt x="247" y="113"/>
                    <a:pt x="248" y="111"/>
                  </a:cubicBezTo>
                  <a:cubicBezTo>
                    <a:pt x="248" y="110"/>
                    <a:pt x="248" y="110"/>
                    <a:pt x="248" y="110"/>
                  </a:cubicBezTo>
                  <a:cubicBezTo>
                    <a:pt x="248" y="108"/>
                    <a:pt x="248" y="106"/>
                    <a:pt x="248" y="104"/>
                  </a:cubicBezTo>
                  <a:cubicBezTo>
                    <a:pt x="248" y="104"/>
                    <a:pt x="248" y="104"/>
                    <a:pt x="248" y="104"/>
                  </a:cubicBezTo>
                  <a:cubicBezTo>
                    <a:pt x="248" y="104"/>
                    <a:pt x="248" y="104"/>
                    <a:pt x="248" y="104"/>
                  </a:cubicBezTo>
                  <a:cubicBezTo>
                    <a:pt x="248" y="104"/>
                    <a:pt x="248" y="103"/>
                    <a:pt x="248" y="103"/>
                  </a:cubicBezTo>
                  <a:cubicBezTo>
                    <a:pt x="248" y="103"/>
                    <a:pt x="248" y="103"/>
                    <a:pt x="248" y="103"/>
                  </a:cubicBezTo>
                  <a:cubicBezTo>
                    <a:pt x="248" y="103"/>
                    <a:pt x="248" y="103"/>
                    <a:pt x="248" y="103"/>
                  </a:cubicBezTo>
                  <a:cubicBezTo>
                    <a:pt x="248" y="103"/>
                    <a:pt x="248" y="103"/>
                    <a:pt x="248" y="102"/>
                  </a:cubicBezTo>
                  <a:cubicBezTo>
                    <a:pt x="248" y="102"/>
                    <a:pt x="248" y="102"/>
                    <a:pt x="248" y="102"/>
                  </a:cubicBezTo>
                  <a:cubicBezTo>
                    <a:pt x="248" y="102"/>
                    <a:pt x="248" y="102"/>
                    <a:pt x="248" y="102"/>
                  </a:cubicBezTo>
                  <a:cubicBezTo>
                    <a:pt x="250" y="85"/>
                    <a:pt x="248" y="70"/>
                    <a:pt x="246" y="62"/>
                  </a:cubicBezTo>
                  <a:cubicBezTo>
                    <a:pt x="233" y="16"/>
                    <a:pt x="133" y="0"/>
                    <a:pt x="103" y="62"/>
                  </a:cubicBezTo>
                  <a:cubicBezTo>
                    <a:pt x="99" y="69"/>
                    <a:pt x="99" y="85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2"/>
                    <a:pt x="101" y="102"/>
                    <a:pt x="101" y="102"/>
                  </a:cubicBezTo>
                  <a:cubicBezTo>
                    <a:pt x="101" y="103"/>
                    <a:pt x="101" y="103"/>
                    <a:pt x="101" y="104"/>
                  </a:cubicBezTo>
                  <a:cubicBezTo>
                    <a:pt x="101" y="104"/>
                    <a:pt x="101" y="104"/>
                    <a:pt x="101" y="104"/>
                  </a:cubicBezTo>
                  <a:cubicBezTo>
                    <a:pt x="101" y="104"/>
                    <a:pt x="101" y="104"/>
                    <a:pt x="101" y="104"/>
                  </a:cubicBezTo>
                  <a:cubicBezTo>
                    <a:pt x="101" y="104"/>
                    <a:pt x="101" y="104"/>
                    <a:pt x="101" y="105"/>
                  </a:cubicBezTo>
                  <a:cubicBezTo>
                    <a:pt x="101" y="105"/>
                    <a:pt x="101" y="105"/>
                    <a:pt x="101" y="105"/>
                  </a:cubicBezTo>
                  <a:cubicBezTo>
                    <a:pt x="101" y="105"/>
                    <a:pt x="101" y="105"/>
                    <a:pt x="101" y="105"/>
                  </a:cubicBezTo>
                  <a:cubicBezTo>
                    <a:pt x="101" y="105"/>
                    <a:pt x="101" y="105"/>
                    <a:pt x="101" y="105"/>
                  </a:cubicBezTo>
                  <a:cubicBezTo>
                    <a:pt x="102" y="111"/>
                    <a:pt x="102" y="117"/>
                    <a:pt x="103" y="123"/>
                  </a:cubicBezTo>
                  <a:cubicBezTo>
                    <a:pt x="98" y="124"/>
                    <a:pt x="93" y="127"/>
                    <a:pt x="96" y="142"/>
                  </a:cubicBezTo>
                  <a:cubicBezTo>
                    <a:pt x="100" y="162"/>
                    <a:pt x="107" y="177"/>
                    <a:pt x="112" y="177"/>
                  </a:cubicBezTo>
                  <a:cubicBezTo>
                    <a:pt x="115" y="200"/>
                    <a:pt x="121" y="221"/>
                    <a:pt x="130" y="233"/>
                  </a:cubicBezTo>
                  <a:cubicBezTo>
                    <a:pt x="152" y="262"/>
                    <a:pt x="113" y="296"/>
                    <a:pt x="112" y="296"/>
                  </a:cubicBezTo>
                  <a:cubicBezTo>
                    <a:pt x="112" y="296"/>
                    <a:pt x="34" y="348"/>
                    <a:pt x="20" y="363"/>
                  </a:cubicBezTo>
                  <a:cubicBezTo>
                    <a:pt x="0" y="385"/>
                    <a:pt x="5" y="457"/>
                    <a:pt x="5" y="457"/>
                  </a:cubicBezTo>
                  <a:cubicBezTo>
                    <a:pt x="321" y="387"/>
                    <a:pt x="321" y="387"/>
                    <a:pt x="321" y="387"/>
                  </a:cubicBezTo>
                  <a:cubicBezTo>
                    <a:pt x="321" y="387"/>
                    <a:pt x="325" y="338"/>
                    <a:pt x="312" y="3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8" name="组合 2"/>
          <p:cNvGrpSpPr/>
          <p:nvPr/>
        </p:nvGrpSpPr>
        <p:grpSpPr>
          <a:xfrm>
            <a:off x="6841986" y="1922456"/>
            <a:ext cx="1905202" cy="4404830"/>
            <a:chOff x="5131594" y="1560323"/>
            <a:chExt cx="1429173" cy="3303804"/>
          </a:xfrm>
        </p:grpSpPr>
        <p:sp>
          <p:nvSpPr>
            <p:cNvPr id="9" name="Freeform 5"/>
            <p:cNvSpPr/>
            <p:nvPr/>
          </p:nvSpPr>
          <p:spPr bwMode="auto">
            <a:xfrm>
              <a:off x="5837135" y="2656765"/>
              <a:ext cx="298498" cy="92657"/>
            </a:xfrm>
            <a:custGeom>
              <a:avLst/>
              <a:gdLst>
                <a:gd name="T0" fmla="*/ 0 w 264"/>
                <a:gd name="T1" fmla="*/ 92 h 96"/>
                <a:gd name="T2" fmla="*/ 258 w 264"/>
                <a:gd name="T3" fmla="*/ 0 h 96"/>
                <a:gd name="T4" fmla="*/ 264 w 264"/>
                <a:gd name="T5" fmla="*/ 15 h 96"/>
                <a:gd name="T6" fmla="*/ 31 w 264"/>
                <a:gd name="T7" fmla="*/ 96 h 96"/>
                <a:gd name="T8" fmla="*/ 0 w 264"/>
                <a:gd name="T9" fmla="*/ 92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4" h="96">
                  <a:moveTo>
                    <a:pt x="0" y="92"/>
                  </a:moveTo>
                  <a:lnTo>
                    <a:pt x="258" y="0"/>
                  </a:lnTo>
                  <a:lnTo>
                    <a:pt x="264" y="15"/>
                  </a:lnTo>
                  <a:lnTo>
                    <a:pt x="31" y="96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D1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3" name="Freeform 29"/>
            <p:cNvSpPr/>
            <p:nvPr/>
          </p:nvSpPr>
          <p:spPr bwMode="auto">
            <a:xfrm>
              <a:off x="5217525" y="1743707"/>
              <a:ext cx="967858" cy="2993982"/>
            </a:xfrm>
            <a:custGeom>
              <a:avLst/>
              <a:gdLst>
                <a:gd name="T0" fmla="*/ 823 w 855"/>
                <a:gd name="T1" fmla="*/ 0 h 3103"/>
                <a:gd name="T2" fmla="*/ 855 w 855"/>
                <a:gd name="T3" fmla="*/ 0 h 3103"/>
                <a:gd name="T4" fmla="*/ 31 w 855"/>
                <a:gd name="T5" fmla="*/ 3095 h 3103"/>
                <a:gd name="T6" fmla="*/ 0 w 855"/>
                <a:gd name="T7" fmla="*/ 3103 h 3103"/>
                <a:gd name="T8" fmla="*/ 823 w 855"/>
                <a:gd name="T9" fmla="*/ 0 h 3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5" h="3103">
                  <a:moveTo>
                    <a:pt x="823" y="0"/>
                  </a:moveTo>
                  <a:lnTo>
                    <a:pt x="855" y="0"/>
                  </a:lnTo>
                  <a:lnTo>
                    <a:pt x="31" y="3095"/>
                  </a:lnTo>
                  <a:lnTo>
                    <a:pt x="0" y="3103"/>
                  </a:lnTo>
                  <a:lnTo>
                    <a:pt x="823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4" name="Freeform 30"/>
            <p:cNvSpPr/>
            <p:nvPr/>
          </p:nvSpPr>
          <p:spPr bwMode="auto">
            <a:xfrm>
              <a:off x="6032742" y="1989827"/>
              <a:ext cx="286061" cy="124508"/>
            </a:xfrm>
            <a:custGeom>
              <a:avLst/>
              <a:gdLst>
                <a:gd name="T0" fmla="*/ 0 w 253"/>
                <a:gd name="T1" fmla="*/ 129 h 129"/>
                <a:gd name="T2" fmla="*/ 253 w 253"/>
                <a:gd name="T3" fmla="*/ 0 h 129"/>
                <a:gd name="T4" fmla="*/ 249 w 253"/>
                <a:gd name="T5" fmla="*/ 21 h 129"/>
                <a:gd name="T6" fmla="*/ 35 w 253"/>
                <a:gd name="T7" fmla="*/ 127 h 129"/>
                <a:gd name="T8" fmla="*/ 0 w 253"/>
                <a:gd name="T9" fmla="*/ 129 h 1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3" h="129">
                  <a:moveTo>
                    <a:pt x="0" y="129"/>
                  </a:moveTo>
                  <a:lnTo>
                    <a:pt x="253" y="0"/>
                  </a:lnTo>
                  <a:lnTo>
                    <a:pt x="249" y="21"/>
                  </a:lnTo>
                  <a:lnTo>
                    <a:pt x="35" y="127"/>
                  </a:lnTo>
                  <a:lnTo>
                    <a:pt x="0" y="129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" name="Freeform 31"/>
            <p:cNvSpPr/>
            <p:nvPr/>
          </p:nvSpPr>
          <p:spPr bwMode="auto">
            <a:xfrm>
              <a:off x="5940027" y="2290963"/>
              <a:ext cx="293976" cy="128369"/>
            </a:xfrm>
            <a:custGeom>
              <a:avLst/>
              <a:gdLst>
                <a:gd name="T0" fmla="*/ 0 w 260"/>
                <a:gd name="T1" fmla="*/ 131 h 133"/>
                <a:gd name="T2" fmla="*/ 260 w 260"/>
                <a:gd name="T3" fmla="*/ 0 h 133"/>
                <a:gd name="T4" fmla="*/ 254 w 260"/>
                <a:gd name="T5" fmla="*/ 27 h 133"/>
                <a:gd name="T6" fmla="*/ 32 w 260"/>
                <a:gd name="T7" fmla="*/ 133 h 133"/>
                <a:gd name="T8" fmla="*/ 0 w 260"/>
                <a:gd name="T9" fmla="*/ 131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0" h="133">
                  <a:moveTo>
                    <a:pt x="0" y="131"/>
                  </a:moveTo>
                  <a:lnTo>
                    <a:pt x="260" y="0"/>
                  </a:lnTo>
                  <a:lnTo>
                    <a:pt x="254" y="27"/>
                  </a:lnTo>
                  <a:lnTo>
                    <a:pt x="32" y="133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6" name="Freeform 32"/>
            <p:cNvSpPr/>
            <p:nvPr/>
          </p:nvSpPr>
          <p:spPr bwMode="auto">
            <a:xfrm>
              <a:off x="5741028" y="2985891"/>
              <a:ext cx="312066" cy="66597"/>
            </a:xfrm>
            <a:custGeom>
              <a:avLst/>
              <a:gdLst>
                <a:gd name="T0" fmla="*/ 0 w 276"/>
                <a:gd name="T1" fmla="*/ 67 h 69"/>
                <a:gd name="T2" fmla="*/ 270 w 276"/>
                <a:gd name="T3" fmla="*/ 0 h 69"/>
                <a:gd name="T4" fmla="*/ 276 w 276"/>
                <a:gd name="T5" fmla="*/ 17 h 69"/>
                <a:gd name="T6" fmla="*/ 33 w 276"/>
                <a:gd name="T7" fmla="*/ 69 h 69"/>
                <a:gd name="T8" fmla="*/ 0 w 276"/>
                <a:gd name="T9" fmla="*/ 67 h 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6" h="69">
                  <a:moveTo>
                    <a:pt x="0" y="67"/>
                  </a:moveTo>
                  <a:lnTo>
                    <a:pt x="270" y="0"/>
                  </a:lnTo>
                  <a:lnTo>
                    <a:pt x="276" y="17"/>
                  </a:lnTo>
                  <a:lnTo>
                    <a:pt x="33" y="69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7" name="Freeform 33"/>
            <p:cNvSpPr/>
            <p:nvPr/>
          </p:nvSpPr>
          <p:spPr bwMode="auto">
            <a:xfrm>
              <a:off x="5637006" y="3347833"/>
              <a:ext cx="306413" cy="41503"/>
            </a:xfrm>
            <a:custGeom>
              <a:avLst/>
              <a:gdLst>
                <a:gd name="T0" fmla="*/ 0 w 271"/>
                <a:gd name="T1" fmla="*/ 41 h 43"/>
                <a:gd name="T2" fmla="*/ 266 w 271"/>
                <a:gd name="T3" fmla="*/ 0 h 43"/>
                <a:gd name="T4" fmla="*/ 271 w 271"/>
                <a:gd name="T5" fmla="*/ 17 h 43"/>
                <a:gd name="T6" fmla="*/ 31 w 271"/>
                <a:gd name="T7" fmla="*/ 43 h 43"/>
                <a:gd name="T8" fmla="*/ 0 w 271"/>
                <a:gd name="T9" fmla="*/ 41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1" h="43">
                  <a:moveTo>
                    <a:pt x="0" y="41"/>
                  </a:moveTo>
                  <a:lnTo>
                    <a:pt x="266" y="0"/>
                  </a:lnTo>
                  <a:lnTo>
                    <a:pt x="271" y="17"/>
                  </a:lnTo>
                  <a:lnTo>
                    <a:pt x="31" y="43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8" name="Freeform 34"/>
            <p:cNvSpPr/>
            <p:nvPr/>
          </p:nvSpPr>
          <p:spPr bwMode="auto">
            <a:xfrm>
              <a:off x="5444791" y="4006084"/>
              <a:ext cx="314328" cy="24129"/>
            </a:xfrm>
            <a:custGeom>
              <a:avLst/>
              <a:gdLst>
                <a:gd name="T0" fmla="*/ 0 w 278"/>
                <a:gd name="T1" fmla="*/ 0 h 25"/>
                <a:gd name="T2" fmla="*/ 264 w 278"/>
                <a:gd name="T3" fmla="*/ 25 h 25"/>
                <a:gd name="T4" fmla="*/ 278 w 278"/>
                <a:gd name="T5" fmla="*/ 21 h 25"/>
                <a:gd name="T6" fmla="*/ 31 w 278"/>
                <a:gd name="T7" fmla="*/ 0 h 25"/>
                <a:gd name="T8" fmla="*/ 0 w 278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8" h="25">
                  <a:moveTo>
                    <a:pt x="0" y="0"/>
                  </a:moveTo>
                  <a:lnTo>
                    <a:pt x="264" y="25"/>
                  </a:lnTo>
                  <a:lnTo>
                    <a:pt x="278" y="21"/>
                  </a:lnTo>
                  <a:lnTo>
                    <a:pt x="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9" name="Freeform 35"/>
            <p:cNvSpPr/>
            <p:nvPr/>
          </p:nvSpPr>
          <p:spPr bwMode="auto">
            <a:xfrm>
              <a:off x="5333985" y="4360304"/>
              <a:ext cx="305282" cy="52120"/>
            </a:xfrm>
            <a:custGeom>
              <a:avLst/>
              <a:gdLst>
                <a:gd name="T0" fmla="*/ 0 w 270"/>
                <a:gd name="T1" fmla="*/ 0 h 54"/>
                <a:gd name="T2" fmla="*/ 266 w 270"/>
                <a:gd name="T3" fmla="*/ 54 h 54"/>
                <a:gd name="T4" fmla="*/ 270 w 270"/>
                <a:gd name="T5" fmla="*/ 45 h 54"/>
                <a:gd name="T6" fmla="*/ 33 w 270"/>
                <a:gd name="T7" fmla="*/ 0 h 54"/>
                <a:gd name="T8" fmla="*/ 0 w 270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" h="54">
                  <a:moveTo>
                    <a:pt x="0" y="0"/>
                  </a:moveTo>
                  <a:lnTo>
                    <a:pt x="266" y="54"/>
                  </a:lnTo>
                  <a:lnTo>
                    <a:pt x="270" y="45"/>
                  </a:lnTo>
                  <a:lnTo>
                    <a:pt x="3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0" name="Freeform 36"/>
            <p:cNvSpPr>
              <a:spLocks noEditPoints="1"/>
            </p:cNvSpPr>
            <p:nvPr/>
          </p:nvSpPr>
          <p:spPr bwMode="auto">
            <a:xfrm>
              <a:off x="5131594" y="1560323"/>
              <a:ext cx="1394123" cy="3303804"/>
            </a:xfrm>
            <a:custGeom>
              <a:avLst/>
              <a:gdLst>
                <a:gd name="T0" fmla="*/ 1136 w 1233"/>
                <a:gd name="T1" fmla="*/ 89 h 3423"/>
                <a:gd name="T2" fmla="*/ 1077 w 1233"/>
                <a:gd name="T3" fmla="*/ 337 h 3423"/>
                <a:gd name="T4" fmla="*/ 826 w 1233"/>
                <a:gd name="T5" fmla="*/ 466 h 3423"/>
                <a:gd name="T6" fmla="*/ 900 w 1233"/>
                <a:gd name="T7" fmla="*/ 189 h 3423"/>
                <a:gd name="T8" fmla="*/ 821 w 1233"/>
                <a:gd name="T9" fmla="*/ 266 h 3423"/>
                <a:gd name="T10" fmla="*/ 0 w 1233"/>
                <a:gd name="T11" fmla="*/ 3259 h 3423"/>
                <a:gd name="T12" fmla="*/ 77 w 1233"/>
                <a:gd name="T13" fmla="*/ 3292 h 3423"/>
                <a:gd name="T14" fmla="*/ 158 w 1233"/>
                <a:gd name="T15" fmla="*/ 2990 h 3423"/>
                <a:gd name="T16" fmla="*/ 420 w 1233"/>
                <a:gd name="T17" fmla="*/ 3061 h 3423"/>
                <a:gd name="T18" fmla="*/ 343 w 1233"/>
                <a:gd name="T19" fmla="*/ 3383 h 3423"/>
                <a:gd name="T20" fmla="*/ 455 w 1233"/>
                <a:gd name="T21" fmla="*/ 3423 h 3423"/>
                <a:gd name="T22" fmla="*/ 1233 w 1233"/>
                <a:gd name="T23" fmla="*/ 0 h 3423"/>
                <a:gd name="T24" fmla="*/ 1136 w 1233"/>
                <a:gd name="T25" fmla="*/ 89 h 3423"/>
                <a:gd name="T26" fmla="*/ 1050 w 1233"/>
                <a:gd name="T27" fmla="*/ 445 h 3423"/>
                <a:gd name="T28" fmla="*/ 1002 w 1233"/>
                <a:gd name="T29" fmla="*/ 649 h 3423"/>
                <a:gd name="T30" fmla="*/ 742 w 1233"/>
                <a:gd name="T31" fmla="*/ 782 h 3423"/>
                <a:gd name="T32" fmla="*/ 797 w 1233"/>
                <a:gd name="T33" fmla="*/ 572 h 3423"/>
                <a:gd name="T34" fmla="*/ 1050 w 1233"/>
                <a:gd name="T35" fmla="*/ 445 h 3423"/>
                <a:gd name="T36" fmla="*/ 372 w 1233"/>
                <a:gd name="T37" fmla="*/ 2181 h 3423"/>
                <a:gd name="T38" fmla="*/ 449 w 1233"/>
                <a:gd name="T39" fmla="*/ 1893 h 3423"/>
                <a:gd name="T40" fmla="*/ 709 w 1233"/>
                <a:gd name="T41" fmla="*/ 1860 h 3423"/>
                <a:gd name="T42" fmla="*/ 636 w 1233"/>
                <a:gd name="T43" fmla="*/ 2168 h 3423"/>
                <a:gd name="T44" fmla="*/ 372 w 1233"/>
                <a:gd name="T45" fmla="*/ 2181 h 3423"/>
                <a:gd name="T46" fmla="*/ 611 w 1233"/>
                <a:gd name="T47" fmla="*/ 2272 h 3423"/>
                <a:gd name="T48" fmla="*/ 541 w 1233"/>
                <a:gd name="T49" fmla="*/ 2559 h 3423"/>
                <a:gd name="T50" fmla="*/ 277 w 1233"/>
                <a:gd name="T51" fmla="*/ 2534 h 3423"/>
                <a:gd name="T52" fmla="*/ 349 w 1233"/>
                <a:gd name="T53" fmla="*/ 2270 h 3423"/>
                <a:gd name="T54" fmla="*/ 611 w 1233"/>
                <a:gd name="T55" fmla="*/ 2272 h 3423"/>
                <a:gd name="T56" fmla="*/ 474 w 1233"/>
                <a:gd name="T57" fmla="*/ 1798 h 3423"/>
                <a:gd name="T58" fmla="*/ 541 w 1233"/>
                <a:gd name="T59" fmla="*/ 1544 h 3423"/>
                <a:gd name="T60" fmla="*/ 799 w 1233"/>
                <a:gd name="T61" fmla="*/ 1483 h 3423"/>
                <a:gd name="T62" fmla="*/ 734 w 1233"/>
                <a:gd name="T63" fmla="*/ 1754 h 3423"/>
                <a:gd name="T64" fmla="*/ 474 w 1233"/>
                <a:gd name="T65" fmla="*/ 1798 h 3423"/>
                <a:gd name="T66" fmla="*/ 566 w 1233"/>
                <a:gd name="T67" fmla="*/ 1446 h 3423"/>
                <a:gd name="T68" fmla="*/ 624 w 1233"/>
                <a:gd name="T69" fmla="*/ 1228 h 3423"/>
                <a:gd name="T70" fmla="*/ 884 w 1233"/>
                <a:gd name="T71" fmla="*/ 1136 h 3423"/>
                <a:gd name="T72" fmla="*/ 824 w 1233"/>
                <a:gd name="T73" fmla="*/ 1377 h 3423"/>
                <a:gd name="T74" fmla="*/ 566 w 1233"/>
                <a:gd name="T75" fmla="*/ 1446 h 3423"/>
                <a:gd name="T76" fmla="*/ 653 w 1233"/>
                <a:gd name="T77" fmla="*/ 1121 h 3423"/>
                <a:gd name="T78" fmla="*/ 715 w 1233"/>
                <a:gd name="T79" fmla="*/ 888 h 3423"/>
                <a:gd name="T80" fmla="*/ 975 w 1233"/>
                <a:gd name="T81" fmla="*/ 757 h 3423"/>
                <a:gd name="T82" fmla="*/ 911 w 1233"/>
                <a:gd name="T83" fmla="*/ 1019 h 3423"/>
                <a:gd name="T84" fmla="*/ 653 w 1233"/>
                <a:gd name="T85" fmla="*/ 1121 h 3423"/>
                <a:gd name="T86" fmla="*/ 445 w 1233"/>
                <a:gd name="T87" fmla="*/ 2955 h 3423"/>
                <a:gd name="T88" fmla="*/ 181 w 1233"/>
                <a:gd name="T89" fmla="*/ 2901 h 3423"/>
                <a:gd name="T90" fmla="*/ 252 w 1233"/>
                <a:gd name="T91" fmla="*/ 2634 h 3423"/>
                <a:gd name="T92" fmla="*/ 514 w 1233"/>
                <a:gd name="T93" fmla="*/ 2665 h 3423"/>
                <a:gd name="T94" fmla="*/ 445 w 1233"/>
                <a:gd name="T95" fmla="*/ 2955 h 342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233" h="3423">
                  <a:moveTo>
                    <a:pt x="1136" y="89"/>
                  </a:moveTo>
                  <a:lnTo>
                    <a:pt x="1077" y="337"/>
                  </a:lnTo>
                  <a:lnTo>
                    <a:pt x="826" y="466"/>
                  </a:lnTo>
                  <a:lnTo>
                    <a:pt x="900" y="189"/>
                  </a:lnTo>
                  <a:lnTo>
                    <a:pt x="821" y="266"/>
                  </a:lnTo>
                  <a:lnTo>
                    <a:pt x="0" y="3259"/>
                  </a:lnTo>
                  <a:lnTo>
                    <a:pt x="77" y="3292"/>
                  </a:lnTo>
                  <a:lnTo>
                    <a:pt x="158" y="2990"/>
                  </a:lnTo>
                  <a:lnTo>
                    <a:pt x="420" y="3061"/>
                  </a:lnTo>
                  <a:lnTo>
                    <a:pt x="343" y="3383"/>
                  </a:lnTo>
                  <a:lnTo>
                    <a:pt x="455" y="3423"/>
                  </a:lnTo>
                  <a:lnTo>
                    <a:pt x="1233" y="0"/>
                  </a:lnTo>
                  <a:lnTo>
                    <a:pt x="1136" y="89"/>
                  </a:lnTo>
                  <a:close/>
                  <a:moveTo>
                    <a:pt x="1050" y="445"/>
                  </a:moveTo>
                  <a:lnTo>
                    <a:pt x="1002" y="649"/>
                  </a:lnTo>
                  <a:lnTo>
                    <a:pt x="742" y="782"/>
                  </a:lnTo>
                  <a:lnTo>
                    <a:pt x="797" y="572"/>
                  </a:lnTo>
                  <a:lnTo>
                    <a:pt x="1050" y="445"/>
                  </a:lnTo>
                  <a:close/>
                  <a:moveTo>
                    <a:pt x="372" y="2181"/>
                  </a:moveTo>
                  <a:lnTo>
                    <a:pt x="449" y="1893"/>
                  </a:lnTo>
                  <a:lnTo>
                    <a:pt x="709" y="1860"/>
                  </a:lnTo>
                  <a:lnTo>
                    <a:pt x="636" y="2168"/>
                  </a:lnTo>
                  <a:lnTo>
                    <a:pt x="372" y="2181"/>
                  </a:lnTo>
                  <a:close/>
                  <a:moveTo>
                    <a:pt x="611" y="2272"/>
                  </a:moveTo>
                  <a:lnTo>
                    <a:pt x="541" y="2559"/>
                  </a:lnTo>
                  <a:lnTo>
                    <a:pt x="277" y="2534"/>
                  </a:lnTo>
                  <a:lnTo>
                    <a:pt x="349" y="2270"/>
                  </a:lnTo>
                  <a:lnTo>
                    <a:pt x="611" y="2272"/>
                  </a:lnTo>
                  <a:close/>
                  <a:moveTo>
                    <a:pt x="474" y="1798"/>
                  </a:moveTo>
                  <a:lnTo>
                    <a:pt x="541" y="1544"/>
                  </a:lnTo>
                  <a:lnTo>
                    <a:pt x="799" y="1483"/>
                  </a:lnTo>
                  <a:lnTo>
                    <a:pt x="734" y="1754"/>
                  </a:lnTo>
                  <a:lnTo>
                    <a:pt x="474" y="1798"/>
                  </a:lnTo>
                  <a:close/>
                  <a:moveTo>
                    <a:pt x="566" y="1446"/>
                  </a:moveTo>
                  <a:lnTo>
                    <a:pt x="624" y="1228"/>
                  </a:lnTo>
                  <a:lnTo>
                    <a:pt x="884" y="1136"/>
                  </a:lnTo>
                  <a:lnTo>
                    <a:pt x="824" y="1377"/>
                  </a:lnTo>
                  <a:lnTo>
                    <a:pt x="566" y="1446"/>
                  </a:lnTo>
                  <a:close/>
                  <a:moveTo>
                    <a:pt x="653" y="1121"/>
                  </a:moveTo>
                  <a:lnTo>
                    <a:pt x="715" y="888"/>
                  </a:lnTo>
                  <a:lnTo>
                    <a:pt x="975" y="757"/>
                  </a:lnTo>
                  <a:lnTo>
                    <a:pt x="911" y="1019"/>
                  </a:lnTo>
                  <a:lnTo>
                    <a:pt x="653" y="1121"/>
                  </a:lnTo>
                  <a:close/>
                  <a:moveTo>
                    <a:pt x="445" y="2955"/>
                  </a:moveTo>
                  <a:lnTo>
                    <a:pt x="181" y="2901"/>
                  </a:lnTo>
                  <a:lnTo>
                    <a:pt x="252" y="2634"/>
                  </a:lnTo>
                  <a:lnTo>
                    <a:pt x="514" y="2665"/>
                  </a:lnTo>
                  <a:lnTo>
                    <a:pt x="445" y="295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1" name="Freeform 37"/>
            <p:cNvSpPr/>
            <p:nvPr/>
          </p:nvSpPr>
          <p:spPr bwMode="auto">
            <a:xfrm>
              <a:off x="5646051" y="1560323"/>
              <a:ext cx="914716" cy="3303804"/>
            </a:xfrm>
            <a:custGeom>
              <a:avLst/>
              <a:gdLst>
                <a:gd name="T0" fmla="*/ 776 w 809"/>
                <a:gd name="T1" fmla="*/ 0 h 3423"/>
                <a:gd name="T2" fmla="*/ 809 w 809"/>
                <a:gd name="T3" fmla="*/ 0 h 3423"/>
                <a:gd name="T4" fmla="*/ 57 w 809"/>
                <a:gd name="T5" fmla="*/ 3410 h 3423"/>
                <a:gd name="T6" fmla="*/ 0 w 809"/>
                <a:gd name="T7" fmla="*/ 3423 h 3423"/>
                <a:gd name="T8" fmla="*/ 776 w 809"/>
                <a:gd name="T9" fmla="*/ 0 h 3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9" h="3423">
                  <a:moveTo>
                    <a:pt x="776" y="0"/>
                  </a:moveTo>
                  <a:lnTo>
                    <a:pt x="809" y="0"/>
                  </a:lnTo>
                  <a:lnTo>
                    <a:pt x="57" y="3410"/>
                  </a:lnTo>
                  <a:lnTo>
                    <a:pt x="0" y="3423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64" name="Rectangle 62"/>
          <p:cNvSpPr>
            <a:spLocks noChangeArrowheads="1"/>
          </p:cNvSpPr>
          <p:nvPr/>
        </p:nvSpPr>
        <p:spPr bwMode="auto">
          <a:xfrm>
            <a:off x="1309583" y="2881828"/>
            <a:ext cx="1477287" cy="369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00" tIns="60950" rIns="121900" bIns="6095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sz="1600" b="1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Rectangle 63"/>
          <p:cNvSpPr/>
          <p:nvPr/>
        </p:nvSpPr>
        <p:spPr bwMode="auto">
          <a:xfrm>
            <a:off x="1309586" y="3278681"/>
            <a:ext cx="4315594" cy="451385"/>
          </a:xfrm>
          <a:prstGeom prst="rect">
            <a:avLst/>
          </a:prstGeom>
        </p:spPr>
        <p:txBody>
          <a:bodyPr lIns="121900" tIns="60950" rIns="121900" bIns="6095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65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点击输入简要文本内容，文字内容需概况精炼的说明该分项内容</a:t>
            </a:r>
            <a:r>
              <a:rPr lang="en-US" altLang="zh-CN" sz="1065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licai2011</a:t>
            </a:r>
            <a:r>
              <a:rPr lang="zh-CN" altLang="en-US" sz="1065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专业设计</a:t>
            </a:r>
            <a:r>
              <a:rPr lang="en-US" altLang="zh-CN" sz="1065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1065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Group 344"/>
          <p:cNvGrpSpPr/>
          <p:nvPr/>
        </p:nvGrpSpPr>
        <p:grpSpPr bwMode="auto">
          <a:xfrm>
            <a:off x="1343924" y="4085088"/>
            <a:ext cx="4650151" cy="289109"/>
            <a:chOff x="4643438" y="2785367"/>
            <a:chExt cx="4649910" cy="289173"/>
          </a:xfrm>
        </p:grpSpPr>
        <p:sp>
          <p:nvSpPr>
            <p:cNvPr id="60" name="Rectangle 58"/>
            <p:cNvSpPr/>
            <p:nvPr/>
          </p:nvSpPr>
          <p:spPr>
            <a:xfrm>
              <a:off x="5072540" y="2785367"/>
              <a:ext cx="4220808" cy="2566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65" dirty="0">
                  <a:solidFill>
                    <a:prstClr val="white">
                      <a:lumMod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点击输入简要文本内容，文字内容需概况精炼的说明该分项内容</a:t>
              </a:r>
              <a:r>
                <a:rPr lang="en-US" altLang="zh-CN" sz="1065" dirty="0">
                  <a:solidFill>
                    <a:prstClr val="white">
                      <a:lumMod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</a:t>
              </a:r>
              <a:endParaRPr lang="en-US" altLang="zh-CN" sz="1065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3" name="Group 332"/>
            <p:cNvGrpSpPr/>
            <p:nvPr/>
          </p:nvGrpSpPr>
          <p:grpSpPr bwMode="auto">
            <a:xfrm>
              <a:off x="4643438" y="2786064"/>
              <a:ext cx="288476" cy="288476"/>
              <a:chOff x="4643438" y="2786064"/>
              <a:chExt cx="288476" cy="288476"/>
            </a:xfrm>
          </p:grpSpPr>
          <p:sp>
            <p:nvSpPr>
              <p:cNvPr id="62" name="Oval 60"/>
              <p:cNvSpPr/>
              <p:nvPr/>
            </p:nvSpPr>
            <p:spPr>
              <a:xfrm>
                <a:off x="4644019" y="2785366"/>
                <a:ext cx="288855" cy="28897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1465" dirty="0">
                  <a:solidFill>
                    <a:srgbClr val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63" name="Freeform 26"/>
              <p:cNvSpPr/>
              <p:nvPr/>
            </p:nvSpPr>
            <p:spPr bwMode="auto">
              <a:xfrm>
                <a:off x="4735506" y="2871746"/>
                <a:ext cx="114518" cy="118766"/>
              </a:xfrm>
              <a:custGeom>
                <a:avLst/>
                <a:gdLst>
                  <a:gd name="T0" fmla="*/ 43049 w 274"/>
                  <a:gd name="T1" fmla="*/ 118766 h 284"/>
                  <a:gd name="T2" fmla="*/ 33436 w 274"/>
                  <a:gd name="T3" fmla="*/ 114166 h 284"/>
                  <a:gd name="T4" fmla="*/ 3762 w 274"/>
                  <a:gd name="T5" fmla="*/ 74438 h 284"/>
                  <a:gd name="T6" fmla="*/ 5851 w 274"/>
                  <a:gd name="T7" fmla="*/ 58128 h 284"/>
                  <a:gd name="T8" fmla="*/ 22151 w 274"/>
                  <a:gd name="T9" fmla="*/ 60638 h 284"/>
                  <a:gd name="T10" fmla="*/ 41795 w 274"/>
                  <a:gd name="T11" fmla="*/ 86565 h 284"/>
                  <a:gd name="T12" fmla="*/ 91531 w 274"/>
                  <a:gd name="T13" fmla="*/ 7109 h 284"/>
                  <a:gd name="T14" fmla="*/ 107413 w 274"/>
                  <a:gd name="T15" fmla="*/ 3346 h 284"/>
                  <a:gd name="T16" fmla="*/ 111174 w 274"/>
                  <a:gd name="T17" fmla="*/ 19655 h 284"/>
                  <a:gd name="T18" fmla="*/ 52662 w 274"/>
                  <a:gd name="T19" fmla="*/ 113330 h 284"/>
                  <a:gd name="T20" fmla="*/ 43467 w 274"/>
                  <a:gd name="T21" fmla="*/ 118766 h 284"/>
                  <a:gd name="T22" fmla="*/ 43049 w 274"/>
                  <a:gd name="T23" fmla="*/ 118766 h 2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44" name="Group 347"/>
          <p:cNvGrpSpPr/>
          <p:nvPr/>
        </p:nvGrpSpPr>
        <p:grpSpPr bwMode="auto">
          <a:xfrm>
            <a:off x="1343924" y="5370891"/>
            <a:ext cx="4650151" cy="288908"/>
            <a:chOff x="4643438" y="4071452"/>
            <a:chExt cx="4649910" cy="288972"/>
          </a:xfrm>
        </p:grpSpPr>
        <p:sp>
          <p:nvSpPr>
            <p:cNvPr id="56" name="Rectangle 54"/>
            <p:cNvSpPr/>
            <p:nvPr/>
          </p:nvSpPr>
          <p:spPr>
            <a:xfrm>
              <a:off x="5072540" y="4071452"/>
              <a:ext cx="4220808" cy="2566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65" dirty="0">
                  <a:solidFill>
                    <a:prstClr val="white">
                      <a:lumMod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点击输入简要文本内容，文字内容需概况精炼的说明该分项内容</a:t>
              </a:r>
              <a:r>
                <a:rPr lang="en-US" altLang="zh-CN" sz="1065" dirty="0">
                  <a:solidFill>
                    <a:prstClr val="white">
                      <a:lumMod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</a:t>
              </a:r>
              <a:endParaRPr lang="en-US" altLang="zh-CN" sz="1065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5" name="Group 342"/>
            <p:cNvGrpSpPr/>
            <p:nvPr/>
          </p:nvGrpSpPr>
          <p:grpSpPr bwMode="auto">
            <a:xfrm>
              <a:off x="4643438" y="4071948"/>
              <a:ext cx="288476" cy="288476"/>
              <a:chOff x="4643438" y="4071948"/>
              <a:chExt cx="288476" cy="288476"/>
            </a:xfrm>
          </p:grpSpPr>
          <p:sp>
            <p:nvSpPr>
              <p:cNvPr id="58" name="Oval 56"/>
              <p:cNvSpPr/>
              <p:nvPr/>
            </p:nvSpPr>
            <p:spPr>
              <a:xfrm>
                <a:off x="4644019" y="4071452"/>
                <a:ext cx="288855" cy="28897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1465" dirty="0">
                  <a:solidFill>
                    <a:srgbClr val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9" name="Freeform 105"/>
              <p:cNvSpPr/>
              <p:nvPr/>
            </p:nvSpPr>
            <p:spPr bwMode="auto">
              <a:xfrm>
                <a:off x="4742079" y="4165806"/>
                <a:ext cx="105018" cy="105018"/>
              </a:xfrm>
              <a:custGeom>
                <a:avLst/>
                <a:gdLst>
                  <a:gd name="T0" fmla="*/ 255 w 262"/>
                  <a:gd name="T1" fmla="*/ 58 h 263"/>
                  <a:gd name="T2" fmla="*/ 257 w 262"/>
                  <a:gd name="T3" fmla="*/ 53 h 263"/>
                  <a:gd name="T4" fmla="*/ 262 w 262"/>
                  <a:gd name="T5" fmla="*/ 38 h 263"/>
                  <a:gd name="T6" fmla="*/ 257 w 262"/>
                  <a:gd name="T7" fmla="*/ 24 h 263"/>
                  <a:gd name="T8" fmla="*/ 244 w 262"/>
                  <a:gd name="T9" fmla="*/ 9 h 263"/>
                  <a:gd name="T10" fmla="*/ 241 w 262"/>
                  <a:gd name="T11" fmla="*/ 5 h 263"/>
                  <a:gd name="T12" fmla="*/ 224 w 262"/>
                  <a:gd name="T13" fmla="*/ 0 h 263"/>
                  <a:gd name="T14" fmla="*/ 210 w 262"/>
                  <a:gd name="T15" fmla="*/ 5 h 263"/>
                  <a:gd name="T16" fmla="*/ 132 w 262"/>
                  <a:gd name="T17" fmla="*/ 82 h 263"/>
                  <a:gd name="T18" fmla="*/ 58 w 262"/>
                  <a:gd name="T19" fmla="*/ 9 h 263"/>
                  <a:gd name="T20" fmla="*/ 49 w 262"/>
                  <a:gd name="T21" fmla="*/ 2 h 263"/>
                  <a:gd name="T22" fmla="*/ 27 w 262"/>
                  <a:gd name="T23" fmla="*/ 2 h 263"/>
                  <a:gd name="T24" fmla="*/ 18 w 262"/>
                  <a:gd name="T25" fmla="*/ 9 h 263"/>
                  <a:gd name="T26" fmla="*/ 9 w 262"/>
                  <a:gd name="T27" fmla="*/ 18 h 263"/>
                  <a:gd name="T28" fmla="*/ 3 w 262"/>
                  <a:gd name="T29" fmla="*/ 27 h 263"/>
                  <a:gd name="T30" fmla="*/ 3 w 262"/>
                  <a:gd name="T31" fmla="*/ 49 h 263"/>
                  <a:gd name="T32" fmla="*/ 9 w 262"/>
                  <a:gd name="T33" fmla="*/ 58 h 263"/>
                  <a:gd name="T34" fmla="*/ 9 w 262"/>
                  <a:gd name="T35" fmla="*/ 205 h 263"/>
                  <a:gd name="T36" fmla="*/ 5 w 262"/>
                  <a:gd name="T37" fmla="*/ 210 h 263"/>
                  <a:gd name="T38" fmla="*/ 0 w 262"/>
                  <a:gd name="T39" fmla="*/ 225 h 263"/>
                  <a:gd name="T40" fmla="*/ 5 w 262"/>
                  <a:gd name="T41" fmla="*/ 241 h 263"/>
                  <a:gd name="T42" fmla="*/ 18 w 262"/>
                  <a:gd name="T43" fmla="*/ 254 h 263"/>
                  <a:gd name="T44" fmla="*/ 23 w 262"/>
                  <a:gd name="T45" fmla="*/ 257 h 263"/>
                  <a:gd name="T46" fmla="*/ 38 w 262"/>
                  <a:gd name="T47" fmla="*/ 263 h 263"/>
                  <a:gd name="T48" fmla="*/ 54 w 262"/>
                  <a:gd name="T49" fmla="*/ 257 h 263"/>
                  <a:gd name="T50" fmla="*/ 132 w 262"/>
                  <a:gd name="T51" fmla="*/ 181 h 263"/>
                  <a:gd name="T52" fmla="*/ 204 w 262"/>
                  <a:gd name="T53" fmla="*/ 254 h 263"/>
                  <a:gd name="T54" fmla="*/ 214 w 262"/>
                  <a:gd name="T55" fmla="*/ 261 h 263"/>
                  <a:gd name="T56" fmla="*/ 235 w 262"/>
                  <a:gd name="T57" fmla="*/ 261 h 263"/>
                  <a:gd name="T58" fmla="*/ 244 w 262"/>
                  <a:gd name="T59" fmla="*/ 254 h 263"/>
                  <a:gd name="T60" fmla="*/ 255 w 262"/>
                  <a:gd name="T61" fmla="*/ 245 h 263"/>
                  <a:gd name="T62" fmla="*/ 261 w 262"/>
                  <a:gd name="T63" fmla="*/ 236 h 263"/>
                  <a:gd name="T64" fmla="*/ 261 w 262"/>
                  <a:gd name="T65" fmla="*/ 214 h 263"/>
                  <a:gd name="T66" fmla="*/ 255 w 262"/>
                  <a:gd name="T67" fmla="*/ 205 h 2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62" h="263">
                    <a:moveTo>
                      <a:pt x="181" y="132"/>
                    </a:moveTo>
                    <a:lnTo>
                      <a:pt x="255" y="58"/>
                    </a:lnTo>
                    <a:lnTo>
                      <a:pt x="257" y="53"/>
                    </a:lnTo>
                    <a:lnTo>
                      <a:pt x="261" y="49"/>
                    </a:lnTo>
                    <a:lnTo>
                      <a:pt x="262" y="38"/>
                    </a:lnTo>
                    <a:lnTo>
                      <a:pt x="261" y="27"/>
                    </a:lnTo>
                    <a:lnTo>
                      <a:pt x="257" y="24"/>
                    </a:lnTo>
                    <a:lnTo>
                      <a:pt x="255" y="18"/>
                    </a:lnTo>
                    <a:lnTo>
                      <a:pt x="244" y="9"/>
                    </a:lnTo>
                    <a:lnTo>
                      <a:pt x="241" y="5"/>
                    </a:lnTo>
                    <a:lnTo>
                      <a:pt x="235" y="2"/>
                    </a:lnTo>
                    <a:lnTo>
                      <a:pt x="224" y="0"/>
                    </a:lnTo>
                    <a:lnTo>
                      <a:pt x="214" y="2"/>
                    </a:lnTo>
                    <a:lnTo>
                      <a:pt x="210" y="5"/>
                    </a:lnTo>
                    <a:lnTo>
                      <a:pt x="204" y="9"/>
                    </a:lnTo>
                    <a:lnTo>
                      <a:pt x="132" y="82"/>
                    </a:lnTo>
                    <a:lnTo>
                      <a:pt x="58" y="9"/>
                    </a:lnTo>
                    <a:lnTo>
                      <a:pt x="54" y="5"/>
                    </a:lnTo>
                    <a:lnTo>
                      <a:pt x="49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23" y="5"/>
                    </a:lnTo>
                    <a:lnTo>
                      <a:pt x="18" y="9"/>
                    </a:lnTo>
                    <a:lnTo>
                      <a:pt x="9" y="18"/>
                    </a:lnTo>
                    <a:lnTo>
                      <a:pt x="5" y="24"/>
                    </a:lnTo>
                    <a:lnTo>
                      <a:pt x="3" y="27"/>
                    </a:lnTo>
                    <a:lnTo>
                      <a:pt x="0" y="38"/>
                    </a:lnTo>
                    <a:lnTo>
                      <a:pt x="3" y="49"/>
                    </a:lnTo>
                    <a:lnTo>
                      <a:pt x="5" y="53"/>
                    </a:lnTo>
                    <a:lnTo>
                      <a:pt x="9" y="58"/>
                    </a:lnTo>
                    <a:lnTo>
                      <a:pt x="83" y="132"/>
                    </a:lnTo>
                    <a:lnTo>
                      <a:pt x="9" y="205"/>
                    </a:lnTo>
                    <a:lnTo>
                      <a:pt x="5" y="210"/>
                    </a:lnTo>
                    <a:lnTo>
                      <a:pt x="3" y="214"/>
                    </a:lnTo>
                    <a:lnTo>
                      <a:pt x="0" y="225"/>
                    </a:lnTo>
                    <a:lnTo>
                      <a:pt x="3" y="236"/>
                    </a:lnTo>
                    <a:lnTo>
                      <a:pt x="5" y="241"/>
                    </a:lnTo>
                    <a:lnTo>
                      <a:pt x="9" y="245"/>
                    </a:lnTo>
                    <a:lnTo>
                      <a:pt x="18" y="254"/>
                    </a:lnTo>
                    <a:lnTo>
                      <a:pt x="23" y="257"/>
                    </a:lnTo>
                    <a:lnTo>
                      <a:pt x="27" y="261"/>
                    </a:lnTo>
                    <a:lnTo>
                      <a:pt x="38" y="263"/>
                    </a:lnTo>
                    <a:lnTo>
                      <a:pt x="49" y="261"/>
                    </a:lnTo>
                    <a:lnTo>
                      <a:pt x="54" y="257"/>
                    </a:lnTo>
                    <a:lnTo>
                      <a:pt x="58" y="254"/>
                    </a:lnTo>
                    <a:lnTo>
                      <a:pt x="132" y="181"/>
                    </a:lnTo>
                    <a:lnTo>
                      <a:pt x="204" y="254"/>
                    </a:lnTo>
                    <a:lnTo>
                      <a:pt x="210" y="257"/>
                    </a:lnTo>
                    <a:lnTo>
                      <a:pt x="214" y="261"/>
                    </a:lnTo>
                    <a:lnTo>
                      <a:pt x="224" y="263"/>
                    </a:lnTo>
                    <a:lnTo>
                      <a:pt x="235" y="261"/>
                    </a:lnTo>
                    <a:lnTo>
                      <a:pt x="241" y="257"/>
                    </a:lnTo>
                    <a:lnTo>
                      <a:pt x="244" y="254"/>
                    </a:lnTo>
                    <a:lnTo>
                      <a:pt x="255" y="245"/>
                    </a:lnTo>
                    <a:lnTo>
                      <a:pt x="257" y="241"/>
                    </a:lnTo>
                    <a:lnTo>
                      <a:pt x="261" y="236"/>
                    </a:lnTo>
                    <a:lnTo>
                      <a:pt x="262" y="225"/>
                    </a:lnTo>
                    <a:lnTo>
                      <a:pt x="261" y="214"/>
                    </a:lnTo>
                    <a:lnTo>
                      <a:pt x="257" y="210"/>
                    </a:lnTo>
                    <a:lnTo>
                      <a:pt x="255" y="205"/>
                    </a:lnTo>
                    <a:lnTo>
                      <a:pt x="181" y="13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46" name="Group 346"/>
          <p:cNvGrpSpPr/>
          <p:nvPr/>
        </p:nvGrpSpPr>
        <p:grpSpPr bwMode="auto">
          <a:xfrm>
            <a:off x="1343924" y="4942295"/>
            <a:ext cx="4650151" cy="288976"/>
            <a:chOff x="4643438" y="3642757"/>
            <a:chExt cx="4649910" cy="289039"/>
          </a:xfrm>
        </p:grpSpPr>
        <p:sp>
          <p:nvSpPr>
            <p:cNvPr id="52" name="Rectangle 50"/>
            <p:cNvSpPr/>
            <p:nvPr/>
          </p:nvSpPr>
          <p:spPr>
            <a:xfrm>
              <a:off x="5072540" y="3642757"/>
              <a:ext cx="4220808" cy="256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65" dirty="0">
                  <a:solidFill>
                    <a:prstClr val="white">
                      <a:lumMod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点击输入简要文本内容，文字内容需概况精炼的说明该分项内容</a:t>
              </a:r>
              <a:r>
                <a:rPr lang="en-US" altLang="zh-CN" sz="1065" dirty="0">
                  <a:solidFill>
                    <a:prstClr val="white">
                      <a:lumMod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</a:t>
              </a:r>
              <a:endParaRPr lang="en-US" altLang="zh-CN" sz="1065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7" name="Group 341"/>
            <p:cNvGrpSpPr/>
            <p:nvPr/>
          </p:nvGrpSpPr>
          <p:grpSpPr bwMode="auto">
            <a:xfrm>
              <a:off x="4643438" y="3643320"/>
              <a:ext cx="288476" cy="288476"/>
              <a:chOff x="4643438" y="3643320"/>
              <a:chExt cx="288476" cy="288476"/>
            </a:xfrm>
          </p:grpSpPr>
          <p:sp>
            <p:nvSpPr>
              <p:cNvPr id="54" name="Oval 52"/>
              <p:cNvSpPr/>
              <p:nvPr/>
            </p:nvSpPr>
            <p:spPr>
              <a:xfrm>
                <a:off x="4644019" y="3642757"/>
                <a:ext cx="288855" cy="28897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1465" dirty="0">
                  <a:solidFill>
                    <a:srgbClr val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5" name="Freeform 26"/>
              <p:cNvSpPr/>
              <p:nvPr/>
            </p:nvSpPr>
            <p:spPr bwMode="auto">
              <a:xfrm>
                <a:off x="4735506" y="3729002"/>
                <a:ext cx="114518" cy="118766"/>
              </a:xfrm>
              <a:custGeom>
                <a:avLst/>
                <a:gdLst>
                  <a:gd name="T0" fmla="*/ 43049 w 274"/>
                  <a:gd name="T1" fmla="*/ 118766 h 284"/>
                  <a:gd name="T2" fmla="*/ 33436 w 274"/>
                  <a:gd name="T3" fmla="*/ 114166 h 284"/>
                  <a:gd name="T4" fmla="*/ 3762 w 274"/>
                  <a:gd name="T5" fmla="*/ 74438 h 284"/>
                  <a:gd name="T6" fmla="*/ 5851 w 274"/>
                  <a:gd name="T7" fmla="*/ 58128 h 284"/>
                  <a:gd name="T8" fmla="*/ 22151 w 274"/>
                  <a:gd name="T9" fmla="*/ 60638 h 284"/>
                  <a:gd name="T10" fmla="*/ 41795 w 274"/>
                  <a:gd name="T11" fmla="*/ 86565 h 284"/>
                  <a:gd name="T12" fmla="*/ 91531 w 274"/>
                  <a:gd name="T13" fmla="*/ 7109 h 284"/>
                  <a:gd name="T14" fmla="*/ 107413 w 274"/>
                  <a:gd name="T15" fmla="*/ 3346 h 284"/>
                  <a:gd name="T16" fmla="*/ 111174 w 274"/>
                  <a:gd name="T17" fmla="*/ 19655 h 284"/>
                  <a:gd name="T18" fmla="*/ 52662 w 274"/>
                  <a:gd name="T19" fmla="*/ 113330 h 284"/>
                  <a:gd name="T20" fmla="*/ 43467 w 274"/>
                  <a:gd name="T21" fmla="*/ 118766 h 284"/>
                  <a:gd name="T22" fmla="*/ 43049 w 274"/>
                  <a:gd name="T23" fmla="*/ 118766 h 2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49" name="Group 345"/>
          <p:cNvGrpSpPr/>
          <p:nvPr/>
        </p:nvGrpSpPr>
        <p:grpSpPr bwMode="auto">
          <a:xfrm>
            <a:off x="1343924" y="4513693"/>
            <a:ext cx="4650151" cy="289044"/>
            <a:chOff x="4643438" y="3214061"/>
            <a:chExt cx="4649910" cy="289107"/>
          </a:xfrm>
        </p:grpSpPr>
        <p:sp>
          <p:nvSpPr>
            <p:cNvPr id="48" name="Rectangle 46"/>
            <p:cNvSpPr/>
            <p:nvPr/>
          </p:nvSpPr>
          <p:spPr>
            <a:xfrm>
              <a:off x="5072540" y="3214061"/>
              <a:ext cx="4220808" cy="256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65" dirty="0">
                  <a:solidFill>
                    <a:prstClr val="white">
                      <a:lumMod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点击输入简要文本内容，文字内容需概况精炼的说明该分项内容</a:t>
              </a:r>
              <a:r>
                <a:rPr lang="en-US" altLang="zh-CN" sz="1065" dirty="0">
                  <a:solidFill>
                    <a:prstClr val="white">
                      <a:lumMod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……</a:t>
              </a:r>
              <a:endParaRPr lang="en-US" altLang="zh-CN" sz="1065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3" name="Group 333"/>
            <p:cNvGrpSpPr/>
            <p:nvPr/>
          </p:nvGrpSpPr>
          <p:grpSpPr bwMode="auto">
            <a:xfrm>
              <a:off x="4643438" y="3214692"/>
              <a:ext cx="288476" cy="288476"/>
              <a:chOff x="4643438" y="3214692"/>
              <a:chExt cx="288476" cy="288476"/>
            </a:xfrm>
          </p:grpSpPr>
          <p:sp>
            <p:nvSpPr>
              <p:cNvPr id="50" name="Oval 48"/>
              <p:cNvSpPr/>
              <p:nvPr/>
            </p:nvSpPr>
            <p:spPr>
              <a:xfrm>
                <a:off x="4644019" y="3214061"/>
                <a:ext cx="288855" cy="28897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1465" dirty="0">
                  <a:solidFill>
                    <a:srgbClr val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1" name="Freeform 105"/>
              <p:cNvSpPr/>
              <p:nvPr/>
            </p:nvSpPr>
            <p:spPr bwMode="auto">
              <a:xfrm>
                <a:off x="4739688" y="3310676"/>
                <a:ext cx="105018" cy="105018"/>
              </a:xfrm>
              <a:custGeom>
                <a:avLst/>
                <a:gdLst>
                  <a:gd name="T0" fmla="*/ 255 w 262"/>
                  <a:gd name="T1" fmla="*/ 58 h 263"/>
                  <a:gd name="T2" fmla="*/ 257 w 262"/>
                  <a:gd name="T3" fmla="*/ 53 h 263"/>
                  <a:gd name="T4" fmla="*/ 262 w 262"/>
                  <a:gd name="T5" fmla="*/ 38 h 263"/>
                  <a:gd name="T6" fmla="*/ 257 w 262"/>
                  <a:gd name="T7" fmla="*/ 24 h 263"/>
                  <a:gd name="T8" fmla="*/ 244 w 262"/>
                  <a:gd name="T9" fmla="*/ 9 h 263"/>
                  <a:gd name="T10" fmla="*/ 241 w 262"/>
                  <a:gd name="T11" fmla="*/ 5 h 263"/>
                  <a:gd name="T12" fmla="*/ 224 w 262"/>
                  <a:gd name="T13" fmla="*/ 0 h 263"/>
                  <a:gd name="T14" fmla="*/ 210 w 262"/>
                  <a:gd name="T15" fmla="*/ 5 h 263"/>
                  <a:gd name="T16" fmla="*/ 132 w 262"/>
                  <a:gd name="T17" fmla="*/ 82 h 263"/>
                  <a:gd name="T18" fmla="*/ 58 w 262"/>
                  <a:gd name="T19" fmla="*/ 9 h 263"/>
                  <a:gd name="T20" fmla="*/ 49 w 262"/>
                  <a:gd name="T21" fmla="*/ 2 h 263"/>
                  <a:gd name="T22" fmla="*/ 27 w 262"/>
                  <a:gd name="T23" fmla="*/ 2 h 263"/>
                  <a:gd name="T24" fmla="*/ 18 w 262"/>
                  <a:gd name="T25" fmla="*/ 9 h 263"/>
                  <a:gd name="T26" fmla="*/ 9 w 262"/>
                  <a:gd name="T27" fmla="*/ 18 h 263"/>
                  <a:gd name="T28" fmla="*/ 3 w 262"/>
                  <a:gd name="T29" fmla="*/ 27 h 263"/>
                  <a:gd name="T30" fmla="*/ 3 w 262"/>
                  <a:gd name="T31" fmla="*/ 49 h 263"/>
                  <a:gd name="T32" fmla="*/ 9 w 262"/>
                  <a:gd name="T33" fmla="*/ 58 h 263"/>
                  <a:gd name="T34" fmla="*/ 9 w 262"/>
                  <a:gd name="T35" fmla="*/ 205 h 263"/>
                  <a:gd name="T36" fmla="*/ 5 w 262"/>
                  <a:gd name="T37" fmla="*/ 210 h 263"/>
                  <a:gd name="T38" fmla="*/ 0 w 262"/>
                  <a:gd name="T39" fmla="*/ 225 h 263"/>
                  <a:gd name="T40" fmla="*/ 5 w 262"/>
                  <a:gd name="T41" fmla="*/ 241 h 263"/>
                  <a:gd name="T42" fmla="*/ 18 w 262"/>
                  <a:gd name="T43" fmla="*/ 254 h 263"/>
                  <a:gd name="T44" fmla="*/ 23 w 262"/>
                  <a:gd name="T45" fmla="*/ 257 h 263"/>
                  <a:gd name="T46" fmla="*/ 38 w 262"/>
                  <a:gd name="T47" fmla="*/ 263 h 263"/>
                  <a:gd name="T48" fmla="*/ 54 w 262"/>
                  <a:gd name="T49" fmla="*/ 257 h 263"/>
                  <a:gd name="T50" fmla="*/ 132 w 262"/>
                  <a:gd name="T51" fmla="*/ 181 h 263"/>
                  <a:gd name="T52" fmla="*/ 204 w 262"/>
                  <a:gd name="T53" fmla="*/ 254 h 263"/>
                  <a:gd name="T54" fmla="*/ 214 w 262"/>
                  <a:gd name="T55" fmla="*/ 261 h 263"/>
                  <a:gd name="T56" fmla="*/ 235 w 262"/>
                  <a:gd name="T57" fmla="*/ 261 h 263"/>
                  <a:gd name="T58" fmla="*/ 244 w 262"/>
                  <a:gd name="T59" fmla="*/ 254 h 263"/>
                  <a:gd name="T60" fmla="*/ 255 w 262"/>
                  <a:gd name="T61" fmla="*/ 245 h 263"/>
                  <a:gd name="T62" fmla="*/ 261 w 262"/>
                  <a:gd name="T63" fmla="*/ 236 h 263"/>
                  <a:gd name="T64" fmla="*/ 261 w 262"/>
                  <a:gd name="T65" fmla="*/ 214 h 263"/>
                  <a:gd name="T66" fmla="*/ 255 w 262"/>
                  <a:gd name="T67" fmla="*/ 205 h 2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62" h="263">
                    <a:moveTo>
                      <a:pt x="181" y="132"/>
                    </a:moveTo>
                    <a:lnTo>
                      <a:pt x="255" y="58"/>
                    </a:lnTo>
                    <a:lnTo>
                      <a:pt x="257" y="53"/>
                    </a:lnTo>
                    <a:lnTo>
                      <a:pt x="261" y="49"/>
                    </a:lnTo>
                    <a:lnTo>
                      <a:pt x="262" y="38"/>
                    </a:lnTo>
                    <a:lnTo>
                      <a:pt x="261" y="27"/>
                    </a:lnTo>
                    <a:lnTo>
                      <a:pt x="257" y="24"/>
                    </a:lnTo>
                    <a:lnTo>
                      <a:pt x="255" y="18"/>
                    </a:lnTo>
                    <a:lnTo>
                      <a:pt x="244" y="9"/>
                    </a:lnTo>
                    <a:lnTo>
                      <a:pt x="241" y="5"/>
                    </a:lnTo>
                    <a:lnTo>
                      <a:pt x="235" y="2"/>
                    </a:lnTo>
                    <a:lnTo>
                      <a:pt x="224" y="0"/>
                    </a:lnTo>
                    <a:lnTo>
                      <a:pt x="214" y="2"/>
                    </a:lnTo>
                    <a:lnTo>
                      <a:pt x="210" y="5"/>
                    </a:lnTo>
                    <a:lnTo>
                      <a:pt x="204" y="9"/>
                    </a:lnTo>
                    <a:lnTo>
                      <a:pt x="132" y="82"/>
                    </a:lnTo>
                    <a:lnTo>
                      <a:pt x="58" y="9"/>
                    </a:lnTo>
                    <a:lnTo>
                      <a:pt x="54" y="5"/>
                    </a:lnTo>
                    <a:lnTo>
                      <a:pt x="49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23" y="5"/>
                    </a:lnTo>
                    <a:lnTo>
                      <a:pt x="18" y="9"/>
                    </a:lnTo>
                    <a:lnTo>
                      <a:pt x="9" y="18"/>
                    </a:lnTo>
                    <a:lnTo>
                      <a:pt x="5" y="24"/>
                    </a:lnTo>
                    <a:lnTo>
                      <a:pt x="3" y="27"/>
                    </a:lnTo>
                    <a:lnTo>
                      <a:pt x="0" y="38"/>
                    </a:lnTo>
                    <a:lnTo>
                      <a:pt x="3" y="49"/>
                    </a:lnTo>
                    <a:lnTo>
                      <a:pt x="5" y="53"/>
                    </a:lnTo>
                    <a:lnTo>
                      <a:pt x="9" y="58"/>
                    </a:lnTo>
                    <a:lnTo>
                      <a:pt x="83" y="132"/>
                    </a:lnTo>
                    <a:lnTo>
                      <a:pt x="9" y="205"/>
                    </a:lnTo>
                    <a:lnTo>
                      <a:pt x="5" y="210"/>
                    </a:lnTo>
                    <a:lnTo>
                      <a:pt x="3" y="214"/>
                    </a:lnTo>
                    <a:lnTo>
                      <a:pt x="0" y="225"/>
                    </a:lnTo>
                    <a:lnTo>
                      <a:pt x="3" y="236"/>
                    </a:lnTo>
                    <a:lnTo>
                      <a:pt x="5" y="241"/>
                    </a:lnTo>
                    <a:lnTo>
                      <a:pt x="9" y="245"/>
                    </a:lnTo>
                    <a:lnTo>
                      <a:pt x="18" y="254"/>
                    </a:lnTo>
                    <a:lnTo>
                      <a:pt x="23" y="257"/>
                    </a:lnTo>
                    <a:lnTo>
                      <a:pt x="27" y="261"/>
                    </a:lnTo>
                    <a:lnTo>
                      <a:pt x="38" y="263"/>
                    </a:lnTo>
                    <a:lnTo>
                      <a:pt x="49" y="261"/>
                    </a:lnTo>
                    <a:lnTo>
                      <a:pt x="54" y="257"/>
                    </a:lnTo>
                    <a:lnTo>
                      <a:pt x="58" y="254"/>
                    </a:lnTo>
                    <a:lnTo>
                      <a:pt x="132" y="181"/>
                    </a:lnTo>
                    <a:lnTo>
                      <a:pt x="204" y="254"/>
                    </a:lnTo>
                    <a:lnTo>
                      <a:pt x="210" y="257"/>
                    </a:lnTo>
                    <a:lnTo>
                      <a:pt x="214" y="261"/>
                    </a:lnTo>
                    <a:lnTo>
                      <a:pt x="224" y="263"/>
                    </a:lnTo>
                    <a:lnTo>
                      <a:pt x="235" y="261"/>
                    </a:lnTo>
                    <a:lnTo>
                      <a:pt x="241" y="257"/>
                    </a:lnTo>
                    <a:lnTo>
                      <a:pt x="244" y="254"/>
                    </a:lnTo>
                    <a:lnTo>
                      <a:pt x="255" y="245"/>
                    </a:lnTo>
                    <a:lnTo>
                      <a:pt x="257" y="241"/>
                    </a:lnTo>
                    <a:lnTo>
                      <a:pt x="261" y="236"/>
                    </a:lnTo>
                    <a:lnTo>
                      <a:pt x="262" y="225"/>
                    </a:lnTo>
                    <a:lnTo>
                      <a:pt x="261" y="214"/>
                    </a:lnTo>
                    <a:lnTo>
                      <a:pt x="257" y="210"/>
                    </a:lnTo>
                    <a:lnTo>
                      <a:pt x="255" y="205"/>
                    </a:lnTo>
                    <a:lnTo>
                      <a:pt x="181" y="13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6677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66" name="Rectangle 64"/>
          <p:cNvSpPr/>
          <p:nvPr/>
        </p:nvSpPr>
        <p:spPr>
          <a:xfrm>
            <a:off x="1276254" y="1583306"/>
            <a:ext cx="4394954" cy="786033"/>
          </a:xfrm>
          <a:prstGeom prst="rect">
            <a:avLst/>
          </a:prstGeom>
        </p:spPr>
        <p:txBody>
          <a:bodyPr lIns="91425" tIns="45712" rIns="91425" bIns="45712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045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请替换文字内容，添加相关标题，修改文字内容，也可以直接复制你的内容到此。请替换文字内容，添加相关标题，修改文字内容，也可以直接复制你的内容到此。</a:t>
            </a:r>
            <a:endParaRPr lang="zh-CN" altLang="en-US" sz="1045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396553" y="203377"/>
            <a:ext cx="162551" cy="609566"/>
            <a:chOff x="1717040" y="589280"/>
            <a:chExt cx="162560" cy="609600"/>
          </a:xfrm>
          <a:solidFill>
            <a:schemeClr val="accent2"/>
          </a:solidFill>
        </p:grpSpPr>
        <p:sp>
          <p:nvSpPr>
            <p:cNvPr id="72" name="圆角矩形 71"/>
            <p:cNvSpPr/>
            <p:nvPr/>
          </p:nvSpPr>
          <p:spPr>
            <a:xfrm>
              <a:off x="1717040" y="58928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3" name="圆角矩形 72"/>
            <p:cNvSpPr/>
            <p:nvPr/>
          </p:nvSpPr>
          <p:spPr>
            <a:xfrm>
              <a:off x="1717040" y="812800"/>
              <a:ext cx="162560" cy="1625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4" name="圆角矩形 73"/>
            <p:cNvSpPr/>
            <p:nvPr/>
          </p:nvSpPr>
          <p:spPr>
            <a:xfrm>
              <a:off x="1717040" y="103632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725350" y="246565"/>
            <a:ext cx="4576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标题文字</a:t>
            </a:r>
            <a:r>
              <a:rPr lang="en-US" altLang="zh-CN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/</a:t>
            </a:r>
            <a:r>
              <a:rPr lang="en-US" altLang="zh-CN" sz="24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 HEADLINE</a:t>
            </a:r>
            <a:endParaRPr lang="zh-CN" altLang="en-US" sz="2400" dirty="0">
              <a:solidFill>
                <a:prstClr val="black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8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3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4" grpId="0"/>
      <p:bldP spid="65" grpId="0"/>
      <p:bldP spid="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椭圆 74"/>
          <p:cNvSpPr/>
          <p:nvPr/>
        </p:nvSpPr>
        <p:spPr>
          <a:xfrm>
            <a:off x="1571636" y="1994358"/>
            <a:ext cx="1499118" cy="1499118"/>
          </a:xfrm>
          <a:prstGeom prst="ellipse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6" name="弧形 75"/>
          <p:cNvSpPr/>
          <p:nvPr/>
        </p:nvSpPr>
        <p:spPr>
          <a:xfrm>
            <a:off x="1571636" y="1994358"/>
            <a:ext cx="1499118" cy="1499118"/>
          </a:xfrm>
          <a:prstGeom prst="arc">
            <a:avLst>
              <a:gd name="adj1" fmla="val 16200000"/>
              <a:gd name="adj2" fmla="val 20831704"/>
            </a:avLst>
          </a:prstGeom>
          <a:ln w="3810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1950895" y="2513096"/>
            <a:ext cx="74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20%</a:t>
            </a:r>
            <a:endParaRPr lang="zh-CN" altLang="en-US" sz="2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3636435" y="2036069"/>
            <a:ext cx="2355881" cy="168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5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2655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2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32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1571636" y="4439952"/>
            <a:ext cx="1499118" cy="1499118"/>
          </a:xfrm>
          <a:prstGeom prst="ellipse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0" name="弧形 79"/>
          <p:cNvSpPr/>
          <p:nvPr/>
        </p:nvSpPr>
        <p:spPr>
          <a:xfrm>
            <a:off x="1571636" y="4439952"/>
            <a:ext cx="1499118" cy="1499118"/>
          </a:xfrm>
          <a:prstGeom prst="arc">
            <a:avLst>
              <a:gd name="adj1" fmla="val 16200000"/>
              <a:gd name="adj2" fmla="val 8762095"/>
            </a:avLst>
          </a:prstGeom>
          <a:ln w="3810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1950895" y="4958690"/>
            <a:ext cx="74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60%</a:t>
            </a:r>
            <a:endParaRPr lang="zh-CN" altLang="en-US" sz="2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3636435" y="4481663"/>
            <a:ext cx="2355881" cy="168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5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2655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2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32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83" name="椭圆 82"/>
          <p:cNvSpPr/>
          <p:nvPr/>
        </p:nvSpPr>
        <p:spPr>
          <a:xfrm>
            <a:off x="6416420" y="1994358"/>
            <a:ext cx="1499118" cy="1499118"/>
          </a:xfrm>
          <a:prstGeom prst="ellipse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4" name="弧形 83"/>
          <p:cNvSpPr/>
          <p:nvPr/>
        </p:nvSpPr>
        <p:spPr>
          <a:xfrm>
            <a:off x="6416420" y="1994358"/>
            <a:ext cx="1499118" cy="1499118"/>
          </a:xfrm>
          <a:prstGeom prst="arc">
            <a:avLst>
              <a:gd name="adj1" fmla="val 16200000"/>
              <a:gd name="adj2" fmla="val 11484651"/>
            </a:avLst>
          </a:prstGeom>
          <a:ln w="381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6795679" y="2513096"/>
            <a:ext cx="74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80%</a:t>
            </a:r>
            <a:endParaRPr lang="zh-CN" altLang="en-US" sz="2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8481220" y="2036069"/>
            <a:ext cx="2355881" cy="168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5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2655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2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32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6416420" y="4439952"/>
            <a:ext cx="1499118" cy="1499118"/>
          </a:xfrm>
          <a:prstGeom prst="ellipse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8" name="弧形 87"/>
          <p:cNvSpPr/>
          <p:nvPr/>
        </p:nvSpPr>
        <p:spPr>
          <a:xfrm>
            <a:off x="6416420" y="4439952"/>
            <a:ext cx="1499118" cy="1499118"/>
          </a:xfrm>
          <a:prstGeom prst="arc">
            <a:avLst>
              <a:gd name="adj1" fmla="val 16200000"/>
              <a:gd name="adj2" fmla="val 3663209"/>
            </a:avLst>
          </a:prstGeom>
          <a:ln w="381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6795679" y="4958690"/>
            <a:ext cx="74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40%</a:t>
            </a:r>
            <a:endParaRPr lang="zh-CN" altLang="en-US" sz="2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8481220" y="4481663"/>
            <a:ext cx="2355881" cy="168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65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2655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2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32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96553" y="203377"/>
            <a:ext cx="162551" cy="609566"/>
            <a:chOff x="1717040" y="589280"/>
            <a:chExt cx="162560" cy="609600"/>
          </a:xfrm>
          <a:solidFill>
            <a:schemeClr val="accent2"/>
          </a:solidFill>
        </p:grpSpPr>
        <p:sp>
          <p:nvSpPr>
            <p:cNvPr id="19" name="圆角矩形 18"/>
            <p:cNvSpPr/>
            <p:nvPr/>
          </p:nvSpPr>
          <p:spPr>
            <a:xfrm>
              <a:off x="1717040" y="58928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1717040" y="812800"/>
              <a:ext cx="162560" cy="1625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1717040" y="103632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725350" y="246565"/>
            <a:ext cx="4576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标题文字</a:t>
            </a:r>
            <a:r>
              <a:rPr lang="en-US" altLang="zh-CN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/</a:t>
            </a:r>
            <a:r>
              <a:rPr lang="en-US" altLang="zh-CN" sz="24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 HEADLINE</a:t>
            </a:r>
            <a:endParaRPr lang="zh-CN" altLang="en-US" sz="2400" dirty="0">
              <a:solidFill>
                <a:prstClr val="black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/>
      <p:bldP spid="78" grpId="0"/>
      <p:bldP spid="79" grpId="0" animBg="1"/>
      <p:bldP spid="80" grpId="0" animBg="1"/>
      <p:bldP spid="81" grpId="0"/>
      <p:bldP spid="82" grpId="0"/>
      <p:bldP spid="83" grpId="0" animBg="1"/>
      <p:bldP spid="84" grpId="0" animBg="1"/>
      <p:bldP spid="85" grpId="0"/>
      <p:bldP spid="86" grpId="0"/>
      <p:bldP spid="87" grpId="0" animBg="1"/>
      <p:bldP spid="88" grpId="0" animBg="1"/>
      <p:bldP spid="89" grpId="0"/>
      <p:bldP spid="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1930219" y="4930032"/>
            <a:ext cx="2566007" cy="976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2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32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44" name="泪滴形 43"/>
          <p:cNvSpPr/>
          <p:nvPr/>
        </p:nvSpPr>
        <p:spPr>
          <a:xfrm rot="8100000">
            <a:off x="2455171" y="1791737"/>
            <a:ext cx="1518862" cy="1509669"/>
          </a:xfrm>
          <a:prstGeom prst="teardrop">
            <a:avLst/>
          </a:prstGeom>
          <a:solidFill>
            <a:schemeClr val="bg1"/>
          </a:solidFill>
          <a:ln>
            <a:noFill/>
          </a:ln>
          <a:effectLst>
            <a:outerShdw blurRad="3175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2600815" y="1932783"/>
            <a:ext cx="1234078" cy="12266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2813592" y="2195899"/>
            <a:ext cx="808522" cy="61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705" dirty="0">
                <a:solidFill>
                  <a:prstClr val="white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TITLE HERE</a:t>
            </a:r>
            <a:endParaRPr lang="zh-CN" altLang="en-US" sz="1705" dirty="0">
              <a:solidFill>
                <a:prstClr val="white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47" name="直接箭头连接符 46"/>
          <p:cNvCxnSpPr/>
          <p:nvPr/>
        </p:nvCxnSpPr>
        <p:spPr>
          <a:xfrm>
            <a:off x="1283423" y="4276926"/>
            <a:ext cx="9564390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圆角矩形 82"/>
          <p:cNvSpPr/>
          <p:nvPr/>
        </p:nvSpPr>
        <p:spPr>
          <a:xfrm>
            <a:off x="2547343" y="4059224"/>
            <a:ext cx="1341019" cy="43276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9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TITLE</a:t>
            </a:r>
            <a:endParaRPr lang="zh-CN" altLang="en-US" sz="19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4" name="泪滴形 83"/>
          <p:cNvSpPr/>
          <p:nvPr/>
        </p:nvSpPr>
        <p:spPr>
          <a:xfrm rot="8100000">
            <a:off x="5371189" y="1791737"/>
            <a:ext cx="1518862" cy="1509669"/>
          </a:xfrm>
          <a:prstGeom prst="teardrop">
            <a:avLst/>
          </a:prstGeom>
          <a:solidFill>
            <a:schemeClr val="bg1"/>
          </a:solidFill>
          <a:ln>
            <a:noFill/>
          </a:ln>
          <a:effectLst>
            <a:outerShdw blurRad="3175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5516831" y="1932783"/>
            <a:ext cx="1234078" cy="122660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5729609" y="2195899"/>
            <a:ext cx="808522" cy="61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705" dirty="0">
                <a:solidFill>
                  <a:prstClr val="white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TITLE HERE</a:t>
            </a:r>
            <a:endParaRPr lang="zh-CN" altLang="en-US" sz="1705" dirty="0">
              <a:solidFill>
                <a:prstClr val="white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7" name="圆角矩形 86"/>
          <p:cNvSpPr/>
          <p:nvPr/>
        </p:nvSpPr>
        <p:spPr>
          <a:xfrm>
            <a:off x="5463360" y="4059224"/>
            <a:ext cx="1341019" cy="43276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9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TITLE</a:t>
            </a:r>
            <a:endParaRPr lang="zh-CN" altLang="en-US" sz="19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8" name="泪滴形 87"/>
          <p:cNvSpPr/>
          <p:nvPr/>
        </p:nvSpPr>
        <p:spPr>
          <a:xfrm rot="8100000">
            <a:off x="8283786" y="1791737"/>
            <a:ext cx="1518862" cy="1509669"/>
          </a:xfrm>
          <a:prstGeom prst="teardrop">
            <a:avLst/>
          </a:prstGeom>
          <a:solidFill>
            <a:schemeClr val="bg1"/>
          </a:solidFill>
          <a:ln>
            <a:noFill/>
          </a:ln>
          <a:effectLst>
            <a:outerShdw blurRad="3175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8429428" y="1932783"/>
            <a:ext cx="1234078" cy="12266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9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8642206" y="2195899"/>
            <a:ext cx="808522" cy="61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705" dirty="0">
                <a:solidFill>
                  <a:prstClr val="white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TITLE HERE</a:t>
            </a:r>
            <a:endParaRPr lang="zh-CN" altLang="en-US" sz="1705" dirty="0">
              <a:solidFill>
                <a:prstClr val="white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1" name="圆角矩形 90"/>
          <p:cNvSpPr/>
          <p:nvPr/>
        </p:nvSpPr>
        <p:spPr>
          <a:xfrm>
            <a:off x="8375958" y="4059224"/>
            <a:ext cx="1341019" cy="43276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9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TITLE</a:t>
            </a:r>
            <a:endParaRPr lang="zh-CN" altLang="en-US" sz="19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4850866" y="4930032"/>
            <a:ext cx="2566007" cy="976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2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32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7763463" y="4930032"/>
            <a:ext cx="2566007" cy="976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25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325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96553" y="203377"/>
            <a:ext cx="162551" cy="609566"/>
            <a:chOff x="1717040" y="589280"/>
            <a:chExt cx="162560" cy="609600"/>
          </a:xfrm>
          <a:solidFill>
            <a:schemeClr val="accent2"/>
          </a:solidFill>
        </p:grpSpPr>
        <p:sp>
          <p:nvSpPr>
            <p:cNvPr id="19" name="圆角矩形 18"/>
            <p:cNvSpPr/>
            <p:nvPr/>
          </p:nvSpPr>
          <p:spPr>
            <a:xfrm>
              <a:off x="1717040" y="58928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1717040" y="812800"/>
              <a:ext cx="162560" cy="1625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1717040" y="103632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725350" y="246565"/>
            <a:ext cx="4576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标题文字</a:t>
            </a:r>
            <a:r>
              <a:rPr lang="en-US" altLang="zh-CN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/</a:t>
            </a:r>
            <a:r>
              <a:rPr lang="en-US" altLang="zh-CN" sz="24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 HEADLINE</a:t>
            </a:r>
            <a:endParaRPr lang="zh-CN" altLang="en-US" sz="2400" dirty="0">
              <a:solidFill>
                <a:prstClr val="black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  <p:bldP spid="45" grpId="0" animBg="1"/>
      <p:bldP spid="46" grpId="0"/>
      <p:bldP spid="83" grpId="0" animBg="1"/>
      <p:bldP spid="84" grpId="0" animBg="1"/>
      <p:bldP spid="85" grpId="0" animBg="1"/>
      <p:bldP spid="86" grpId="0"/>
      <p:bldP spid="87" grpId="0" animBg="1"/>
      <p:bldP spid="88" grpId="0" animBg="1"/>
      <p:bldP spid="89" grpId="0" animBg="1"/>
      <p:bldP spid="90" grpId="0"/>
      <p:bldP spid="91" grpId="0" animBg="1"/>
      <p:bldP spid="92" grpId="0"/>
      <p:bldP spid="9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88"/>
            <a:ext cx="12192000" cy="6857624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75" b="-2726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endParaRPr lang="zh-CN" altLang="en-US" sz="1705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589900" y="12230"/>
            <a:ext cx="1692925" cy="22347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6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282826" y="2625884"/>
            <a:ext cx="5125368" cy="2041552"/>
            <a:chOff x="5197346" y="2503043"/>
            <a:chExt cx="5126836" cy="2042138"/>
          </a:xfrm>
        </p:grpSpPr>
        <p:sp>
          <p:nvSpPr>
            <p:cNvPr id="31" name="矩形 30"/>
            <p:cNvSpPr/>
            <p:nvPr/>
          </p:nvSpPr>
          <p:spPr>
            <a:xfrm>
              <a:off x="5235445" y="2503043"/>
              <a:ext cx="4956622" cy="10464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66775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zh-CN" altLang="en-US" sz="6200" dirty="0">
                  <a:solidFill>
                    <a:srgbClr val="0066BE"/>
                  </a:solidFill>
                  <a:latin typeface="方正尚酷简体" panose="03000509000000000000" pitchFamily="65" charset="-122"/>
                  <a:ea typeface="方正尚酷简体" panose="03000509000000000000" pitchFamily="65" charset="-122"/>
                </a:rPr>
                <a:t>添加标题文字</a:t>
              </a:r>
              <a:endParaRPr kumimoji="1" lang="zh-CN" altLang="en-US" sz="6200" dirty="0">
                <a:solidFill>
                  <a:srgbClr val="0066BE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197346" y="3569506"/>
              <a:ext cx="5126836" cy="9756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866775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325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点击此处添加文本内容，如关键词、部分简单介绍等。点击此处添加文本内容，如关键词、部分简单介绍等。点击此处添加文本内容，如关键词、部分简单介绍</a:t>
              </a:r>
              <a:endParaRPr lang="en-US" altLang="zh-CN" sz="1325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_文本框 30"/>
          <p:cNvSpPr txBox="1"/>
          <p:nvPr>
            <p:custDataLst>
              <p:tags r:id="rId1"/>
            </p:custDataLst>
          </p:nvPr>
        </p:nvSpPr>
        <p:spPr>
          <a:xfrm>
            <a:off x="3081122" y="1121985"/>
            <a:ext cx="633635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总体损耗概率应控制在 </a:t>
            </a:r>
            <a:r>
              <a:rPr lang="en-US" altLang="zh-CN" sz="6000" b="1" dirty="0">
                <a:solidFill>
                  <a:srgbClr val="0066BE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10</a:t>
            </a:r>
            <a:r>
              <a:rPr lang="en-US" altLang="zh-CN" sz="3600" b="1" dirty="0">
                <a:solidFill>
                  <a:srgbClr val="0066BE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%</a:t>
            </a:r>
            <a:r>
              <a:rPr lang="en-US" altLang="zh-CN" sz="3600" b="1" dirty="0">
                <a:solidFill>
                  <a:srgbClr val="6AD4B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左右</a:t>
            </a:r>
            <a:endParaRPr lang="zh-CN" altLang="en-US" sz="32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PA_组合 21"/>
          <p:cNvGrpSpPr/>
          <p:nvPr>
            <p:custDataLst>
              <p:tags r:id="rId2"/>
            </p:custDataLst>
          </p:nvPr>
        </p:nvGrpSpPr>
        <p:grpSpPr>
          <a:xfrm>
            <a:off x="1271729" y="2492948"/>
            <a:ext cx="2610501" cy="2610501"/>
            <a:chOff x="1766094" y="2627734"/>
            <a:chExt cx="2610644" cy="2610644"/>
          </a:xfrm>
        </p:grpSpPr>
        <p:sp>
          <p:nvSpPr>
            <p:cNvPr id="25" name="PA_椭圆 24"/>
            <p:cNvSpPr/>
            <p:nvPr>
              <p:custDataLst>
                <p:tags r:id="rId3"/>
              </p:custDataLst>
            </p:nvPr>
          </p:nvSpPr>
          <p:spPr>
            <a:xfrm>
              <a:off x="1766094" y="2627734"/>
              <a:ext cx="2610644" cy="2610644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0" name="PA_任意多边形 19"/>
            <p:cNvSpPr/>
            <p:nvPr>
              <p:custDataLst>
                <p:tags r:id="rId4"/>
              </p:custDataLst>
            </p:nvPr>
          </p:nvSpPr>
          <p:spPr>
            <a:xfrm>
              <a:off x="1856582" y="2718222"/>
              <a:ext cx="2429668" cy="2429668"/>
            </a:xfrm>
            <a:custGeom>
              <a:avLst/>
              <a:gdLst>
                <a:gd name="connsiteX0" fmla="*/ 1214834 w 2429668"/>
                <a:gd name="connsiteY0" fmla="*/ 235897 h 2429668"/>
                <a:gd name="connsiteX1" fmla="*/ 235897 w 2429668"/>
                <a:gd name="connsiteY1" fmla="*/ 1214834 h 2429668"/>
                <a:gd name="connsiteX2" fmla="*/ 1214834 w 2429668"/>
                <a:gd name="connsiteY2" fmla="*/ 2193771 h 2429668"/>
                <a:gd name="connsiteX3" fmla="*/ 2193771 w 2429668"/>
                <a:gd name="connsiteY3" fmla="*/ 1214834 h 2429668"/>
                <a:gd name="connsiteX4" fmla="*/ 1214834 w 2429668"/>
                <a:gd name="connsiteY4" fmla="*/ 235897 h 2429668"/>
                <a:gd name="connsiteX5" fmla="*/ 1214834 w 2429668"/>
                <a:gd name="connsiteY5" fmla="*/ 0 h 2429668"/>
                <a:gd name="connsiteX6" fmla="*/ 2429668 w 2429668"/>
                <a:gd name="connsiteY6" fmla="*/ 1214834 h 2429668"/>
                <a:gd name="connsiteX7" fmla="*/ 1214834 w 2429668"/>
                <a:gd name="connsiteY7" fmla="*/ 2429668 h 2429668"/>
                <a:gd name="connsiteX8" fmla="*/ 0 w 2429668"/>
                <a:gd name="connsiteY8" fmla="*/ 1214834 h 2429668"/>
                <a:gd name="connsiteX9" fmla="*/ 1214834 w 2429668"/>
                <a:gd name="connsiteY9" fmla="*/ 0 h 242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9668" h="2429668">
                  <a:moveTo>
                    <a:pt x="1214834" y="235897"/>
                  </a:moveTo>
                  <a:cubicBezTo>
                    <a:pt x="674182" y="235897"/>
                    <a:pt x="235897" y="674182"/>
                    <a:pt x="235897" y="1214834"/>
                  </a:cubicBezTo>
                  <a:cubicBezTo>
                    <a:pt x="235897" y="1755486"/>
                    <a:pt x="674182" y="2193771"/>
                    <a:pt x="1214834" y="2193771"/>
                  </a:cubicBezTo>
                  <a:cubicBezTo>
                    <a:pt x="1755486" y="2193771"/>
                    <a:pt x="2193771" y="1755486"/>
                    <a:pt x="2193771" y="1214834"/>
                  </a:cubicBezTo>
                  <a:cubicBezTo>
                    <a:pt x="2193771" y="674182"/>
                    <a:pt x="1755486" y="235897"/>
                    <a:pt x="1214834" y="235897"/>
                  </a:cubicBezTo>
                  <a:close/>
                  <a:moveTo>
                    <a:pt x="1214834" y="0"/>
                  </a:moveTo>
                  <a:cubicBezTo>
                    <a:pt x="1885768" y="0"/>
                    <a:pt x="2429668" y="543900"/>
                    <a:pt x="2429668" y="1214834"/>
                  </a:cubicBezTo>
                  <a:cubicBezTo>
                    <a:pt x="2429668" y="1885768"/>
                    <a:pt x="1885768" y="2429668"/>
                    <a:pt x="1214834" y="2429668"/>
                  </a:cubicBezTo>
                  <a:cubicBezTo>
                    <a:pt x="543900" y="2429668"/>
                    <a:pt x="0" y="1885768"/>
                    <a:pt x="0" y="1214834"/>
                  </a:cubicBezTo>
                  <a:cubicBezTo>
                    <a:pt x="0" y="543900"/>
                    <a:pt x="543900" y="0"/>
                    <a:pt x="12148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19" name="PA_文本框 30"/>
          <p:cNvSpPr txBox="1"/>
          <p:nvPr>
            <p:custDataLst>
              <p:tags r:id="rId5"/>
            </p:custDataLst>
          </p:nvPr>
        </p:nvSpPr>
        <p:spPr>
          <a:xfrm>
            <a:off x="2207782" y="3182679"/>
            <a:ext cx="1161424" cy="1230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0" spc="300" dirty="0">
                <a:solidFill>
                  <a:srgbClr val="0066BE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3</a:t>
            </a:r>
            <a:r>
              <a:rPr lang="en-US" altLang="zh-CN" sz="4800" spc="300" dirty="0">
                <a:solidFill>
                  <a:srgbClr val="0066BE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%</a:t>
            </a:r>
            <a:endParaRPr lang="zh-CN" altLang="en-US" sz="4800" spc="300" dirty="0">
              <a:solidFill>
                <a:srgbClr val="0066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PA_组合 20"/>
          <p:cNvGrpSpPr/>
          <p:nvPr>
            <p:custDataLst>
              <p:tags r:id="rId6"/>
            </p:custDataLst>
          </p:nvPr>
        </p:nvGrpSpPr>
        <p:grpSpPr>
          <a:xfrm>
            <a:off x="1271729" y="2492948"/>
            <a:ext cx="2610501" cy="2610501"/>
            <a:chOff x="1766094" y="2627734"/>
            <a:chExt cx="2610644" cy="2610644"/>
          </a:xfrm>
        </p:grpSpPr>
        <p:sp>
          <p:nvSpPr>
            <p:cNvPr id="11" name="PA_弧形 10"/>
            <p:cNvSpPr/>
            <p:nvPr>
              <p:custDataLst>
                <p:tags r:id="rId7"/>
              </p:custDataLst>
            </p:nvPr>
          </p:nvSpPr>
          <p:spPr>
            <a:xfrm>
              <a:off x="1928972" y="2790612"/>
              <a:ext cx="2284888" cy="2284888"/>
            </a:xfrm>
            <a:prstGeom prst="arc">
              <a:avLst>
                <a:gd name="adj1" fmla="val 16200000"/>
                <a:gd name="adj2" fmla="val 758092"/>
              </a:avLst>
            </a:prstGeom>
            <a:ln w="330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2" name="PA_椭圆 11"/>
            <p:cNvSpPr/>
            <p:nvPr>
              <p:custDataLst>
                <p:tags r:id="rId8"/>
              </p:custDataLst>
            </p:nvPr>
          </p:nvSpPr>
          <p:spPr>
            <a:xfrm>
              <a:off x="1766094" y="2627734"/>
              <a:ext cx="2610644" cy="2610644"/>
            </a:xfrm>
            <a:prstGeom prst="ellipse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7" name="PA_文本框 30"/>
          <p:cNvSpPr txBox="1"/>
          <p:nvPr>
            <p:custDataLst>
              <p:tags r:id="rId9"/>
            </p:custDataLst>
          </p:nvPr>
        </p:nvSpPr>
        <p:spPr>
          <a:xfrm>
            <a:off x="1645613" y="5324396"/>
            <a:ext cx="2073747" cy="384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275" b="1" spc="284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2275" b="1" spc="284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29" name="PA_文本框 30"/>
          <p:cNvSpPr txBox="1"/>
          <p:nvPr>
            <p:custDataLst>
              <p:tags r:id="rId10"/>
            </p:custDataLst>
          </p:nvPr>
        </p:nvSpPr>
        <p:spPr>
          <a:xfrm>
            <a:off x="5164634" y="5324396"/>
            <a:ext cx="2073747" cy="384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275" b="1" spc="284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2275" b="1" spc="284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30" name="PA_文本框 30"/>
          <p:cNvSpPr txBox="1"/>
          <p:nvPr>
            <p:custDataLst>
              <p:tags r:id="rId11"/>
            </p:custDataLst>
          </p:nvPr>
        </p:nvSpPr>
        <p:spPr>
          <a:xfrm>
            <a:off x="8714660" y="5324396"/>
            <a:ext cx="2073747" cy="3845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6677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275" b="1" spc="284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3" charset="-122"/>
              </a:rPr>
              <a:t>添加标题文字</a:t>
            </a:r>
            <a:endParaRPr lang="zh-CN" altLang="en-US" sz="2275" b="1" spc="284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3" charset="-122"/>
            </a:endParaRPr>
          </a:p>
        </p:txBody>
      </p:sp>
      <p:sp>
        <p:nvSpPr>
          <p:cNvPr id="32" name="PA_文本框 29"/>
          <p:cNvSpPr txBox="1"/>
          <p:nvPr>
            <p:custDataLst>
              <p:tags r:id="rId12"/>
            </p:custDataLst>
          </p:nvPr>
        </p:nvSpPr>
        <p:spPr>
          <a:xfrm>
            <a:off x="1431704" y="5805134"/>
            <a:ext cx="2627995" cy="4954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4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14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3" name="PA_文本框 29"/>
          <p:cNvSpPr txBox="1"/>
          <p:nvPr>
            <p:custDataLst>
              <p:tags r:id="rId13"/>
            </p:custDataLst>
          </p:nvPr>
        </p:nvSpPr>
        <p:spPr>
          <a:xfrm>
            <a:off x="4950725" y="5805134"/>
            <a:ext cx="2627995" cy="4954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4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14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4" name="PA_文本框 29"/>
          <p:cNvSpPr txBox="1"/>
          <p:nvPr>
            <p:custDataLst>
              <p:tags r:id="rId14"/>
            </p:custDataLst>
          </p:nvPr>
        </p:nvSpPr>
        <p:spPr>
          <a:xfrm>
            <a:off x="8500751" y="5805134"/>
            <a:ext cx="2627995" cy="4954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40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140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grpSp>
        <p:nvGrpSpPr>
          <p:cNvPr id="35" name="PA_组合 34"/>
          <p:cNvGrpSpPr/>
          <p:nvPr>
            <p:custDataLst>
              <p:tags r:id="rId15"/>
            </p:custDataLst>
          </p:nvPr>
        </p:nvGrpSpPr>
        <p:grpSpPr>
          <a:xfrm>
            <a:off x="4790750" y="2492948"/>
            <a:ext cx="2610501" cy="2610501"/>
            <a:chOff x="1766094" y="2627734"/>
            <a:chExt cx="2610644" cy="2610644"/>
          </a:xfrm>
        </p:grpSpPr>
        <p:sp>
          <p:nvSpPr>
            <p:cNvPr id="36" name="PA_椭圆 35"/>
            <p:cNvSpPr/>
            <p:nvPr>
              <p:custDataLst>
                <p:tags r:id="rId16"/>
              </p:custDataLst>
            </p:nvPr>
          </p:nvSpPr>
          <p:spPr>
            <a:xfrm>
              <a:off x="1766094" y="2627734"/>
              <a:ext cx="2610644" cy="2610644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7" name="PA_任意多边形 36"/>
            <p:cNvSpPr/>
            <p:nvPr>
              <p:custDataLst>
                <p:tags r:id="rId17"/>
              </p:custDataLst>
            </p:nvPr>
          </p:nvSpPr>
          <p:spPr>
            <a:xfrm>
              <a:off x="1856582" y="2718222"/>
              <a:ext cx="2429668" cy="2429668"/>
            </a:xfrm>
            <a:custGeom>
              <a:avLst/>
              <a:gdLst>
                <a:gd name="connsiteX0" fmla="*/ 1214834 w 2429668"/>
                <a:gd name="connsiteY0" fmla="*/ 235897 h 2429668"/>
                <a:gd name="connsiteX1" fmla="*/ 235897 w 2429668"/>
                <a:gd name="connsiteY1" fmla="*/ 1214834 h 2429668"/>
                <a:gd name="connsiteX2" fmla="*/ 1214834 w 2429668"/>
                <a:gd name="connsiteY2" fmla="*/ 2193771 h 2429668"/>
                <a:gd name="connsiteX3" fmla="*/ 2193771 w 2429668"/>
                <a:gd name="connsiteY3" fmla="*/ 1214834 h 2429668"/>
                <a:gd name="connsiteX4" fmla="*/ 1214834 w 2429668"/>
                <a:gd name="connsiteY4" fmla="*/ 235897 h 2429668"/>
                <a:gd name="connsiteX5" fmla="*/ 1214834 w 2429668"/>
                <a:gd name="connsiteY5" fmla="*/ 0 h 2429668"/>
                <a:gd name="connsiteX6" fmla="*/ 2429668 w 2429668"/>
                <a:gd name="connsiteY6" fmla="*/ 1214834 h 2429668"/>
                <a:gd name="connsiteX7" fmla="*/ 1214834 w 2429668"/>
                <a:gd name="connsiteY7" fmla="*/ 2429668 h 2429668"/>
                <a:gd name="connsiteX8" fmla="*/ 0 w 2429668"/>
                <a:gd name="connsiteY8" fmla="*/ 1214834 h 2429668"/>
                <a:gd name="connsiteX9" fmla="*/ 1214834 w 2429668"/>
                <a:gd name="connsiteY9" fmla="*/ 0 h 242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9668" h="2429668">
                  <a:moveTo>
                    <a:pt x="1214834" y="235897"/>
                  </a:moveTo>
                  <a:cubicBezTo>
                    <a:pt x="674182" y="235897"/>
                    <a:pt x="235897" y="674182"/>
                    <a:pt x="235897" y="1214834"/>
                  </a:cubicBezTo>
                  <a:cubicBezTo>
                    <a:pt x="235897" y="1755486"/>
                    <a:pt x="674182" y="2193771"/>
                    <a:pt x="1214834" y="2193771"/>
                  </a:cubicBezTo>
                  <a:cubicBezTo>
                    <a:pt x="1755486" y="2193771"/>
                    <a:pt x="2193771" y="1755486"/>
                    <a:pt x="2193771" y="1214834"/>
                  </a:cubicBezTo>
                  <a:cubicBezTo>
                    <a:pt x="2193771" y="674182"/>
                    <a:pt x="1755486" y="235897"/>
                    <a:pt x="1214834" y="235897"/>
                  </a:cubicBezTo>
                  <a:close/>
                  <a:moveTo>
                    <a:pt x="1214834" y="0"/>
                  </a:moveTo>
                  <a:cubicBezTo>
                    <a:pt x="1885768" y="0"/>
                    <a:pt x="2429668" y="543900"/>
                    <a:pt x="2429668" y="1214834"/>
                  </a:cubicBezTo>
                  <a:cubicBezTo>
                    <a:pt x="2429668" y="1885768"/>
                    <a:pt x="1885768" y="2429668"/>
                    <a:pt x="1214834" y="2429668"/>
                  </a:cubicBezTo>
                  <a:cubicBezTo>
                    <a:pt x="543900" y="2429668"/>
                    <a:pt x="0" y="1885768"/>
                    <a:pt x="0" y="1214834"/>
                  </a:cubicBezTo>
                  <a:cubicBezTo>
                    <a:pt x="0" y="543900"/>
                    <a:pt x="543900" y="0"/>
                    <a:pt x="1214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38" name="PA_文本框 30"/>
          <p:cNvSpPr txBox="1"/>
          <p:nvPr>
            <p:custDataLst>
              <p:tags r:id="rId18"/>
            </p:custDataLst>
          </p:nvPr>
        </p:nvSpPr>
        <p:spPr>
          <a:xfrm>
            <a:off x="5726803" y="3182679"/>
            <a:ext cx="1161424" cy="1230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0" spc="300" dirty="0">
                <a:solidFill>
                  <a:srgbClr val="0066BE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3</a:t>
            </a:r>
            <a:r>
              <a:rPr lang="en-US" altLang="zh-CN" sz="4800" spc="300" dirty="0">
                <a:solidFill>
                  <a:srgbClr val="0066BE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%</a:t>
            </a:r>
            <a:endParaRPr lang="zh-CN" altLang="en-US" sz="4800" spc="300" dirty="0">
              <a:solidFill>
                <a:srgbClr val="0066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9" name="PA_组合 38"/>
          <p:cNvGrpSpPr/>
          <p:nvPr>
            <p:custDataLst>
              <p:tags r:id="rId19"/>
            </p:custDataLst>
          </p:nvPr>
        </p:nvGrpSpPr>
        <p:grpSpPr>
          <a:xfrm>
            <a:off x="4790750" y="2492948"/>
            <a:ext cx="2610501" cy="2610501"/>
            <a:chOff x="1766094" y="2627734"/>
            <a:chExt cx="2610644" cy="2610644"/>
          </a:xfrm>
        </p:grpSpPr>
        <p:sp>
          <p:nvSpPr>
            <p:cNvPr id="40" name="PA_弧形 39"/>
            <p:cNvSpPr/>
            <p:nvPr>
              <p:custDataLst>
                <p:tags r:id="rId20"/>
              </p:custDataLst>
            </p:nvPr>
          </p:nvSpPr>
          <p:spPr>
            <a:xfrm>
              <a:off x="1928972" y="2790612"/>
              <a:ext cx="2284888" cy="2284888"/>
            </a:xfrm>
            <a:prstGeom prst="arc">
              <a:avLst>
                <a:gd name="adj1" fmla="val 16200000"/>
                <a:gd name="adj2" fmla="val 758092"/>
              </a:avLst>
            </a:prstGeom>
            <a:ln w="330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1" name="PA_椭圆 40"/>
            <p:cNvSpPr/>
            <p:nvPr>
              <p:custDataLst>
                <p:tags r:id="rId21"/>
              </p:custDataLst>
            </p:nvPr>
          </p:nvSpPr>
          <p:spPr>
            <a:xfrm>
              <a:off x="1766094" y="2627734"/>
              <a:ext cx="2610644" cy="2610644"/>
            </a:xfrm>
            <a:prstGeom prst="ellipse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42" name="PA_组合 41"/>
          <p:cNvGrpSpPr/>
          <p:nvPr>
            <p:custDataLst>
              <p:tags r:id="rId22"/>
            </p:custDataLst>
          </p:nvPr>
        </p:nvGrpSpPr>
        <p:grpSpPr>
          <a:xfrm>
            <a:off x="8334451" y="2492948"/>
            <a:ext cx="2610501" cy="2610501"/>
            <a:chOff x="1766094" y="2627734"/>
            <a:chExt cx="2610644" cy="2610644"/>
          </a:xfrm>
        </p:grpSpPr>
        <p:sp>
          <p:nvSpPr>
            <p:cNvPr id="43" name="PA_椭圆 42"/>
            <p:cNvSpPr/>
            <p:nvPr>
              <p:custDataLst>
                <p:tags r:id="rId23"/>
              </p:custDataLst>
            </p:nvPr>
          </p:nvSpPr>
          <p:spPr>
            <a:xfrm>
              <a:off x="1766094" y="2627734"/>
              <a:ext cx="2610644" cy="2610644"/>
            </a:xfrm>
            <a:prstGeom prst="ellipse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4" name="PA_任意多边形 43"/>
            <p:cNvSpPr/>
            <p:nvPr>
              <p:custDataLst>
                <p:tags r:id="rId24"/>
              </p:custDataLst>
            </p:nvPr>
          </p:nvSpPr>
          <p:spPr>
            <a:xfrm>
              <a:off x="1856582" y="2718222"/>
              <a:ext cx="2429668" cy="2429668"/>
            </a:xfrm>
            <a:custGeom>
              <a:avLst/>
              <a:gdLst>
                <a:gd name="connsiteX0" fmla="*/ 1214834 w 2429668"/>
                <a:gd name="connsiteY0" fmla="*/ 235897 h 2429668"/>
                <a:gd name="connsiteX1" fmla="*/ 235897 w 2429668"/>
                <a:gd name="connsiteY1" fmla="*/ 1214834 h 2429668"/>
                <a:gd name="connsiteX2" fmla="*/ 1214834 w 2429668"/>
                <a:gd name="connsiteY2" fmla="*/ 2193771 h 2429668"/>
                <a:gd name="connsiteX3" fmla="*/ 2193771 w 2429668"/>
                <a:gd name="connsiteY3" fmla="*/ 1214834 h 2429668"/>
                <a:gd name="connsiteX4" fmla="*/ 1214834 w 2429668"/>
                <a:gd name="connsiteY4" fmla="*/ 235897 h 2429668"/>
                <a:gd name="connsiteX5" fmla="*/ 1214834 w 2429668"/>
                <a:gd name="connsiteY5" fmla="*/ 0 h 2429668"/>
                <a:gd name="connsiteX6" fmla="*/ 2429668 w 2429668"/>
                <a:gd name="connsiteY6" fmla="*/ 1214834 h 2429668"/>
                <a:gd name="connsiteX7" fmla="*/ 1214834 w 2429668"/>
                <a:gd name="connsiteY7" fmla="*/ 2429668 h 2429668"/>
                <a:gd name="connsiteX8" fmla="*/ 0 w 2429668"/>
                <a:gd name="connsiteY8" fmla="*/ 1214834 h 2429668"/>
                <a:gd name="connsiteX9" fmla="*/ 1214834 w 2429668"/>
                <a:gd name="connsiteY9" fmla="*/ 0 h 242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9668" h="2429668">
                  <a:moveTo>
                    <a:pt x="1214834" y="235897"/>
                  </a:moveTo>
                  <a:cubicBezTo>
                    <a:pt x="674182" y="235897"/>
                    <a:pt x="235897" y="674182"/>
                    <a:pt x="235897" y="1214834"/>
                  </a:cubicBezTo>
                  <a:cubicBezTo>
                    <a:pt x="235897" y="1755486"/>
                    <a:pt x="674182" y="2193771"/>
                    <a:pt x="1214834" y="2193771"/>
                  </a:cubicBezTo>
                  <a:cubicBezTo>
                    <a:pt x="1755486" y="2193771"/>
                    <a:pt x="2193771" y="1755486"/>
                    <a:pt x="2193771" y="1214834"/>
                  </a:cubicBezTo>
                  <a:cubicBezTo>
                    <a:pt x="2193771" y="674182"/>
                    <a:pt x="1755486" y="235897"/>
                    <a:pt x="1214834" y="235897"/>
                  </a:cubicBezTo>
                  <a:close/>
                  <a:moveTo>
                    <a:pt x="1214834" y="0"/>
                  </a:moveTo>
                  <a:cubicBezTo>
                    <a:pt x="1885768" y="0"/>
                    <a:pt x="2429668" y="543900"/>
                    <a:pt x="2429668" y="1214834"/>
                  </a:cubicBezTo>
                  <a:cubicBezTo>
                    <a:pt x="2429668" y="1885768"/>
                    <a:pt x="1885768" y="2429668"/>
                    <a:pt x="1214834" y="2429668"/>
                  </a:cubicBezTo>
                  <a:cubicBezTo>
                    <a:pt x="543900" y="2429668"/>
                    <a:pt x="0" y="1885768"/>
                    <a:pt x="0" y="1214834"/>
                  </a:cubicBezTo>
                  <a:cubicBezTo>
                    <a:pt x="0" y="543900"/>
                    <a:pt x="543900" y="0"/>
                    <a:pt x="1214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45" name="PA_文本框 30"/>
          <p:cNvSpPr txBox="1"/>
          <p:nvPr>
            <p:custDataLst>
              <p:tags r:id="rId25"/>
            </p:custDataLst>
          </p:nvPr>
        </p:nvSpPr>
        <p:spPr>
          <a:xfrm>
            <a:off x="9264179" y="3182679"/>
            <a:ext cx="1161424" cy="1230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0" spc="300" dirty="0">
                <a:solidFill>
                  <a:srgbClr val="0066BE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4</a:t>
            </a:r>
            <a:r>
              <a:rPr lang="en-US" altLang="zh-CN" sz="4800" spc="300" dirty="0">
                <a:solidFill>
                  <a:srgbClr val="0066BE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%</a:t>
            </a:r>
            <a:endParaRPr lang="zh-CN" altLang="en-US" sz="4800" spc="300" dirty="0">
              <a:solidFill>
                <a:srgbClr val="0066B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6" name="PA_组合 45"/>
          <p:cNvGrpSpPr/>
          <p:nvPr>
            <p:custDataLst>
              <p:tags r:id="rId26"/>
            </p:custDataLst>
          </p:nvPr>
        </p:nvGrpSpPr>
        <p:grpSpPr>
          <a:xfrm>
            <a:off x="8334451" y="2492948"/>
            <a:ext cx="2610501" cy="2610501"/>
            <a:chOff x="1766094" y="2627734"/>
            <a:chExt cx="2610644" cy="2610644"/>
          </a:xfrm>
        </p:grpSpPr>
        <p:sp>
          <p:nvSpPr>
            <p:cNvPr id="47" name="PA_弧形 46"/>
            <p:cNvSpPr/>
            <p:nvPr>
              <p:custDataLst>
                <p:tags r:id="rId27"/>
              </p:custDataLst>
            </p:nvPr>
          </p:nvSpPr>
          <p:spPr>
            <a:xfrm>
              <a:off x="1928972" y="2790612"/>
              <a:ext cx="2284888" cy="2284888"/>
            </a:xfrm>
            <a:prstGeom prst="arc">
              <a:avLst>
                <a:gd name="adj1" fmla="val 16200000"/>
                <a:gd name="adj2" fmla="val 3557642"/>
              </a:avLst>
            </a:prstGeom>
            <a:ln w="330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8" name="PA_椭圆 47"/>
            <p:cNvSpPr/>
            <p:nvPr>
              <p:custDataLst>
                <p:tags r:id="rId28"/>
              </p:custDataLst>
            </p:nvPr>
          </p:nvSpPr>
          <p:spPr>
            <a:xfrm>
              <a:off x="1766094" y="2627734"/>
              <a:ext cx="2610644" cy="2610644"/>
            </a:xfrm>
            <a:prstGeom prst="ellipse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96553" y="203377"/>
            <a:ext cx="162551" cy="609566"/>
            <a:chOff x="1717040" y="589280"/>
            <a:chExt cx="162560" cy="609600"/>
          </a:xfrm>
          <a:solidFill>
            <a:schemeClr val="accent2"/>
          </a:solidFill>
        </p:grpSpPr>
        <p:sp>
          <p:nvSpPr>
            <p:cNvPr id="49" name="圆角矩形 48"/>
            <p:cNvSpPr/>
            <p:nvPr/>
          </p:nvSpPr>
          <p:spPr>
            <a:xfrm>
              <a:off x="1717040" y="58928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圆角矩形 49"/>
            <p:cNvSpPr/>
            <p:nvPr/>
          </p:nvSpPr>
          <p:spPr>
            <a:xfrm>
              <a:off x="1717040" y="812800"/>
              <a:ext cx="162560" cy="16256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1717040" y="1036320"/>
              <a:ext cx="162560" cy="162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77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9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2" name="文本框 51"/>
          <p:cNvSpPr txBox="1"/>
          <p:nvPr/>
        </p:nvSpPr>
        <p:spPr>
          <a:xfrm>
            <a:off x="725350" y="246565"/>
            <a:ext cx="4576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标题文字</a:t>
            </a:r>
            <a:r>
              <a:rPr lang="en-US" altLang="zh-CN" sz="28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/</a:t>
            </a:r>
            <a:r>
              <a:rPr lang="en-US" altLang="zh-CN" sz="2400" dirty="0">
                <a:solidFill>
                  <a:prstClr val="black"/>
                </a:solidFill>
                <a:latin typeface="方正尚酷简体" panose="03000509000000000000" pitchFamily="65" charset="-122"/>
                <a:ea typeface="方正尚酷简体" panose="03000509000000000000" pitchFamily="65" charset="-122"/>
                <a:cs typeface="+mn-ea"/>
                <a:sym typeface="+mn-lt"/>
              </a:rPr>
              <a:t> HEADLINE</a:t>
            </a:r>
            <a:endParaRPr lang="zh-CN" altLang="en-US" sz="2400" dirty="0">
              <a:solidFill>
                <a:prstClr val="black"/>
              </a:solidFill>
              <a:latin typeface="方正尚酷简体" panose="03000509000000000000" pitchFamily="65" charset="-122"/>
              <a:ea typeface="方正尚酷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">
        <p14:flip dir="r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7" grpId="0"/>
      <p:bldP spid="29" grpId="0"/>
      <p:bldP spid="30" grpId="0"/>
      <p:bldP spid="32" grpId="0"/>
      <p:bldP spid="33" grpId="0"/>
      <p:bldP spid="34" grpId="0"/>
      <p:bldP spid="38" grpId="0"/>
      <p:bldP spid="45" grpId="0"/>
    </p:bldLst>
  </p:timing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3.2.0"/>
</p:tagLst>
</file>

<file path=ppt/tags/tag11.xml><?xml version="1.0" encoding="utf-8"?>
<p:tagLst xmlns:p="http://schemas.openxmlformats.org/presentationml/2006/main">
  <p:tag name="PA" val="v3.2.0"/>
</p:tagLst>
</file>

<file path=ppt/tags/tag12.xml><?xml version="1.0" encoding="utf-8"?>
<p:tagLst xmlns:p="http://schemas.openxmlformats.org/presentationml/2006/main">
  <p:tag name="PA" val="v3.2.0"/>
</p:tagLst>
</file>

<file path=ppt/tags/tag13.xml><?xml version="1.0" encoding="utf-8"?>
<p:tagLst xmlns:p="http://schemas.openxmlformats.org/presentationml/2006/main">
  <p:tag name="PA" val="v3.2.0"/>
</p:tagLst>
</file>

<file path=ppt/tags/tag14.xml><?xml version="1.0" encoding="utf-8"?>
<p:tagLst xmlns:p="http://schemas.openxmlformats.org/presentationml/2006/main">
  <p:tag name="PA" val="v3.2.0"/>
</p:tagLst>
</file>

<file path=ppt/tags/tag15.xml><?xml version="1.0" encoding="utf-8"?>
<p:tagLst xmlns:p="http://schemas.openxmlformats.org/presentationml/2006/main">
  <p:tag name="PA" val="v3.2.0"/>
</p:tagLst>
</file>

<file path=ppt/tags/tag16.xml><?xml version="1.0" encoding="utf-8"?>
<p:tagLst xmlns:p="http://schemas.openxmlformats.org/presentationml/2006/main">
  <p:tag name="PA" val="v3.2.0"/>
</p:tagLst>
</file>

<file path=ppt/tags/tag17.xml><?xml version="1.0" encoding="utf-8"?>
<p:tagLst xmlns:p="http://schemas.openxmlformats.org/presentationml/2006/main">
  <p:tag name="PA" val="v3.2.0"/>
</p:tagLst>
</file>

<file path=ppt/tags/tag18.xml><?xml version="1.0" encoding="utf-8"?>
<p:tagLst xmlns:p="http://schemas.openxmlformats.org/presentationml/2006/main">
  <p:tag name="PA" val="v3.2.0"/>
</p:tagLst>
</file>

<file path=ppt/tags/tag19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4.0.0"/>
</p:tagLst>
</file>

<file path=ppt/tags/tag20.xml><?xml version="1.0" encoding="utf-8"?>
<p:tagLst xmlns:p="http://schemas.openxmlformats.org/presentationml/2006/main">
  <p:tag name="PA" val="v3.2.0"/>
</p:tagLst>
</file>

<file path=ppt/tags/tag21.xml><?xml version="1.0" encoding="utf-8"?>
<p:tagLst xmlns:p="http://schemas.openxmlformats.org/presentationml/2006/main">
  <p:tag name="PA" val="v3.2.0"/>
</p:tagLst>
</file>

<file path=ppt/tags/tag22.xml><?xml version="1.0" encoding="utf-8"?>
<p:tagLst xmlns:p="http://schemas.openxmlformats.org/presentationml/2006/main">
  <p:tag name="PA" val="v3.2.0"/>
</p:tagLst>
</file>

<file path=ppt/tags/tag23.xml><?xml version="1.0" encoding="utf-8"?>
<p:tagLst xmlns:p="http://schemas.openxmlformats.org/presentationml/2006/main">
  <p:tag name="PA" val="v3.2.0"/>
</p:tagLst>
</file>

<file path=ppt/tags/tag24.xml><?xml version="1.0" encoding="utf-8"?>
<p:tagLst xmlns:p="http://schemas.openxmlformats.org/presentationml/2006/main">
  <p:tag name="PA" val="v3.2.0"/>
</p:tagLst>
</file>

<file path=ppt/tags/tag25.xml><?xml version="1.0" encoding="utf-8"?>
<p:tagLst xmlns:p="http://schemas.openxmlformats.org/presentationml/2006/main">
  <p:tag name="PA" val="v3.2.0"/>
</p:tagLst>
</file>

<file path=ppt/tags/tag26.xml><?xml version="1.0" encoding="utf-8"?>
<p:tagLst xmlns:p="http://schemas.openxmlformats.org/presentationml/2006/main">
  <p:tag name="PA" val="v3.2.0"/>
</p:tagLst>
</file>

<file path=ppt/tags/tag27.xml><?xml version="1.0" encoding="utf-8"?>
<p:tagLst xmlns:p="http://schemas.openxmlformats.org/presentationml/2006/main">
  <p:tag name="PA" val="v3.2.0"/>
</p:tagLst>
</file>

<file path=ppt/tags/tag28.xml><?xml version="1.0" encoding="utf-8"?>
<p:tagLst xmlns:p="http://schemas.openxmlformats.org/presentationml/2006/main">
  <p:tag name="PA" val="v3.2.0"/>
</p:tagLst>
</file>

<file path=ppt/tags/tag29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4.0.0"/>
</p:tagLst>
</file>

<file path=ppt/tags/tag30.xml><?xml version="1.0" encoding="utf-8"?>
<p:tagLst xmlns:p="http://schemas.openxmlformats.org/presentationml/2006/main">
  <p:tag name="PA" val="v3.2.0"/>
</p:tagLst>
</file>

<file path=ppt/tags/tag31.xml><?xml version="1.0" encoding="utf-8"?>
<p:tagLst xmlns:p="http://schemas.openxmlformats.org/presentationml/2006/main">
  <p:tag name="PA" val="v3.2.0"/>
</p:tagLst>
</file>

<file path=ppt/tags/tag32.xml><?xml version="1.0" encoding="utf-8"?>
<p:tagLst xmlns:p="http://schemas.openxmlformats.org/presentationml/2006/main">
  <p:tag name="PA" val="v3.2.0"/>
</p:tagLst>
</file>

<file path=ppt/tags/tag33.xml><?xml version="1.0" encoding="utf-8"?>
<p:tagLst xmlns:p="http://schemas.openxmlformats.org/presentationml/2006/main">
  <p:tag name="PA" val="v3.2.0"/>
</p:tagLst>
</file>

<file path=ppt/tags/tag34.xml><?xml version="1.0" encoding="utf-8"?>
<p:tagLst xmlns:p="http://schemas.openxmlformats.org/presentationml/2006/main">
  <p:tag name="PA" val="v3.2.0"/>
</p:tagLst>
</file>

<file path=ppt/tags/tag35.xml><?xml version="1.0" encoding="utf-8"?>
<p:tagLst xmlns:p="http://schemas.openxmlformats.org/presentationml/2006/main">
  <p:tag name="PA" val="v3.2.0"/>
</p:tagLst>
</file>

<file path=ppt/tags/tag36.xml><?xml version="1.0" encoding="utf-8"?>
<p:tagLst xmlns:p="http://schemas.openxmlformats.org/presentationml/2006/main">
  <p:tag name="PA" val="v3.2.0"/>
</p:tagLst>
</file>

<file path=ppt/tags/tag37.xml><?xml version="1.0" encoding="utf-8"?>
<p:tagLst xmlns:p="http://schemas.openxmlformats.org/presentationml/2006/main">
  <p:tag name="PA" val="v3.2.0"/>
</p:tagLst>
</file>

<file path=ppt/tags/tag38.xml><?xml version="1.0" encoding="utf-8"?>
<p:tagLst xmlns:p="http://schemas.openxmlformats.org/presentationml/2006/main">
  <p:tag name="PA" val="v3.2.0"/>
</p:tagLst>
</file>

<file path=ppt/tags/tag39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4.0.0"/>
</p:tagLst>
</file>

<file path=ppt/tags/tag40.xml><?xml version="1.0" encoding="utf-8"?>
<p:tagLst xmlns:p="http://schemas.openxmlformats.org/presentationml/2006/main">
  <p:tag name="PA" val="v3.2.0"/>
</p:tagLst>
</file>

<file path=ppt/tags/tag41.xml><?xml version="1.0" encoding="utf-8"?>
<p:tagLst xmlns:p="http://schemas.openxmlformats.org/presentationml/2006/main">
  <p:tag name="PA" val="v3.2.0"/>
</p:tagLst>
</file>

<file path=ppt/tags/tag42.xml><?xml version="1.0" encoding="utf-8"?>
<p:tagLst xmlns:p="http://schemas.openxmlformats.org/presentationml/2006/main">
  <p:tag name="PA" val="v3.2.0"/>
</p:tagLst>
</file>

<file path=ppt/tags/tag43.xml><?xml version="1.0" encoding="utf-8"?>
<p:tagLst xmlns:p="http://schemas.openxmlformats.org/presentationml/2006/main">
  <p:tag name="PA" val="v3.2.0"/>
</p:tagLst>
</file>

<file path=ppt/tags/tag44.xml><?xml version="1.0" encoding="utf-8"?>
<p:tagLst xmlns:p="http://schemas.openxmlformats.org/presentationml/2006/main">
  <p:tag name="PA" val="v3.2.0"/>
</p:tagLst>
</file>

<file path=ppt/tags/tag45.xml><?xml version="1.0" encoding="utf-8"?>
<p:tagLst xmlns:p="http://schemas.openxmlformats.org/presentationml/2006/main">
  <p:tag name="PA" val="v3.2.0"/>
</p:tagLst>
</file>

<file path=ppt/tags/tag46.xml><?xml version="1.0" encoding="utf-8"?>
<p:tagLst xmlns:p="http://schemas.openxmlformats.org/presentationml/2006/main">
  <p:tag name="PA" val="v3.2.0"/>
</p:tagLst>
</file>

<file path=ppt/tags/tag47.xml><?xml version="1.0" encoding="utf-8"?>
<p:tagLst xmlns:p="http://schemas.openxmlformats.org/presentationml/2006/main">
  <p:tag name="PA" val="v3.2.0"/>
</p:tagLst>
</file>

<file path=ppt/tags/tag48.xml><?xml version="1.0" encoding="utf-8"?>
<p:tagLst xmlns:p="http://schemas.openxmlformats.org/presentationml/2006/main">
  <p:tag name="PA" val="v3.2.0"/>
</p:tagLst>
</file>

<file path=ppt/tags/tag49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PA" val="v4.0.0"/>
</p:tagLst>
</file>

<file path=ppt/tags/tag50.xml><?xml version="1.0" encoding="utf-8"?>
<p:tagLst xmlns:p="http://schemas.openxmlformats.org/presentationml/2006/main">
  <p:tag name="PA" val="v3.2.0"/>
</p:tagLst>
</file>

<file path=ppt/tags/tag51.xml><?xml version="1.0" encoding="utf-8"?>
<p:tagLst xmlns:p="http://schemas.openxmlformats.org/presentationml/2006/main">
  <p:tag name="PA" val="v3.2.0"/>
</p:tagLst>
</file>

<file path=ppt/tags/tag52.xml><?xml version="1.0" encoding="utf-8"?>
<p:tagLst xmlns:p="http://schemas.openxmlformats.org/presentationml/2006/main">
  <p:tag name="PA" val="v3.2.0"/>
</p:tagLst>
</file>

<file path=ppt/tags/tag53.xml><?xml version="1.0" encoding="utf-8"?>
<p:tagLst xmlns:p="http://schemas.openxmlformats.org/presentationml/2006/main">
  <p:tag name="PA" val="v3.2.0"/>
</p:tagLst>
</file>

<file path=ppt/tags/tag54.xml><?xml version="1.0" encoding="utf-8"?>
<p:tagLst xmlns:p="http://schemas.openxmlformats.org/presentationml/2006/main">
  <p:tag name="PA" val="v3.2.0"/>
</p:tagLst>
</file>

<file path=ppt/tags/tag55.xml><?xml version="1.0" encoding="utf-8"?>
<p:tagLst xmlns:p="http://schemas.openxmlformats.org/presentationml/2006/main">
  <p:tag name="PA" val="v3.2.0"/>
</p:tagLst>
</file>

<file path=ppt/tags/tag56.xml><?xml version="1.0" encoding="utf-8"?>
<p:tagLst xmlns:p="http://schemas.openxmlformats.org/presentationml/2006/main">
  <p:tag name="PA" val="v3.2.0"/>
</p:tagLst>
</file>

<file path=ppt/tags/tag57.xml><?xml version="1.0" encoding="utf-8"?>
<p:tagLst xmlns:p="http://schemas.openxmlformats.org/presentationml/2006/main">
  <p:tag name="PA" val="v3.2.0"/>
</p:tagLst>
</file>

<file path=ppt/tags/tag58.xml><?xml version="1.0" encoding="utf-8"?>
<p:tagLst xmlns:p="http://schemas.openxmlformats.org/presentationml/2006/main">
  <p:tag name="PA" val="v3.2.0"/>
</p:tagLst>
</file>

<file path=ppt/tags/tag59.xml><?xml version="1.0" encoding="utf-8"?>
<p:tagLst xmlns:p="http://schemas.openxmlformats.org/presentationml/2006/main">
  <p:tag name="PA" val="v3.2.0"/>
</p:tagLst>
</file>

<file path=ppt/tags/tag6.xml><?xml version="1.0" encoding="utf-8"?>
<p:tagLst xmlns:p="http://schemas.openxmlformats.org/presentationml/2006/main">
  <p:tag name="PA" val="v4.0.0"/>
</p:tagLst>
</file>

<file path=ppt/tags/tag60.xml><?xml version="1.0" encoding="utf-8"?>
<p:tagLst xmlns:p="http://schemas.openxmlformats.org/presentationml/2006/main">
  <p:tag name="PA" val="v3.2.0"/>
</p:tagLst>
</file>

<file path=ppt/tags/tag61.xml><?xml version="1.0" encoding="utf-8"?>
<p:tagLst xmlns:p="http://schemas.openxmlformats.org/presentationml/2006/main">
  <p:tag name="PA" val="v3.2.0"/>
</p:tagLst>
</file>

<file path=ppt/tags/tag62.xml><?xml version="1.0" encoding="utf-8"?>
<p:tagLst xmlns:p="http://schemas.openxmlformats.org/presentationml/2006/main">
  <p:tag name="PA" val="v3.2.0"/>
</p:tagLst>
</file>

<file path=ppt/tags/tag63.xml><?xml version="1.0" encoding="utf-8"?>
<p:tagLst xmlns:p="http://schemas.openxmlformats.org/presentationml/2006/main">
  <p:tag name="PA" val="v3.2.0"/>
</p:tagLst>
</file>

<file path=ppt/tags/tag64.xml><?xml version="1.0" encoding="utf-8"?>
<p:tagLst xmlns:p="http://schemas.openxmlformats.org/presentationml/2006/main">
  <p:tag name="PA" val="v3.2.0"/>
</p:tagLst>
</file>

<file path=ppt/tags/tag65.xml><?xml version="1.0" encoding="utf-8"?>
<p:tagLst xmlns:p="http://schemas.openxmlformats.org/presentationml/2006/main">
  <p:tag name="PA" val="v3.2.0"/>
</p:tagLst>
</file>

<file path=ppt/tags/tag66.xml><?xml version="1.0" encoding="utf-8"?>
<p:tagLst xmlns:p="http://schemas.openxmlformats.org/presentationml/2006/main">
  <p:tag name="PA" val="v3.2.0"/>
</p:tagLst>
</file>

<file path=ppt/tags/tag67.xml><?xml version="1.0" encoding="utf-8"?>
<p:tagLst xmlns:p="http://schemas.openxmlformats.org/presentationml/2006/main">
  <p:tag name="PA" val="v3.2.0"/>
</p:tagLst>
</file>

<file path=ppt/tags/tag68.xml><?xml version="1.0" encoding="utf-8"?>
<p:tagLst xmlns:p="http://schemas.openxmlformats.org/presentationml/2006/main">
  <p:tag name="PA" val="v3.2.0"/>
</p:tagLst>
</file>

<file path=ppt/tags/tag69.xml><?xml version="1.0" encoding="utf-8"?>
<p:tagLst xmlns:p="http://schemas.openxmlformats.org/presentationml/2006/main">
  <p:tag name="PA" val="v3.2.0"/>
</p:tagLst>
</file>

<file path=ppt/tags/tag7.xml><?xml version="1.0" encoding="utf-8"?>
<p:tagLst xmlns:p="http://schemas.openxmlformats.org/presentationml/2006/main">
  <p:tag name="PA" val="v3.2.0"/>
</p:tagLst>
</file>

<file path=ppt/tags/tag70.xml><?xml version="1.0" encoding="utf-8"?>
<p:tagLst xmlns:p="http://schemas.openxmlformats.org/presentationml/2006/main">
  <p:tag name="PA" val="v3.2.0"/>
</p:tagLst>
</file>

<file path=ppt/tags/tag71.xml><?xml version="1.0" encoding="utf-8"?>
<p:tagLst xmlns:p="http://schemas.openxmlformats.org/presentationml/2006/main">
  <p:tag name="PA" val="v3.2.0"/>
</p:tagLst>
</file>

<file path=ppt/tags/tag72.xml><?xml version="1.0" encoding="utf-8"?>
<p:tagLst xmlns:p="http://schemas.openxmlformats.org/presentationml/2006/main">
  <p:tag name="PA" val="v3.2.0"/>
</p:tagLst>
</file>

<file path=ppt/tags/tag73.xml><?xml version="1.0" encoding="utf-8"?>
<p:tagLst xmlns:p="http://schemas.openxmlformats.org/presentationml/2006/main">
  <p:tag name="PA" val="v3.2.0"/>
</p:tagLst>
</file>

<file path=ppt/tags/tag74.xml><?xml version="1.0" encoding="utf-8"?>
<p:tagLst xmlns:p="http://schemas.openxmlformats.org/presentationml/2006/main">
  <p:tag name="PA" val="v3.2.0"/>
</p:tagLst>
</file>

<file path=ppt/tags/tag75.xml><?xml version="1.0" encoding="utf-8"?>
<p:tagLst xmlns:p="http://schemas.openxmlformats.org/presentationml/2006/main">
  <p:tag name="PA" val="v3.2.0"/>
</p:tagLst>
</file>

<file path=ppt/tags/tag76.xml><?xml version="1.0" encoding="utf-8"?>
<p:tagLst xmlns:p="http://schemas.openxmlformats.org/presentationml/2006/main">
  <p:tag name="PA" val="v3.2.0"/>
</p:tagLst>
</file>

<file path=ppt/tags/tag77.xml><?xml version="1.0" encoding="utf-8"?>
<p:tagLst xmlns:p="http://schemas.openxmlformats.org/presentationml/2006/main">
  <p:tag name="PA" val="v3.2.0"/>
</p:tagLst>
</file>

<file path=ppt/tags/tag78.xml><?xml version="1.0" encoding="utf-8"?>
<p:tagLst xmlns:p="http://schemas.openxmlformats.org/presentationml/2006/main">
  <p:tag name="PA" val="v3.2.0"/>
</p:tagLst>
</file>

<file path=ppt/tags/tag79.xml><?xml version="1.0" encoding="utf-8"?>
<p:tagLst xmlns:p="http://schemas.openxmlformats.org/presentationml/2006/main">
  <p:tag name="PA" val="v3.2.0"/>
</p:tagLst>
</file>

<file path=ppt/tags/tag8.xml><?xml version="1.0" encoding="utf-8"?>
<p:tagLst xmlns:p="http://schemas.openxmlformats.org/presentationml/2006/main">
  <p:tag name="PA" val="v3.2.0"/>
</p:tagLst>
</file>

<file path=ppt/tags/tag80.xml><?xml version="1.0" encoding="utf-8"?>
<p:tagLst xmlns:p="http://schemas.openxmlformats.org/presentationml/2006/main">
  <p:tag name="PA" val="v3.2.0"/>
</p:tagLst>
</file>

<file path=ppt/tags/tag81.xml><?xml version="1.0" encoding="utf-8"?>
<p:tagLst xmlns:p="http://schemas.openxmlformats.org/presentationml/2006/main">
  <p:tag name="PA" val="v3.2.0"/>
</p:tagLst>
</file>

<file path=ppt/tags/tag82.xml><?xml version="1.0" encoding="utf-8"?>
<p:tagLst xmlns:p="http://schemas.openxmlformats.org/presentationml/2006/main">
  <p:tag name="PA" val="v3.2.0"/>
</p:tagLst>
</file>

<file path=ppt/tags/tag83.xml><?xml version="1.0" encoding="utf-8"?>
<p:tagLst xmlns:p="http://schemas.openxmlformats.org/presentationml/2006/main">
  <p:tag name="PA" val="v3.2.0"/>
</p:tagLst>
</file>

<file path=ppt/tags/tag84.xml><?xml version="1.0" encoding="utf-8"?>
<p:tagLst xmlns:p="http://schemas.openxmlformats.org/presentationml/2006/main">
  <p:tag name="PA" val="v3.2.0"/>
</p:tagLst>
</file>

<file path=ppt/tags/tag85.xml><?xml version="1.0" encoding="utf-8"?>
<p:tagLst xmlns:p="http://schemas.openxmlformats.org/presentationml/2006/main">
  <p:tag name="PA" val="v3.2.0"/>
</p:tagLst>
</file>

<file path=ppt/tags/tag86.xml><?xml version="1.0" encoding="utf-8"?>
<p:tagLst xmlns:p="http://schemas.openxmlformats.org/presentationml/2006/main">
  <p:tag name="commondata" val="eyJoZGlkIjoiYTQ3YTc2YjBlNWRhYjQ0NTA0MDBkN2E0YWM4YTZjZGMifQ=="/>
</p:tagLst>
</file>

<file path=ppt/tags/tag9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1_自定义设计方案">
  <a:themeElements>
    <a:clrScheme name="自定义 1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6BE"/>
      </a:accent1>
      <a:accent2>
        <a:srgbClr val="0066BE"/>
      </a:accent2>
      <a:accent3>
        <a:srgbClr val="0066BE"/>
      </a:accent3>
      <a:accent4>
        <a:srgbClr val="0066BE"/>
      </a:accent4>
      <a:accent5>
        <a:srgbClr val="0237D8"/>
      </a:accent5>
      <a:accent6>
        <a:srgbClr val="0066BE"/>
      </a:accent6>
      <a:hlink>
        <a:srgbClr val="0066BE"/>
      </a:hlink>
      <a:folHlink>
        <a:srgbClr val="0066BE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3687</Words>
  <Application>WPS 演示</Application>
  <PresentationFormat>宽屏</PresentationFormat>
  <Paragraphs>397</Paragraphs>
  <Slides>26</Slides>
  <Notes>25</Notes>
  <HiddenSlides>0</HiddenSlides>
  <MMClips>1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9</vt:i4>
      </vt:variant>
      <vt:variant>
        <vt:lpstr>幻灯片标题</vt:lpstr>
      </vt:variant>
      <vt:variant>
        <vt:i4>26</vt:i4>
      </vt:variant>
    </vt:vector>
  </HeadingPairs>
  <TitlesOfParts>
    <vt:vector size="50" baseType="lpstr">
      <vt:lpstr>Arial</vt:lpstr>
      <vt:lpstr>宋体</vt:lpstr>
      <vt:lpstr>Wingdings</vt:lpstr>
      <vt:lpstr>Calibri</vt:lpstr>
      <vt:lpstr>微软雅黑</vt:lpstr>
      <vt:lpstr>Calibri</vt:lpstr>
      <vt:lpstr>方正尚酷简体</vt:lpstr>
      <vt:lpstr>Hiragino Sans GB W3</vt:lpstr>
      <vt:lpstr>Agency FB</vt:lpstr>
      <vt:lpstr>Arial Unicode MS</vt:lpstr>
      <vt:lpstr>Calibri Light</vt:lpstr>
      <vt:lpstr>等线</vt:lpstr>
      <vt:lpstr>Clear Sans</vt:lpstr>
      <vt:lpstr>NumberOnly</vt:lpstr>
      <vt:lpstr>1_自定义设计方案</vt:lpstr>
      <vt:lpstr>CorelDraw.Graphic.15</vt:lpstr>
      <vt:lpstr>CorelDraw.Graphic.15</vt:lpstr>
      <vt:lpstr>CorelDraw.Graphic.15</vt:lpstr>
      <vt:lpstr>CorelDraw.Graphic.15</vt:lpstr>
      <vt:lpstr>CorelDraw.Graphic.15</vt:lpstr>
      <vt:lpstr>CorelDraw.Graphic.15</vt:lpstr>
      <vt:lpstr>CorelDraw.Graphic.15</vt:lpstr>
      <vt:lpstr>CorelDraw.Graphic.15</vt:lpstr>
      <vt:lpstr>CorelDraw.Graphic.15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Years later</cp:lastModifiedBy>
  <cp:revision>3</cp:revision>
  <dcterms:created xsi:type="dcterms:W3CDTF">2018-04-03T12:24:00Z</dcterms:created>
  <dcterms:modified xsi:type="dcterms:W3CDTF">2024-05-29T17:44:45Z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DDD065B5D2F444C19A4C8BFDE02608DA_13</vt:lpwstr>
  </property>
  <property fmtid="{D5CDD505-2E9C-101B-9397-08002B2CF9AE}" pid="3" name="KSOProductBuildVer">
    <vt:lpwstr>2052-12.1.0.16417</vt:lpwstr>
  </property>
</Properties>
</file>