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81" r:id="rId26"/>
    <p:sldId id="279" r:id="rId27"/>
    <p:sldId id="282" r:id="rId28"/>
    <p:sldId id="280" r:id="rId29"/>
    <p:sldId id="276" r:id="rId30"/>
    <p:sldId id="287" r:id="rId31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58E"/>
    <a:srgbClr val="214752"/>
    <a:srgbClr val="CF4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5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0E01C-1339-434F-8703-29D3265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2262-AB2E-4227-957E-41990346CC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1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500">
                <a:ea typeface="微软雅黑" panose="020B0503020204020204" pitchFamily="34" charset="-122"/>
              </a:defRPr>
            </a:lvl4pPr>
            <a:lvl5pPr>
              <a:defRPr sz="1500">
                <a:ea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ea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179043"/>
            <a:ext cx="4578394" cy="4446234"/>
            <a:chOff x="0" y="-179043"/>
            <a:chExt cx="4578394" cy="4446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9043"/>
              <a:ext cx="4578394" cy="44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http://t3.baidu.com/it/u=1588398722,3522894160&amp;fm=52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16" y="981125"/>
              <a:ext cx="2090958" cy="158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4149969" y="1459299"/>
            <a:ext cx="499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ea typeface="文鼎古印体繁" panose="02010609010101010101" pitchFamily="49" charset="-122"/>
              </a:rPr>
              <a:t>交通银行复古动态</a:t>
            </a:r>
            <a:r>
              <a:rPr lang="en-US" altLang="zh-CN" sz="3200" dirty="0" smtClean="0">
                <a:ea typeface="文鼎古印体繁" panose="02010609010101010101" pitchFamily="49" charset="-122"/>
              </a:rPr>
              <a:t>PPT</a:t>
            </a:r>
            <a:r>
              <a:rPr lang="zh-CN" altLang="en-US" sz="3200" dirty="0" smtClean="0">
                <a:ea typeface="文鼎古印体繁" panose="02010609010101010101" pitchFamily="49" charset="-122"/>
              </a:rPr>
              <a:t>模版</a:t>
            </a:r>
            <a:endParaRPr lang="zh-CN" altLang="en-US" sz="3200" dirty="0">
              <a:ea typeface="文鼎古印体繁" panose="0201060901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795804" y="2363842"/>
            <a:ext cx="626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22456" y="2163787"/>
            <a:ext cx="3548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a typeface="文鼎古印体繁" panose="02010609010101010101" pitchFamily="49" charset="-122"/>
              </a:rPr>
              <a:t>适用于银行工作总结报告等</a:t>
            </a:r>
            <a:endParaRPr lang="zh-CN" altLang="en-US" sz="2000" dirty="0">
              <a:ea typeface="文鼎古印体繁" panose="0201060901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3" y="353616"/>
            <a:ext cx="8199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grpSp>
        <p:nvGrpSpPr>
          <p:cNvPr id="10" name="组合 4"/>
          <p:cNvGrpSpPr/>
          <p:nvPr/>
        </p:nvGrpSpPr>
        <p:grpSpPr bwMode="auto">
          <a:xfrm>
            <a:off x="1087424" y="1207295"/>
            <a:ext cx="3552165" cy="2935742"/>
            <a:chOff x="0" y="0"/>
            <a:chExt cx="4738212" cy="3916921"/>
          </a:xfrm>
          <a:solidFill>
            <a:srgbClr val="41858E"/>
          </a:solidFill>
        </p:grpSpPr>
        <p:sp>
          <p:nvSpPr>
            <p:cNvPr id="11" name="内蒙古"/>
            <p:cNvSpPr>
              <a:spLocks noChangeArrowheads="1"/>
            </p:cNvSpPr>
            <p:nvPr/>
          </p:nvSpPr>
          <p:spPr bwMode="auto">
            <a:xfrm>
              <a:off x="1989526" y="43651"/>
              <a:ext cx="2076785" cy="1772216"/>
            </a:xfrm>
            <a:custGeom>
              <a:avLst/>
              <a:gdLst>
                <a:gd name="T0" fmla="*/ 2147483647 w 1428"/>
                <a:gd name="T1" fmla="*/ 2147483647 h 1218"/>
                <a:gd name="T2" fmla="*/ 2147483647 w 1428"/>
                <a:gd name="T3" fmla="*/ 2147483647 h 1218"/>
                <a:gd name="T4" fmla="*/ 2147483647 w 1428"/>
                <a:gd name="T5" fmla="*/ 2147483647 h 1218"/>
                <a:gd name="T6" fmla="*/ 2147483647 w 1428"/>
                <a:gd name="T7" fmla="*/ 2147483647 h 1218"/>
                <a:gd name="T8" fmla="*/ 2147483647 w 1428"/>
                <a:gd name="T9" fmla="*/ 2147483647 h 1218"/>
                <a:gd name="T10" fmla="*/ 2147483647 w 1428"/>
                <a:gd name="T11" fmla="*/ 2147483647 h 1218"/>
                <a:gd name="T12" fmla="*/ 2147483647 w 1428"/>
                <a:gd name="T13" fmla="*/ 2147483647 h 1218"/>
                <a:gd name="T14" fmla="*/ 2147483647 w 1428"/>
                <a:gd name="T15" fmla="*/ 2147483647 h 1218"/>
                <a:gd name="T16" fmla="*/ 2147483647 w 1428"/>
                <a:gd name="T17" fmla="*/ 2147483647 h 1218"/>
                <a:gd name="T18" fmla="*/ 2147483647 w 1428"/>
                <a:gd name="T19" fmla="*/ 2147483647 h 1218"/>
                <a:gd name="T20" fmla="*/ 2147483647 w 1428"/>
                <a:gd name="T21" fmla="*/ 2147483647 h 1218"/>
                <a:gd name="T22" fmla="*/ 2147483647 w 1428"/>
                <a:gd name="T23" fmla="*/ 2147483647 h 1218"/>
                <a:gd name="T24" fmla="*/ 2147483647 w 1428"/>
                <a:gd name="T25" fmla="*/ 2147483647 h 1218"/>
                <a:gd name="T26" fmla="*/ 2147483647 w 1428"/>
                <a:gd name="T27" fmla="*/ 2147483647 h 1218"/>
                <a:gd name="T28" fmla="*/ 2147483647 w 1428"/>
                <a:gd name="T29" fmla="*/ 2147483647 h 1218"/>
                <a:gd name="T30" fmla="*/ 2147483647 w 1428"/>
                <a:gd name="T31" fmla="*/ 2147483647 h 1218"/>
                <a:gd name="T32" fmla="*/ 2147483647 w 1428"/>
                <a:gd name="T33" fmla="*/ 2147483647 h 1218"/>
                <a:gd name="T34" fmla="*/ 2147483647 w 1428"/>
                <a:gd name="T35" fmla="*/ 2147483647 h 1218"/>
                <a:gd name="T36" fmla="*/ 2147483647 w 1428"/>
                <a:gd name="T37" fmla="*/ 2147483647 h 1218"/>
                <a:gd name="T38" fmla="*/ 2147483647 w 1428"/>
                <a:gd name="T39" fmla="*/ 2147483647 h 1218"/>
                <a:gd name="T40" fmla="*/ 2147483647 w 1428"/>
                <a:gd name="T41" fmla="*/ 2147483647 h 1218"/>
                <a:gd name="T42" fmla="*/ 2147483647 w 1428"/>
                <a:gd name="T43" fmla="*/ 2147483647 h 1218"/>
                <a:gd name="T44" fmla="*/ 0 w 1428"/>
                <a:gd name="T45" fmla="*/ 2147483647 h 1218"/>
                <a:gd name="T46" fmla="*/ 2147483647 w 1428"/>
                <a:gd name="T47" fmla="*/ 2147483647 h 1218"/>
                <a:gd name="T48" fmla="*/ 2147483647 w 1428"/>
                <a:gd name="T49" fmla="*/ 2147483647 h 1218"/>
                <a:gd name="T50" fmla="*/ 2147483647 w 1428"/>
                <a:gd name="T51" fmla="*/ 2147483647 h 1218"/>
                <a:gd name="T52" fmla="*/ 2147483647 w 1428"/>
                <a:gd name="T53" fmla="*/ 2147483647 h 1218"/>
                <a:gd name="T54" fmla="*/ 2147483647 w 1428"/>
                <a:gd name="T55" fmla="*/ 2147483647 h 1218"/>
                <a:gd name="T56" fmla="*/ 2147483647 w 1428"/>
                <a:gd name="T57" fmla="*/ 2147483647 h 1218"/>
                <a:gd name="T58" fmla="*/ 2147483647 w 1428"/>
                <a:gd name="T59" fmla="*/ 2147483647 h 1218"/>
                <a:gd name="T60" fmla="*/ 2147483647 w 1428"/>
                <a:gd name="T61" fmla="*/ 2147483647 h 1218"/>
                <a:gd name="T62" fmla="*/ 2147483647 w 1428"/>
                <a:gd name="T63" fmla="*/ 2147483647 h 1218"/>
                <a:gd name="T64" fmla="*/ 2147483647 w 1428"/>
                <a:gd name="T65" fmla="*/ 2147483647 h 1218"/>
                <a:gd name="T66" fmla="*/ 2147483647 w 1428"/>
                <a:gd name="T67" fmla="*/ 2147483647 h 1218"/>
                <a:gd name="T68" fmla="*/ 2147483647 w 1428"/>
                <a:gd name="T69" fmla="*/ 2147483647 h 1218"/>
                <a:gd name="T70" fmla="*/ 2147483647 w 1428"/>
                <a:gd name="T71" fmla="*/ 2147483647 h 1218"/>
                <a:gd name="T72" fmla="*/ 2147483647 w 1428"/>
                <a:gd name="T73" fmla="*/ 2147483647 h 1218"/>
                <a:gd name="T74" fmla="*/ 2147483647 w 1428"/>
                <a:gd name="T75" fmla="*/ 2147483647 h 1218"/>
                <a:gd name="T76" fmla="*/ 2147483647 w 1428"/>
                <a:gd name="T77" fmla="*/ 2147483647 h 1218"/>
                <a:gd name="T78" fmla="*/ 2147483647 w 1428"/>
                <a:gd name="T79" fmla="*/ 2147483647 h 1218"/>
                <a:gd name="T80" fmla="*/ 2147483647 w 1428"/>
                <a:gd name="T81" fmla="*/ 2147483647 h 1218"/>
                <a:gd name="T82" fmla="*/ 2147483647 w 1428"/>
                <a:gd name="T83" fmla="*/ 2147483647 h 1218"/>
                <a:gd name="T84" fmla="*/ 2147483647 w 1428"/>
                <a:gd name="T85" fmla="*/ 2147483647 h 1218"/>
                <a:gd name="T86" fmla="*/ 2147483647 w 1428"/>
                <a:gd name="T87" fmla="*/ 2147483647 h 1218"/>
                <a:gd name="T88" fmla="*/ 2147483647 w 1428"/>
                <a:gd name="T89" fmla="*/ 2147483647 h 1218"/>
                <a:gd name="T90" fmla="*/ 2147483647 w 1428"/>
                <a:gd name="T91" fmla="*/ 2147483647 h 1218"/>
                <a:gd name="T92" fmla="*/ 2147483647 w 1428"/>
                <a:gd name="T93" fmla="*/ 2147483647 h 1218"/>
                <a:gd name="T94" fmla="*/ 2147483647 w 1428"/>
                <a:gd name="T95" fmla="*/ 2147483647 h 1218"/>
                <a:gd name="T96" fmla="*/ 2147483647 w 1428"/>
                <a:gd name="T97" fmla="*/ 2147483647 h 1218"/>
                <a:gd name="T98" fmla="*/ 2147483647 w 1428"/>
                <a:gd name="T99" fmla="*/ 2147483647 h 1218"/>
                <a:gd name="T100" fmla="*/ 2147483647 w 1428"/>
                <a:gd name="T101" fmla="*/ 2147483647 h 1218"/>
                <a:gd name="T102" fmla="*/ 2147483647 w 1428"/>
                <a:gd name="T103" fmla="*/ 2147483647 h 1218"/>
                <a:gd name="T104" fmla="*/ 2147483647 w 1428"/>
                <a:gd name="T105" fmla="*/ 2147483647 h 1218"/>
                <a:gd name="T106" fmla="*/ 2147483647 w 1428"/>
                <a:gd name="T107" fmla="*/ 2147483647 h 1218"/>
                <a:gd name="T108" fmla="*/ 2147483647 w 1428"/>
                <a:gd name="T109" fmla="*/ 2147483647 h 1218"/>
                <a:gd name="T110" fmla="*/ 2147483647 w 1428"/>
                <a:gd name="T111" fmla="*/ 2147483647 h 1218"/>
                <a:gd name="T112" fmla="*/ 2147483647 w 1428"/>
                <a:gd name="T113" fmla="*/ 2147483647 h 1218"/>
                <a:gd name="T114" fmla="*/ 2147483647 w 1428"/>
                <a:gd name="T115" fmla="*/ 2147483647 h 1218"/>
                <a:gd name="T116" fmla="*/ 2147483647 w 1428"/>
                <a:gd name="T117" fmla="*/ 2147483647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8"/>
                <a:gd name="T178" fmla="*/ 0 h 1218"/>
                <a:gd name="T179" fmla="*/ 1428 w 1428"/>
                <a:gd name="T180" fmla="*/ 1218 h 12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甘肃"/>
            <p:cNvSpPr>
              <a:spLocks noChangeArrowheads="1"/>
            </p:cNvSpPr>
            <p:nvPr/>
          </p:nvSpPr>
          <p:spPr bwMode="auto">
            <a:xfrm>
              <a:off x="1591039" y="1242589"/>
              <a:ext cx="1326349" cy="1123276"/>
            </a:xfrm>
            <a:custGeom>
              <a:avLst/>
              <a:gdLst>
                <a:gd name="T0" fmla="*/ 2147483647 w 912"/>
                <a:gd name="T1" fmla="*/ 2147483647 h 772"/>
                <a:gd name="T2" fmla="*/ 2147483647 w 912"/>
                <a:gd name="T3" fmla="*/ 2147483647 h 772"/>
                <a:gd name="T4" fmla="*/ 2147483647 w 912"/>
                <a:gd name="T5" fmla="*/ 2147483647 h 772"/>
                <a:gd name="T6" fmla="*/ 2147483647 w 912"/>
                <a:gd name="T7" fmla="*/ 2147483647 h 772"/>
                <a:gd name="T8" fmla="*/ 2147483647 w 912"/>
                <a:gd name="T9" fmla="*/ 2147483647 h 772"/>
                <a:gd name="T10" fmla="*/ 2147483647 w 912"/>
                <a:gd name="T11" fmla="*/ 2147483647 h 772"/>
                <a:gd name="T12" fmla="*/ 2147483647 w 912"/>
                <a:gd name="T13" fmla="*/ 2147483647 h 772"/>
                <a:gd name="T14" fmla="*/ 2147483647 w 912"/>
                <a:gd name="T15" fmla="*/ 2147483647 h 772"/>
                <a:gd name="T16" fmla="*/ 2147483647 w 912"/>
                <a:gd name="T17" fmla="*/ 2147483647 h 772"/>
                <a:gd name="T18" fmla="*/ 2147483647 w 912"/>
                <a:gd name="T19" fmla="*/ 2147483647 h 772"/>
                <a:gd name="T20" fmla="*/ 2147483647 w 912"/>
                <a:gd name="T21" fmla="*/ 2147483647 h 772"/>
                <a:gd name="T22" fmla="*/ 2147483647 w 912"/>
                <a:gd name="T23" fmla="*/ 2147483647 h 772"/>
                <a:gd name="T24" fmla="*/ 2147483647 w 912"/>
                <a:gd name="T25" fmla="*/ 2147483647 h 772"/>
                <a:gd name="T26" fmla="*/ 2147483647 w 912"/>
                <a:gd name="T27" fmla="*/ 2147483647 h 772"/>
                <a:gd name="T28" fmla="*/ 2147483647 w 912"/>
                <a:gd name="T29" fmla="*/ 2147483647 h 772"/>
                <a:gd name="T30" fmla="*/ 2147483647 w 912"/>
                <a:gd name="T31" fmla="*/ 2147483647 h 772"/>
                <a:gd name="T32" fmla="*/ 2147483647 w 912"/>
                <a:gd name="T33" fmla="*/ 2147483647 h 772"/>
                <a:gd name="T34" fmla="*/ 2147483647 w 912"/>
                <a:gd name="T35" fmla="*/ 2147483647 h 772"/>
                <a:gd name="T36" fmla="*/ 2147483647 w 912"/>
                <a:gd name="T37" fmla="*/ 2147483647 h 772"/>
                <a:gd name="T38" fmla="*/ 2147483647 w 912"/>
                <a:gd name="T39" fmla="*/ 2147483647 h 772"/>
                <a:gd name="T40" fmla="*/ 2147483647 w 912"/>
                <a:gd name="T41" fmla="*/ 2147483647 h 772"/>
                <a:gd name="T42" fmla="*/ 2147483647 w 912"/>
                <a:gd name="T43" fmla="*/ 2147483647 h 772"/>
                <a:gd name="T44" fmla="*/ 2147483647 w 912"/>
                <a:gd name="T45" fmla="*/ 2147483647 h 772"/>
                <a:gd name="T46" fmla="*/ 2147483647 w 912"/>
                <a:gd name="T47" fmla="*/ 2147483647 h 772"/>
                <a:gd name="T48" fmla="*/ 2147483647 w 912"/>
                <a:gd name="T49" fmla="*/ 2147483647 h 772"/>
                <a:gd name="T50" fmla="*/ 2147483647 w 912"/>
                <a:gd name="T51" fmla="*/ 2147483647 h 772"/>
                <a:gd name="T52" fmla="*/ 2147483647 w 912"/>
                <a:gd name="T53" fmla="*/ 2147483647 h 772"/>
                <a:gd name="T54" fmla="*/ 2147483647 w 912"/>
                <a:gd name="T55" fmla="*/ 2147483647 h 772"/>
                <a:gd name="T56" fmla="*/ 2147483647 w 912"/>
                <a:gd name="T57" fmla="*/ 2147483647 h 772"/>
                <a:gd name="T58" fmla="*/ 2147483647 w 912"/>
                <a:gd name="T59" fmla="*/ 2147483647 h 772"/>
                <a:gd name="T60" fmla="*/ 2147483647 w 912"/>
                <a:gd name="T61" fmla="*/ 2147483647 h 772"/>
                <a:gd name="T62" fmla="*/ 2147483647 w 912"/>
                <a:gd name="T63" fmla="*/ 2147483647 h 772"/>
                <a:gd name="T64" fmla="*/ 2147483647 w 912"/>
                <a:gd name="T65" fmla="*/ 2147483647 h 772"/>
                <a:gd name="T66" fmla="*/ 2147483647 w 912"/>
                <a:gd name="T67" fmla="*/ 2147483647 h 772"/>
                <a:gd name="T68" fmla="*/ 2147483647 w 912"/>
                <a:gd name="T69" fmla="*/ 2147483647 h 772"/>
                <a:gd name="T70" fmla="*/ 2147483647 w 912"/>
                <a:gd name="T71" fmla="*/ 2147483647 h 772"/>
                <a:gd name="T72" fmla="*/ 2147483647 w 912"/>
                <a:gd name="T73" fmla="*/ 2147483647 h 772"/>
                <a:gd name="T74" fmla="*/ 2147483647 w 912"/>
                <a:gd name="T75" fmla="*/ 2147483647 h 772"/>
                <a:gd name="T76" fmla="*/ 2147483647 w 912"/>
                <a:gd name="T77" fmla="*/ 2147483647 h 772"/>
                <a:gd name="T78" fmla="*/ 2147483647 w 912"/>
                <a:gd name="T79" fmla="*/ 2147483647 h 772"/>
                <a:gd name="T80" fmla="*/ 2147483647 w 912"/>
                <a:gd name="T81" fmla="*/ 2147483647 h 772"/>
                <a:gd name="T82" fmla="*/ 2147483647 w 912"/>
                <a:gd name="T83" fmla="*/ 2147483647 h 772"/>
                <a:gd name="T84" fmla="*/ 2147483647 w 912"/>
                <a:gd name="T85" fmla="*/ 2147483647 h 772"/>
                <a:gd name="T86" fmla="*/ 2147483647 w 912"/>
                <a:gd name="T87" fmla="*/ 2147483647 h 772"/>
                <a:gd name="T88" fmla="*/ 2147483647 w 912"/>
                <a:gd name="T89" fmla="*/ 2147483647 h 772"/>
                <a:gd name="T90" fmla="*/ 2147483647 w 912"/>
                <a:gd name="T91" fmla="*/ 2147483647 h 772"/>
                <a:gd name="T92" fmla="*/ 2147483647 w 912"/>
                <a:gd name="T93" fmla="*/ 2147483647 h 772"/>
                <a:gd name="T94" fmla="*/ 2147483647 w 912"/>
                <a:gd name="T95" fmla="*/ 2147483647 h 772"/>
                <a:gd name="T96" fmla="*/ 2147483647 w 912"/>
                <a:gd name="T97" fmla="*/ 2147483647 h 772"/>
                <a:gd name="T98" fmla="*/ 2147483647 w 912"/>
                <a:gd name="T99" fmla="*/ 2147483647 h 772"/>
                <a:gd name="T100" fmla="*/ 2147483647 w 912"/>
                <a:gd name="T101" fmla="*/ 2147483647 h 772"/>
                <a:gd name="T102" fmla="*/ 2147483647 w 912"/>
                <a:gd name="T103" fmla="*/ 2147483647 h 772"/>
                <a:gd name="T104" fmla="*/ 2147483647 w 912"/>
                <a:gd name="T105" fmla="*/ 2147483647 h 772"/>
                <a:gd name="T106" fmla="*/ 2147483647 w 912"/>
                <a:gd name="T107" fmla="*/ 2147483647 h 772"/>
                <a:gd name="T108" fmla="*/ 2147483647 w 912"/>
                <a:gd name="T109" fmla="*/ 2147483647 h 772"/>
                <a:gd name="T110" fmla="*/ 2147483647 w 912"/>
                <a:gd name="T111" fmla="*/ 2147483647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772"/>
                <a:gd name="T170" fmla="*/ 912 w 912"/>
                <a:gd name="T171" fmla="*/ 772 h 7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宁夏"/>
            <p:cNvSpPr>
              <a:spLocks noChangeArrowheads="1"/>
            </p:cNvSpPr>
            <p:nvPr/>
          </p:nvSpPr>
          <p:spPr bwMode="auto">
            <a:xfrm>
              <a:off x="2533447" y="1632536"/>
              <a:ext cx="267597" cy="442327"/>
            </a:xfrm>
            <a:custGeom>
              <a:avLst/>
              <a:gdLst>
                <a:gd name="T0" fmla="*/ 2147483647 w 184"/>
                <a:gd name="T1" fmla="*/ 2147483647 h 304"/>
                <a:gd name="T2" fmla="*/ 2147483647 w 184"/>
                <a:gd name="T3" fmla="*/ 2147483647 h 304"/>
                <a:gd name="T4" fmla="*/ 2147483647 w 184"/>
                <a:gd name="T5" fmla="*/ 2147483647 h 304"/>
                <a:gd name="T6" fmla="*/ 2147483647 w 184"/>
                <a:gd name="T7" fmla="*/ 2147483647 h 304"/>
                <a:gd name="T8" fmla="*/ 2147483647 w 184"/>
                <a:gd name="T9" fmla="*/ 2147483647 h 304"/>
                <a:gd name="T10" fmla="*/ 2147483647 w 184"/>
                <a:gd name="T11" fmla="*/ 2147483647 h 304"/>
                <a:gd name="T12" fmla="*/ 2147483647 w 184"/>
                <a:gd name="T13" fmla="*/ 2147483647 h 304"/>
                <a:gd name="T14" fmla="*/ 2147483647 w 184"/>
                <a:gd name="T15" fmla="*/ 2147483647 h 304"/>
                <a:gd name="T16" fmla="*/ 2147483647 w 184"/>
                <a:gd name="T17" fmla="*/ 2147483647 h 304"/>
                <a:gd name="T18" fmla="*/ 2147483647 w 184"/>
                <a:gd name="T19" fmla="*/ 2147483647 h 304"/>
                <a:gd name="T20" fmla="*/ 2147483647 w 184"/>
                <a:gd name="T21" fmla="*/ 2147483647 h 304"/>
                <a:gd name="T22" fmla="*/ 2147483647 w 184"/>
                <a:gd name="T23" fmla="*/ 2147483647 h 304"/>
                <a:gd name="T24" fmla="*/ 2147483647 w 184"/>
                <a:gd name="T25" fmla="*/ 2147483647 h 304"/>
                <a:gd name="T26" fmla="*/ 2147483647 w 184"/>
                <a:gd name="T27" fmla="*/ 2147483647 h 304"/>
                <a:gd name="T28" fmla="*/ 2147483647 w 184"/>
                <a:gd name="T29" fmla="*/ 2147483647 h 304"/>
                <a:gd name="T30" fmla="*/ 2147483647 w 184"/>
                <a:gd name="T31" fmla="*/ 2147483647 h 304"/>
                <a:gd name="T32" fmla="*/ 2147483647 w 184"/>
                <a:gd name="T33" fmla="*/ 2147483647 h 304"/>
                <a:gd name="T34" fmla="*/ 2147483647 w 184"/>
                <a:gd name="T35" fmla="*/ 2147483647 h 304"/>
                <a:gd name="T36" fmla="*/ 2147483647 w 184"/>
                <a:gd name="T37" fmla="*/ 2147483647 h 304"/>
                <a:gd name="T38" fmla="*/ 2147483647 w 184"/>
                <a:gd name="T39" fmla="*/ 2147483647 h 304"/>
                <a:gd name="T40" fmla="*/ 2147483647 w 184"/>
                <a:gd name="T41" fmla="*/ 2147483647 h 304"/>
                <a:gd name="T42" fmla="*/ 2147483647 w 184"/>
                <a:gd name="T43" fmla="*/ 2147483647 h 304"/>
                <a:gd name="T44" fmla="*/ 2147483647 w 184"/>
                <a:gd name="T45" fmla="*/ 2147483647 h 304"/>
                <a:gd name="T46" fmla="*/ 2147483647 w 184"/>
                <a:gd name="T47" fmla="*/ 2147483647 h 304"/>
                <a:gd name="T48" fmla="*/ 2147483647 w 184"/>
                <a:gd name="T49" fmla="*/ 2147483647 h 304"/>
                <a:gd name="T50" fmla="*/ 2147483647 w 184"/>
                <a:gd name="T51" fmla="*/ 2147483647 h 304"/>
                <a:gd name="T52" fmla="*/ 2147483647 w 184"/>
                <a:gd name="T53" fmla="*/ 2147483647 h 304"/>
                <a:gd name="T54" fmla="*/ 2147483647 w 184"/>
                <a:gd name="T55" fmla="*/ 2147483647 h 304"/>
                <a:gd name="T56" fmla="*/ 2147483647 w 184"/>
                <a:gd name="T57" fmla="*/ 2147483647 h 304"/>
                <a:gd name="T58" fmla="*/ 2147483647 w 184"/>
                <a:gd name="T59" fmla="*/ 2147483647 h 304"/>
                <a:gd name="T60" fmla="*/ 2147483647 w 184"/>
                <a:gd name="T61" fmla="*/ 2147483647 h 304"/>
                <a:gd name="T62" fmla="*/ 2147483647 w 184"/>
                <a:gd name="T63" fmla="*/ 2147483647 h 304"/>
                <a:gd name="T64" fmla="*/ 2147483647 w 184"/>
                <a:gd name="T65" fmla="*/ 2147483647 h 304"/>
                <a:gd name="T66" fmla="*/ 2147483647 w 184"/>
                <a:gd name="T67" fmla="*/ 2147483647 h 304"/>
                <a:gd name="T68" fmla="*/ 2147483647 w 184"/>
                <a:gd name="T69" fmla="*/ 2147483647 h 304"/>
                <a:gd name="T70" fmla="*/ 2147483647 w 184"/>
                <a:gd name="T71" fmla="*/ 2147483647 h 304"/>
                <a:gd name="T72" fmla="*/ 2147483647 w 184"/>
                <a:gd name="T73" fmla="*/ 2147483647 h 304"/>
                <a:gd name="T74" fmla="*/ 2147483647 w 184"/>
                <a:gd name="T75" fmla="*/ 2147483647 h 304"/>
                <a:gd name="T76" fmla="*/ 2147483647 w 184"/>
                <a:gd name="T77" fmla="*/ 2147483647 h 304"/>
                <a:gd name="T78" fmla="*/ 2147483647 w 184"/>
                <a:gd name="T79" fmla="*/ 2147483647 h 304"/>
                <a:gd name="T80" fmla="*/ 2147483647 w 184"/>
                <a:gd name="T81" fmla="*/ 2147483647 h 304"/>
                <a:gd name="T82" fmla="*/ 2147483647 w 184"/>
                <a:gd name="T83" fmla="*/ 2147483647 h 304"/>
                <a:gd name="T84" fmla="*/ 2147483647 w 184"/>
                <a:gd name="T85" fmla="*/ 2147483647 h 304"/>
                <a:gd name="T86" fmla="*/ 2147483647 w 184"/>
                <a:gd name="T87" fmla="*/ 2147483647 h 304"/>
                <a:gd name="T88" fmla="*/ 2147483647 w 184"/>
                <a:gd name="T89" fmla="*/ 2147483647 h 304"/>
                <a:gd name="T90" fmla="*/ 2147483647 w 184"/>
                <a:gd name="T91" fmla="*/ 2147483647 h 304"/>
                <a:gd name="T92" fmla="*/ 2147483647 w 184"/>
                <a:gd name="T93" fmla="*/ 2147483647 h 304"/>
                <a:gd name="T94" fmla="*/ 2147483647 w 184"/>
                <a:gd name="T95" fmla="*/ 2147483647 h 304"/>
                <a:gd name="T96" fmla="*/ 2147483647 w 184"/>
                <a:gd name="T97" fmla="*/ 2147483647 h 304"/>
                <a:gd name="T98" fmla="*/ 2147483647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"/>
                <a:gd name="T151" fmla="*/ 0 h 304"/>
                <a:gd name="T152" fmla="*/ 184 w 184"/>
                <a:gd name="T153" fmla="*/ 304 h 3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新疆"/>
            <p:cNvSpPr>
              <a:spLocks noChangeArrowheads="1"/>
            </p:cNvSpPr>
            <p:nvPr/>
          </p:nvSpPr>
          <p:spPr bwMode="auto">
            <a:xfrm>
              <a:off x="0" y="468518"/>
              <a:ext cx="1896449" cy="1434652"/>
            </a:xfrm>
            <a:custGeom>
              <a:avLst/>
              <a:gdLst>
                <a:gd name="T0" fmla="*/ 2147483647 w 1304"/>
                <a:gd name="T1" fmla="*/ 2147483647 h 986"/>
                <a:gd name="T2" fmla="*/ 2147483647 w 1304"/>
                <a:gd name="T3" fmla="*/ 2147483647 h 986"/>
                <a:gd name="T4" fmla="*/ 2147483647 w 1304"/>
                <a:gd name="T5" fmla="*/ 2147483647 h 986"/>
                <a:gd name="T6" fmla="*/ 2147483647 w 1304"/>
                <a:gd name="T7" fmla="*/ 2147483647 h 986"/>
                <a:gd name="T8" fmla="*/ 2147483647 w 1304"/>
                <a:gd name="T9" fmla="*/ 2147483647 h 986"/>
                <a:gd name="T10" fmla="*/ 2147483647 w 1304"/>
                <a:gd name="T11" fmla="*/ 2147483647 h 986"/>
                <a:gd name="T12" fmla="*/ 2147483647 w 1304"/>
                <a:gd name="T13" fmla="*/ 2147483647 h 986"/>
                <a:gd name="T14" fmla="*/ 2147483647 w 1304"/>
                <a:gd name="T15" fmla="*/ 2147483647 h 986"/>
                <a:gd name="T16" fmla="*/ 2147483647 w 1304"/>
                <a:gd name="T17" fmla="*/ 2147483647 h 986"/>
                <a:gd name="T18" fmla="*/ 2147483647 w 1304"/>
                <a:gd name="T19" fmla="*/ 2147483647 h 986"/>
                <a:gd name="T20" fmla="*/ 2147483647 w 1304"/>
                <a:gd name="T21" fmla="*/ 2147483647 h 986"/>
                <a:gd name="T22" fmla="*/ 2147483647 w 1304"/>
                <a:gd name="T23" fmla="*/ 2147483647 h 986"/>
                <a:gd name="T24" fmla="*/ 2147483647 w 1304"/>
                <a:gd name="T25" fmla="*/ 2147483647 h 986"/>
                <a:gd name="T26" fmla="*/ 2147483647 w 1304"/>
                <a:gd name="T27" fmla="*/ 2147483647 h 986"/>
                <a:gd name="T28" fmla="*/ 2147483647 w 1304"/>
                <a:gd name="T29" fmla="*/ 2147483647 h 986"/>
                <a:gd name="T30" fmla="*/ 2147483647 w 1304"/>
                <a:gd name="T31" fmla="*/ 2147483647 h 986"/>
                <a:gd name="T32" fmla="*/ 2147483647 w 1304"/>
                <a:gd name="T33" fmla="*/ 2147483647 h 986"/>
                <a:gd name="T34" fmla="*/ 2147483647 w 1304"/>
                <a:gd name="T35" fmla="*/ 2147483647 h 986"/>
                <a:gd name="T36" fmla="*/ 2147483647 w 1304"/>
                <a:gd name="T37" fmla="*/ 2147483647 h 986"/>
                <a:gd name="T38" fmla="*/ 2147483647 w 1304"/>
                <a:gd name="T39" fmla="*/ 2147483647 h 986"/>
                <a:gd name="T40" fmla="*/ 2147483647 w 1304"/>
                <a:gd name="T41" fmla="*/ 2147483647 h 986"/>
                <a:gd name="T42" fmla="*/ 2147483647 w 1304"/>
                <a:gd name="T43" fmla="*/ 2147483647 h 986"/>
                <a:gd name="T44" fmla="*/ 2147483647 w 1304"/>
                <a:gd name="T45" fmla="*/ 2147483647 h 986"/>
                <a:gd name="T46" fmla="*/ 2147483647 w 1304"/>
                <a:gd name="T47" fmla="*/ 2147483647 h 986"/>
                <a:gd name="T48" fmla="*/ 2147483647 w 1304"/>
                <a:gd name="T49" fmla="*/ 2147483647 h 986"/>
                <a:gd name="T50" fmla="*/ 2147483647 w 1304"/>
                <a:gd name="T51" fmla="*/ 2147483647 h 986"/>
                <a:gd name="T52" fmla="*/ 2147483647 w 1304"/>
                <a:gd name="T53" fmla="*/ 2147483647 h 986"/>
                <a:gd name="T54" fmla="*/ 2147483647 w 1304"/>
                <a:gd name="T55" fmla="*/ 2147483647 h 986"/>
                <a:gd name="T56" fmla="*/ 2147483647 w 1304"/>
                <a:gd name="T57" fmla="*/ 2147483647 h 986"/>
                <a:gd name="T58" fmla="*/ 2147483647 w 1304"/>
                <a:gd name="T59" fmla="*/ 2147483647 h 986"/>
                <a:gd name="T60" fmla="*/ 2147483647 w 1304"/>
                <a:gd name="T61" fmla="*/ 2147483647 h 986"/>
                <a:gd name="T62" fmla="*/ 2147483647 w 1304"/>
                <a:gd name="T63" fmla="*/ 2147483647 h 986"/>
                <a:gd name="T64" fmla="*/ 2147483647 w 1304"/>
                <a:gd name="T65" fmla="*/ 2147483647 h 986"/>
                <a:gd name="T66" fmla="*/ 2147483647 w 1304"/>
                <a:gd name="T67" fmla="*/ 2147483647 h 986"/>
                <a:gd name="T68" fmla="*/ 2147483647 w 1304"/>
                <a:gd name="T69" fmla="*/ 2147483647 h 986"/>
                <a:gd name="T70" fmla="*/ 2147483647 w 1304"/>
                <a:gd name="T71" fmla="*/ 2147483647 h 986"/>
                <a:gd name="T72" fmla="*/ 2147483647 w 1304"/>
                <a:gd name="T73" fmla="*/ 2147483647 h 986"/>
                <a:gd name="T74" fmla="*/ 2147483647 w 1304"/>
                <a:gd name="T75" fmla="*/ 2147483647 h 986"/>
                <a:gd name="T76" fmla="*/ 2147483647 w 1304"/>
                <a:gd name="T77" fmla="*/ 2147483647 h 986"/>
                <a:gd name="T78" fmla="*/ 2147483647 w 1304"/>
                <a:gd name="T79" fmla="*/ 2147483647 h 986"/>
                <a:gd name="T80" fmla="*/ 2147483647 w 1304"/>
                <a:gd name="T81" fmla="*/ 2147483647 h 986"/>
                <a:gd name="T82" fmla="*/ 2147483647 w 1304"/>
                <a:gd name="T83" fmla="*/ 2147483647 h 986"/>
                <a:gd name="T84" fmla="*/ 2147483647 w 1304"/>
                <a:gd name="T85" fmla="*/ 2147483647 h 986"/>
                <a:gd name="T86" fmla="*/ 2147483647 w 1304"/>
                <a:gd name="T87" fmla="*/ 2147483647 h 986"/>
                <a:gd name="T88" fmla="*/ 2147483647 w 1304"/>
                <a:gd name="T89" fmla="*/ 2147483647 h 986"/>
                <a:gd name="T90" fmla="*/ 2147483647 w 1304"/>
                <a:gd name="T91" fmla="*/ 2147483647 h 986"/>
                <a:gd name="T92" fmla="*/ 2147483647 w 1304"/>
                <a:gd name="T93" fmla="*/ 2147483647 h 986"/>
                <a:gd name="T94" fmla="*/ 2147483647 w 1304"/>
                <a:gd name="T95" fmla="*/ 2147483647 h 986"/>
                <a:gd name="T96" fmla="*/ 2147483647 w 1304"/>
                <a:gd name="T97" fmla="*/ 2147483647 h 986"/>
                <a:gd name="T98" fmla="*/ 2147483647 w 1304"/>
                <a:gd name="T99" fmla="*/ 2147483647 h 986"/>
                <a:gd name="T100" fmla="*/ 2147483647 w 1304"/>
                <a:gd name="T101" fmla="*/ 2147483647 h 986"/>
                <a:gd name="T102" fmla="*/ 2147483647 w 1304"/>
                <a:gd name="T103" fmla="*/ 2147483647 h 986"/>
                <a:gd name="T104" fmla="*/ 2147483647 w 1304"/>
                <a:gd name="T105" fmla="*/ 2147483647 h 986"/>
                <a:gd name="T106" fmla="*/ 2147483647 w 1304"/>
                <a:gd name="T107" fmla="*/ 2147483647 h 986"/>
                <a:gd name="T108" fmla="*/ 2147483647 w 1304"/>
                <a:gd name="T109" fmla="*/ 2147483647 h 986"/>
                <a:gd name="T110" fmla="*/ 2147483647 w 1304"/>
                <a:gd name="T111" fmla="*/ 2147483647 h 986"/>
                <a:gd name="T112" fmla="*/ 2147483647 w 1304"/>
                <a:gd name="T113" fmla="*/ 2147483647 h 986"/>
                <a:gd name="T114" fmla="*/ 2147483647 w 1304"/>
                <a:gd name="T115" fmla="*/ 2147483647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04"/>
                <a:gd name="T175" fmla="*/ 0 h 986"/>
                <a:gd name="T176" fmla="*/ 1304 w 1304"/>
                <a:gd name="T177" fmla="*/ 986 h 9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青海"/>
            <p:cNvSpPr>
              <a:spLocks noChangeArrowheads="1"/>
            </p:cNvSpPr>
            <p:nvPr/>
          </p:nvSpPr>
          <p:spPr bwMode="auto">
            <a:xfrm>
              <a:off x="1230366" y="1594704"/>
              <a:ext cx="1180917" cy="846823"/>
            </a:xfrm>
            <a:custGeom>
              <a:avLst/>
              <a:gdLst>
                <a:gd name="T0" fmla="*/ 2147483647 w 812"/>
                <a:gd name="T1" fmla="*/ 2147483647 h 582"/>
                <a:gd name="T2" fmla="*/ 2147483647 w 812"/>
                <a:gd name="T3" fmla="*/ 2147483647 h 582"/>
                <a:gd name="T4" fmla="*/ 2147483647 w 812"/>
                <a:gd name="T5" fmla="*/ 2147483647 h 582"/>
                <a:gd name="T6" fmla="*/ 2147483647 w 812"/>
                <a:gd name="T7" fmla="*/ 2147483647 h 582"/>
                <a:gd name="T8" fmla="*/ 2147483647 w 812"/>
                <a:gd name="T9" fmla="*/ 2147483647 h 582"/>
                <a:gd name="T10" fmla="*/ 2147483647 w 812"/>
                <a:gd name="T11" fmla="*/ 2147483647 h 582"/>
                <a:gd name="T12" fmla="*/ 2147483647 w 812"/>
                <a:gd name="T13" fmla="*/ 2147483647 h 582"/>
                <a:gd name="T14" fmla="*/ 2147483647 w 812"/>
                <a:gd name="T15" fmla="*/ 2147483647 h 582"/>
                <a:gd name="T16" fmla="*/ 2147483647 w 812"/>
                <a:gd name="T17" fmla="*/ 2147483647 h 582"/>
                <a:gd name="T18" fmla="*/ 2147483647 w 812"/>
                <a:gd name="T19" fmla="*/ 2147483647 h 582"/>
                <a:gd name="T20" fmla="*/ 2147483647 w 812"/>
                <a:gd name="T21" fmla="*/ 2147483647 h 582"/>
                <a:gd name="T22" fmla="*/ 2147483647 w 812"/>
                <a:gd name="T23" fmla="*/ 2147483647 h 582"/>
                <a:gd name="T24" fmla="*/ 2147483647 w 812"/>
                <a:gd name="T25" fmla="*/ 2147483647 h 582"/>
                <a:gd name="T26" fmla="*/ 2147483647 w 812"/>
                <a:gd name="T27" fmla="*/ 2147483647 h 582"/>
                <a:gd name="T28" fmla="*/ 2147483647 w 812"/>
                <a:gd name="T29" fmla="*/ 2147483647 h 582"/>
                <a:gd name="T30" fmla="*/ 2147483647 w 812"/>
                <a:gd name="T31" fmla="*/ 2147483647 h 582"/>
                <a:gd name="T32" fmla="*/ 2147483647 w 812"/>
                <a:gd name="T33" fmla="*/ 2147483647 h 582"/>
                <a:gd name="T34" fmla="*/ 0 w 812"/>
                <a:gd name="T35" fmla="*/ 2147483647 h 582"/>
                <a:gd name="T36" fmla="*/ 2147483647 w 812"/>
                <a:gd name="T37" fmla="*/ 2147483647 h 582"/>
                <a:gd name="T38" fmla="*/ 2147483647 w 812"/>
                <a:gd name="T39" fmla="*/ 2147483647 h 582"/>
                <a:gd name="T40" fmla="*/ 2147483647 w 812"/>
                <a:gd name="T41" fmla="*/ 2147483647 h 582"/>
                <a:gd name="T42" fmla="*/ 2147483647 w 812"/>
                <a:gd name="T43" fmla="*/ 2147483647 h 582"/>
                <a:gd name="T44" fmla="*/ 2147483647 w 812"/>
                <a:gd name="T45" fmla="*/ 2147483647 h 582"/>
                <a:gd name="T46" fmla="*/ 2147483647 w 812"/>
                <a:gd name="T47" fmla="*/ 2147483647 h 582"/>
                <a:gd name="T48" fmla="*/ 2147483647 w 812"/>
                <a:gd name="T49" fmla="*/ 2147483647 h 582"/>
                <a:gd name="T50" fmla="*/ 2147483647 w 812"/>
                <a:gd name="T51" fmla="*/ 2147483647 h 582"/>
                <a:gd name="T52" fmla="*/ 2147483647 w 812"/>
                <a:gd name="T53" fmla="*/ 2147483647 h 582"/>
                <a:gd name="T54" fmla="*/ 2147483647 w 812"/>
                <a:gd name="T55" fmla="*/ 2147483647 h 582"/>
                <a:gd name="T56" fmla="*/ 2147483647 w 812"/>
                <a:gd name="T57" fmla="*/ 2147483647 h 582"/>
                <a:gd name="T58" fmla="*/ 2147483647 w 812"/>
                <a:gd name="T59" fmla="*/ 2147483647 h 582"/>
                <a:gd name="T60" fmla="*/ 2147483647 w 812"/>
                <a:gd name="T61" fmla="*/ 2147483647 h 582"/>
                <a:gd name="T62" fmla="*/ 2147483647 w 812"/>
                <a:gd name="T63" fmla="*/ 2147483647 h 582"/>
                <a:gd name="T64" fmla="*/ 2147483647 w 812"/>
                <a:gd name="T65" fmla="*/ 2147483647 h 582"/>
                <a:gd name="T66" fmla="*/ 2147483647 w 812"/>
                <a:gd name="T67" fmla="*/ 2147483647 h 582"/>
                <a:gd name="T68" fmla="*/ 2147483647 w 812"/>
                <a:gd name="T69" fmla="*/ 2147483647 h 582"/>
                <a:gd name="T70" fmla="*/ 2147483647 w 812"/>
                <a:gd name="T71" fmla="*/ 2147483647 h 582"/>
                <a:gd name="T72" fmla="*/ 2147483647 w 812"/>
                <a:gd name="T73" fmla="*/ 2147483647 h 582"/>
                <a:gd name="T74" fmla="*/ 2147483647 w 812"/>
                <a:gd name="T75" fmla="*/ 2147483647 h 582"/>
                <a:gd name="T76" fmla="*/ 2147483647 w 812"/>
                <a:gd name="T77" fmla="*/ 2147483647 h 582"/>
                <a:gd name="T78" fmla="*/ 2147483647 w 812"/>
                <a:gd name="T79" fmla="*/ 2147483647 h 582"/>
                <a:gd name="T80" fmla="*/ 2147483647 w 812"/>
                <a:gd name="T81" fmla="*/ 2147483647 h 582"/>
                <a:gd name="T82" fmla="*/ 2147483647 w 812"/>
                <a:gd name="T83" fmla="*/ 2147483647 h 582"/>
                <a:gd name="T84" fmla="*/ 2147483647 w 812"/>
                <a:gd name="T85" fmla="*/ 2147483647 h 582"/>
                <a:gd name="T86" fmla="*/ 2147483647 w 812"/>
                <a:gd name="T87" fmla="*/ 2147483647 h 582"/>
                <a:gd name="T88" fmla="*/ 2147483647 w 812"/>
                <a:gd name="T89" fmla="*/ 2147483647 h 582"/>
                <a:gd name="T90" fmla="*/ 2147483647 w 812"/>
                <a:gd name="T91" fmla="*/ 2147483647 h 582"/>
                <a:gd name="T92" fmla="*/ 2147483647 w 812"/>
                <a:gd name="T93" fmla="*/ 2147483647 h 582"/>
                <a:gd name="T94" fmla="*/ 2147483647 w 812"/>
                <a:gd name="T95" fmla="*/ 2147483647 h 582"/>
                <a:gd name="T96" fmla="*/ 2147483647 w 812"/>
                <a:gd name="T97" fmla="*/ 2147483647 h 582"/>
                <a:gd name="T98" fmla="*/ 2147483647 w 812"/>
                <a:gd name="T99" fmla="*/ 2147483647 h 582"/>
                <a:gd name="T100" fmla="*/ 2147483647 w 812"/>
                <a:gd name="T101" fmla="*/ 2147483647 h 582"/>
                <a:gd name="T102" fmla="*/ 2147483647 w 812"/>
                <a:gd name="T103" fmla="*/ 2147483647 h 582"/>
                <a:gd name="T104" fmla="*/ 2147483647 w 812"/>
                <a:gd name="T105" fmla="*/ 2147483647 h 582"/>
                <a:gd name="T106" fmla="*/ 2147483647 w 812"/>
                <a:gd name="T107" fmla="*/ 2147483647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582"/>
                <a:gd name="T164" fmla="*/ 812 w 812"/>
                <a:gd name="T165" fmla="*/ 582 h 5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四川"/>
            <p:cNvSpPr>
              <a:spLocks noChangeArrowheads="1"/>
            </p:cNvSpPr>
            <p:nvPr/>
          </p:nvSpPr>
          <p:spPr bwMode="auto">
            <a:xfrm>
              <a:off x="1908082" y="2188352"/>
              <a:ext cx="1020943" cy="896292"/>
            </a:xfrm>
            <a:custGeom>
              <a:avLst/>
              <a:gdLst>
                <a:gd name="T0" fmla="*/ 2147483647 w 702"/>
                <a:gd name="T1" fmla="*/ 2147483647 h 616"/>
                <a:gd name="T2" fmla="*/ 2147483647 w 702"/>
                <a:gd name="T3" fmla="*/ 2147483647 h 616"/>
                <a:gd name="T4" fmla="*/ 2147483647 w 702"/>
                <a:gd name="T5" fmla="*/ 2147483647 h 616"/>
                <a:gd name="T6" fmla="*/ 2147483647 w 702"/>
                <a:gd name="T7" fmla="*/ 2147483647 h 616"/>
                <a:gd name="T8" fmla="*/ 2147483647 w 702"/>
                <a:gd name="T9" fmla="*/ 2147483647 h 616"/>
                <a:gd name="T10" fmla="*/ 2147483647 w 702"/>
                <a:gd name="T11" fmla="*/ 2147483647 h 616"/>
                <a:gd name="T12" fmla="*/ 2147483647 w 702"/>
                <a:gd name="T13" fmla="*/ 2147483647 h 616"/>
                <a:gd name="T14" fmla="*/ 2147483647 w 702"/>
                <a:gd name="T15" fmla="*/ 2147483647 h 616"/>
                <a:gd name="T16" fmla="*/ 2147483647 w 702"/>
                <a:gd name="T17" fmla="*/ 2147483647 h 616"/>
                <a:gd name="T18" fmla="*/ 2147483647 w 702"/>
                <a:gd name="T19" fmla="*/ 2147483647 h 616"/>
                <a:gd name="T20" fmla="*/ 2147483647 w 702"/>
                <a:gd name="T21" fmla="*/ 2147483647 h 616"/>
                <a:gd name="T22" fmla="*/ 2147483647 w 702"/>
                <a:gd name="T23" fmla="*/ 2147483647 h 616"/>
                <a:gd name="T24" fmla="*/ 2147483647 w 702"/>
                <a:gd name="T25" fmla="*/ 2147483647 h 616"/>
                <a:gd name="T26" fmla="*/ 2147483647 w 702"/>
                <a:gd name="T27" fmla="*/ 2147483647 h 616"/>
                <a:gd name="T28" fmla="*/ 2147483647 w 702"/>
                <a:gd name="T29" fmla="*/ 2147483647 h 616"/>
                <a:gd name="T30" fmla="*/ 2147483647 w 702"/>
                <a:gd name="T31" fmla="*/ 2147483647 h 616"/>
                <a:gd name="T32" fmla="*/ 2147483647 w 702"/>
                <a:gd name="T33" fmla="*/ 2147483647 h 616"/>
                <a:gd name="T34" fmla="*/ 2147483647 w 702"/>
                <a:gd name="T35" fmla="*/ 2147483647 h 616"/>
                <a:gd name="T36" fmla="*/ 2147483647 w 702"/>
                <a:gd name="T37" fmla="*/ 2147483647 h 616"/>
                <a:gd name="T38" fmla="*/ 2147483647 w 702"/>
                <a:gd name="T39" fmla="*/ 2147483647 h 616"/>
                <a:gd name="T40" fmla="*/ 2147483647 w 702"/>
                <a:gd name="T41" fmla="*/ 2147483647 h 616"/>
                <a:gd name="T42" fmla="*/ 2147483647 w 702"/>
                <a:gd name="T43" fmla="*/ 2147483647 h 616"/>
                <a:gd name="T44" fmla="*/ 2147483647 w 702"/>
                <a:gd name="T45" fmla="*/ 2147483647 h 616"/>
                <a:gd name="T46" fmla="*/ 2147483647 w 702"/>
                <a:gd name="T47" fmla="*/ 2147483647 h 616"/>
                <a:gd name="T48" fmla="*/ 2147483647 w 702"/>
                <a:gd name="T49" fmla="*/ 2147483647 h 616"/>
                <a:gd name="T50" fmla="*/ 2147483647 w 702"/>
                <a:gd name="T51" fmla="*/ 2147483647 h 616"/>
                <a:gd name="T52" fmla="*/ 2147483647 w 702"/>
                <a:gd name="T53" fmla="*/ 2147483647 h 616"/>
                <a:gd name="T54" fmla="*/ 2147483647 w 702"/>
                <a:gd name="T55" fmla="*/ 2147483647 h 616"/>
                <a:gd name="T56" fmla="*/ 2147483647 w 702"/>
                <a:gd name="T57" fmla="*/ 2147483647 h 616"/>
                <a:gd name="T58" fmla="*/ 2147483647 w 702"/>
                <a:gd name="T59" fmla="*/ 2147483647 h 616"/>
                <a:gd name="T60" fmla="*/ 2147483647 w 702"/>
                <a:gd name="T61" fmla="*/ 2147483647 h 616"/>
                <a:gd name="T62" fmla="*/ 2147483647 w 702"/>
                <a:gd name="T63" fmla="*/ 2147483647 h 616"/>
                <a:gd name="T64" fmla="*/ 2147483647 w 702"/>
                <a:gd name="T65" fmla="*/ 2147483647 h 616"/>
                <a:gd name="T66" fmla="*/ 2147483647 w 702"/>
                <a:gd name="T67" fmla="*/ 2147483647 h 616"/>
                <a:gd name="T68" fmla="*/ 2147483647 w 702"/>
                <a:gd name="T69" fmla="*/ 2147483647 h 616"/>
                <a:gd name="T70" fmla="*/ 2147483647 w 702"/>
                <a:gd name="T71" fmla="*/ 2147483647 h 616"/>
                <a:gd name="T72" fmla="*/ 2147483647 w 702"/>
                <a:gd name="T73" fmla="*/ 2147483647 h 616"/>
                <a:gd name="T74" fmla="*/ 2147483647 w 702"/>
                <a:gd name="T75" fmla="*/ 2147483647 h 616"/>
                <a:gd name="T76" fmla="*/ 2147483647 w 702"/>
                <a:gd name="T77" fmla="*/ 2147483647 h 616"/>
                <a:gd name="T78" fmla="*/ 2147483647 w 702"/>
                <a:gd name="T79" fmla="*/ 2147483647 h 616"/>
                <a:gd name="T80" fmla="*/ 2147483647 w 702"/>
                <a:gd name="T81" fmla="*/ 2147483647 h 616"/>
                <a:gd name="T82" fmla="*/ 2147483647 w 702"/>
                <a:gd name="T83" fmla="*/ 2147483647 h 616"/>
                <a:gd name="T84" fmla="*/ 2147483647 w 702"/>
                <a:gd name="T85" fmla="*/ 2147483647 h 616"/>
                <a:gd name="T86" fmla="*/ 2147483647 w 702"/>
                <a:gd name="T87" fmla="*/ 2147483647 h 616"/>
                <a:gd name="T88" fmla="*/ 2147483647 w 702"/>
                <a:gd name="T89" fmla="*/ 2147483647 h 616"/>
                <a:gd name="T90" fmla="*/ 2147483647 w 702"/>
                <a:gd name="T91" fmla="*/ 2147483647 h 616"/>
                <a:gd name="T92" fmla="*/ 2147483647 w 702"/>
                <a:gd name="T93" fmla="*/ 2147483647 h 616"/>
                <a:gd name="T94" fmla="*/ 2147483647 w 702"/>
                <a:gd name="T95" fmla="*/ 2147483647 h 616"/>
                <a:gd name="T96" fmla="*/ 2147483647 w 702"/>
                <a:gd name="T97" fmla="*/ 2147483647 h 616"/>
                <a:gd name="T98" fmla="*/ 2147483647 w 702"/>
                <a:gd name="T99" fmla="*/ 0 h 616"/>
                <a:gd name="T100" fmla="*/ 2147483647 w 702"/>
                <a:gd name="T101" fmla="*/ 2147483647 h 616"/>
                <a:gd name="T102" fmla="*/ 2147483647 w 702"/>
                <a:gd name="T103" fmla="*/ 2147483647 h 616"/>
                <a:gd name="T104" fmla="*/ 2147483647 w 702"/>
                <a:gd name="T105" fmla="*/ 2147483647 h 616"/>
                <a:gd name="T106" fmla="*/ 2147483647 w 702"/>
                <a:gd name="T107" fmla="*/ 2147483647 h 616"/>
                <a:gd name="T108" fmla="*/ 2147483647 w 702"/>
                <a:gd name="T109" fmla="*/ 2147483647 h 616"/>
                <a:gd name="T110" fmla="*/ 2147483647 w 702"/>
                <a:gd name="T111" fmla="*/ 2147483647 h 616"/>
                <a:gd name="T112" fmla="*/ 2147483647 w 702"/>
                <a:gd name="T113" fmla="*/ 2147483647 h 616"/>
                <a:gd name="T114" fmla="*/ 2147483647 w 702"/>
                <a:gd name="T115" fmla="*/ 2147483647 h 616"/>
                <a:gd name="T116" fmla="*/ 2147483647 w 702"/>
                <a:gd name="T117" fmla="*/ 2147483647 h 616"/>
                <a:gd name="T118" fmla="*/ 2147483647 w 702"/>
                <a:gd name="T119" fmla="*/ 2147483647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2"/>
                <a:gd name="T181" fmla="*/ 0 h 616"/>
                <a:gd name="T182" fmla="*/ 702 w 702"/>
                <a:gd name="T183" fmla="*/ 616 h 6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西藏"/>
            <p:cNvSpPr>
              <a:spLocks noChangeArrowheads="1"/>
            </p:cNvSpPr>
            <p:nvPr/>
          </p:nvSpPr>
          <p:spPr bwMode="auto">
            <a:xfrm>
              <a:off x="212332" y="1824597"/>
              <a:ext cx="1826641" cy="1111638"/>
            </a:xfrm>
            <a:custGeom>
              <a:avLst/>
              <a:gdLst>
                <a:gd name="T0" fmla="*/ 2147483647 w 1256"/>
                <a:gd name="T1" fmla="*/ 2147483647 h 764"/>
                <a:gd name="T2" fmla="*/ 2147483647 w 1256"/>
                <a:gd name="T3" fmla="*/ 2147483647 h 764"/>
                <a:gd name="T4" fmla="*/ 2147483647 w 1256"/>
                <a:gd name="T5" fmla="*/ 2147483647 h 764"/>
                <a:gd name="T6" fmla="*/ 2147483647 w 1256"/>
                <a:gd name="T7" fmla="*/ 2147483647 h 764"/>
                <a:gd name="T8" fmla="*/ 2147483647 w 1256"/>
                <a:gd name="T9" fmla="*/ 2147483647 h 764"/>
                <a:gd name="T10" fmla="*/ 2147483647 w 1256"/>
                <a:gd name="T11" fmla="*/ 2147483647 h 764"/>
                <a:gd name="T12" fmla="*/ 2147483647 w 1256"/>
                <a:gd name="T13" fmla="*/ 2147483647 h 764"/>
                <a:gd name="T14" fmla="*/ 2147483647 w 1256"/>
                <a:gd name="T15" fmla="*/ 2147483647 h 764"/>
                <a:gd name="T16" fmla="*/ 2147483647 w 1256"/>
                <a:gd name="T17" fmla="*/ 2147483647 h 764"/>
                <a:gd name="T18" fmla="*/ 2147483647 w 1256"/>
                <a:gd name="T19" fmla="*/ 2147483647 h 764"/>
                <a:gd name="T20" fmla="*/ 2147483647 w 1256"/>
                <a:gd name="T21" fmla="*/ 2147483647 h 764"/>
                <a:gd name="T22" fmla="*/ 2147483647 w 1256"/>
                <a:gd name="T23" fmla="*/ 2147483647 h 764"/>
                <a:gd name="T24" fmla="*/ 2147483647 w 1256"/>
                <a:gd name="T25" fmla="*/ 2147483647 h 764"/>
                <a:gd name="T26" fmla="*/ 2147483647 w 1256"/>
                <a:gd name="T27" fmla="*/ 2147483647 h 764"/>
                <a:gd name="T28" fmla="*/ 2147483647 w 1256"/>
                <a:gd name="T29" fmla="*/ 2147483647 h 764"/>
                <a:gd name="T30" fmla="*/ 2147483647 w 1256"/>
                <a:gd name="T31" fmla="*/ 2147483647 h 764"/>
                <a:gd name="T32" fmla="*/ 2147483647 w 1256"/>
                <a:gd name="T33" fmla="*/ 2147483647 h 764"/>
                <a:gd name="T34" fmla="*/ 2147483647 w 1256"/>
                <a:gd name="T35" fmla="*/ 2147483647 h 764"/>
                <a:gd name="T36" fmla="*/ 2147483647 w 1256"/>
                <a:gd name="T37" fmla="*/ 2147483647 h 764"/>
                <a:gd name="T38" fmla="*/ 2147483647 w 1256"/>
                <a:gd name="T39" fmla="*/ 2147483647 h 764"/>
                <a:gd name="T40" fmla="*/ 2147483647 w 1256"/>
                <a:gd name="T41" fmla="*/ 2147483647 h 764"/>
                <a:gd name="T42" fmla="*/ 2147483647 w 1256"/>
                <a:gd name="T43" fmla="*/ 2147483647 h 764"/>
                <a:gd name="T44" fmla="*/ 2147483647 w 1256"/>
                <a:gd name="T45" fmla="*/ 2147483647 h 764"/>
                <a:gd name="T46" fmla="*/ 2147483647 w 1256"/>
                <a:gd name="T47" fmla="*/ 2147483647 h 764"/>
                <a:gd name="T48" fmla="*/ 2147483647 w 1256"/>
                <a:gd name="T49" fmla="*/ 2147483647 h 764"/>
                <a:gd name="T50" fmla="*/ 2147483647 w 1256"/>
                <a:gd name="T51" fmla="*/ 2147483647 h 764"/>
                <a:gd name="T52" fmla="*/ 2147483647 w 1256"/>
                <a:gd name="T53" fmla="*/ 2147483647 h 764"/>
                <a:gd name="T54" fmla="*/ 2147483647 w 1256"/>
                <a:gd name="T55" fmla="*/ 2147483647 h 764"/>
                <a:gd name="T56" fmla="*/ 2147483647 w 1256"/>
                <a:gd name="T57" fmla="*/ 2147483647 h 764"/>
                <a:gd name="T58" fmla="*/ 2147483647 w 1256"/>
                <a:gd name="T59" fmla="*/ 2147483647 h 764"/>
                <a:gd name="T60" fmla="*/ 2147483647 w 1256"/>
                <a:gd name="T61" fmla="*/ 2147483647 h 764"/>
                <a:gd name="T62" fmla="*/ 2147483647 w 1256"/>
                <a:gd name="T63" fmla="*/ 2147483647 h 764"/>
                <a:gd name="T64" fmla="*/ 2147483647 w 1256"/>
                <a:gd name="T65" fmla="*/ 2147483647 h 764"/>
                <a:gd name="T66" fmla="*/ 2147483647 w 1256"/>
                <a:gd name="T67" fmla="*/ 2147483647 h 764"/>
                <a:gd name="T68" fmla="*/ 2147483647 w 1256"/>
                <a:gd name="T69" fmla="*/ 2147483647 h 764"/>
                <a:gd name="T70" fmla="*/ 2147483647 w 1256"/>
                <a:gd name="T71" fmla="*/ 2147483647 h 764"/>
                <a:gd name="T72" fmla="*/ 2147483647 w 1256"/>
                <a:gd name="T73" fmla="*/ 2147483647 h 764"/>
                <a:gd name="T74" fmla="*/ 2147483647 w 1256"/>
                <a:gd name="T75" fmla="*/ 2147483647 h 764"/>
                <a:gd name="T76" fmla="*/ 2147483647 w 1256"/>
                <a:gd name="T77" fmla="*/ 2147483647 h 764"/>
                <a:gd name="T78" fmla="*/ 2147483647 w 1256"/>
                <a:gd name="T79" fmla="*/ 2147483647 h 764"/>
                <a:gd name="T80" fmla="*/ 2147483647 w 1256"/>
                <a:gd name="T81" fmla="*/ 2147483647 h 764"/>
                <a:gd name="T82" fmla="*/ 2147483647 w 1256"/>
                <a:gd name="T83" fmla="*/ 2147483647 h 764"/>
                <a:gd name="T84" fmla="*/ 2147483647 w 1256"/>
                <a:gd name="T85" fmla="*/ 2147483647 h 764"/>
                <a:gd name="T86" fmla="*/ 2147483647 w 1256"/>
                <a:gd name="T87" fmla="*/ 2147483647 h 764"/>
                <a:gd name="T88" fmla="*/ 2147483647 w 1256"/>
                <a:gd name="T89" fmla="*/ 2147483647 h 764"/>
                <a:gd name="T90" fmla="*/ 2147483647 w 1256"/>
                <a:gd name="T91" fmla="*/ 2147483647 h 764"/>
                <a:gd name="T92" fmla="*/ 2147483647 w 1256"/>
                <a:gd name="T93" fmla="*/ 2147483647 h 764"/>
                <a:gd name="T94" fmla="*/ 2147483647 w 1256"/>
                <a:gd name="T95" fmla="*/ 2147483647 h 764"/>
                <a:gd name="T96" fmla="*/ 2147483647 w 1256"/>
                <a:gd name="T97" fmla="*/ 2147483647 h 764"/>
                <a:gd name="T98" fmla="*/ 2147483647 w 1256"/>
                <a:gd name="T99" fmla="*/ 2147483647 h 764"/>
                <a:gd name="T100" fmla="*/ 2147483647 w 1256"/>
                <a:gd name="T101" fmla="*/ 2147483647 h 764"/>
                <a:gd name="T102" fmla="*/ 2147483647 w 1256"/>
                <a:gd name="T103" fmla="*/ 2147483647 h 764"/>
                <a:gd name="T104" fmla="*/ 2147483647 w 1256"/>
                <a:gd name="T105" fmla="*/ 2147483647 h 764"/>
                <a:gd name="T106" fmla="*/ 2147483647 w 1256"/>
                <a:gd name="T107" fmla="*/ 2147483647 h 764"/>
                <a:gd name="T108" fmla="*/ 2147483647 w 1256"/>
                <a:gd name="T109" fmla="*/ 2147483647 h 764"/>
                <a:gd name="T110" fmla="*/ 2147483647 w 1256"/>
                <a:gd name="T111" fmla="*/ 2147483647 h 764"/>
                <a:gd name="T112" fmla="*/ 2147483647 w 1256"/>
                <a:gd name="T113" fmla="*/ 2147483647 h 764"/>
                <a:gd name="T114" fmla="*/ 2147483647 w 1256"/>
                <a:gd name="T115" fmla="*/ 2147483647 h 764"/>
                <a:gd name="T116" fmla="*/ 2147483647 w 1256"/>
                <a:gd name="T117" fmla="*/ 2147483647 h 764"/>
                <a:gd name="T118" fmla="*/ 2147483647 w 1256"/>
                <a:gd name="T119" fmla="*/ 2147483647 h 764"/>
                <a:gd name="T120" fmla="*/ 2147483647 w 1256"/>
                <a:gd name="T121" fmla="*/ 2147483647 h 764"/>
                <a:gd name="T122" fmla="*/ 2147483647 w 1256"/>
                <a:gd name="T123" fmla="*/ 2147483647 h 764"/>
                <a:gd name="T124" fmla="*/ 2147483647 w 1256"/>
                <a:gd name="T125" fmla="*/ 2147483647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764"/>
                <a:gd name="T191" fmla="*/ 1256 w 1256"/>
                <a:gd name="T192" fmla="*/ 764 h 7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云南"/>
            <p:cNvSpPr>
              <a:spLocks noChangeArrowheads="1"/>
            </p:cNvSpPr>
            <p:nvPr/>
          </p:nvSpPr>
          <p:spPr bwMode="auto">
            <a:xfrm>
              <a:off x="1876087" y="2749991"/>
              <a:ext cx="826060" cy="861373"/>
            </a:xfrm>
            <a:custGeom>
              <a:avLst/>
              <a:gdLst>
                <a:gd name="T0" fmla="*/ 2147483647 w 568"/>
                <a:gd name="T1" fmla="*/ 2147483647 h 592"/>
                <a:gd name="T2" fmla="*/ 2147483647 w 568"/>
                <a:gd name="T3" fmla="*/ 2147483647 h 592"/>
                <a:gd name="T4" fmla="*/ 2147483647 w 568"/>
                <a:gd name="T5" fmla="*/ 2147483647 h 592"/>
                <a:gd name="T6" fmla="*/ 2147483647 w 568"/>
                <a:gd name="T7" fmla="*/ 2147483647 h 592"/>
                <a:gd name="T8" fmla="*/ 2147483647 w 568"/>
                <a:gd name="T9" fmla="*/ 2147483647 h 592"/>
                <a:gd name="T10" fmla="*/ 2147483647 w 568"/>
                <a:gd name="T11" fmla="*/ 2147483647 h 592"/>
                <a:gd name="T12" fmla="*/ 2147483647 w 568"/>
                <a:gd name="T13" fmla="*/ 2147483647 h 592"/>
                <a:gd name="T14" fmla="*/ 2147483647 w 568"/>
                <a:gd name="T15" fmla="*/ 2147483647 h 592"/>
                <a:gd name="T16" fmla="*/ 2147483647 w 568"/>
                <a:gd name="T17" fmla="*/ 2147483647 h 592"/>
                <a:gd name="T18" fmla="*/ 2147483647 w 568"/>
                <a:gd name="T19" fmla="*/ 2147483647 h 592"/>
                <a:gd name="T20" fmla="*/ 2147483647 w 568"/>
                <a:gd name="T21" fmla="*/ 2147483647 h 592"/>
                <a:gd name="T22" fmla="*/ 2147483647 w 568"/>
                <a:gd name="T23" fmla="*/ 2147483647 h 592"/>
                <a:gd name="T24" fmla="*/ 2147483647 w 568"/>
                <a:gd name="T25" fmla="*/ 2147483647 h 592"/>
                <a:gd name="T26" fmla="*/ 2147483647 w 568"/>
                <a:gd name="T27" fmla="*/ 2147483647 h 592"/>
                <a:gd name="T28" fmla="*/ 2147483647 w 568"/>
                <a:gd name="T29" fmla="*/ 2147483647 h 592"/>
                <a:gd name="T30" fmla="*/ 2147483647 w 568"/>
                <a:gd name="T31" fmla="*/ 2147483647 h 592"/>
                <a:gd name="T32" fmla="*/ 2147483647 w 568"/>
                <a:gd name="T33" fmla="*/ 2147483647 h 592"/>
                <a:gd name="T34" fmla="*/ 2147483647 w 568"/>
                <a:gd name="T35" fmla="*/ 2147483647 h 592"/>
                <a:gd name="T36" fmla="*/ 2147483647 w 568"/>
                <a:gd name="T37" fmla="*/ 2147483647 h 592"/>
                <a:gd name="T38" fmla="*/ 2147483647 w 568"/>
                <a:gd name="T39" fmla="*/ 2147483647 h 592"/>
                <a:gd name="T40" fmla="*/ 2147483647 w 568"/>
                <a:gd name="T41" fmla="*/ 2147483647 h 592"/>
                <a:gd name="T42" fmla="*/ 2147483647 w 568"/>
                <a:gd name="T43" fmla="*/ 2147483647 h 592"/>
                <a:gd name="T44" fmla="*/ 2147483647 w 568"/>
                <a:gd name="T45" fmla="*/ 2147483647 h 592"/>
                <a:gd name="T46" fmla="*/ 2147483647 w 568"/>
                <a:gd name="T47" fmla="*/ 2147483647 h 592"/>
                <a:gd name="T48" fmla="*/ 2147483647 w 568"/>
                <a:gd name="T49" fmla="*/ 2147483647 h 592"/>
                <a:gd name="T50" fmla="*/ 2147483647 w 568"/>
                <a:gd name="T51" fmla="*/ 2147483647 h 592"/>
                <a:gd name="T52" fmla="*/ 2147483647 w 568"/>
                <a:gd name="T53" fmla="*/ 2147483647 h 592"/>
                <a:gd name="T54" fmla="*/ 2147483647 w 568"/>
                <a:gd name="T55" fmla="*/ 2147483647 h 592"/>
                <a:gd name="T56" fmla="*/ 2147483647 w 568"/>
                <a:gd name="T57" fmla="*/ 2147483647 h 592"/>
                <a:gd name="T58" fmla="*/ 2147483647 w 568"/>
                <a:gd name="T59" fmla="*/ 2147483647 h 592"/>
                <a:gd name="T60" fmla="*/ 2147483647 w 568"/>
                <a:gd name="T61" fmla="*/ 2147483647 h 592"/>
                <a:gd name="T62" fmla="*/ 2147483647 w 568"/>
                <a:gd name="T63" fmla="*/ 2147483647 h 592"/>
                <a:gd name="T64" fmla="*/ 2147483647 w 568"/>
                <a:gd name="T65" fmla="*/ 2147483647 h 592"/>
                <a:gd name="T66" fmla="*/ 2147483647 w 568"/>
                <a:gd name="T67" fmla="*/ 2147483647 h 592"/>
                <a:gd name="T68" fmla="*/ 2147483647 w 568"/>
                <a:gd name="T69" fmla="*/ 2147483647 h 592"/>
                <a:gd name="T70" fmla="*/ 2147483647 w 568"/>
                <a:gd name="T71" fmla="*/ 2147483647 h 592"/>
                <a:gd name="T72" fmla="*/ 2147483647 w 568"/>
                <a:gd name="T73" fmla="*/ 2147483647 h 592"/>
                <a:gd name="T74" fmla="*/ 2147483647 w 568"/>
                <a:gd name="T75" fmla="*/ 2147483647 h 592"/>
                <a:gd name="T76" fmla="*/ 2147483647 w 568"/>
                <a:gd name="T77" fmla="*/ 2147483647 h 592"/>
                <a:gd name="T78" fmla="*/ 2147483647 w 568"/>
                <a:gd name="T79" fmla="*/ 2147483647 h 592"/>
                <a:gd name="T80" fmla="*/ 2147483647 w 568"/>
                <a:gd name="T81" fmla="*/ 2147483647 h 592"/>
                <a:gd name="T82" fmla="*/ 2147483647 w 568"/>
                <a:gd name="T83" fmla="*/ 2147483647 h 592"/>
                <a:gd name="T84" fmla="*/ 2147483647 w 568"/>
                <a:gd name="T85" fmla="*/ 2147483647 h 592"/>
                <a:gd name="T86" fmla="*/ 2147483647 w 568"/>
                <a:gd name="T87" fmla="*/ 2147483647 h 592"/>
                <a:gd name="T88" fmla="*/ 2147483647 w 568"/>
                <a:gd name="T89" fmla="*/ 2147483647 h 592"/>
                <a:gd name="T90" fmla="*/ 2147483647 w 568"/>
                <a:gd name="T91" fmla="*/ 2147483647 h 592"/>
                <a:gd name="T92" fmla="*/ 2147483647 w 568"/>
                <a:gd name="T93" fmla="*/ 2147483647 h 592"/>
                <a:gd name="T94" fmla="*/ 2147483647 w 568"/>
                <a:gd name="T95" fmla="*/ 2147483647 h 592"/>
                <a:gd name="T96" fmla="*/ 2147483647 w 568"/>
                <a:gd name="T97" fmla="*/ 2147483647 h 592"/>
                <a:gd name="T98" fmla="*/ 2147483647 w 568"/>
                <a:gd name="T99" fmla="*/ 2147483647 h 592"/>
                <a:gd name="T100" fmla="*/ 2147483647 w 568"/>
                <a:gd name="T101" fmla="*/ 2147483647 h 592"/>
                <a:gd name="T102" fmla="*/ 2147483647 w 568"/>
                <a:gd name="T103" fmla="*/ 2147483647 h 592"/>
                <a:gd name="T104" fmla="*/ 2147483647 w 568"/>
                <a:gd name="T105" fmla="*/ 2147483647 h 592"/>
                <a:gd name="T106" fmla="*/ 2147483647 w 568"/>
                <a:gd name="T107" fmla="*/ 2147483647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8"/>
                <a:gd name="T163" fmla="*/ 0 h 592"/>
                <a:gd name="T164" fmla="*/ 568 w 568"/>
                <a:gd name="T165" fmla="*/ 592 h 5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贵州"/>
            <p:cNvSpPr>
              <a:spLocks noChangeArrowheads="1"/>
            </p:cNvSpPr>
            <p:nvPr/>
          </p:nvSpPr>
          <p:spPr bwMode="auto">
            <a:xfrm>
              <a:off x="2469454" y="2738350"/>
              <a:ext cx="558462" cy="483067"/>
            </a:xfrm>
            <a:custGeom>
              <a:avLst/>
              <a:gdLst>
                <a:gd name="T0" fmla="*/ 2147483647 w 384"/>
                <a:gd name="T1" fmla="*/ 2147483647 h 332"/>
                <a:gd name="T2" fmla="*/ 2147483647 w 384"/>
                <a:gd name="T3" fmla="*/ 2147483647 h 332"/>
                <a:gd name="T4" fmla="*/ 2147483647 w 384"/>
                <a:gd name="T5" fmla="*/ 2147483647 h 332"/>
                <a:gd name="T6" fmla="*/ 2147483647 w 384"/>
                <a:gd name="T7" fmla="*/ 2147483647 h 332"/>
                <a:gd name="T8" fmla="*/ 2147483647 w 384"/>
                <a:gd name="T9" fmla="*/ 2147483647 h 332"/>
                <a:gd name="T10" fmla="*/ 2147483647 w 384"/>
                <a:gd name="T11" fmla="*/ 2147483647 h 332"/>
                <a:gd name="T12" fmla="*/ 2147483647 w 384"/>
                <a:gd name="T13" fmla="*/ 2147483647 h 332"/>
                <a:gd name="T14" fmla="*/ 2147483647 w 384"/>
                <a:gd name="T15" fmla="*/ 2147483647 h 332"/>
                <a:gd name="T16" fmla="*/ 2147483647 w 384"/>
                <a:gd name="T17" fmla="*/ 2147483647 h 332"/>
                <a:gd name="T18" fmla="*/ 2147483647 w 384"/>
                <a:gd name="T19" fmla="*/ 2147483647 h 332"/>
                <a:gd name="T20" fmla="*/ 2147483647 w 384"/>
                <a:gd name="T21" fmla="*/ 2147483647 h 332"/>
                <a:gd name="T22" fmla="*/ 2147483647 w 384"/>
                <a:gd name="T23" fmla="*/ 2147483647 h 332"/>
                <a:gd name="T24" fmla="*/ 2147483647 w 384"/>
                <a:gd name="T25" fmla="*/ 2147483647 h 332"/>
                <a:gd name="T26" fmla="*/ 2147483647 w 384"/>
                <a:gd name="T27" fmla="*/ 2147483647 h 332"/>
                <a:gd name="T28" fmla="*/ 2147483647 w 384"/>
                <a:gd name="T29" fmla="*/ 2147483647 h 332"/>
                <a:gd name="T30" fmla="*/ 2147483647 w 384"/>
                <a:gd name="T31" fmla="*/ 2147483647 h 332"/>
                <a:gd name="T32" fmla="*/ 2147483647 w 384"/>
                <a:gd name="T33" fmla="*/ 2147483647 h 332"/>
                <a:gd name="T34" fmla="*/ 2147483647 w 384"/>
                <a:gd name="T35" fmla="*/ 2147483647 h 332"/>
                <a:gd name="T36" fmla="*/ 2147483647 w 384"/>
                <a:gd name="T37" fmla="*/ 2147483647 h 332"/>
                <a:gd name="T38" fmla="*/ 2147483647 w 384"/>
                <a:gd name="T39" fmla="*/ 2147483647 h 332"/>
                <a:gd name="T40" fmla="*/ 2147483647 w 384"/>
                <a:gd name="T41" fmla="*/ 2147483647 h 332"/>
                <a:gd name="T42" fmla="*/ 0 w 384"/>
                <a:gd name="T43" fmla="*/ 2147483647 h 332"/>
                <a:gd name="T44" fmla="*/ 2147483647 w 384"/>
                <a:gd name="T45" fmla="*/ 2147483647 h 332"/>
                <a:gd name="T46" fmla="*/ 2147483647 w 384"/>
                <a:gd name="T47" fmla="*/ 2147483647 h 332"/>
                <a:gd name="T48" fmla="*/ 2147483647 w 384"/>
                <a:gd name="T49" fmla="*/ 2147483647 h 332"/>
                <a:gd name="T50" fmla="*/ 2147483647 w 384"/>
                <a:gd name="T51" fmla="*/ 2147483647 h 332"/>
                <a:gd name="T52" fmla="*/ 2147483647 w 384"/>
                <a:gd name="T53" fmla="*/ 2147483647 h 332"/>
                <a:gd name="T54" fmla="*/ 2147483647 w 384"/>
                <a:gd name="T55" fmla="*/ 2147483647 h 332"/>
                <a:gd name="T56" fmla="*/ 2147483647 w 384"/>
                <a:gd name="T57" fmla="*/ 2147483647 h 332"/>
                <a:gd name="T58" fmla="*/ 2147483647 w 384"/>
                <a:gd name="T59" fmla="*/ 2147483647 h 332"/>
                <a:gd name="T60" fmla="*/ 2147483647 w 384"/>
                <a:gd name="T61" fmla="*/ 2147483647 h 332"/>
                <a:gd name="T62" fmla="*/ 2147483647 w 384"/>
                <a:gd name="T63" fmla="*/ 2147483647 h 332"/>
                <a:gd name="T64" fmla="*/ 2147483647 w 384"/>
                <a:gd name="T65" fmla="*/ 2147483647 h 332"/>
                <a:gd name="T66" fmla="*/ 2147483647 w 384"/>
                <a:gd name="T67" fmla="*/ 2147483647 h 332"/>
                <a:gd name="T68" fmla="*/ 2147483647 w 384"/>
                <a:gd name="T69" fmla="*/ 2147483647 h 332"/>
                <a:gd name="T70" fmla="*/ 2147483647 w 384"/>
                <a:gd name="T71" fmla="*/ 2147483647 h 332"/>
                <a:gd name="T72" fmla="*/ 2147483647 w 384"/>
                <a:gd name="T73" fmla="*/ 2147483647 h 332"/>
                <a:gd name="T74" fmla="*/ 2147483647 w 384"/>
                <a:gd name="T75" fmla="*/ 2147483647 h 332"/>
                <a:gd name="T76" fmla="*/ 2147483647 w 384"/>
                <a:gd name="T77" fmla="*/ 2147483647 h 332"/>
                <a:gd name="T78" fmla="*/ 2147483647 w 384"/>
                <a:gd name="T79" fmla="*/ 2147483647 h 332"/>
                <a:gd name="T80" fmla="*/ 2147483647 w 384"/>
                <a:gd name="T81" fmla="*/ 2147483647 h 332"/>
                <a:gd name="T82" fmla="*/ 2147483647 w 384"/>
                <a:gd name="T83" fmla="*/ 2147483647 h 332"/>
                <a:gd name="T84" fmla="*/ 2147483647 w 384"/>
                <a:gd name="T85" fmla="*/ 2147483647 h 332"/>
                <a:gd name="T86" fmla="*/ 2147483647 w 384"/>
                <a:gd name="T87" fmla="*/ 2147483647 h 332"/>
                <a:gd name="T88" fmla="*/ 2147483647 w 384"/>
                <a:gd name="T89" fmla="*/ 2147483647 h 332"/>
                <a:gd name="T90" fmla="*/ 2147483647 w 384"/>
                <a:gd name="T91" fmla="*/ 2147483647 h 332"/>
                <a:gd name="T92" fmla="*/ 2147483647 w 384"/>
                <a:gd name="T93" fmla="*/ 2147483647 h 332"/>
                <a:gd name="T94" fmla="*/ 2147483647 w 384"/>
                <a:gd name="T95" fmla="*/ 2147483647 h 332"/>
                <a:gd name="T96" fmla="*/ 2147483647 w 384"/>
                <a:gd name="T97" fmla="*/ 2147483647 h 332"/>
                <a:gd name="T98" fmla="*/ 2147483647 w 384"/>
                <a:gd name="T99" fmla="*/ 2147483647 h 332"/>
                <a:gd name="T100" fmla="*/ 2147483647 w 384"/>
                <a:gd name="T101" fmla="*/ 2147483647 h 332"/>
                <a:gd name="T102" fmla="*/ 2147483647 w 384"/>
                <a:gd name="T103" fmla="*/ 2147483647 h 332"/>
                <a:gd name="T104" fmla="*/ 2147483647 w 384"/>
                <a:gd name="T105" fmla="*/ 2147483647 h 332"/>
                <a:gd name="T106" fmla="*/ 2147483647 w 384"/>
                <a:gd name="T107" fmla="*/ 2147483647 h 332"/>
                <a:gd name="T108" fmla="*/ 2147483647 w 384"/>
                <a:gd name="T109" fmla="*/ 2147483647 h 332"/>
                <a:gd name="T110" fmla="*/ 2147483647 w 384"/>
                <a:gd name="T111" fmla="*/ 2147483647 h 332"/>
                <a:gd name="T112" fmla="*/ 2147483647 w 384"/>
                <a:gd name="T113" fmla="*/ 2147483647 h 332"/>
                <a:gd name="T114" fmla="*/ 2147483647 w 384"/>
                <a:gd name="T115" fmla="*/ 2147483647 h 332"/>
                <a:gd name="T116" fmla="*/ 2147483647 w 384"/>
                <a:gd name="T117" fmla="*/ 2147483647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4"/>
                <a:gd name="T178" fmla="*/ 0 h 332"/>
                <a:gd name="T179" fmla="*/ 384 w 384"/>
                <a:gd name="T180" fmla="*/ 332 h 3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广西"/>
            <p:cNvSpPr>
              <a:spLocks noChangeArrowheads="1"/>
            </p:cNvSpPr>
            <p:nvPr/>
          </p:nvSpPr>
          <p:spPr bwMode="auto">
            <a:xfrm>
              <a:off x="2559624" y="3035174"/>
              <a:ext cx="730073" cy="555818"/>
            </a:xfrm>
            <a:custGeom>
              <a:avLst/>
              <a:gdLst>
                <a:gd name="T0" fmla="*/ 2147483647 w 502"/>
                <a:gd name="T1" fmla="*/ 2147483647 h 382"/>
                <a:gd name="T2" fmla="*/ 2147483647 w 502"/>
                <a:gd name="T3" fmla="*/ 2147483647 h 382"/>
                <a:gd name="T4" fmla="*/ 2147483647 w 502"/>
                <a:gd name="T5" fmla="*/ 2147483647 h 382"/>
                <a:gd name="T6" fmla="*/ 2147483647 w 502"/>
                <a:gd name="T7" fmla="*/ 2147483647 h 382"/>
                <a:gd name="T8" fmla="*/ 2147483647 w 502"/>
                <a:gd name="T9" fmla="*/ 2147483647 h 382"/>
                <a:gd name="T10" fmla="*/ 2147483647 w 502"/>
                <a:gd name="T11" fmla="*/ 2147483647 h 382"/>
                <a:gd name="T12" fmla="*/ 2147483647 w 502"/>
                <a:gd name="T13" fmla="*/ 2147483647 h 382"/>
                <a:gd name="T14" fmla="*/ 2147483647 w 502"/>
                <a:gd name="T15" fmla="*/ 2147483647 h 382"/>
                <a:gd name="T16" fmla="*/ 2147483647 w 502"/>
                <a:gd name="T17" fmla="*/ 2147483647 h 382"/>
                <a:gd name="T18" fmla="*/ 2147483647 w 502"/>
                <a:gd name="T19" fmla="*/ 2147483647 h 382"/>
                <a:gd name="T20" fmla="*/ 2147483647 w 502"/>
                <a:gd name="T21" fmla="*/ 2147483647 h 382"/>
                <a:gd name="T22" fmla="*/ 2147483647 w 502"/>
                <a:gd name="T23" fmla="*/ 2147483647 h 382"/>
                <a:gd name="T24" fmla="*/ 2147483647 w 502"/>
                <a:gd name="T25" fmla="*/ 2147483647 h 382"/>
                <a:gd name="T26" fmla="*/ 2147483647 w 502"/>
                <a:gd name="T27" fmla="*/ 2147483647 h 382"/>
                <a:gd name="T28" fmla="*/ 2147483647 w 502"/>
                <a:gd name="T29" fmla="*/ 2147483647 h 382"/>
                <a:gd name="T30" fmla="*/ 2147483647 w 502"/>
                <a:gd name="T31" fmla="*/ 2147483647 h 382"/>
                <a:gd name="T32" fmla="*/ 2147483647 w 502"/>
                <a:gd name="T33" fmla="*/ 2147483647 h 382"/>
                <a:gd name="T34" fmla="*/ 2147483647 w 502"/>
                <a:gd name="T35" fmla="*/ 2147483647 h 382"/>
                <a:gd name="T36" fmla="*/ 2147483647 w 502"/>
                <a:gd name="T37" fmla="*/ 2147483647 h 382"/>
                <a:gd name="T38" fmla="*/ 2147483647 w 502"/>
                <a:gd name="T39" fmla="*/ 2147483647 h 382"/>
                <a:gd name="T40" fmla="*/ 2147483647 w 502"/>
                <a:gd name="T41" fmla="*/ 2147483647 h 382"/>
                <a:gd name="T42" fmla="*/ 2147483647 w 502"/>
                <a:gd name="T43" fmla="*/ 2147483647 h 382"/>
                <a:gd name="T44" fmla="*/ 2147483647 w 502"/>
                <a:gd name="T45" fmla="*/ 2147483647 h 382"/>
                <a:gd name="T46" fmla="*/ 2147483647 w 502"/>
                <a:gd name="T47" fmla="*/ 2147483647 h 382"/>
                <a:gd name="T48" fmla="*/ 2147483647 w 502"/>
                <a:gd name="T49" fmla="*/ 2147483647 h 382"/>
                <a:gd name="T50" fmla="*/ 2147483647 w 502"/>
                <a:gd name="T51" fmla="*/ 2147483647 h 382"/>
                <a:gd name="T52" fmla="*/ 2147483647 w 502"/>
                <a:gd name="T53" fmla="*/ 2147483647 h 382"/>
                <a:gd name="T54" fmla="*/ 2147483647 w 502"/>
                <a:gd name="T55" fmla="*/ 2147483647 h 382"/>
                <a:gd name="T56" fmla="*/ 2147483647 w 502"/>
                <a:gd name="T57" fmla="*/ 2147483647 h 382"/>
                <a:gd name="T58" fmla="*/ 2147483647 w 502"/>
                <a:gd name="T59" fmla="*/ 2147483647 h 382"/>
                <a:gd name="T60" fmla="*/ 2147483647 w 502"/>
                <a:gd name="T61" fmla="*/ 2147483647 h 382"/>
                <a:gd name="T62" fmla="*/ 2147483647 w 502"/>
                <a:gd name="T63" fmla="*/ 2147483647 h 382"/>
                <a:gd name="T64" fmla="*/ 2147483647 w 502"/>
                <a:gd name="T65" fmla="*/ 2147483647 h 382"/>
                <a:gd name="T66" fmla="*/ 2147483647 w 502"/>
                <a:gd name="T67" fmla="*/ 2147483647 h 382"/>
                <a:gd name="T68" fmla="*/ 2147483647 w 502"/>
                <a:gd name="T69" fmla="*/ 2147483647 h 382"/>
                <a:gd name="T70" fmla="*/ 2147483647 w 502"/>
                <a:gd name="T71" fmla="*/ 2147483647 h 382"/>
                <a:gd name="T72" fmla="*/ 2147483647 w 502"/>
                <a:gd name="T73" fmla="*/ 2147483647 h 382"/>
                <a:gd name="T74" fmla="*/ 2147483647 w 502"/>
                <a:gd name="T75" fmla="*/ 2147483647 h 382"/>
                <a:gd name="T76" fmla="*/ 2147483647 w 502"/>
                <a:gd name="T77" fmla="*/ 2147483647 h 382"/>
                <a:gd name="T78" fmla="*/ 2147483647 w 502"/>
                <a:gd name="T79" fmla="*/ 2147483647 h 382"/>
                <a:gd name="T80" fmla="*/ 2147483647 w 502"/>
                <a:gd name="T81" fmla="*/ 2147483647 h 382"/>
                <a:gd name="T82" fmla="*/ 2147483647 w 502"/>
                <a:gd name="T83" fmla="*/ 2147483647 h 382"/>
                <a:gd name="T84" fmla="*/ 2147483647 w 502"/>
                <a:gd name="T85" fmla="*/ 2147483647 h 382"/>
                <a:gd name="T86" fmla="*/ 2147483647 w 502"/>
                <a:gd name="T87" fmla="*/ 2147483647 h 382"/>
                <a:gd name="T88" fmla="*/ 2147483647 w 502"/>
                <a:gd name="T89" fmla="*/ 2147483647 h 382"/>
                <a:gd name="T90" fmla="*/ 2147483647 w 502"/>
                <a:gd name="T91" fmla="*/ 2147483647 h 382"/>
                <a:gd name="T92" fmla="*/ 2147483647 w 502"/>
                <a:gd name="T93" fmla="*/ 2147483647 h 382"/>
                <a:gd name="T94" fmla="*/ 2147483647 w 502"/>
                <a:gd name="T95" fmla="*/ 2147483647 h 382"/>
                <a:gd name="T96" fmla="*/ 2147483647 w 502"/>
                <a:gd name="T97" fmla="*/ 2147483647 h 382"/>
                <a:gd name="T98" fmla="*/ 2147483647 w 502"/>
                <a:gd name="T99" fmla="*/ 2147483647 h 382"/>
                <a:gd name="T100" fmla="*/ 2147483647 w 502"/>
                <a:gd name="T101" fmla="*/ 2147483647 h 382"/>
                <a:gd name="T102" fmla="*/ 2147483647 w 502"/>
                <a:gd name="T103" fmla="*/ 2147483647 h 382"/>
                <a:gd name="T104" fmla="*/ 2147483647 w 502"/>
                <a:gd name="T105" fmla="*/ 2147483647 h 382"/>
                <a:gd name="T106" fmla="*/ 2147483647 w 502"/>
                <a:gd name="T107" fmla="*/ 2147483647 h 382"/>
                <a:gd name="T108" fmla="*/ 2147483647 w 502"/>
                <a:gd name="T109" fmla="*/ 2147483647 h 382"/>
                <a:gd name="T110" fmla="*/ 2147483647 w 502"/>
                <a:gd name="T111" fmla="*/ 2147483647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2"/>
                <a:gd name="T169" fmla="*/ 0 h 382"/>
                <a:gd name="T170" fmla="*/ 502 w 502"/>
                <a:gd name="T171" fmla="*/ 382 h 3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重庆"/>
            <p:cNvSpPr>
              <a:spLocks noChangeArrowheads="1"/>
            </p:cNvSpPr>
            <p:nvPr/>
          </p:nvSpPr>
          <p:spPr bwMode="auto">
            <a:xfrm>
              <a:off x="2661427" y="2424067"/>
              <a:ext cx="413029" cy="419046"/>
            </a:xfrm>
            <a:custGeom>
              <a:avLst/>
              <a:gdLst>
                <a:gd name="T0" fmla="*/ 2147483647 w 284"/>
                <a:gd name="T1" fmla="*/ 2147483647 h 288"/>
                <a:gd name="T2" fmla="*/ 2147483647 w 284"/>
                <a:gd name="T3" fmla="*/ 2147483647 h 288"/>
                <a:gd name="T4" fmla="*/ 2147483647 w 284"/>
                <a:gd name="T5" fmla="*/ 2147483647 h 288"/>
                <a:gd name="T6" fmla="*/ 2147483647 w 284"/>
                <a:gd name="T7" fmla="*/ 2147483647 h 288"/>
                <a:gd name="T8" fmla="*/ 2147483647 w 284"/>
                <a:gd name="T9" fmla="*/ 2147483647 h 288"/>
                <a:gd name="T10" fmla="*/ 2147483647 w 284"/>
                <a:gd name="T11" fmla="*/ 2147483647 h 288"/>
                <a:gd name="T12" fmla="*/ 2147483647 w 284"/>
                <a:gd name="T13" fmla="*/ 2147483647 h 288"/>
                <a:gd name="T14" fmla="*/ 2147483647 w 284"/>
                <a:gd name="T15" fmla="*/ 2147483647 h 288"/>
                <a:gd name="T16" fmla="*/ 2147483647 w 284"/>
                <a:gd name="T17" fmla="*/ 2147483647 h 288"/>
                <a:gd name="T18" fmla="*/ 2147483647 w 284"/>
                <a:gd name="T19" fmla="*/ 2147483647 h 288"/>
                <a:gd name="T20" fmla="*/ 2147483647 w 284"/>
                <a:gd name="T21" fmla="*/ 2147483647 h 288"/>
                <a:gd name="T22" fmla="*/ 2147483647 w 284"/>
                <a:gd name="T23" fmla="*/ 2147483647 h 288"/>
                <a:gd name="T24" fmla="*/ 2147483647 w 284"/>
                <a:gd name="T25" fmla="*/ 2147483647 h 288"/>
                <a:gd name="T26" fmla="*/ 2147483647 w 284"/>
                <a:gd name="T27" fmla="*/ 2147483647 h 288"/>
                <a:gd name="T28" fmla="*/ 2147483647 w 284"/>
                <a:gd name="T29" fmla="*/ 2147483647 h 288"/>
                <a:gd name="T30" fmla="*/ 2147483647 w 284"/>
                <a:gd name="T31" fmla="*/ 2147483647 h 288"/>
                <a:gd name="T32" fmla="*/ 2147483647 w 284"/>
                <a:gd name="T33" fmla="*/ 2147483647 h 288"/>
                <a:gd name="T34" fmla="*/ 2147483647 w 284"/>
                <a:gd name="T35" fmla="*/ 2147483647 h 288"/>
                <a:gd name="T36" fmla="*/ 2147483647 w 284"/>
                <a:gd name="T37" fmla="*/ 2147483647 h 288"/>
                <a:gd name="T38" fmla="*/ 2147483647 w 284"/>
                <a:gd name="T39" fmla="*/ 2147483647 h 288"/>
                <a:gd name="T40" fmla="*/ 2147483647 w 284"/>
                <a:gd name="T41" fmla="*/ 2147483647 h 288"/>
                <a:gd name="T42" fmla="*/ 2147483647 w 284"/>
                <a:gd name="T43" fmla="*/ 2147483647 h 288"/>
                <a:gd name="T44" fmla="*/ 2147483647 w 284"/>
                <a:gd name="T45" fmla="*/ 2147483647 h 288"/>
                <a:gd name="T46" fmla="*/ 2147483647 w 284"/>
                <a:gd name="T47" fmla="*/ 2147483647 h 288"/>
                <a:gd name="T48" fmla="*/ 2147483647 w 284"/>
                <a:gd name="T49" fmla="*/ 2147483647 h 288"/>
                <a:gd name="T50" fmla="*/ 2147483647 w 284"/>
                <a:gd name="T51" fmla="*/ 2147483647 h 288"/>
                <a:gd name="T52" fmla="*/ 2147483647 w 284"/>
                <a:gd name="T53" fmla="*/ 2147483647 h 288"/>
                <a:gd name="T54" fmla="*/ 2147483647 w 284"/>
                <a:gd name="T55" fmla="*/ 2147483647 h 288"/>
                <a:gd name="T56" fmla="*/ 2147483647 w 284"/>
                <a:gd name="T57" fmla="*/ 2147483647 h 288"/>
                <a:gd name="T58" fmla="*/ 2147483647 w 284"/>
                <a:gd name="T59" fmla="*/ 2147483647 h 288"/>
                <a:gd name="T60" fmla="*/ 2147483647 w 284"/>
                <a:gd name="T61" fmla="*/ 2147483647 h 288"/>
                <a:gd name="T62" fmla="*/ 2147483647 w 284"/>
                <a:gd name="T63" fmla="*/ 2147483647 h 288"/>
                <a:gd name="T64" fmla="*/ 2147483647 w 284"/>
                <a:gd name="T65" fmla="*/ 2147483647 h 288"/>
                <a:gd name="T66" fmla="*/ 2147483647 w 284"/>
                <a:gd name="T67" fmla="*/ 2147483647 h 288"/>
                <a:gd name="T68" fmla="*/ 2147483647 w 284"/>
                <a:gd name="T69" fmla="*/ 2147483647 h 288"/>
                <a:gd name="T70" fmla="*/ 2147483647 w 284"/>
                <a:gd name="T71" fmla="*/ 2147483647 h 288"/>
                <a:gd name="T72" fmla="*/ 2147483647 w 284"/>
                <a:gd name="T73" fmla="*/ 2147483647 h 288"/>
                <a:gd name="T74" fmla="*/ 2147483647 w 284"/>
                <a:gd name="T75" fmla="*/ 2147483647 h 288"/>
                <a:gd name="T76" fmla="*/ 2147483647 w 284"/>
                <a:gd name="T77" fmla="*/ 2147483647 h 288"/>
                <a:gd name="T78" fmla="*/ 2147483647 w 284"/>
                <a:gd name="T79" fmla="*/ 2147483647 h 288"/>
                <a:gd name="T80" fmla="*/ 2147483647 w 284"/>
                <a:gd name="T81" fmla="*/ 2147483647 h 288"/>
                <a:gd name="T82" fmla="*/ 2147483647 w 284"/>
                <a:gd name="T83" fmla="*/ 2147483647 h 288"/>
                <a:gd name="T84" fmla="*/ 2147483647 w 284"/>
                <a:gd name="T85" fmla="*/ 2147483647 h 288"/>
                <a:gd name="T86" fmla="*/ 2147483647 w 284"/>
                <a:gd name="T87" fmla="*/ 2147483647 h 288"/>
                <a:gd name="T88" fmla="*/ 2147483647 w 284"/>
                <a:gd name="T89" fmla="*/ 2147483647 h 288"/>
                <a:gd name="T90" fmla="*/ 2147483647 w 284"/>
                <a:gd name="T91" fmla="*/ 2147483647 h 288"/>
                <a:gd name="T92" fmla="*/ 2147483647 w 284"/>
                <a:gd name="T93" fmla="*/ 2147483647 h 288"/>
                <a:gd name="T94" fmla="*/ 2147483647 w 284"/>
                <a:gd name="T95" fmla="*/ 2147483647 h 288"/>
                <a:gd name="T96" fmla="*/ 2147483647 w 284"/>
                <a:gd name="T97" fmla="*/ 2147483647 h 288"/>
                <a:gd name="T98" fmla="*/ 2147483647 w 284"/>
                <a:gd name="T99" fmla="*/ 2147483647 h 288"/>
                <a:gd name="T100" fmla="*/ 2147483647 w 284"/>
                <a:gd name="T101" fmla="*/ 2147483647 h 288"/>
                <a:gd name="T102" fmla="*/ 2147483647 w 284"/>
                <a:gd name="T103" fmla="*/ 2147483647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4"/>
                <a:gd name="T157" fmla="*/ 0 h 288"/>
                <a:gd name="T158" fmla="*/ 284 w 284"/>
                <a:gd name="T159" fmla="*/ 288 h 2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陕西"/>
            <p:cNvSpPr>
              <a:spLocks noChangeArrowheads="1"/>
            </p:cNvSpPr>
            <p:nvPr/>
          </p:nvSpPr>
          <p:spPr bwMode="auto">
            <a:xfrm>
              <a:off x="2661426" y="1609254"/>
              <a:ext cx="471203" cy="841003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2147483647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"/>
                <a:gd name="T154" fmla="*/ 0 h 578"/>
                <a:gd name="T155" fmla="*/ 324 w 324"/>
                <a:gd name="T156" fmla="*/ 578 h 5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山西"/>
            <p:cNvSpPr>
              <a:spLocks noChangeArrowheads="1"/>
            </p:cNvSpPr>
            <p:nvPr/>
          </p:nvSpPr>
          <p:spPr bwMode="auto">
            <a:xfrm>
              <a:off x="3068641" y="1452112"/>
              <a:ext cx="314137" cy="689680"/>
            </a:xfrm>
            <a:custGeom>
              <a:avLst/>
              <a:gdLst>
                <a:gd name="T0" fmla="*/ 2147483647 w 216"/>
                <a:gd name="T1" fmla="*/ 2147483647 h 474"/>
                <a:gd name="T2" fmla="*/ 2147483647 w 216"/>
                <a:gd name="T3" fmla="*/ 2147483647 h 474"/>
                <a:gd name="T4" fmla="*/ 2147483647 w 216"/>
                <a:gd name="T5" fmla="*/ 2147483647 h 474"/>
                <a:gd name="T6" fmla="*/ 2147483647 w 216"/>
                <a:gd name="T7" fmla="*/ 2147483647 h 474"/>
                <a:gd name="T8" fmla="*/ 2147483647 w 216"/>
                <a:gd name="T9" fmla="*/ 2147483647 h 474"/>
                <a:gd name="T10" fmla="*/ 2147483647 w 216"/>
                <a:gd name="T11" fmla="*/ 2147483647 h 474"/>
                <a:gd name="T12" fmla="*/ 2147483647 w 216"/>
                <a:gd name="T13" fmla="*/ 2147483647 h 474"/>
                <a:gd name="T14" fmla="*/ 2147483647 w 216"/>
                <a:gd name="T15" fmla="*/ 2147483647 h 474"/>
                <a:gd name="T16" fmla="*/ 2147483647 w 216"/>
                <a:gd name="T17" fmla="*/ 2147483647 h 474"/>
                <a:gd name="T18" fmla="*/ 2147483647 w 216"/>
                <a:gd name="T19" fmla="*/ 2147483647 h 474"/>
                <a:gd name="T20" fmla="*/ 2147483647 w 216"/>
                <a:gd name="T21" fmla="*/ 2147483647 h 474"/>
                <a:gd name="T22" fmla="*/ 2147483647 w 216"/>
                <a:gd name="T23" fmla="*/ 2147483647 h 474"/>
                <a:gd name="T24" fmla="*/ 2147483647 w 216"/>
                <a:gd name="T25" fmla="*/ 2147483647 h 474"/>
                <a:gd name="T26" fmla="*/ 2147483647 w 216"/>
                <a:gd name="T27" fmla="*/ 2147483647 h 474"/>
                <a:gd name="T28" fmla="*/ 2147483647 w 216"/>
                <a:gd name="T29" fmla="*/ 2147483647 h 474"/>
                <a:gd name="T30" fmla="*/ 2147483647 w 216"/>
                <a:gd name="T31" fmla="*/ 2147483647 h 474"/>
                <a:gd name="T32" fmla="*/ 2147483647 w 216"/>
                <a:gd name="T33" fmla="*/ 2147483647 h 474"/>
                <a:gd name="T34" fmla="*/ 2147483647 w 216"/>
                <a:gd name="T35" fmla="*/ 2147483647 h 474"/>
                <a:gd name="T36" fmla="*/ 2147483647 w 216"/>
                <a:gd name="T37" fmla="*/ 2147483647 h 474"/>
                <a:gd name="T38" fmla="*/ 2147483647 w 216"/>
                <a:gd name="T39" fmla="*/ 2147483647 h 474"/>
                <a:gd name="T40" fmla="*/ 2147483647 w 216"/>
                <a:gd name="T41" fmla="*/ 2147483647 h 474"/>
                <a:gd name="T42" fmla="*/ 2147483647 w 216"/>
                <a:gd name="T43" fmla="*/ 2147483647 h 474"/>
                <a:gd name="T44" fmla="*/ 2147483647 w 216"/>
                <a:gd name="T45" fmla="*/ 2147483647 h 474"/>
                <a:gd name="T46" fmla="*/ 2147483647 w 216"/>
                <a:gd name="T47" fmla="*/ 2147483647 h 474"/>
                <a:gd name="T48" fmla="*/ 2147483647 w 216"/>
                <a:gd name="T49" fmla="*/ 2147483647 h 474"/>
                <a:gd name="T50" fmla="*/ 2147483647 w 216"/>
                <a:gd name="T51" fmla="*/ 2147483647 h 474"/>
                <a:gd name="T52" fmla="*/ 2147483647 w 216"/>
                <a:gd name="T53" fmla="*/ 2147483647 h 474"/>
                <a:gd name="T54" fmla="*/ 2147483647 w 216"/>
                <a:gd name="T55" fmla="*/ 2147483647 h 474"/>
                <a:gd name="T56" fmla="*/ 2147483647 w 216"/>
                <a:gd name="T57" fmla="*/ 2147483647 h 474"/>
                <a:gd name="T58" fmla="*/ 2147483647 w 216"/>
                <a:gd name="T59" fmla="*/ 2147483647 h 474"/>
                <a:gd name="T60" fmla="*/ 2147483647 w 216"/>
                <a:gd name="T61" fmla="*/ 2147483647 h 474"/>
                <a:gd name="T62" fmla="*/ 2147483647 w 216"/>
                <a:gd name="T63" fmla="*/ 2147483647 h 474"/>
                <a:gd name="T64" fmla="*/ 2147483647 w 216"/>
                <a:gd name="T65" fmla="*/ 2147483647 h 474"/>
                <a:gd name="T66" fmla="*/ 2147483647 w 216"/>
                <a:gd name="T67" fmla="*/ 2147483647 h 474"/>
                <a:gd name="T68" fmla="*/ 2147483647 w 216"/>
                <a:gd name="T69" fmla="*/ 2147483647 h 474"/>
                <a:gd name="T70" fmla="*/ 2147483647 w 216"/>
                <a:gd name="T71" fmla="*/ 2147483647 h 474"/>
                <a:gd name="T72" fmla="*/ 2147483647 w 216"/>
                <a:gd name="T73" fmla="*/ 2147483647 h 474"/>
                <a:gd name="T74" fmla="*/ 2147483647 w 216"/>
                <a:gd name="T75" fmla="*/ 2147483647 h 474"/>
                <a:gd name="T76" fmla="*/ 2147483647 w 216"/>
                <a:gd name="T77" fmla="*/ 2147483647 h 474"/>
                <a:gd name="T78" fmla="*/ 2147483647 w 216"/>
                <a:gd name="T79" fmla="*/ 2147483647 h 474"/>
                <a:gd name="T80" fmla="*/ 2147483647 w 216"/>
                <a:gd name="T81" fmla="*/ 2147483647 h 474"/>
                <a:gd name="T82" fmla="*/ 2147483647 w 216"/>
                <a:gd name="T83" fmla="*/ 2147483647 h 474"/>
                <a:gd name="T84" fmla="*/ 2147483647 w 216"/>
                <a:gd name="T85" fmla="*/ 2147483647 h 474"/>
                <a:gd name="T86" fmla="*/ 2147483647 w 216"/>
                <a:gd name="T87" fmla="*/ 2147483647 h 474"/>
                <a:gd name="T88" fmla="*/ 2147483647 w 216"/>
                <a:gd name="T89" fmla="*/ 2147483647 h 474"/>
                <a:gd name="T90" fmla="*/ 2147483647 w 216"/>
                <a:gd name="T91" fmla="*/ 2147483647 h 474"/>
                <a:gd name="T92" fmla="*/ 2147483647 w 216"/>
                <a:gd name="T93" fmla="*/ 2147483647 h 474"/>
                <a:gd name="T94" fmla="*/ 2147483647 w 216"/>
                <a:gd name="T95" fmla="*/ 2147483647 h 474"/>
                <a:gd name="T96" fmla="*/ 2147483647 w 216"/>
                <a:gd name="T97" fmla="*/ 2147483647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6"/>
                <a:gd name="T148" fmla="*/ 0 h 474"/>
                <a:gd name="T149" fmla="*/ 216 w 216"/>
                <a:gd name="T150" fmla="*/ 474 h 4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湖南"/>
            <p:cNvSpPr>
              <a:spLocks noChangeArrowheads="1"/>
            </p:cNvSpPr>
            <p:nvPr/>
          </p:nvSpPr>
          <p:spPr bwMode="auto">
            <a:xfrm>
              <a:off x="2987196" y="2627768"/>
              <a:ext cx="500290" cy="582008"/>
            </a:xfrm>
            <a:custGeom>
              <a:avLst/>
              <a:gdLst>
                <a:gd name="T0" fmla="*/ 2147483647 w 344"/>
                <a:gd name="T1" fmla="*/ 2147483647 h 400"/>
                <a:gd name="T2" fmla="*/ 2147483647 w 344"/>
                <a:gd name="T3" fmla="*/ 2147483647 h 400"/>
                <a:gd name="T4" fmla="*/ 2147483647 w 344"/>
                <a:gd name="T5" fmla="*/ 2147483647 h 400"/>
                <a:gd name="T6" fmla="*/ 2147483647 w 344"/>
                <a:gd name="T7" fmla="*/ 2147483647 h 400"/>
                <a:gd name="T8" fmla="*/ 2147483647 w 344"/>
                <a:gd name="T9" fmla="*/ 2147483647 h 400"/>
                <a:gd name="T10" fmla="*/ 2147483647 w 344"/>
                <a:gd name="T11" fmla="*/ 2147483647 h 400"/>
                <a:gd name="T12" fmla="*/ 2147483647 w 344"/>
                <a:gd name="T13" fmla="*/ 2147483647 h 400"/>
                <a:gd name="T14" fmla="*/ 2147483647 w 344"/>
                <a:gd name="T15" fmla="*/ 2147483647 h 400"/>
                <a:gd name="T16" fmla="*/ 2147483647 w 344"/>
                <a:gd name="T17" fmla="*/ 2147483647 h 400"/>
                <a:gd name="T18" fmla="*/ 2147483647 w 344"/>
                <a:gd name="T19" fmla="*/ 2147483647 h 400"/>
                <a:gd name="T20" fmla="*/ 2147483647 w 344"/>
                <a:gd name="T21" fmla="*/ 0 h 400"/>
                <a:gd name="T22" fmla="*/ 2147483647 w 344"/>
                <a:gd name="T23" fmla="*/ 2147483647 h 400"/>
                <a:gd name="T24" fmla="*/ 2147483647 w 344"/>
                <a:gd name="T25" fmla="*/ 2147483647 h 400"/>
                <a:gd name="T26" fmla="*/ 2147483647 w 344"/>
                <a:gd name="T27" fmla="*/ 2147483647 h 400"/>
                <a:gd name="T28" fmla="*/ 2147483647 w 344"/>
                <a:gd name="T29" fmla="*/ 2147483647 h 400"/>
                <a:gd name="T30" fmla="*/ 2147483647 w 344"/>
                <a:gd name="T31" fmla="*/ 2147483647 h 400"/>
                <a:gd name="T32" fmla="*/ 2147483647 w 344"/>
                <a:gd name="T33" fmla="*/ 2147483647 h 400"/>
                <a:gd name="T34" fmla="*/ 2147483647 w 344"/>
                <a:gd name="T35" fmla="*/ 2147483647 h 400"/>
                <a:gd name="T36" fmla="*/ 2147483647 w 344"/>
                <a:gd name="T37" fmla="*/ 2147483647 h 400"/>
                <a:gd name="T38" fmla="*/ 2147483647 w 344"/>
                <a:gd name="T39" fmla="*/ 2147483647 h 400"/>
                <a:gd name="T40" fmla="*/ 2147483647 w 344"/>
                <a:gd name="T41" fmla="*/ 2147483647 h 400"/>
                <a:gd name="T42" fmla="*/ 2147483647 w 344"/>
                <a:gd name="T43" fmla="*/ 2147483647 h 400"/>
                <a:gd name="T44" fmla="*/ 2147483647 w 344"/>
                <a:gd name="T45" fmla="*/ 2147483647 h 400"/>
                <a:gd name="T46" fmla="*/ 2147483647 w 344"/>
                <a:gd name="T47" fmla="*/ 2147483647 h 400"/>
                <a:gd name="T48" fmla="*/ 2147483647 w 344"/>
                <a:gd name="T49" fmla="*/ 2147483647 h 400"/>
                <a:gd name="T50" fmla="*/ 2147483647 w 344"/>
                <a:gd name="T51" fmla="*/ 2147483647 h 400"/>
                <a:gd name="T52" fmla="*/ 2147483647 w 344"/>
                <a:gd name="T53" fmla="*/ 2147483647 h 400"/>
                <a:gd name="T54" fmla="*/ 2147483647 w 344"/>
                <a:gd name="T55" fmla="*/ 2147483647 h 400"/>
                <a:gd name="T56" fmla="*/ 2147483647 w 344"/>
                <a:gd name="T57" fmla="*/ 2147483647 h 400"/>
                <a:gd name="T58" fmla="*/ 2147483647 w 344"/>
                <a:gd name="T59" fmla="*/ 2147483647 h 400"/>
                <a:gd name="T60" fmla="*/ 2147483647 w 344"/>
                <a:gd name="T61" fmla="*/ 2147483647 h 400"/>
                <a:gd name="T62" fmla="*/ 2147483647 w 344"/>
                <a:gd name="T63" fmla="*/ 2147483647 h 400"/>
                <a:gd name="T64" fmla="*/ 2147483647 w 344"/>
                <a:gd name="T65" fmla="*/ 2147483647 h 400"/>
                <a:gd name="T66" fmla="*/ 2147483647 w 344"/>
                <a:gd name="T67" fmla="*/ 2147483647 h 400"/>
                <a:gd name="T68" fmla="*/ 2147483647 w 344"/>
                <a:gd name="T69" fmla="*/ 2147483647 h 400"/>
                <a:gd name="T70" fmla="*/ 2147483647 w 344"/>
                <a:gd name="T71" fmla="*/ 2147483647 h 400"/>
                <a:gd name="T72" fmla="*/ 2147483647 w 344"/>
                <a:gd name="T73" fmla="*/ 2147483647 h 400"/>
                <a:gd name="T74" fmla="*/ 2147483647 w 344"/>
                <a:gd name="T75" fmla="*/ 2147483647 h 400"/>
                <a:gd name="T76" fmla="*/ 2147483647 w 344"/>
                <a:gd name="T77" fmla="*/ 2147483647 h 400"/>
                <a:gd name="T78" fmla="*/ 2147483647 w 344"/>
                <a:gd name="T79" fmla="*/ 2147483647 h 400"/>
                <a:gd name="T80" fmla="*/ 2147483647 w 344"/>
                <a:gd name="T81" fmla="*/ 2147483647 h 400"/>
                <a:gd name="T82" fmla="*/ 2147483647 w 344"/>
                <a:gd name="T83" fmla="*/ 2147483647 h 400"/>
                <a:gd name="T84" fmla="*/ 2147483647 w 344"/>
                <a:gd name="T85" fmla="*/ 2147483647 h 400"/>
                <a:gd name="T86" fmla="*/ 2147483647 w 344"/>
                <a:gd name="T87" fmla="*/ 2147483647 h 400"/>
                <a:gd name="T88" fmla="*/ 2147483647 w 344"/>
                <a:gd name="T89" fmla="*/ 2147483647 h 400"/>
                <a:gd name="T90" fmla="*/ 2147483647 w 344"/>
                <a:gd name="T91" fmla="*/ 2147483647 h 400"/>
                <a:gd name="T92" fmla="*/ 2147483647 w 344"/>
                <a:gd name="T93" fmla="*/ 2147483647 h 400"/>
                <a:gd name="T94" fmla="*/ 2147483647 w 344"/>
                <a:gd name="T95" fmla="*/ 2147483647 h 400"/>
                <a:gd name="T96" fmla="*/ 2147483647 w 344"/>
                <a:gd name="T97" fmla="*/ 2147483647 h 400"/>
                <a:gd name="T98" fmla="*/ 2147483647 w 344"/>
                <a:gd name="T99" fmla="*/ 2147483647 h 400"/>
                <a:gd name="T100" fmla="*/ 2147483647 w 344"/>
                <a:gd name="T101" fmla="*/ 2147483647 h 400"/>
                <a:gd name="T102" fmla="*/ 2147483647 w 344"/>
                <a:gd name="T103" fmla="*/ 2147483647 h 400"/>
                <a:gd name="T104" fmla="*/ 2147483647 w 344"/>
                <a:gd name="T105" fmla="*/ 2147483647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400"/>
                <a:gd name="T161" fmla="*/ 344 w 344"/>
                <a:gd name="T162" fmla="*/ 400 h 4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湖北"/>
            <p:cNvSpPr>
              <a:spLocks noChangeArrowheads="1"/>
            </p:cNvSpPr>
            <p:nvPr/>
          </p:nvSpPr>
          <p:spPr bwMode="auto">
            <a:xfrm>
              <a:off x="2929024" y="2293113"/>
              <a:ext cx="709713" cy="445238"/>
            </a:xfrm>
            <a:custGeom>
              <a:avLst/>
              <a:gdLst>
                <a:gd name="T0" fmla="*/ 2147483647 w 488"/>
                <a:gd name="T1" fmla="*/ 2147483647 h 306"/>
                <a:gd name="T2" fmla="*/ 2147483647 w 488"/>
                <a:gd name="T3" fmla="*/ 2147483647 h 306"/>
                <a:gd name="T4" fmla="*/ 2147483647 w 488"/>
                <a:gd name="T5" fmla="*/ 2147483647 h 306"/>
                <a:gd name="T6" fmla="*/ 2147483647 w 488"/>
                <a:gd name="T7" fmla="*/ 2147483647 h 306"/>
                <a:gd name="T8" fmla="*/ 2147483647 w 488"/>
                <a:gd name="T9" fmla="*/ 2147483647 h 306"/>
                <a:gd name="T10" fmla="*/ 2147483647 w 488"/>
                <a:gd name="T11" fmla="*/ 2147483647 h 306"/>
                <a:gd name="T12" fmla="*/ 2147483647 w 488"/>
                <a:gd name="T13" fmla="*/ 2147483647 h 306"/>
                <a:gd name="T14" fmla="*/ 2147483647 w 488"/>
                <a:gd name="T15" fmla="*/ 2147483647 h 306"/>
                <a:gd name="T16" fmla="*/ 2147483647 w 488"/>
                <a:gd name="T17" fmla="*/ 2147483647 h 306"/>
                <a:gd name="T18" fmla="*/ 2147483647 w 488"/>
                <a:gd name="T19" fmla="*/ 2147483647 h 306"/>
                <a:gd name="T20" fmla="*/ 2147483647 w 488"/>
                <a:gd name="T21" fmla="*/ 2147483647 h 306"/>
                <a:gd name="T22" fmla="*/ 2147483647 w 488"/>
                <a:gd name="T23" fmla="*/ 2147483647 h 306"/>
                <a:gd name="T24" fmla="*/ 2147483647 w 488"/>
                <a:gd name="T25" fmla="*/ 2147483647 h 306"/>
                <a:gd name="T26" fmla="*/ 2147483647 w 488"/>
                <a:gd name="T27" fmla="*/ 2147483647 h 306"/>
                <a:gd name="T28" fmla="*/ 2147483647 w 488"/>
                <a:gd name="T29" fmla="*/ 2147483647 h 306"/>
                <a:gd name="T30" fmla="*/ 2147483647 w 488"/>
                <a:gd name="T31" fmla="*/ 2147483647 h 306"/>
                <a:gd name="T32" fmla="*/ 2147483647 w 488"/>
                <a:gd name="T33" fmla="*/ 2147483647 h 306"/>
                <a:gd name="T34" fmla="*/ 2147483647 w 488"/>
                <a:gd name="T35" fmla="*/ 2147483647 h 306"/>
                <a:gd name="T36" fmla="*/ 2147483647 w 488"/>
                <a:gd name="T37" fmla="*/ 2147483647 h 306"/>
                <a:gd name="T38" fmla="*/ 2147483647 w 488"/>
                <a:gd name="T39" fmla="*/ 2147483647 h 306"/>
                <a:gd name="T40" fmla="*/ 2147483647 w 488"/>
                <a:gd name="T41" fmla="*/ 2147483647 h 306"/>
                <a:gd name="T42" fmla="*/ 2147483647 w 488"/>
                <a:gd name="T43" fmla="*/ 2147483647 h 306"/>
                <a:gd name="T44" fmla="*/ 2147483647 w 488"/>
                <a:gd name="T45" fmla="*/ 2147483647 h 306"/>
                <a:gd name="T46" fmla="*/ 2147483647 w 488"/>
                <a:gd name="T47" fmla="*/ 2147483647 h 306"/>
                <a:gd name="T48" fmla="*/ 2147483647 w 488"/>
                <a:gd name="T49" fmla="*/ 2147483647 h 306"/>
                <a:gd name="T50" fmla="*/ 2147483647 w 488"/>
                <a:gd name="T51" fmla="*/ 2147483647 h 306"/>
                <a:gd name="T52" fmla="*/ 2147483647 w 488"/>
                <a:gd name="T53" fmla="*/ 2147483647 h 306"/>
                <a:gd name="T54" fmla="*/ 2147483647 w 488"/>
                <a:gd name="T55" fmla="*/ 2147483647 h 306"/>
                <a:gd name="T56" fmla="*/ 2147483647 w 488"/>
                <a:gd name="T57" fmla="*/ 2147483647 h 306"/>
                <a:gd name="T58" fmla="*/ 2147483647 w 488"/>
                <a:gd name="T59" fmla="*/ 2147483647 h 306"/>
                <a:gd name="T60" fmla="*/ 2147483647 w 488"/>
                <a:gd name="T61" fmla="*/ 2147483647 h 306"/>
                <a:gd name="T62" fmla="*/ 2147483647 w 488"/>
                <a:gd name="T63" fmla="*/ 2147483647 h 306"/>
                <a:gd name="T64" fmla="*/ 2147483647 w 488"/>
                <a:gd name="T65" fmla="*/ 2147483647 h 306"/>
                <a:gd name="T66" fmla="*/ 2147483647 w 488"/>
                <a:gd name="T67" fmla="*/ 2147483647 h 306"/>
                <a:gd name="T68" fmla="*/ 2147483647 w 488"/>
                <a:gd name="T69" fmla="*/ 2147483647 h 306"/>
                <a:gd name="T70" fmla="*/ 2147483647 w 488"/>
                <a:gd name="T71" fmla="*/ 2147483647 h 306"/>
                <a:gd name="T72" fmla="*/ 2147483647 w 488"/>
                <a:gd name="T73" fmla="*/ 2147483647 h 306"/>
                <a:gd name="T74" fmla="*/ 2147483647 w 488"/>
                <a:gd name="T75" fmla="*/ 2147483647 h 306"/>
                <a:gd name="T76" fmla="*/ 2147483647 w 488"/>
                <a:gd name="T77" fmla="*/ 2147483647 h 306"/>
                <a:gd name="T78" fmla="*/ 2147483647 w 488"/>
                <a:gd name="T79" fmla="*/ 2147483647 h 306"/>
                <a:gd name="T80" fmla="*/ 2147483647 w 488"/>
                <a:gd name="T81" fmla="*/ 2147483647 h 306"/>
                <a:gd name="T82" fmla="*/ 2147483647 w 488"/>
                <a:gd name="T83" fmla="*/ 2147483647 h 306"/>
                <a:gd name="T84" fmla="*/ 2147483647 w 488"/>
                <a:gd name="T85" fmla="*/ 2147483647 h 306"/>
                <a:gd name="T86" fmla="*/ 2147483647 w 488"/>
                <a:gd name="T87" fmla="*/ 2147483647 h 306"/>
                <a:gd name="T88" fmla="*/ 2147483647 w 488"/>
                <a:gd name="T89" fmla="*/ 2147483647 h 306"/>
                <a:gd name="T90" fmla="*/ 2147483647 w 488"/>
                <a:gd name="T91" fmla="*/ 2147483647 h 306"/>
                <a:gd name="T92" fmla="*/ 2147483647 w 488"/>
                <a:gd name="T93" fmla="*/ 2147483647 h 306"/>
                <a:gd name="T94" fmla="*/ 2147483647 w 488"/>
                <a:gd name="T95" fmla="*/ 2147483647 h 306"/>
                <a:gd name="T96" fmla="*/ 2147483647 w 488"/>
                <a:gd name="T97" fmla="*/ 2147483647 h 306"/>
                <a:gd name="T98" fmla="*/ 2147483647 w 488"/>
                <a:gd name="T99" fmla="*/ 2147483647 h 306"/>
                <a:gd name="T100" fmla="*/ 2147483647 w 488"/>
                <a:gd name="T101" fmla="*/ 2147483647 h 306"/>
                <a:gd name="T102" fmla="*/ 2147483647 w 488"/>
                <a:gd name="T103" fmla="*/ 2147483647 h 306"/>
                <a:gd name="T104" fmla="*/ 2147483647 w 488"/>
                <a:gd name="T105" fmla="*/ 2147483647 h 306"/>
                <a:gd name="T106" fmla="*/ 2147483647 w 488"/>
                <a:gd name="T107" fmla="*/ 2147483647 h 306"/>
                <a:gd name="T108" fmla="*/ 2147483647 w 488"/>
                <a:gd name="T109" fmla="*/ 2147483647 h 306"/>
                <a:gd name="T110" fmla="*/ 2147483647 w 488"/>
                <a:gd name="T111" fmla="*/ 2147483647 h 306"/>
                <a:gd name="T112" fmla="*/ 2147483647 w 488"/>
                <a:gd name="T113" fmla="*/ 2147483647 h 306"/>
                <a:gd name="T114" fmla="*/ 2147483647 w 488"/>
                <a:gd name="T115" fmla="*/ 2147483647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8"/>
                <a:gd name="T175" fmla="*/ 0 h 306"/>
                <a:gd name="T176" fmla="*/ 488 w 488"/>
                <a:gd name="T177" fmla="*/ 306 h 3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广东"/>
            <p:cNvSpPr>
              <a:spLocks noChangeArrowheads="1"/>
            </p:cNvSpPr>
            <p:nvPr/>
          </p:nvSpPr>
          <p:spPr bwMode="auto">
            <a:xfrm>
              <a:off x="3086091" y="3110835"/>
              <a:ext cx="738800" cy="584919"/>
            </a:xfrm>
            <a:custGeom>
              <a:avLst/>
              <a:gdLst>
                <a:gd name="T0" fmla="*/ 2147483647 w 508"/>
                <a:gd name="T1" fmla="*/ 2147483647 h 402"/>
                <a:gd name="T2" fmla="*/ 2147483647 w 508"/>
                <a:gd name="T3" fmla="*/ 2147483647 h 402"/>
                <a:gd name="T4" fmla="*/ 2147483647 w 508"/>
                <a:gd name="T5" fmla="*/ 2147483647 h 402"/>
                <a:gd name="T6" fmla="*/ 2147483647 w 508"/>
                <a:gd name="T7" fmla="*/ 2147483647 h 402"/>
                <a:gd name="T8" fmla="*/ 2147483647 w 508"/>
                <a:gd name="T9" fmla="*/ 2147483647 h 402"/>
                <a:gd name="T10" fmla="*/ 2147483647 w 508"/>
                <a:gd name="T11" fmla="*/ 2147483647 h 402"/>
                <a:gd name="T12" fmla="*/ 2147483647 w 508"/>
                <a:gd name="T13" fmla="*/ 2147483647 h 402"/>
                <a:gd name="T14" fmla="*/ 2147483647 w 508"/>
                <a:gd name="T15" fmla="*/ 2147483647 h 402"/>
                <a:gd name="T16" fmla="*/ 2147483647 w 508"/>
                <a:gd name="T17" fmla="*/ 2147483647 h 402"/>
                <a:gd name="T18" fmla="*/ 2147483647 w 508"/>
                <a:gd name="T19" fmla="*/ 2147483647 h 402"/>
                <a:gd name="T20" fmla="*/ 2147483647 w 508"/>
                <a:gd name="T21" fmla="*/ 2147483647 h 402"/>
                <a:gd name="T22" fmla="*/ 2147483647 w 508"/>
                <a:gd name="T23" fmla="*/ 2147483647 h 402"/>
                <a:gd name="T24" fmla="*/ 2147483647 w 508"/>
                <a:gd name="T25" fmla="*/ 2147483647 h 402"/>
                <a:gd name="T26" fmla="*/ 2147483647 w 508"/>
                <a:gd name="T27" fmla="*/ 2147483647 h 402"/>
                <a:gd name="T28" fmla="*/ 2147483647 w 508"/>
                <a:gd name="T29" fmla="*/ 2147483647 h 402"/>
                <a:gd name="T30" fmla="*/ 2147483647 w 508"/>
                <a:gd name="T31" fmla="*/ 2147483647 h 402"/>
                <a:gd name="T32" fmla="*/ 2147483647 w 508"/>
                <a:gd name="T33" fmla="*/ 2147483647 h 402"/>
                <a:gd name="T34" fmla="*/ 2147483647 w 508"/>
                <a:gd name="T35" fmla="*/ 2147483647 h 402"/>
                <a:gd name="T36" fmla="*/ 2147483647 w 508"/>
                <a:gd name="T37" fmla="*/ 2147483647 h 402"/>
                <a:gd name="T38" fmla="*/ 2147483647 w 508"/>
                <a:gd name="T39" fmla="*/ 2147483647 h 402"/>
                <a:gd name="T40" fmla="*/ 2147483647 w 508"/>
                <a:gd name="T41" fmla="*/ 2147483647 h 402"/>
                <a:gd name="T42" fmla="*/ 2147483647 w 508"/>
                <a:gd name="T43" fmla="*/ 2147483647 h 402"/>
                <a:gd name="T44" fmla="*/ 2147483647 w 508"/>
                <a:gd name="T45" fmla="*/ 2147483647 h 402"/>
                <a:gd name="T46" fmla="*/ 2147483647 w 508"/>
                <a:gd name="T47" fmla="*/ 2147483647 h 402"/>
                <a:gd name="T48" fmla="*/ 2147483647 w 508"/>
                <a:gd name="T49" fmla="*/ 2147483647 h 402"/>
                <a:gd name="T50" fmla="*/ 2147483647 w 508"/>
                <a:gd name="T51" fmla="*/ 2147483647 h 402"/>
                <a:gd name="T52" fmla="*/ 2147483647 w 508"/>
                <a:gd name="T53" fmla="*/ 2147483647 h 402"/>
                <a:gd name="T54" fmla="*/ 2147483647 w 508"/>
                <a:gd name="T55" fmla="*/ 2147483647 h 402"/>
                <a:gd name="T56" fmla="*/ 2147483647 w 508"/>
                <a:gd name="T57" fmla="*/ 2147483647 h 402"/>
                <a:gd name="T58" fmla="*/ 2147483647 w 508"/>
                <a:gd name="T59" fmla="*/ 2147483647 h 402"/>
                <a:gd name="T60" fmla="*/ 2147483647 w 508"/>
                <a:gd name="T61" fmla="*/ 2147483647 h 402"/>
                <a:gd name="T62" fmla="*/ 2147483647 w 508"/>
                <a:gd name="T63" fmla="*/ 2147483647 h 402"/>
                <a:gd name="T64" fmla="*/ 2147483647 w 508"/>
                <a:gd name="T65" fmla="*/ 2147483647 h 402"/>
                <a:gd name="T66" fmla="*/ 2147483647 w 508"/>
                <a:gd name="T67" fmla="*/ 2147483647 h 402"/>
                <a:gd name="T68" fmla="*/ 2147483647 w 508"/>
                <a:gd name="T69" fmla="*/ 2147483647 h 402"/>
                <a:gd name="T70" fmla="*/ 2147483647 w 508"/>
                <a:gd name="T71" fmla="*/ 2147483647 h 402"/>
                <a:gd name="T72" fmla="*/ 2147483647 w 508"/>
                <a:gd name="T73" fmla="*/ 2147483647 h 402"/>
                <a:gd name="T74" fmla="*/ 2147483647 w 508"/>
                <a:gd name="T75" fmla="*/ 2147483647 h 402"/>
                <a:gd name="T76" fmla="*/ 2147483647 w 508"/>
                <a:gd name="T77" fmla="*/ 2147483647 h 402"/>
                <a:gd name="T78" fmla="*/ 2147483647 w 508"/>
                <a:gd name="T79" fmla="*/ 2147483647 h 402"/>
                <a:gd name="T80" fmla="*/ 2147483647 w 508"/>
                <a:gd name="T81" fmla="*/ 2147483647 h 402"/>
                <a:gd name="T82" fmla="*/ 2147483647 w 508"/>
                <a:gd name="T83" fmla="*/ 2147483647 h 402"/>
                <a:gd name="T84" fmla="*/ 2147483647 w 508"/>
                <a:gd name="T85" fmla="*/ 2147483647 h 402"/>
                <a:gd name="T86" fmla="*/ 2147483647 w 508"/>
                <a:gd name="T87" fmla="*/ 2147483647 h 402"/>
                <a:gd name="T88" fmla="*/ 2147483647 w 508"/>
                <a:gd name="T89" fmla="*/ 2147483647 h 402"/>
                <a:gd name="T90" fmla="*/ 2147483647 w 508"/>
                <a:gd name="T91" fmla="*/ 2147483647 h 402"/>
                <a:gd name="T92" fmla="*/ 2147483647 w 508"/>
                <a:gd name="T93" fmla="*/ 2147483647 h 402"/>
                <a:gd name="T94" fmla="*/ 2147483647 w 508"/>
                <a:gd name="T95" fmla="*/ 2147483647 h 402"/>
                <a:gd name="T96" fmla="*/ 2147483647 w 508"/>
                <a:gd name="T97" fmla="*/ 2147483647 h 402"/>
                <a:gd name="T98" fmla="*/ 2147483647 w 508"/>
                <a:gd name="T99" fmla="*/ 2147483647 h 402"/>
                <a:gd name="T100" fmla="*/ 2147483647 w 508"/>
                <a:gd name="T101" fmla="*/ 2147483647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8"/>
                <a:gd name="T154" fmla="*/ 0 h 402"/>
                <a:gd name="T155" fmla="*/ 508 w 508"/>
                <a:gd name="T156" fmla="*/ 402 h 4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江西"/>
            <p:cNvSpPr>
              <a:spLocks noChangeArrowheads="1"/>
            </p:cNvSpPr>
            <p:nvPr/>
          </p:nvSpPr>
          <p:spPr bwMode="auto">
            <a:xfrm>
              <a:off x="3435132" y="2604487"/>
              <a:ext cx="442116" cy="602379"/>
            </a:xfrm>
            <a:custGeom>
              <a:avLst/>
              <a:gdLst>
                <a:gd name="T0" fmla="*/ 2147483647 w 304"/>
                <a:gd name="T1" fmla="*/ 0 h 414"/>
                <a:gd name="T2" fmla="*/ 2147483647 w 304"/>
                <a:gd name="T3" fmla="*/ 2147483647 h 414"/>
                <a:gd name="T4" fmla="*/ 2147483647 w 304"/>
                <a:gd name="T5" fmla="*/ 2147483647 h 414"/>
                <a:gd name="T6" fmla="*/ 2147483647 w 304"/>
                <a:gd name="T7" fmla="*/ 2147483647 h 414"/>
                <a:gd name="T8" fmla="*/ 2147483647 w 304"/>
                <a:gd name="T9" fmla="*/ 2147483647 h 414"/>
                <a:gd name="T10" fmla="*/ 2147483647 w 304"/>
                <a:gd name="T11" fmla="*/ 2147483647 h 414"/>
                <a:gd name="T12" fmla="*/ 2147483647 w 304"/>
                <a:gd name="T13" fmla="*/ 2147483647 h 414"/>
                <a:gd name="T14" fmla="*/ 2147483647 w 304"/>
                <a:gd name="T15" fmla="*/ 2147483647 h 414"/>
                <a:gd name="T16" fmla="*/ 2147483647 w 304"/>
                <a:gd name="T17" fmla="*/ 2147483647 h 414"/>
                <a:gd name="T18" fmla="*/ 2147483647 w 304"/>
                <a:gd name="T19" fmla="*/ 2147483647 h 414"/>
                <a:gd name="T20" fmla="*/ 2147483647 w 304"/>
                <a:gd name="T21" fmla="*/ 2147483647 h 414"/>
                <a:gd name="T22" fmla="*/ 2147483647 w 304"/>
                <a:gd name="T23" fmla="*/ 2147483647 h 414"/>
                <a:gd name="T24" fmla="*/ 2147483647 w 304"/>
                <a:gd name="T25" fmla="*/ 2147483647 h 414"/>
                <a:gd name="T26" fmla="*/ 2147483647 w 304"/>
                <a:gd name="T27" fmla="*/ 2147483647 h 414"/>
                <a:gd name="T28" fmla="*/ 0 w 304"/>
                <a:gd name="T29" fmla="*/ 2147483647 h 414"/>
                <a:gd name="T30" fmla="*/ 2147483647 w 304"/>
                <a:gd name="T31" fmla="*/ 2147483647 h 414"/>
                <a:gd name="T32" fmla="*/ 2147483647 w 304"/>
                <a:gd name="T33" fmla="*/ 2147483647 h 414"/>
                <a:gd name="T34" fmla="*/ 2147483647 w 304"/>
                <a:gd name="T35" fmla="*/ 2147483647 h 414"/>
                <a:gd name="T36" fmla="*/ 2147483647 w 304"/>
                <a:gd name="T37" fmla="*/ 2147483647 h 414"/>
                <a:gd name="T38" fmla="*/ 2147483647 w 304"/>
                <a:gd name="T39" fmla="*/ 2147483647 h 414"/>
                <a:gd name="T40" fmla="*/ 2147483647 w 304"/>
                <a:gd name="T41" fmla="*/ 2147483647 h 414"/>
                <a:gd name="T42" fmla="*/ 2147483647 w 304"/>
                <a:gd name="T43" fmla="*/ 2147483647 h 414"/>
                <a:gd name="T44" fmla="*/ 2147483647 w 304"/>
                <a:gd name="T45" fmla="*/ 2147483647 h 414"/>
                <a:gd name="T46" fmla="*/ 2147483647 w 304"/>
                <a:gd name="T47" fmla="*/ 2147483647 h 414"/>
                <a:gd name="T48" fmla="*/ 2147483647 w 304"/>
                <a:gd name="T49" fmla="*/ 2147483647 h 414"/>
                <a:gd name="T50" fmla="*/ 2147483647 w 304"/>
                <a:gd name="T51" fmla="*/ 2147483647 h 414"/>
                <a:gd name="T52" fmla="*/ 2147483647 w 304"/>
                <a:gd name="T53" fmla="*/ 2147483647 h 414"/>
                <a:gd name="T54" fmla="*/ 2147483647 w 304"/>
                <a:gd name="T55" fmla="*/ 2147483647 h 414"/>
                <a:gd name="T56" fmla="*/ 2147483647 w 304"/>
                <a:gd name="T57" fmla="*/ 2147483647 h 414"/>
                <a:gd name="T58" fmla="*/ 2147483647 w 304"/>
                <a:gd name="T59" fmla="*/ 2147483647 h 414"/>
                <a:gd name="T60" fmla="*/ 2147483647 w 304"/>
                <a:gd name="T61" fmla="*/ 2147483647 h 414"/>
                <a:gd name="T62" fmla="*/ 2147483647 w 304"/>
                <a:gd name="T63" fmla="*/ 2147483647 h 414"/>
                <a:gd name="T64" fmla="*/ 2147483647 w 304"/>
                <a:gd name="T65" fmla="*/ 2147483647 h 414"/>
                <a:gd name="T66" fmla="*/ 2147483647 w 304"/>
                <a:gd name="T67" fmla="*/ 2147483647 h 414"/>
                <a:gd name="T68" fmla="*/ 2147483647 w 304"/>
                <a:gd name="T69" fmla="*/ 2147483647 h 414"/>
                <a:gd name="T70" fmla="*/ 2147483647 w 304"/>
                <a:gd name="T71" fmla="*/ 2147483647 h 414"/>
                <a:gd name="T72" fmla="*/ 2147483647 w 304"/>
                <a:gd name="T73" fmla="*/ 2147483647 h 414"/>
                <a:gd name="T74" fmla="*/ 2147483647 w 304"/>
                <a:gd name="T75" fmla="*/ 2147483647 h 414"/>
                <a:gd name="T76" fmla="*/ 2147483647 w 304"/>
                <a:gd name="T77" fmla="*/ 2147483647 h 414"/>
                <a:gd name="T78" fmla="*/ 2147483647 w 304"/>
                <a:gd name="T79" fmla="*/ 2147483647 h 414"/>
                <a:gd name="T80" fmla="*/ 2147483647 w 304"/>
                <a:gd name="T81" fmla="*/ 2147483647 h 414"/>
                <a:gd name="T82" fmla="*/ 2147483647 w 304"/>
                <a:gd name="T83" fmla="*/ 2147483647 h 414"/>
                <a:gd name="T84" fmla="*/ 2147483647 w 304"/>
                <a:gd name="T85" fmla="*/ 2147483647 h 414"/>
                <a:gd name="T86" fmla="*/ 2147483647 w 304"/>
                <a:gd name="T87" fmla="*/ 2147483647 h 414"/>
                <a:gd name="T88" fmla="*/ 2147483647 w 304"/>
                <a:gd name="T89" fmla="*/ 2147483647 h 414"/>
                <a:gd name="T90" fmla="*/ 2147483647 w 304"/>
                <a:gd name="T91" fmla="*/ 2147483647 h 414"/>
                <a:gd name="T92" fmla="*/ 2147483647 w 304"/>
                <a:gd name="T93" fmla="*/ 2147483647 h 414"/>
                <a:gd name="T94" fmla="*/ 2147483647 w 304"/>
                <a:gd name="T95" fmla="*/ 2147483647 h 414"/>
                <a:gd name="T96" fmla="*/ 2147483647 w 304"/>
                <a:gd name="T97" fmla="*/ 2147483647 h 414"/>
                <a:gd name="T98" fmla="*/ 2147483647 w 304"/>
                <a:gd name="T99" fmla="*/ 2147483647 h 414"/>
                <a:gd name="T100" fmla="*/ 2147483647 w 304"/>
                <a:gd name="T101" fmla="*/ 2147483647 h 414"/>
                <a:gd name="T102" fmla="*/ 2147483647 w 304"/>
                <a:gd name="T103" fmla="*/ 2147483647 h 414"/>
                <a:gd name="T104" fmla="*/ 2147483647 w 304"/>
                <a:gd name="T105" fmla="*/ 2147483647 h 414"/>
                <a:gd name="T106" fmla="*/ 2147483647 w 304"/>
                <a:gd name="T107" fmla="*/ 2147483647 h 414"/>
                <a:gd name="T108" fmla="*/ 2147483647 w 304"/>
                <a:gd name="T109" fmla="*/ 2147483647 h 414"/>
                <a:gd name="T110" fmla="*/ 2147483647 w 304"/>
                <a:gd name="T111" fmla="*/ 2147483647 h 414"/>
                <a:gd name="T112" fmla="*/ 2147483647 w 304"/>
                <a:gd name="T113" fmla="*/ 2147483647 h 414"/>
                <a:gd name="T114" fmla="*/ 2147483647 w 304"/>
                <a:gd name="T115" fmla="*/ 2147483647 h 414"/>
                <a:gd name="T116" fmla="*/ 2147483647 w 304"/>
                <a:gd name="T117" fmla="*/ 2147483647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4"/>
                <a:gd name="T178" fmla="*/ 0 h 414"/>
                <a:gd name="T179" fmla="*/ 304 w 304"/>
                <a:gd name="T180" fmla="*/ 414 h 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福建"/>
            <p:cNvSpPr>
              <a:spLocks noChangeArrowheads="1"/>
            </p:cNvSpPr>
            <p:nvPr/>
          </p:nvSpPr>
          <p:spPr bwMode="auto">
            <a:xfrm>
              <a:off x="3664915" y="2764539"/>
              <a:ext cx="410121" cy="500527"/>
            </a:xfrm>
            <a:custGeom>
              <a:avLst/>
              <a:gdLst>
                <a:gd name="T0" fmla="*/ 2147483647 w 282"/>
                <a:gd name="T1" fmla="*/ 2147483647 h 344"/>
                <a:gd name="T2" fmla="*/ 2147483647 w 282"/>
                <a:gd name="T3" fmla="*/ 2147483647 h 344"/>
                <a:gd name="T4" fmla="*/ 2147483647 w 282"/>
                <a:gd name="T5" fmla="*/ 2147483647 h 344"/>
                <a:gd name="T6" fmla="*/ 2147483647 w 282"/>
                <a:gd name="T7" fmla="*/ 2147483647 h 344"/>
                <a:gd name="T8" fmla="*/ 2147483647 w 282"/>
                <a:gd name="T9" fmla="*/ 2147483647 h 344"/>
                <a:gd name="T10" fmla="*/ 2147483647 w 282"/>
                <a:gd name="T11" fmla="*/ 2147483647 h 344"/>
                <a:gd name="T12" fmla="*/ 2147483647 w 282"/>
                <a:gd name="T13" fmla="*/ 2147483647 h 344"/>
                <a:gd name="T14" fmla="*/ 2147483647 w 282"/>
                <a:gd name="T15" fmla="*/ 2147483647 h 344"/>
                <a:gd name="T16" fmla="*/ 2147483647 w 282"/>
                <a:gd name="T17" fmla="*/ 2147483647 h 344"/>
                <a:gd name="T18" fmla="*/ 2147483647 w 282"/>
                <a:gd name="T19" fmla="*/ 2147483647 h 344"/>
                <a:gd name="T20" fmla="*/ 2147483647 w 282"/>
                <a:gd name="T21" fmla="*/ 2147483647 h 344"/>
                <a:gd name="T22" fmla="*/ 2147483647 w 282"/>
                <a:gd name="T23" fmla="*/ 2147483647 h 344"/>
                <a:gd name="T24" fmla="*/ 2147483647 w 282"/>
                <a:gd name="T25" fmla="*/ 2147483647 h 344"/>
                <a:gd name="T26" fmla="*/ 2147483647 w 282"/>
                <a:gd name="T27" fmla="*/ 2147483647 h 344"/>
                <a:gd name="T28" fmla="*/ 2147483647 w 282"/>
                <a:gd name="T29" fmla="*/ 2147483647 h 344"/>
                <a:gd name="T30" fmla="*/ 2147483647 w 282"/>
                <a:gd name="T31" fmla="*/ 2147483647 h 344"/>
                <a:gd name="T32" fmla="*/ 2147483647 w 282"/>
                <a:gd name="T33" fmla="*/ 2147483647 h 344"/>
                <a:gd name="T34" fmla="*/ 0 w 282"/>
                <a:gd name="T35" fmla="*/ 2147483647 h 344"/>
                <a:gd name="T36" fmla="*/ 2147483647 w 282"/>
                <a:gd name="T37" fmla="*/ 2147483647 h 344"/>
                <a:gd name="T38" fmla="*/ 2147483647 w 282"/>
                <a:gd name="T39" fmla="*/ 2147483647 h 344"/>
                <a:gd name="T40" fmla="*/ 2147483647 w 282"/>
                <a:gd name="T41" fmla="*/ 2147483647 h 344"/>
                <a:gd name="T42" fmla="*/ 2147483647 w 282"/>
                <a:gd name="T43" fmla="*/ 2147483647 h 344"/>
                <a:gd name="T44" fmla="*/ 2147483647 w 282"/>
                <a:gd name="T45" fmla="*/ 2147483647 h 344"/>
                <a:gd name="T46" fmla="*/ 2147483647 w 282"/>
                <a:gd name="T47" fmla="*/ 2147483647 h 344"/>
                <a:gd name="T48" fmla="*/ 2147483647 w 282"/>
                <a:gd name="T49" fmla="*/ 2147483647 h 344"/>
                <a:gd name="T50" fmla="*/ 2147483647 w 282"/>
                <a:gd name="T51" fmla="*/ 2147483647 h 344"/>
                <a:gd name="T52" fmla="*/ 2147483647 w 282"/>
                <a:gd name="T53" fmla="*/ 2147483647 h 344"/>
                <a:gd name="T54" fmla="*/ 2147483647 w 282"/>
                <a:gd name="T55" fmla="*/ 2147483647 h 344"/>
                <a:gd name="T56" fmla="*/ 2147483647 w 282"/>
                <a:gd name="T57" fmla="*/ 2147483647 h 344"/>
                <a:gd name="T58" fmla="*/ 2147483647 w 282"/>
                <a:gd name="T59" fmla="*/ 2147483647 h 344"/>
                <a:gd name="T60" fmla="*/ 2147483647 w 282"/>
                <a:gd name="T61" fmla="*/ 2147483647 h 344"/>
                <a:gd name="T62" fmla="*/ 2147483647 w 282"/>
                <a:gd name="T63" fmla="*/ 2147483647 h 344"/>
                <a:gd name="T64" fmla="*/ 2147483647 w 282"/>
                <a:gd name="T65" fmla="*/ 2147483647 h 344"/>
                <a:gd name="T66" fmla="*/ 2147483647 w 282"/>
                <a:gd name="T67" fmla="*/ 2147483647 h 344"/>
                <a:gd name="T68" fmla="*/ 2147483647 w 282"/>
                <a:gd name="T69" fmla="*/ 2147483647 h 344"/>
                <a:gd name="T70" fmla="*/ 2147483647 w 282"/>
                <a:gd name="T71" fmla="*/ 2147483647 h 344"/>
                <a:gd name="T72" fmla="*/ 2147483647 w 282"/>
                <a:gd name="T73" fmla="*/ 2147483647 h 344"/>
                <a:gd name="T74" fmla="*/ 2147483647 w 282"/>
                <a:gd name="T75" fmla="*/ 2147483647 h 344"/>
                <a:gd name="T76" fmla="*/ 2147483647 w 282"/>
                <a:gd name="T77" fmla="*/ 2147483647 h 344"/>
                <a:gd name="T78" fmla="*/ 2147483647 w 282"/>
                <a:gd name="T79" fmla="*/ 2147483647 h 344"/>
                <a:gd name="T80" fmla="*/ 2147483647 w 282"/>
                <a:gd name="T81" fmla="*/ 2147483647 h 344"/>
                <a:gd name="T82" fmla="*/ 2147483647 w 282"/>
                <a:gd name="T83" fmla="*/ 2147483647 h 344"/>
                <a:gd name="T84" fmla="*/ 2147483647 w 282"/>
                <a:gd name="T85" fmla="*/ 2147483647 h 344"/>
                <a:gd name="T86" fmla="*/ 2147483647 w 282"/>
                <a:gd name="T87" fmla="*/ 2147483647 h 344"/>
                <a:gd name="T88" fmla="*/ 2147483647 w 282"/>
                <a:gd name="T89" fmla="*/ 2147483647 h 344"/>
                <a:gd name="T90" fmla="*/ 2147483647 w 282"/>
                <a:gd name="T91" fmla="*/ 2147483647 h 344"/>
                <a:gd name="T92" fmla="*/ 2147483647 w 282"/>
                <a:gd name="T93" fmla="*/ 2147483647 h 344"/>
                <a:gd name="T94" fmla="*/ 2147483647 w 282"/>
                <a:gd name="T95" fmla="*/ 2147483647 h 344"/>
                <a:gd name="T96" fmla="*/ 2147483647 w 282"/>
                <a:gd name="T97" fmla="*/ 2147483647 h 344"/>
                <a:gd name="T98" fmla="*/ 2147483647 w 282"/>
                <a:gd name="T99" fmla="*/ 2147483647 h 344"/>
                <a:gd name="T100" fmla="*/ 2147483647 w 282"/>
                <a:gd name="T101" fmla="*/ 2147483647 h 344"/>
                <a:gd name="T102" fmla="*/ 2147483647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2"/>
                <a:gd name="T157" fmla="*/ 0 h 344"/>
                <a:gd name="T158" fmla="*/ 282 w 282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浙江"/>
            <p:cNvSpPr>
              <a:spLocks noChangeArrowheads="1"/>
            </p:cNvSpPr>
            <p:nvPr/>
          </p:nvSpPr>
          <p:spPr bwMode="auto">
            <a:xfrm>
              <a:off x="3848160" y="2447346"/>
              <a:ext cx="351946" cy="407406"/>
            </a:xfrm>
            <a:custGeom>
              <a:avLst/>
              <a:gdLst>
                <a:gd name="T0" fmla="*/ 2147483647 w 242"/>
                <a:gd name="T1" fmla="*/ 2147483647 h 280"/>
                <a:gd name="T2" fmla="*/ 2147483647 w 242"/>
                <a:gd name="T3" fmla="*/ 2147483647 h 280"/>
                <a:gd name="T4" fmla="*/ 2147483647 w 242"/>
                <a:gd name="T5" fmla="*/ 2147483647 h 280"/>
                <a:gd name="T6" fmla="*/ 2147483647 w 242"/>
                <a:gd name="T7" fmla="*/ 2147483647 h 280"/>
                <a:gd name="T8" fmla="*/ 2147483647 w 242"/>
                <a:gd name="T9" fmla="*/ 2147483647 h 280"/>
                <a:gd name="T10" fmla="*/ 2147483647 w 242"/>
                <a:gd name="T11" fmla="*/ 2147483647 h 280"/>
                <a:gd name="T12" fmla="*/ 2147483647 w 242"/>
                <a:gd name="T13" fmla="*/ 2147483647 h 280"/>
                <a:gd name="T14" fmla="*/ 2147483647 w 242"/>
                <a:gd name="T15" fmla="*/ 2147483647 h 280"/>
                <a:gd name="T16" fmla="*/ 2147483647 w 242"/>
                <a:gd name="T17" fmla="*/ 2147483647 h 280"/>
                <a:gd name="T18" fmla="*/ 0 w 242"/>
                <a:gd name="T19" fmla="*/ 2147483647 h 280"/>
                <a:gd name="T20" fmla="*/ 2147483647 w 242"/>
                <a:gd name="T21" fmla="*/ 2147483647 h 280"/>
                <a:gd name="T22" fmla="*/ 2147483647 w 242"/>
                <a:gd name="T23" fmla="*/ 2147483647 h 280"/>
                <a:gd name="T24" fmla="*/ 2147483647 w 242"/>
                <a:gd name="T25" fmla="*/ 2147483647 h 280"/>
                <a:gd name="T26" fmla="*/ 2147483647 w 242"/>
                <a:gd name="T27" fmla="*/ 2147483647 h 280"/>
                <a:gd name="T28" fmla="*/ 2147483647 w 242"/>
                <a:gd name="T29" fmla="*/ 2147483647 h 280"/>
                <a:gd name="T30" fmla="*/ 2147483647 w 242"/>
                <a:gd name="T31" fmla="*/ 2147483647 h 280"/>
                <a:gd name="T32" fmla="*/ 2147483647 w 242"/>
                <a:gd name="T33" fmla="*/ 2147483647 h 280"/>
                <a:gd name="T34" fmla="*/ 2147483647 w 242"/>
                <a:gd name="T35" fmla="*/ 2147483647 h 280"/>
                <a:gd name="T36" fmla="*/ 2147483647 w 242"/>
                <a:gd name="T37" fmla="*/ 2147483647 h 280"/>
                <a:gd name="T38" fmla="*/ 2147483647 w 242"/>
                <a:gd name="T39" fmla="*/ 2147483647 h 280"/>
                <a:gd name="T40" fmla="*/ 2147483647 w 242"/>
                <a:gd name="T41" fmla="*/ 2147483647 h 280"/>
                <a:gd name="T42" fmla="*/ 2147483647 w 242"/>
                <a:gd name="T43" fmla="*/ 2147483647 h 280"/>
                <a:gd name="T44" fmla="*/ 2147483647 w 242"/>
                <a:gd name="T45" fmla="*/ 2147483647 h 280"/>
                <a:gd name="T46" fmla="*/ 2147483647 w 242"/>
                <a:gd name="T47" fmla="*/ 2147483647 h 280"/>
                <a:gd name="T48" fmla="*/ 2147483647 w 242"/>
                <a:gd name="T49" fmla="*/ 2147483647 h 280"/>
                <a:gd name="T50" fmla="*/ 2147483647 w 242"/>
                <a:gd name="T51" fmla="*/ 2147483647 h 280"/>
                <a:gd name="T52" fmla="*/ 2147483647 w 242"/>
                <a:gd name="T53" fmla="*/ 2147483647 h 280"/>
                <a:gd name="T54" fmla="*/ 2147483647 w 242"/>
                <a:gd name="T55" fmla="*/ 2147483647 h 280"/>
                <a:gd name="T56" fmla="*/ 2147483647 w 242"/>
                <a:gd name="T57" fmla="*/ 2147483647 h 280"/>
                <a:gd name="T58" fmla="*/ 2147483647 w 242"/>
                <a:gd name="T59" fmla="*/ 2147483647 h 280"/>
                <a:gd name="T60" fmla="*/ 2147483647 w 242"/>
                <a:gd name="T61" fmla="*/ 2147483647 h 280"/>
                <a:gd name="T62" fmla="*/ 2147483647 w 242"/>
                <a:gd name="T63" fmla="*/ 2147483647 h 280"/>
                <a:gd name="T64" fmla="*/ 2147483647 w 242"/>
                <a:gd name="T65" fmla="*/ 2147483647 h 280"/>
                <a:gd name="T66" fmla="*/ 2147483647 w 242"/>
                <a:gd name="T67" fmla="*/ 2147483647 h 280"/>
                <a:gd name="T68" fmla="*/ 2147483647 w 242"/>
                <a:gd name="T69" fmla="*/ 2147483647 h 280"/>
                <a:gd name="T70" fmla="*/ 2147483647 w 242"/>
                <a:gd name="T71" fmla="*/ 2147483647 h 280"/>
                <a:gd name="T72" fmla="*/ 2147483647 w 242"/>
                <a:gd name="T73" fmla="*/ 2147483647 h 280"/>
                <a:gd name="T74" fmla="*/ 2147483647 w 242"/>
                <a:gd name="T75" fmla="*/ 2147483647 h 280"/>
                <a:gd name="T76" fmla="*/ 2147483647 w 242"/>
                <a:gd name="T77" fmla="*/ 2147483647 h 280"/>
                <a:gd name="T78" fmla="*/ 2147483647 w 242"/>
                <a:gd name="T79" fmla="*/ 2147483647 h 280"/>
                <a:gd name="T80" fmla="*/ 2147483647 w 242"/>
                <a:gd name="T81" fmla="*/ 2147483647 h 280"/>
                <a:gd name="T82" fmla="*/ 2147483647 w 242"/>
                <a:gd name="T83" fmla="*/ 2147483647 h 280"/>
                <a:gd name="T84" fmla="*/ 2147483647 w 242"/>
                <a:gd name="T85" fmla="*/ 2147483647 h 280"/>
                <a:gd name="T86" fmla="*/ 2147483647 w 242"/>
                <a:gd name="T87" fmla="*/ 2147483647 h 280"/>
                <a:gd name="T88" fmla="*/ 2147483647 w 242"/>
                <a:gd name="T89" fmla="*/ 2147483647 h 280"/>
                <a:gd name="T90" fmla="*/ 2147483647 w 242"/>
                <a:gd name="T91" fmla="*/ 2147483647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2"/>
                <a:gd name="T139" fmla="*/ 0 h 280"/>
                <a:gd name="T140" fmla="*/ 242 w 242"/>
                <a:gd name="T141" fmla="*/ 280 h 2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安徽"/>
            <p:cNvSpPr>
              <a:spLocks noChangeArrowheads="1"/>
            </p:cNvSpPr>
            <p:nvPr/>
          </p:nvSpPr>
          <p:spPr bwMode="auto">
            <a:xfrm>
              <a:off x="3504938" y="2095231"/>
              <a:ext cx="445025" cy="544178"/>
            </a:xfrm>
            <a:custGeom>
              <a:avLst/>
              <a:gdLst>
                <a:gd name="T0" fmla="*/ 2147483647 w 306"/>
                <a:gd name="T1" fmla="*/ 2147483647 h 374"/>
                <a:gd name="T2" fmla="*/ 2147483647 w 306"/>
                <a:gd name="T3" fmla="*/ 2147483647 h 374"/>
                <a:gd name="T4" fmla="*/ 2147483647 w 306"/>
                <a:gd name="T5" fmla="*/ 2147483647 h 374"/>
                <a:gd name="T6" fmla="*/ 2147483647 w 306"/>
                <a:gd name="T7" fmla="*/ 2147483647 h 374"/>
                <a:gd name="T8" fmla="*/ 2147483647 w 306"/>
                <a:gd name="T9" fmla="*/ 2147483647 h 374"/>
                <a:gd name="T10" fmla="*/ 2147483647 w 306"/>
                <a:gd name="T11" fmla="*/ 2147483647 h 374"/>
                <a:gd name="T12" fmla="*/ 2147483647 w 306"/>
                <a:gd name="T13" fmla="*/ 2147483647 h 374"/>
                <a:gd name="T14" fmla="*/ 2147483647 w 306"/>
                <a:gd name="T15" fmla="*/ 2147483647 h 374"/>
                <a:gd name="T16" fmla="*/ 2147483647 w 306"/>
                <a:gd name="T17" fmla="*/ 2147483647 h 374"/>
                <a:gd name="T18" fmla="*/ 2147483647 w 306"/>
                <a:gd name="T19" fmla="*/ 2147483647 h 374"/>
                <a:gd name="T20" fmla="*/ 2147483647 w 306"/>
                <a:gd name="T21" fmla="*/ 2147483647 h 374"/>
                <a:gd name="T22" fmla="*/ 2147483647 w 306"/>
                <a:gd name="T23" fmla="*/ 2147483647 h 374"/>
                <a:gd name="T24" fmla="*/ 2147483647 w 306"/>
                <a:gd name="T25" fmla="*/ 2147483647 h 374"/>
                <a:gd name="T26" fmla="*/ 2147483647 w 306"/>
                <a:gd name="T27" fmla="*/ 2147483647 h 374"/>
                <a:gd name="T28" fmla="*/ 2147483647 w 306"/>
                <a:gd name="T29" fmla="*/ 2147483647 h 374"/>
                <a:gd name="T30" fmla="*/ 2147483647 w 306"/>
                <a:gd name="T31" fmla="*/ 2147483647 h 374"/>
                <a:gd name="T32" fmla="*/ 2147483647 w 306"/>
                <a:gd name="T33" fmla="*/ 2147483647 h 374"/>
                <a:gd name="T34" fmla="*/ 2147483647 w 306"/>
                <a:gd name="T35" fmla="*/ 2147483647 h 374"/>
                <a:gd name="T36" fmla="*/ 2147483647 w 306"/>
                <a:gd name="T37" fmla="*/ 2147483647 h 374"/>
                <a:gd name="T38" fmla="*/ 2147483647 w 306"/>
                <a:gd name="T39" fmla="*/ 2147483647 h 374"/>
                <a:gd name="T40" fmla="*/ 2147483647 w 306"/>
                <a:gd name="T41" fmla="*/ 2147483647 h 374"/>
                <a:gd name="T42" fmla="*/ 2147483647 w 306"/>
                <a:gd name="T43" fmla="*/ 2147483647 h 374"/>
                <a:gd name="T44" fmla="*/ 2147483647 w 306"/>
                <a:gd name="T45" fmla="*/ 2147483647 h 374"/>
                <a:gd name="T46" fmla="*/ 2147483647 w 306"/>
                <a:gd name="T47" fmla="*/ 2147483647 h 374"/>
                <a:gd name="T48" fmla="*/ 2147483647 w 306"/>
                <a:gd name="T49" fmla="*/ 2147483647 h 374"/>
                <a:gd name="T50" fmla="*/ 2147483647 w 306"/>
                <a:gd name="T51" fmla="*/ 2147483647 h 374"/>
                <a:gd name="T52" fmla="*/ 2147483647 w 306"/>
                <a:gd name="T53" fmla="*/ 2147483647 h 374"/>
                <a:gd name="T54" fmla="*/ 2147483647 w 306"/>
                <a:gd name="T55" fmla="*/ 2147483647 h 374"/>
                <a:gd name="T56" fmla="*/ 2147483647 w 306"/>
                <a:gd name="T57" fmla="*/ 2147483647 h 374"/>
                <a:gd name="T58" fmla="*/ 2147483647 w 306"/>
                <a:gd name="T59" fmla="*/ 2147483647 h 374"/>
                <a:gd name="T60" fmla="*/ 2147483647 w 306"/>
                <a:gd name="T61" fmla="*/ 2147483647 h 374"/>
                <a:gd name="T62" fmla="*/ 2147483647 w 306"/>
                <a:gd name="T63" fmla="*/ 2147483647 h 374"/>
                <a:gd name="T64" fmla="*/ 2147483647 w 306"/>
                <a:gd name="T65" fmla="*/ 2147483647 h 374"/>
                <a:gd name="T66" fmla="*/ 2147483647 w 306"/>
                <a:gd name="T67" fmla="*/ 2147483647 h 374"/>
                <a:gd name="T68" fmla="*/ 2147483647 w 306"/>
                <a:gd name="T69" fmla="*/ 2147483647 h 374"/>
                <a:gd name="T70" fmla="*/ 2147483647 w 306"/>
                <a:gd name="T71" fmla="*/ 2147483647 h 374"/>
                <a:gd name="T72" fmla="*/ 2147483647 w 306"/>
                <a:gd name="T73" fmla="*/ 2147483647 h 374"/>
                <a:gd name="T74" fmla="*/ 2147483647 w 306"/>
                <a:gd name="T75" fmla="*/ 2147483647 h 374"/>
                <a:gd name="T76" fmla="*/ 2147483647 w 306"/>
                <a:gd name="T77" fmla="*/ 2147483647 h 374"/>
                <a:gd name="T78" fmla="*/ 2147483647 w 306"/>
                <a:gd name="T79" fmla="*/ 2147483647 h 374"/>
                <a:gd name="T80" fmla="*/ 2147483647 w 306"/>
                <a:gd name="T81" fmla="*/ 2147483647 h 374"/>
                <a:gd name="T82" fmla="*/ 2147483647 w 306"/>
                <a:gd name="T83" fmla="*/ 2147483647 h 374"/>
                <a:gd name="T84" fmla="*/ 2147483647 w 306"/>
                <a:gd name="T85" fmla="*/ 2147483647 h 374"/>
                <a:gd name="T86" fmla="*/ 2147483647 w 306"/>
                <a:gd name="T87" fmla="*/ 2147483647 h 374"/>
                <a:gd name="T88" fmla="*/ 2147483647 w 306"/>
                <a:gd name="T89" fmla="*/ 2147483647 h 374"/>
                <a:gd name="T90" fmla="*/ 2147483647 w 306"/>
                <a:gd name="T91" fmla="*/ 2147483647 h 374"/>
                <a:gd name="T92" fmla="*/ 2147483647 w 306"/>
                <a:gd name="T93" fmla="*/ 2147483647 h 374"/>
                <a:gd name="T94" fmla="*/ 2147483647 w 306"/>
                <a:gd name="T95" fmla="*/ 2147483647 h 374"/>
                <a:gd name="T96" fmla="*/ 2147483647 w 306"/>
                <a:gd name="T97" fmla="*/ 2147483647 h 374"/>
                <a:gd name="T98" fmla="*/ 2147483647 w 306"/>
                <a:gd name="T99" fmla="*/ 2147483647 h 374"/>
                <a:gd name="T100" fmla="*/ 2147483647 w 306"/>
                <a:gd name="T101" fmla="*/ 2147483647 h 374"/>
                <a:gd name="T102" fmla="*/ 2147483647 w 306"/>
                <a:gd name="T103" fmla="*/ 2147483647 h 374"/>
                <a:gd name="T104" fmla="*/ 2147483647 w 306"/>
                <a:gd name="T105" fmla="*/ 2147483647 h 374"/>
                <a:gd name="T106" fmla="*/ 2147483647 w 306"/>
                <a:gd name="T107" fmla="*/ 2147483647 h 374"/>
                <a:gd name="T108" fmla="*/ 2147483647 w 306"/>
                <a:gd name="T109" fmla="*/ 2147483647 h 374"/>
                <a:gd name="T110" fmla="*/ 2147483647 w 306"/>
                <a:gd name="T111" fmla="*/ 2147483647 h 374"/>
                <a:gd name="T112" fmla="*/ 2147483647 w 306"/>
                <a:gd name="T113" fmla="*/ 2147483647 h 374"/>
                <a:gd name="T114" fmla="*/ 2147483647 w 306"/>
                <a:gd name="T115" fmla="*/ 2147483647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74"/>
                <a:gd name="T176" fmla="*/ 306 w 306"/>
                <a:gd name="T177" fmla="*/ 374 h 3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天津"/>
            <p:cNvSpPr>
              <a:spLocks noChangeArrowheads="1"/>
            </p:cNvSpPr>
            <p:nvPr/>
          </p:nvSpPr>
          <p:spPr bwMode="auto">
            <a:xfrm>
              <a:off x="3592197" y="1466662"/>
              <a:ext cx="116347" cy="168781"/>
            </a:xfrm>
            <a:custGeom>
              <a:avLst/>
              <a:gdLst>
                <a:gd name="T0" fmla="*/ 2147483647 w 80"/>
                <a:gd name="T1" fmla="*/ 2147483647 h 116"/>
                <a:gd name="T2" fmla="*/ 2147483647 w 80"/>
                <a:gd name="T3" fmla="*/ 0 h 116"/>
                <a:gd name="T4" fmla="*/ 2147483647 w 80"/>
                <a:gd name="T5" fmla="*/ 0 h 116"/>
                <a:gd name="T6" fmla="*/ 2147483647 w 80"/>
                <a:gd name="T7" fmla="*/ 2147483647 h 116"/>
                <a:gd name="T8" fmla="*/ 2147483647 w 80"/>
                <a:gd name="T9" fmla="*/ 2147483647 h 116"/>
                <a:gd name="T10" fmla="*/ 2147483647 w 80"/>
                <a:gd name="T11" fmla="*/ 2147483647 h 116"/>
                <a:gd name="T12" fmla="*/ 2147483647 w 80"/>
                <a:gd name="T13" fmla="*/ 2147483647 h 116"/>
                <a:gd name="T14" fmla="*/ 2147483647 w 80"/>
                <a:gd name="T15" fmla="*/ 2147483647 h 116"/>
                <a:gd name="T16" fmla="*/ 2147483647 w 80"/>
                <a:gd name="T17" fmla="*/ 2147483647 h 116"/>
                <a:gd name="T18" fmla="*/ 2147483647 w 80"/>
                <a:gd name="T19" fmla="*/ 2147483647 h 116"/>
                <a:gd name="T20" fmla="*/ 2147483647 w 80"/>
                <a:gd name="T21" fmla="*/ 2147483647 h 116"/>
                <a:gd name="T22" fmla="*/ 2147483647 w 80"/>
                <a:gd name="T23" fmla="*/ 2147483647 h 116"/>
                <a:gd name="T24" fmla="*/ 2147483647 w 80"/>
                <a:gd name="T25" fmla="*/ 2147483647 h 116"/>
                <a:gd name="T26" fmla="*/ 2147483647 w 80"/>
                <a:gd name="T27" fmla="*/ 2147483647 h 116"/>
                <a:gd name="T28" fmla="*/ 2147483647 w 80"/>
                <a:gd name="T29" fmla="*/ 2147483647 h 116"/>
                <a:gd name="T30" fmla="*/ 2147483647 w 80"/>
                <a:gd name="T31" fmla="*/ 2147483647 h 116"/>
                <a:gd name="T32" fmla="*/ 2147483647 w 80"/>
                <a:gd name="T33" fmla="*/ 2147483647 h 116"/>
                <a:gd name="T34" fmla="*/ 0 w 80"/>
                <a:gd name="T35" fmla="*/ 2147483647 h 116"/>
                <a:gd name="T36" fmla="*/ 0 w 80"/>
                <a:gd name="T37" fmla="*/ 2147483647 h 116"/>
                <a:gd name="T38" fmla="*/ 0 w 80"/>
                <a:gd name="T39" fmla="*/ 2147483647 h 116"/>
                <a:gd name="T40" fmla="*/ 0 w 80"/>
                <a:gd name="T41" fmla="*/ 2147483647 h 116"/>
                <a:gd name="T42" fmla="*/ 2147483647 w 80"/>
                <a:gd name="T43" fmla="*/ 2147483647 h 116"/>
                <a:gd name="T44" fmla="*/ 2147483647 w 80"/>
                <a:gd name="T45" fmla="*/ 2147483647 h 116"/>
                <a:gd name="T46" fmla="*/ 2147483647 w 80"/>
                <a:gd name="T47" fmla="*/ 2147483647 h 116"/>
                <a:gd name="T48" fmla="*/ 2147483647 w 80"/>
                <a:gd name="T49" fmla="*/ 2147483647 h 116"/>
                <a:gd name="T50" fmla="*/ 2147483647 w 80"/>
                <a:gd name="T51" fmla="*/ 2147483647 h 116"/>
                <a:gd name="T52" fmla="*/ 2147483647 w 80"/>
                <a:gd name="T53" fmla="*/ 2147483647 h 116"/>
                <a:gd name="T54" fmla="*/ 2147483647 w 80"/>
                <a:gd name="T55" fmla="*/ 2147483647 h 116"/>
                <a:gd name="T56" fmla="*/ 2147483647 w 80"/>
                <a:gd name="T57" fmla="*/ 2147483647 h 116"/>
                <a:gd name="T58" fmla="*/ 2147483647 w 80"/>
                <a:gd name="T59" fmla="*/ 2147483647 h 116"/>
                <a:gd name="T60" fmla="*/ 2147483647 w 80"/>
                <a:gd name="T61" fmla="*/ 2147483647 h 116"/>
                <a:gd name="T62" fmla="*/ 2147483647 w 80"/>
                <a:gd name="T63" fmla="*/ 2147483647 h 116"/>
                <a:gd name="T64" fmla="*/ 2147483647 w 80"/>
                <a:gd name="T65" fmla="*/ 2147483647 h 116"/>
                <a:gd name="T66" fmla="*/ 2147483647 w 80"/>
                <a:gd name="T67" fmla="*/ 2147483647 h 116"/>
                <a:gd name="T68" fmla="*/ 2147483647 w 80"/>
                <a:gd name="T69" fmla="*/ 2147483647 h 116"/>
                <a:gd name="T70" fmla="*/ 2147483647 w 80"/>
                <a:gd name="T71" fmla="*/ 2147483647 h 116"/>
                <a:gd name="T72" fmla="*/ 2147483647 w 80"/>
                <a:gd name="T73" fmla="*/ 2147483647 h 116"/>
                <a:gd name="T74" fmla="*/ 2147483647 w 80"/>
                <a:gd name="T75" fmla="*/ 2147483647 h 116"/>
                <a:gd name="T76" fmla="*/ 2147483647 w 80"/>
                <a:gd name="T77" fmla="*/ 2147483647 h 116"/>
                <a:gd name="T78" fmla="*/ 2147483647 w 80"/>
                <a:gd name="T79" fmla="*/ 2147483647 h 116"/>
                <a:gd name="T80" fmla="*/ 2147483647 w 80"/>
                <a:gd name="T81" fmla="*/ 2147483647 h 116"/>
                <a:gd name="T82" fmla="*/ 2147483647 w 80"/>
                <a:gd name="T83" fmla="*/ 2147483647 h 116"/>
                <a:gd name="T84" fmla="*/ 2147483647 w 80"/>
                <a:gd name="T85" fmla="*/ 2147483647 h 116"/>
                <a:gd name="T86" fmla="*/ 2147483647 w 80"/>
                <a:gd name="T87" fmla="*/ 2147483647 h 116"/>
                <a:gd name="T88" fmla="*/ 2147483647 w 80"/>
                <a:gd name="T89" fmla="*/ 2147483647 h 116"/>
                <a:gd name="T90" fmla="*/ 2147483647 w 80"/>
                <a:gd name="T91" fmla="*/ 2147483647 h 116"/>
                <a:gd name="T92" fmla="*/ 2147483647 w 80"/>
                <a:gd name="T93" fmla="*/ 2147483647 h 116"/>
                <a:gd name="T94" fmla="*/ 2147483647 w 80"/>
                <a:gd name="T95" fmla="*/ 2147483647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16"/>
                <a:gd name="T146" fmla="*/ 80 w 80"/>
                <a:gd name="T147" fmla="*/ 116 h 1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北京"/>
            <p:cNvSpPr>
              <a:spLocks noChangeArrowheads="1"/>
            </p:cNvSpPr>
            <p:nvPr/>
          </p:nvSpPr>
          <p:spPr bwMode="auto">
            <a:xfrm>
              <a:off x="3475852" y="1391001"/>
              <a:ext cx="154159" cy="165873"/>
            </a:xfrm>
            <a:custGeom>
              <a:avLst/>
              <a:gdLst>
                <a:gd name="T0" fmla="*/ 2147483647 w 106"/>
                <a:gd name="T1" fmla="*/ 2147483647 h 114"/>
                <a:gd name="T2" fmla="*/ 2147483647 w 106"/>
                <a:gd name="T3" fmla="*/ 2147483647 h 114"/>
                <a:gd name="T4" fmla="*/ 2147483647 w 106"/>
                <a:gd name="T5" fmla="*/ 2147483647 h 114"/>
                <a:gd name="T6" fmla="*/ 2147483647 w 106"/>
                <a:gd name="T7" fmla="*/ 2147483647 h 114"/>
                <a:gd name="T8" fmla="*/ 2147483647 w 106"/>
                <a:gd name="T9" fmla="*/ 2147483647 h 114"/>
                <a:gd name="T10" fmla="*/ 2147483647 w 106"/>
                <a:gd name="T11" fmla="*/ 2147483647 h 114"/>
                <a:gd name="T12" fmla="*/ 2147483647 w 106"/>
                <a:gd name="T13" fmla="*/ 2147483647 h 114"/>
                <a:gd name="T14" fmla="*/ 2147483647 w 106"/>
                <a:gd name="T15" fmla="*/ 2147483647 h 114"/>
                <a:gd name="T16" fmla="*/ 2147483647 w 106"/>
                <a:gd name="T17" fmla="*/ 2147483647 h 114"/>
                <a:gd name="T18" fmla="*/ 0 w 106"/>
                <a:gd name="T19" fmla="*/ 2147483647 h 114"/>
                <a:gd name="T20" fmla="*/ 2147483647 w 106"/>
                <a:gd name="T21" fmla="*/ 2147483647 h 114"/>
                <a:gd name="T22" fmla="*/ 2147483647 w 106"/>
                <a:gd name="T23" fmla="*/ 2147483647 h 114"/>
                <a:gd name="T24" fmla="*/ 2147483647 w 106"/>
                <a:gd name="T25" fmla="*/ 2147483647 h 114"/>
                <a:gd name="T26" fmla="*/ 2147483647 w 106"/>
                <a:gd name="T27" fmla="*/ 2147483647 h 114"/>
                <a:gd name="T28" fmla="*/ 2147483647 w 106"/>
                <a:gd name="T29" fmla="*/ 2147483647 h 114"/>
                <a:gd name="T30" fmla="*/ 2147483647 w 106"/>
                <a:gd name="T31" fmla="*/ 2147483647 h 114"/>
                <a:gd name="T32" fmla="*/ 2147483647 w 106"/>
                <a:gd name="T33" fmla="*/ 2147483647 h 114"/>
                <a:gd name="T34" fmla="*/ 2147483647 w 106"/>
                <a:gd name="T35" fmla="*/ 2147483647 h 114"/>
                <a:gd name="T36" fmla="*/ 2147483647 w 106"/>
                <a:gd name="T37" fmla="*/ 2147483647 h 114"/>
                <a:gd name="T38" fmla="*/ 2147483647 w 106"/>
                <a:gd name="T39" fmla="*/ 2147483647 h 114"/>
                <a:gd name="T40" fmla="*/ 2147483647 w 106"/>
                <a:gd name="T41" fmla="*/ 2147483647 h 114"/>
                <a:gd name="T42" fmla="*/ 2147483647 w 106"/>
                <a:gd name="T43" fmla="*/ 2147483647 h 114"/>
                <a:gd name="T44" fmla="*/ 2147483647 w 106"/>
                <a:gd name="T45" fmla="*/ 2147483647 h 114"/>
                <a:gd name="T46" fmla="*/ 2147483647 w 106"/>
                <a:gd name="T47" fmla="*/ 2147483647 h 114"/>
                <a:gd name="T48" fmla="*/ 2147483647 w 106"/>
                <a:gd name="T49" fmla="*/ 2147483647 h 114"/>
                <a:gd name="T50" fmla="*/ 2147483647 w 106"/>
                <a:gd name="T51" fmla="*/ 2147483647 h 114"/>
                <a:gd name="T52" fmla="*/ 2147483647 w 106"/>
                <a:gd name="T53" fmla="*/ 2147483647 h 114"/>
                <a:gd name="T54" fmla="*/ 2147483647 w 106"/>
                <a:gd name="T55" fmla="*/ 2147483647 h 114"/>
                <a:gd name="T56" fmla="*/ 2147483647 w 106"/>
                <a:gd name="T57" fmla="*/ 2147483647 h 114"/>
                <a:gd name="T58" fmla="*/ 2147483647 w 106"/>
                <a:gd name="T59" fmla="*/ 2147483647 h 114"/>
                <a:gd name="T60" fmla="*/ 2147483647 w 106"/>
                <a:gd name="T61" fmla="*/ 2147483647 h 114"/>
                <a:gd name="T62" fmla="*/ 2147483647 w 106"/>
                <a:gd name="T63" fmla="*/ 2147483647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"/>
                <a:gd name="T97" fmla="*/ 0 h 114"/>
                <a:gd name="T98" fmla="*/ 106 w 106"/>
                <a:gd name="T99" fmla="*/ 114 h 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辽宁"/>
            <p:cNvSpPr>
              <a:spLocks noChangeArrowheads="1"/>
            </p:cNvSpPr>
            <p:nvPr/>
          </p:nvSpPr>
          <p:spPr bwMode="auto">
            <a:xfrm>
              <a:off x="3737629" y="1062166"/>
              <a:ext cx="546829" cy="520898"/>
            </a:xfrm>
            <a:custGeom>
              <a:avLst/>
              <a:gdLst>
                <a:gd name="T0" fmla="*/ 2147483647 w 376"/>
                <a:gd name="T1" fmla="*/ 2147483647 h 358"/>
                <a:gd name="T2" fmla="*/ 2147483647 w 376"/>
                <a:gd name="T3" fmla="*/ 2147483647 h 358"/>
                <a:gd name="T4" fmla="*/ 2147483647 w 376"/>
                <a:gd name="T5" fmla="*/ 2147483647 h 358"/>
                <a:gd name="T6" fmla="*/ 2147483647 w 376"/>
                <a:gd name="T7" fmla="*/ 2147483647 h 358"/>
                <a:gd name="T8" fmla="*/ 2147483647 w 376"/>
                <a:gd name="T9" fmla="*/ 2147483647 h 358"/>
                <a:gd name="T10" fmla="*/ 2147483647 w 376"/>
                <a:gd name="T11" fmla="*/ 2147483647 h 358"/>
                <a:gd name="T12" fmla="*/ 2147483647 w 376"/>
                <a:gd name="T13" fmla="*/ 2147483647 h 358"/>
                <a:gd name="T14" fmla="*/ 2147483647 w 376"/>
                <a:gd name="T15" fmla="*/ 2147483647 h 358"/>
                <a:gd name="T16" fmla="*/ 2147483647 w 376"/>
                <a:gd name="T17" fmla="*/ 2147483647 h 358"/>
                <a:gd name="T18" fmla="*/ 2147483647 w 376"/>
                <a:gd name="T19" fmla="*/ 2147483647 h 358"/>
                <a:gd name="T20" fmla="*/ 2147483647 w 376"/>
                <a:gd name="T21" fmla="*/ 2147483647 h 358"/>
                <a:gd name="T22" fmla="*/ 2147483647 w 376"/>
                <a:gd name="T23" fmla="*/ 2147483647 h 358"/>
                <a:gd name="T24" fmla="*/ 2147483647 w 376"/>
                <a:gd name="T25" fmla="*/ 2147483647 h 358"/>
                <a:gd name="T26" fmla="*/ 2147483647 w 376"/>
                <a:gd name="T27" fmla="*/ 2147483647 h 358"/>
                <a:gd name="T28" fmla="*/ 2147483647 w 376"/>
                <a:gd name="T29" fmla="*/ 2147483647 h 358"/>
                <a:gd name="T30" fmla="*/ 2147483647 w 376"/>
                <a:gd name="T31" fmla="*/ 2147483647 h 358"/>
                <a:gd name="T32" fmla="*/ 2147483647 w 376"/>
                <a:gd name="T33" fmla="*/ 2147483647 h 358"/>
                <a:gd name="T34" fmla="*/ 2147483647 w 376"/>
                <a:gd name="T35" fmla="*/ 2147483647 h 358"/>
                <a:gd name="T36" fmla="*/ 2147483647 w 376"/>
                <a:gd name="T37" fmla="*/ 2147483647 h 358"/>
                <a:gd name="T38" fmla="*/ 2147483647 w 376"/>
                <a:gd name="T39" fmla="*/ 2147483647 h 358"/>
                <a:gd name="T40" fmla="*/ 2147483647 w 376"/>
                <a:gd name="T41" fmla="*/ 2147483647 h 358"/>
                <a:gd name="T42" fmla="*/ 2147483647 w 376"/>
                <a:gd name="T43" fmla="*/ 2147483647 h 358"/>
                <a:gd name="T44" fmla="*/ 2147483647 w 376"/>
                <a:gd name="T45" fmla="*/ 2147483647 h 358"/>
                <a:gd name="T46" fmla="*/ 2147483647 w 376"/>
                <a:gd name="T47" fmla="*/ 2147483647 h 358"/>
                <a:gd name="T48" fmla="*/ 2147483647 w 376"/>
                <a:gd name="T49" fmla="*/ 2147483647 h 358"/>
                <a:gd name="T50" fmla="*/ 2147483647 w 376"/>
                <a:gd name="T51" fmla="*/ 2147483647 h 358"/>
                <a:gd name="T52" fmla="*/ 2147483647 w 376"/>
                <a:gd name="T53" fmla="*/ 2147483647 h 358"/>
                <a:gd name="T54" fmla="*/ 2147483647 w 376"/>
                <a:gd name="T55" fmla="*/ 2147483647 h 358"/>
                <a:gd name="T56" fmla="*/ 2147483647 w 376"/>
                <a:gd name="T57" fmla="*/ 2147483647 h 358"/>
                <a:gd name="T58" fmla="*/ 2147483647 w 376"/>
                <a:gd name="T59" fmla="*/ 2147483647 h 358"/>
                <a:gd name="T60" fmla="*/ 2147483647 w 376"/>
                <a:gd name="T61" fmla="*/ 2147483647 h 358"/>
                <a:gd name="T62" fmla="*/ 2147483647 w 376"/>
                <a:gd name="T63" fmla="*/ 2147483647 h 358"/>
                <a:gd name="T64" fmla="*/ 2147483647 w 376"/>
                <a:gd name="T65" fmla="*/ 2147483647 h 358"/>
                <a:gd name="T66" fmla="*/ 2147483647 w 376"/>
                <a:gd name="T67" fmla="*/ 2147483647 h 358"/>
                <a:gd name="T68" fmla="*/ 2147483647 w 376"/>
                <a:gd name="T69" fmla="*/ 2147483647 h 358"/>
                <a:gd name="T70" fmla="*/ 2147483647 w 376"/>
                <a:gd name="T71" fmla="*/ 2147483647 h 358"/>
                <a:gd name="T72" fmla="*/ 2147483647 w 376"/>
                <a:gd name="T73" fmla="*/ 2147483647 h 358"/>
                <a:gd name="T74" fmla="*/ 2147483647 w 376"/>
                <a:gd name="T75" fmla="*/ 2147483647 h 358"/>
                <a:gd name="T76" fmla="*/ 2147483647 w 376"/>
                <a:gd name="T77" fmla="*/ 2147483647 h 358"/>
                <a:gd name="T78" fmla="*/ 2147483647 w 376"/>
                <a:gd name="T79" fmla="*/ 2147483647 h 358"/>
                <a:gd name="T80" fmla="*/ 2147483647 w 376"/>
                <a:gd name="T81" fmla="*/ 2147483647 h 358"/>
                <a:gd name="T82" fmla="*/ 2147483647 w 376"/>
                <a:gd name="T83" fmla="*/ 2147483647 h 358"/>
                <a:gd name="T84" fmla="*/ 2147483647 w 376"/>
                <a:gd name="T85" fmla="*/ 2147483647 h 358"/>
                <a:gd name="T86" fmla="*/ 2147483647 w 376"/>
                <a:gd name="T87" fmla="*/ 2147483647 h 358"/>
                <a:gd name="T88" fmla="*/ 2147483647 w 376"/>
                <a:gd name="T89" fmla="*/ 2147483647 h 358"/>
                <a:gd name="T90" fmla="*/ 2147483647 w 376"/>
                <a:gd name="T91" fmla="*/ 2147483647 h 358"/>
                <a:gd name="T92" fmla="*/ 2147483647 w 376"/>
                <a:gd name="T93" fmla="*/ 2147483647 h 358"/>
                <a:gd name="T94" fmla="*/ 2147483647 w 376"/>
                <a:gd name="T95" fmla="*/ 2147483647 h 358"/>
                <a:gd name="T96" fmla="*/ 2147483647 w 376"/>
                <a:gd name="T97" fmla="*/ 2147483647 h 358"/>
                <a:gd name="T98" fmla="*/ 2147483647 w 376"/>
                <a:gd name="T99" fmla="*/ 2147483647 h 358"/>
                <a:gd name="T100" fmla="*/ 2147483647 w 376"/>
                <a:gd name="T101" fmla="*/ 2147483647 h 358"/>
                <a:gd name="T102" fmla="*/ 2147483647 w 376"/>
                <a:gd name="T103" fmla="*/ 2147483647 h 358"/>
                <a:gd name="T104" fmla="*/ 2147483647 w 376"/>
                <a:gd name="T105" fmla="*/ 0 h 358"/>
                <a:gd name="T106" fmla="*/ 2147483647 w 376"/>
                <a:gd name="T107" fmla="*/ 2147483647 h 358"/>
                <a:gd name="T108" fmla="*/ 2147483647 w 376"/>
                <a:gd name="T109" fmla="*/ 2147483647 h 358"/>
                <a:gd name="T110" fmla="*/ 2147483647 w 376"/>
                <a:gd name="T111" fmla="*/ 2147483647 h 358"/>
                <a:gd name="T112" fmla="*/ 2147483647 w 376"/>
                <a:gd name="T113" fmla="*/ 2147483647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6"/>
                <a:gd name="T172" fmla="*/ 0 h 358"/>
                <a:gd name="T173" fmla="*/ 376 w 376"/>
                <a:gd name="T174" fmla="*/ 358 h 3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吉林"/>
            <p:cNvSpPr>
              <a:spLocks noChangeArrowheads="1"/>
            </p:cNvSpPr>
            <p:nvPr/>
          </p:nvSpPr>
          <p:spPr bwMode="auto">
            <a:xfrm>
              <a:off x="3859795" y="747881"/>
              <a:ext cx="779522" cy="529628"/>
            </a:xfrm>
            <a:custGeom>
              <a:avLst/>
              <a:gdLst>
                <a:gd name="T0" fmla="*/ 2147483647 w 536"/>
                <a:gd name="T1" fmla="*/ 2147483647 h 364"/>
                <a:gd name="T2" fmla="*/ 2147483647 w 536"/>
                <a:gd name="T3" fmla="*/ 2147483647 h 364"/>
                <a:gd name="T4" fmla="*/ 2147483647 w 536"/>
                <a:gd name="T5" fmla="*/ 2147483647 h 364"/>
                <a:gd name="T6" fmla="*/ 2147483647 w 536"/>
                <a:gd name="T7" fmla="*/ 2147483647 h 364"/>
                <a:gd name="T8" fmla="*/ 2147483647 w 536"/>
                <a:gd name="T9" fmla="*/ 2147483647 h 364"/>
                <a:gd name="T10" fmla="*/ 2147483647 w 536"/>
                <a:gd name="T11" fmla="*/ 2147483647 h 364"/>
                <a:gd name="T12" fmla="*/ 2147483647 w 536"/>
                <a:gd name="T13" fmla="*/ 2147483647 h 364"/>
                <a:gd name="T14" fmla="*/ 2147483647 w 536"/>
                <a:gd name="T15" fmla="*/ 2147483647 h 364"/>
                <a:gd name="T16" fmla="*/ 2147483647 w 536"/>
                <a:gd name="T17" fmla="*/ 2147483647 h 364"/>
                <a:gd name="T18" fmla="*/ 2147483647 w 536"/>
                <a:gd name="T19" fmla="*/ 2147483647 h 364"/>
                <a:gd name="T20" fmla="*/ 2147483647 w 536"/>
                <a:gd name="T21" fmla="*/ 2147483647 h 364"/>
                <a:gd name="T22" fmla="*/ 2147483647 w 536"/>
                <a:gd name="T23" fmla="*/ 2147483647 h 364"/>
                <a:gd name="T24" fmla="*/ 2147483647 w 536"/>
                <a:gd name="T25" fmla="*/ 2147483647 h 364"/>
                <a:gd name="T26" fmla="*/ 2147483647 w 536"/>
                <a:gd name="T27" fmla="*/ 2147483647 h 364"/>
                <a:gd name="T28" fmla="*/ 2147483647 w 536"/>
                <a:gd name="T29" fmla="*/ 2147483647 h 364"/>
                <a:gd name="T30" fmla="*/ 2147483647 w 536"/>
                <a:gd name="T31" fmla="*/ 2147483647 h 364"/>
                <a:gd name="T32" fmla="*/ 2147483647 w 536"/>
                <a:gd name="T33" fmla="*/ 2147483647 h 364"/>
                <a:gd name="T34" fmla="*/ 2147483647 w 536"/>
                <a:gd name="T35" fmla="*/ 2147483647 h 364"/>
                <a:gd name="T36" fmla="*/ 2147483647 w 536"/>
                <a:gd name="T37" fmla="*/ 2147483647 h 364"/>
                <a:gd name="T38" fmla="*/ 2147483647 w 536"/>
                <a:gd name="T39" fmla="*/ 2147483647 h 364"/>
                <a:gd name="T40" fmla="*/ 2147483647 w 536"/>
                <a:gd name="T41" fmla="*/ 2147483647 h 364"/>
                <a:gd name="T42" fmla="*/ 2147483647 w 536"/>
                <a:gd name="T43" fmla="*/ 2147483647 h 364"/>
                <a:gd name="T44" fmla="*/ 2147483647 w 536"/>
                <a:gd name="T45" fmla="*/ 2147483647 h 364"/>
                <a:gd name="T46" fmla="*/ 2147483647 w 536"/>
                <a:gd name="T47" fmla="*/ 2147483647 h 364"/>
                <a:gd name="T48" fmla="*/ 2147483647 w 536"/>
                <a:gd name="T49" fmla="*/ 2147483647 h 364"/>
                <a:gd name="T50" fmla="*/ 2147483647 w 536"/>
                <a:gd name="T51" fmla="*/ 2147483647 h 364"/>
                <a:gd name="T52" fmla="*/ 2147483647 w 536"/>
                <a:gd name="T53" fmla="*/ 2147483647 h 364"/>
                <a:gd name="T54" fmla="*/ 2147483647 w 536"/>
                <a:gd name="T55" fmla="*/ 2147483647 h 364"/>
                <a:gd name="T56" fmla="*/ 2147483647 w 536"/>
                <a:gd name="T57" fmla="*/ 2147483647 h 364"/>
                <a:gd name="T58" fmla="*/ 2147483647 w 536"/>
                <a:gd name="T59" fmla="*/ 2147483647 h 364"/>
                <a:gd name="T60" fmla="*/ 2147483647 w 536"/>
                <a:gd name="T61" fmla="*/ 2147483647 h 364"/>
                <a:gd name="T62" fmla="*/ 2147483647 w 536"/>
                <a:gd name="T63" fmla="*/ 2147483647 h 364"/>
                <a:gd name="T64" fmla="*/ 2147483647 w 536"/>
                <a:gd name="T65" fmla="*/ 2147483647 h 364"/>
                <a:gd name="T66" fmla="*/ 2147483647 w 536"/>
                <a:gd name="T67" fmla="*/ 2147483647 h 364"/>
                <a:gd name="T68" fmla="*/ 2147483647 w 536"/>
                <a:gd name="T69" fmla="*/ 2147483647 h 364"/>
                <a:gd name="T70" fmla="*/ 2147483647 w 536"/>
                <a:gd name="T71" fmla="*/ 2147483647 h 364"/>
                <a:gd name="T72" fmla="*/ 2147483647 w 536"/>
                <a:gd name="T73" fmla="*/ 2147483647 h 364"/>
                <a:gd name="T74" fmla="*/ 2147483647 w 536"/>
                <a:gd name="T75" fmla="*/ 2147483647 h 364"/>
                <a:gd name="T76" fmla="*/ 2147483647 w 536"/>
                <a:gd name="T77" fmla="*/ 2147483647 h 364"/>
                <a:gd name="T78" fmla="*/ 2147483647 w 536"/>
                <a:gd name="T79" fmla="*/ 2147483647 h 364"/>
                <a:gd name="T80" fmla="*/ 2147483647 w 536"/>
                <a:gd name="T81" fmla="*/ 2147483647 h 364"/>
                <a:gd name="T82" fmla="*/ 2147483647 w 536"/>
                <a:gd name="T83" fmla="*/ 2147483647 h 364"/>
                <a:gd name="T84" fmla="*/ 2147483647 w 536"/>
                <a:gd name="T85" fmla="*/ 2147483647 h 364"/>
                <a:gd name="T86" fmla="*/ 2147483647 w 536"/>
                <a:gd name="T87" fmla="*/ 2147483647 h 364"/>
                <a:gd name="T88" fmla="*/ 2147483647 w 536"/>
                <a:gd name="T89" fmla="*/ 2147483647 h 364"/>
                <a:gd name="T90" fmla="*/ 2147483647 w 536"/>
                <a:gd name="T91" fmla="*/ 2147483647 h 364"/>
                <a:gd name="T92" fmla="*/ 2147483647 w 536"/>
                <a:gd name="T93" fmla="*/ 2147483647 h 364"/>
                <a:gd name="T94" fmla="*/ 2147483647 w 536"/>
                <a:gd name="T95" fmla="*/ 2147483647 h 364"/>
                <a:gd name="T96" fmla="*/ 2147483647 w 536"/>
                <a:gd name="T97" fmla="*/ 2147483647 h 364"/>
                <a:gd name="T98" fmla="*/ 2147483647 w 536"/>
                <a:gd name="T99" fmla="*/ 2147483647 h 364"/>
                <a:gd name="T100" fmla="*/ 2147483647 w 536"/>
                <a:gd name="T101" fmla="*/ 2147483647 h 364"/>
                <a:gd name="T102" fmla="*/ 2147483647 w 536"/>
                <a:gd name="T103" fmla="*/ 2147483647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6"/>
                <a:gd name="T157" fmla="*/ 0 h 364"/>
                <a:gd name="T158" fmla="*/ 536 w 536"/>
                <a:gd name="T159" fmla="*/ 364 h 3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黑龙江"/>
            <p:cNvSpPr>
              <a:spLocks noChangeArrowheads="1"/>
            </p:cNvSpPr>
            <p:nvPr/>
          </p:nvSpPr>
          <p:spPr bwMode="auto">
            <a:xfrm>
              <a:off x="3694002" y="0"/>
              <a:ext cx="1044210" cy="948674"/>
            </a:xfrm>
            <a:custGeom>
              <a:avLst/>
              <a:gdLst>
                <a:gd name="T0" fmla="*/ 2147483647 w 718"/>
                <a:gd name="T1" fmla="*/ 2147483647 h 652"/>
                <a:gd name="T2" fmla="*/ 2147483647 w 718"/>
                <a:gd name="T3" fmla="*/ 2147483647 h 652"/>
                <a:gd name="T4" fmla="*/ 2147483647 w 718"/>
                <a:gd name="T5" fmla="*/ 2147483647 h 652"/>
                <a:gd name="T6" fmla="*/ 2147483647 w 718"/>
                <a:gd name="T7" fmla="*/ 2147483647 h 652"/>
                <a:gd name="T8" fmla="*/ 2147483647 w 718"/>
                <a:gd name="T9" fmla="*/ 2147483647 h 652"/>
                <a:gd name="T10" fmla="*/ 2147483647 w 718"/>
                <a:gd name="T11" fmla="*/ 2147483647 h 652"/>
                <a:gd name="T12" fmla="*/ 2147483647 w 718"/>
                <a:gd name="T13" fmla="*/ 2147483647 h 652"/>
                <a:gd name="T14" fmla="*/ 2147483647 w 718"/>
                <a:gd name="T15" fmla="*/ 2147483647 h 652"/>
                <a:gd name="T16" fmla="*/ 2147483647 w 718"/>
                <a:gd name="T17" fmla="*/ 2147483647 h 652"/>
                <a:gd name="T18" fmla="*/ 2147483647 w 718"/>
                <a:gd name="T19" fmla="*/ 2147483647 h 652"/>
                <a:gd name="T20" fmla="*/ 2147483647 w 718"/>
                <a:gd name="T21" fmla="*/ 2147483647 h 652"/>
                <a:gd name="T22" fmla="*/ 2147483647 w 718"/>
                <a:gd name="T23" fmla="*/ 2147483647 h 652"/>
                <a:gd name="T24" fmla="*/ 2147483647 w 718"/>
                <a:gd name="T25" fmla="*/ 2147483647 h 652"/>
                <a:gd name="T26" fmla="*/ 2147483647 w 718"/>
                <a:gd name="T27" fmla="*/ 0 h 652"/>
                <a:gd name="T28" fmla="*/ 2147483647 w 718"/>
                <a:gd name="T29" fmla="*/ 2147483647 h 652"/>
                <a:gd name="T30" fmla="*/ 2147483647 w 718"/>
                <a:gd name="T31" fmla="*/ 2147483647 h 652"/>
                <a:gd name="T32" fmla="*/ 0 w 718"/>
                <a:gd name="T33" fmla="*/ 2147483647 h 652"/>
                <a:gd name="T34" fmla="*/ 2147483647 w 718"/>
                <a:gd name="T35" fmla="*/ 2147483647 h 652"/>
                <a:gd name="T36" fmla="*/ 2147483647 w 718"/>
                <a:gd name="T37" fmla="*/ 2147483647 h 652"/>
                <a:gd name="T38" fmla="*/ 2147483647 w 718"/>
                <a:gd name="T39" fmla="*/ 2147483647 h 652"/>
                <a:gd name="T40" fmla="*/ 2147483647 w 718"/>
                <a:gd name="T41" fmla="*/ 2147483647 h 652"/>
                <a:gd name="T42" fmla="*/ 2147483647 w 718"/>
                <a:gd name="T43" fmla="*/ 2147483647 h 652"/>
                <a:gd name="T44" fmla="*/ 2147483647 w 718"/>
                <a:gd name="T45" fmla="*/ 2147483647 h 652"/>
                <a:gd name="T46" fmla="*/ 2147483647 w 718"/>
                <a:gd name="T47" fmla="*/ 2147483647 h 652"/>
                <a:gd name="T48" fmla="*/ 2147483647 w 718"/>
                <a:gd name="T49" fmla="*/ 2147483647 h 652"/>
                <a:gd name="T50" fmla="*/ 2147483647 w 718"/>
                <a:gd name="T51" fmla="*/ 2147483647 h 652"/>
                <a:gd name="T52" fmla="*/ 2147483647 w 718"/>
                <a:gd name="T53" fmla="*/ 2147483647 h 652"/>
                <a:gd name="T54" fmla="*/ 2147483647 w 718"/>
                <a:gd name="T55" fmla="*/ 2147483647 h 652"/>
                <a:gd name="T56" fmla="*/ 2147483647 w 718"/>
                <a:gd name="T57" fmla="*/ 2147483647 h 652"/>
                <a:gd name="T58" fmla="*/ 2147483647 w 718"/>
                <a:gd name="T59" fmla="*/ 2147483647 h 652"/>
                <a:gd name="T60" fmla="*/ 2147483647 w 718"/>
                <a:gd name="T61" fmla="*/ 2147483647 h 652"/>
                <a:gd name="T62" fmla="*/ 2147483647 w 718"/>
                <a:gd name="T63" fmla="*/ 2147483647 h 652"/>
                <a:gd name="T64" fmla="*/ 2147483647 w 718"/>
                <a:gd name="T65" fmla="*/ 2147483647 h 652"/>
                <a:gd name="T66" fmla="*/ 2147483647 w 718"/>
                <a:gd name="T67" fmla="*/ 2147483647 h 652"/>
                <a:gd name="T68" fmla="*/ 2147483647 w 718"/>
                <a:gd name="T69" fmla="*/ 2147483647 h 652"/>
                <a:gd name="T70" fmla="*/ 2147483647 w 718"/>
                <a:gd name="T71" fmla="*/ 2147483647 h 652"/>
                <a:gd name="T72" fmla="*/ 2147483647 w 718"/>
                <a:gd name="T73" fmla="*/ 2147483647 h 652"/>
                <a:gd name="T74" fmla="*/ 2147483647 w 718"/>
                <a:gd name="T75" fmla="*/ 2147483647 h 652"/>
                <a:gd name="T76" fmla="*/ 2147483647 w 718"/>
                <a:gd name="T77" fmla="*/ 2147483647 h 652"/>
                <a:gd name="T78" fmla="*/ 2147483647 w 718"/>
                <a:gd name="T79" fmla="*/ 2147483647 h 652"/>
                <a:gd name="T80" fmla="*/ 2147483647 w 718"/>
                <a:gd name="T81" fmla="*/ 2147483647 h 652"/>
                <a:gd name="T82" fmla="*/ 2147483647 w 718"/>
                <a:gd name="T83" fmla="*/ 2147483647 h 652"/>
                <a:gd name="T84" fmla="*/ 2147483647 w 718"/>
                <a:gd name="T85" fmla="*/ 2147483647 h 652"/>
                <a:gd name="T86" fmla="*/ 2147483647 w 718"/>
                <a:gd name="T87" fmla="*/ 2147483647 h 652"/>
                <a:gd name="T88" fmla="*/ 2147483647 w 718"/>
                <a:gd name="T89" fmla="*/ 2147483647 h 652"/>
                <a:gd name="T90" fmla="*/ 2147483647 w 718"/>
                <a:gd name="T91" fmla="*/ 2147483647 h 652"/>
                <a:gd name="T92" fmla="*/ 2147483647 w 718"/>
                <a:gd name="T93" fmla="*/ 2147483647 h 652"/>
                <a:gd name="T94" fmla="*/ 2147483647 w 718"/>
                <a:gd name="T95" fmla="*/ 2147483647 h 652"/>
                <a:gd name="T96" fmla="*/ 2147483647 w 718"/>
                <a:gd name="T97" fmla="*/ 2147483647 h 652"/>
                <a:gd name="T98" fmla="*/ 2147483647 w 718"/>
                <a:gd name="T99" fmla="*/ 2147483647 h 652"/>
                <a:gd name="T100" fmla="*/ 2147483647 w 718"/>
                <a:gd name="T101" fmla="*/ 2147483647 h 652"/>
                <a:gd name="T102" fmla="*/ 2147483647 w 718"/>
                <a:gd name="T103" fmla="*/ 2147483647 h 652"/>
                <a:gd name="T104" fmla="*/ 2147483647 w 718"/>
                <a:gd name="T105" fmla="*/ 2147483647 h 652"/>
                <a:gd name="T106" fmla="*/ 2147483647 w 718"/>
                <a:gd name="T107" fmla="*/ 2147483647 h 652"/>
                <a:gd name="T108" fmla="*/ 2147483647 w 718"/>
                <a:gd name="T109" fmla="*/ 2147483647 h 652"/>
                <a:gd name="T110" fmla="*/ 2147483647 w 718"/>
                <a:gd name="T111" fmla="*/ 2147483647 h 652"/>
                <a:gd name="T112" fmla="*/ 2147483647 w 718"/>
                <a:gd name="T113" fmla="*/ 2147483647 h 652"/>
                <a:gd name="T114" fmla="*/ 2147483647 w 718"/>
                <a:gd name="T115" fmla="*/ 2147483647 h 652"/>
                <a:gd name="T116" fmla="*/ 2147483647 w 718"/>
                <a:gd name="T117" fmla="*/ 2147483647 h 652"/>
                <a:gd name="T118" fmla="*/ 2147483647 w 718"/>
                <a:gd name="T119" fmla="*/ 2147483647 h 652"/>
                <a:gd name="T120" fmla="*/ 2147483647 w 718"/>
                <a:gd name="T121" fmla="*/ 2147483647 h 652"/>
                <a:gd name="T122" fmla="*/ 2147483647 w 718"/>
                <a:gd name="T123" fmla="*/ 2147483647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8"/>
                <a:gd name="T187" fmla="*/ 0 h 652"/>
                <a:gd name="T188" fmla="*/ 718 w 718"/>
                <a:gd name="T189" fmla="*/ 652 h 6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山东"/>
            <p:cNvSpPr>
              <a:spLocks noChangeArrowheads="1"/>
            </p:cNvSpPr>
            <p:nvPr/>
          </p:nvSpPr>
          <p:spPr bwMode="auto">
            <a:xfrm>
              <a:off x="3487486" y="1702377"/>
              <a:ext cx="631179" cy="395766"/>
            </a:xfrm>
            <a:custGeom>
              <a:avLst/>
              <a:gdLst>
                <a:gd name="T0" fmla="*/ 2147483647 w 434"/>
                <a:gd name="T1" fmla="*/ 2147483647 h 272"/>
                <a:gd name="T2" fmla="*/ 2147483647 w 434"/>
                <a:gd name="T3" fmla="*/ 2147483647 h 272"/>
                <a:gd name="T4" fmla="*/ 2147483647 w 434"/>
                <a:gd name="T5" fmla="*/ 0 h 272"/>
                <a:gd name="T6" fmla="*/ 2147483647 w 434"/>
                <a:gd name="T7" fmla="*/ 2147483647 h 272"/>
                <a:gd name="T8" fmla="*/ 2147483647 w 434"/>
                <a:gd name="T9" fmla="*/ 2147483647 h 272"/>
                <a:gd name="T10" fmla="*/ 2147483647 w 434"/>
                <a:gd name="T11" fmla="*/ 2147483647 h 272"/>
                <a:gd name="T12" fmla="*/ 2147483647 w 434"/>
                <a:gd name="T13" fmla="*/ 2147483647 h 272"/>
                <a:gd name="T14" fmla="*/ 2147483647 w 434"/>
                <a:gd name="T15" fmla="*/ 2147483647 h 272"/>
                <a:gd name="T16" fmla="*/ 2147483647 w 434"/>
                <a:gd name="T17" fmla="*/ 0 h 272"/>
                <a:gd name="T18" fmla="*/ 2147483647 w 434"/>
                <a:gd name="T19" fmla="*/ 2147483647 h 272"/>
                <a:gd name="T20" fmla="*/ 2147483647 w 434"/>
                <a:gd name="T21" fmla="*/ 2147483647 h 272"/>
                <a:gd name="T22" fmla="*/ 2147483647 w 434"/>
                <a:gd name="T23" fmla="*/ 2147483647 h 272"/>
                <a:gd name="T24" fmla="*/ 2147483647 w 434"/>
                <a:gd name="T25" fmla="*/ 2147483647 h 272"/>
                <a:gd name="T26" fmla="*/ 2147483647 w 434"/>
                <a:gd name="T27" fmla="*/ 2147483647 h 272"/>
                <a:gd name="T28" fmla="*/ 2147483647 w 434"/>
                <a:gd name="T29" fmla="*/ 2147483647 h 272"/>
                <a:gd name="T30" fmla="*/ 2147483647 w 434"/>
                <a:gd name="T31" fmla="*/ 2147483647 h 272"/>
                <a:gd name="T32" fmla="*/ 0 w 434"/>
                <a:gd name="T33" fmla="*/ 2147483647 h 272"/>
                <a:gd name="T34" fmla="*/ 2147483647 w 434"/>
                <a:gd name="T35" fmla="*/ 2147483647 h 272"/>
                <a:gd name="T36" fmla="*/ 2147483647 w 434"/>
                <a:gd name="T37" fmla="*/ 2147483647 h 272"/>
                <a:gd name="T38" fmla="*/ 2147483647 w 434"/>
                <a:gd name="T39" fmla="*/ 2147483647 h 272"/>
                <a:gd name="T40" fmla="*/ 2147483647 w 434"/>
                <a:gd name="T41" fmla="*/ 2147483647 h 272"/>
                <a:gd name="T42" fmla="*/ 2147483647 w 434"/>
                <a:gd name="T43" fmla="*/ 2147483647 h 272"/>
                <a:gd name="T44" fmla="*/ 2147483647 w 434"/>
                <a:gd name="T45" fmla="*/ 2147483647 h 272"/>
                <a:gd name="T46" fmla="*/ 2147483647 w 434"/>
                <a:gd name="T47" fmla="*/ 2147483647 h 272"/>
                <a:gd name="T48" fmla="*/ 2147483647 w 434"/>
                <a:gd name="T49" fmla="*/ 2147483647 h 272"/>
                <a:gd name="T50" fmla="*/ 2147483647 w 434"/>
                <a:gd name="T51" fmla="*/ 2147483647 h 272"/>
                <a:gd name="T52" fmla="*/ 2147483647 w 434"/>
                <a:gd name="T53" fmla="*/ 2147483647 h 272"/>
                <a:gd name="T54" fmla="*/ 2147483647 w 434"/>
                <a:gd name="T55" fmla="*/ 2147483647 h 272"/>
                <a:gd name="T56" fmla="*/ 2147483647 w 434"/>
                <a:gd name="T57" fmla="*/ 2147483647 h 272"/>
                <a:gd name="T58" fmla="*/ 2147483647 w 434"/>
                <a:gd name="T59" fmla="*/ 2147483647 h 272"/>
                <a:gd name="T60" fmla="*/ 2147483647 w 434"/>
                <a:gd name="T61" fmla="*/ 2147483647 h 272"/>
                <a:gd name="T62" fmla="*/ 2147483647 w 434"/>
                <a:gd name="T63" fmla="*/ 2147483647 h 272"/>
                <a:gd name="T64" fmla="*/ 2147483647 w 434"/>
                <a:gd name="T65" fmla="*/ 2147483647 h 272"/>
                <a:gd name="T66" fmla="*/ 2147483647 w 434"/>
                <a:gd name="T67" fmla="*/ 2147483647 h 272"/>
                <a:gd name="T68" fmla="*/ 2147483647 w 434"/>
                <a:gd name="T69" fmla="*/ 2147483647 h 272"/>
                <a:gd name="T70" fmla="*/ 2147483647 w 434"/>
                <a:gd name="T71" fmla="*/ 2147483647 h 272"/>
                <a:gd name="T72" fmla="*/ 2147483647 w 434"/>
                <a:gd name="T73" fmla="*/ 2147483647 h 272"/>
                <a:gd name="T74" fmla="*/ 2147483647 w 434"/>
                <a:gd name="T75" fmla="*/ 2147483647 h 272"/>
                <a:gd name="T76" fmla="*/ 2147483647 w 434"/>
                <a:gd name="T77" fmla="*/ 2147483647 h 272"/>
                <a:gd name="T78" fmla="*/ 2147483647 w 434"/>
                <a:gd name="T79" fmla="*/ 2147483647 h 272"/>
                <a:gd name="T80" fmla="*/ 2147483647 w 434"/>
                <a:gd name="T81" fmla="*/ 2147483647 h 272"/>
                <a:gd name="T82" fmla="*/ 2147483647 w 434"/>
                <a:gd name="T83" fmla="*/ 2147483647 h 272"/>
                <a:gd name="T84" fmla="*/ 2147483647 w 434"/>
                <a:gd name="T85" fmla="*/ 2147483647 h 272"/>
                <a:gd name="T86" fmla="*/ 2147483647 w 434"/>
                <a:gd name="T87" fmla="*/ 2147483647 h 272"/>
                <a:gd name="T88" fmla="*/ 2147483647 w 434"/>
                <a:gd name="T89" fmla="*/ 2147483647 h 272"/>
                <a:gd name="T90" fmla="*/ 2147483647 w 434"/>
                <a:gd name="T91" fmla="*/ 2147483647 h 272"/>
                <a:gd name="T92" fmla="*/ 2147483647 w 434"/>
                <a:gd name="T93" fmla="*/ 2147483647 h 272"/>
                <a:gd name="T94" fmla="*/ 2147483647 w 434"/>
                <a:gd name="T95" fmla="*/ 2147483647 h 272"/>
                <a:gd name="T96" fmla="*/ 2147483647 w 434"/>
                <a:gd name="T97" fmla="*/ 2147483647 h 272"/>
                <a:gd name="T98" fmla="*/ 2147483647 w 434"/>
                <a:gd name="T99" fmla="*/ 2147483647 h 272"/>
                <a:gd name="T100" fmla="*/ 2147483647 w 434"/>
                <a:gd name="T101" fmla="*/ 2147483647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272"/>
                <a:gd name="T155" fmla="*/ 434 w 434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上海"/>
            <p:cNvSpPr>
              <a:spLocks noChangeArrowheads="1"/>
            </p:cNvSpPr>
            <p:nvPr/>
          </p:nvSpPr>
          <p:spPr bwMode="auto">
            <a:xfrm>
              <a:off x="4077947" y="2360044"/>
              <a:ext cx="98894" cy="87300"/>
            </a:xfrm>
            <a:custGeom>
              <a:avLst/>
              <a:gdLst>
                <a:gd name="T0" fmla="*/ 2147483647 w 68"/>
                <a:gd name="T1" fmla="*/ 2147483647 h 60"/>
                <a:gd name="T2" fmla="*/ 2147483647 w 68"/>
                <a:gd name="T3" fmla="*/ 2147483647 h 60"/>
                <a:gd name="T4" fmla="*/ 2147483647 w 68"/>
                <a:gd name="T5" fmla="*/ 2147483647 h 60"/>
                <a:gd name="T6" fmla="*/ 2147483647 w 68"/>
                <a:gd name="T7" fmla="*/ 2147483647 h 60"/>
                <a:gd name="T8" fmla="*/ 2147483647 w 68"/>
                <a:gd name="T9" fmla="*/ 2147483647 h 60"/>
                <a:gd name="T10" fmla="*/ 2147483647 w 68"/>
                <a:gd name="T11" fmla="*/ 2147483647 h 60"/>
                <a:gd name="T12" fmla="*/ 2147483647 w 68"/>
                <a:gd name="T13" fmla="*/ 2147483647 h 60"/>
                <a:gd name="T14" fmla="*/ 2147483647 w 68"/>
                <a:gd name="T15" fmla="*/ 2147483647 h 60"/>
                <a:gd name="T16" fmla="*/ 2147483647 w 68"/>
                <a:gd name="T17" fmla="*/ 0 h 60"/>
                <a:gd name="T18" fmla="*/ 2147483647 w 68"/>
                <a:gd name="T19" fmla="*/ 0 h 60"/>
                <a:gd name="T20" fmla="*/ 2147483647 w 68"/>
                <a:gd name="T21" fmla="*/ 0 h 60"/>
                <a:gd name="T22" fmla="*/ 2147483647 w 68"/>
                <a:gd name="T23" fmla="*/ 2147483647 h 60"/>
                <a:gd name="T24" fmla="*/ 2147483647 w 68"/>
                <a:gd name="T25" fmla="*/ 2147483647 h 60"/>
                <a:gd name="T26" fmla="*/ 2147483647 w 68"/>
                <a:gd name="T27" fmla="*/ 2147483647 h 60"/>
                <a:gd name="T28" fmla="*/ 2147483647 w 68"/>
                <a:gd name="T29" fmla="*/ 2147483647 h 60"/>
                <a:gd name="T30" fmla="*/ 2147483647 w 68"/>
                <a:gd name="T31" fmla="*/ 2147483647 h 60"/>
                <a:gd name="T32" fmla="*/ 0 w 68"/>
                <a:gd name="T33" fmla="*/ 2147483647 h 60"/>
                <a:gd name="T34" fmla="*/ 2147483647 w 68"/>
                <a:gd name="T35" fmla="*/ 2147483647 h 60"/>
                <a:gd name="T36" fmla="*/ 2147483647 w 68"/>
                <a:gd name="T37" fmla="*/ 2147483647 h 60"/>
                <a:gd name="T38" fmla="*/ 2147483647 w 68"/>
                <a:gd name="T39" fmla="*/ 2147483647 h 60"/>
                <a:gd name="T40" fmla="*/ 2147483647 w 68"/>
                <a:gd name="T41" fmla="*/ 2147483647 h 60"/>
                <a:gd name="T42" fmla="*/ 2147483647 w 68"/>
                <a:gd name="T43" fmla="*/ 2147483647 h 60"/>
                <a:gd name="T44" fmla="*/ 2147483647 w 68"/>
                <a:gd name="T45" fmla="*/ 2147483647 h 60"/>
                <a:gd name="T46" fmla="*/ 2147483647 w 68"/>
                <a:gd name="T47" fmla="*/ 2147483647 h 60"/>
                <a:gd name="T48" fmla="*/ 2147483647 w 68"/>
                <a:gd name="T49" fmla="*/ 2147483647 h 60"/>
                <a:gd name="T50" fmla="*/ 2147483647 w 68"/>
                <a:gd name="T51" fmla="*/ 2147483647 h 60"/>
                <a:gd name="T52" fmla="*/ 2147483647 w 68"/>
                <a:gd name="T53" fmla="*/ 2147483647 h 60"/>
                <a:gd name="T54" fmla="*/ 2147483647 w 68"/>
                <a:gd name="T55" fmla="*/ 2147483647 h 60"/>
                <a:gd name="T56" fmla="*/ 2147483647 w 68"/>
                <a:gd name="T57" fmla="*/ 2147483647 h 60"/>
                <a:gd name="T58" fmla="*/ 2147483647 w 68"/>
                <a:gd name="T59" fmla="*/ 2147483647 h 60"/>
                <a:gd name="T60" fmla="*/ 2147483647 w 68"/>
                <a:gd name="T61" fmla="*/ 2147483647 h 60"/>
                <a:gd name="T62" fmla="*/ 2147483647 w 68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60"/>
                <a:gd name="T98" fmla="*/ 68 w 68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江苏"/>
            <p:cNvSpPr>
              <a:spLocks noChangeArrowheads="1"/>
            </p:cNvSpPr>
            <p:nvPr/>
          </p:nvSpPr>
          <p:spPr bwMode="auto">
            <a:xfrm>
              <a:off x="3615468" y="2025389"/>
              <a:ext cx="549737" cy="424867"/>
            </a:xfrm>
            <a:custGeom>
              <a:avLst/>
              <a:gdLst>
                <a:gd name="T0" fmla="*/ 2147483647 w 378"/>
                <a:gd name="T1" fmla="*/ 2147483647 h 292"/>
                <a:gd name="T2" fmla="*/ 2147483647 w 378"/>
                <a:gd name="T3" fmla="*/ 2147483647 h 292"/>
                <a:gd name="T4" fmla="*/ 2147483647 w 378"/>
                <a:gd name="T5" fmla="*/ 2147483647 h 292"/>
                <a:gd name="T6" fmla="*/ 2147483647 w 378"/>
                <a:gd name="T7" fmla="*/ 2147483647 h 292"/>
                <a:gd name="T8" fmla="*/ 2147483647 w 378"/>
                <a:gd name="T9" fmla="*/ 2147483647 h 292"/>
                <a:gd name="T10" fmla="*/ 2147483647 w 378"/>
                <a:gd name="T11" fmla="*/ 0 h 292"/>
                <a:gd name="T12" fmla="*/ 2147483647 w 378"/>
                <a:gd name="T13" fmla="*/ 2147483647 h 292"/>
                <a:gd name="T14" fmla="*/ 2147483647 w 378"/>
                <a:gd name="T15" fmla="*/ 2147483647 h 292"/>
                <a:gd name="T16" fmla="*/ 2147483647 w 378"/>
                <a:gd name="T17" fmla="*/ 2147483647 h 292"/>
                <a:gd name="T18" fmla="*/ 2147483647 w 378"/>
                <a:gd name="T19" fmla="*/ 2147483647 h 292"/>
                <a:gd name="T20" fmla="*/ 2147483647 w 378"/>
                <a:gd name="T21" fmla="*/ 2147483647 h 292"/>
                <a:gd name="T22" fmla="*/ 2147483647 w 378"/>
                <a:gd name="T23" fmla="*/ 2147483647 h 292"/>
                <a:gd name="T24" fmla="*/ 2147483647 w 378"/>
                <a:gd name="T25" fmla="*/ 2147483647 h 292"/>
                <a:gd name="T26" fmla="*/ 2147483647 w 378"/>
                <a:gd name="T27" fmla="*/ 2147483647 h 292"/>
                <a:gd name="T28" fmla="*/ 2147483647 w 378"/>
                <a:gd name="T29" fmla="*/ 2147483647 h 292"/>
                <a:gd name="T30" fmla="*/ 2147483647 w 378"/>
                <a:gd name="T31" fmla="*/ 2147483647 h 292"/>
                <a:gd name="T32" fmla="*/ 2147483647 w 378"/>
                <a:gd name="T33" fmla="*/ 2147483647 h 292"/>
                <a:gd name="T34" fmla="*/ 2147483647 w 378"/>
                <a:gd name="T35" fmla="*/ 2147483647 h 292"/>
                <a:gd name="T36" fmla="*/ 2147483647 w 378"/>
                <a:gd name="T37" fmla="*/ 2147483647 h 292"/>
                <a:gd name="T38" fmla="*/ 2147483647 w 378"/>
                <a:gd name="T39" fmla="*/ 2147483647 h 292"/>
                <a:gd name="T40" fmla="*/ 2147483647 w 378"/>
                <a:gd name="T41" fmla="*/ 2147483647 h 292"/>
                <a:gd name="T42" fmla="*/ 2147483647 w 378"/>
                <a:gd name="T43" fmla="*/ 2147483647 h 292"/>
                <a:gd name="T44" fmla="*/ 2147483647 w 378"/>
                <a:gd name="T45" fmla="*/ 2147483647 h 292"/>
                <a:gd name="T46" fmla="*/ 2147483647 w 378"/>
                <a:gd name="T47" fmla="*/ 2147483647 h 292"/>
                <a:gd name="T48" fmla="*/ 2147483647 w 378"/>
                <a:gd name="T49" fmla="*/ 2147483647 h 292"/>
                <a:gd name="T50" fmla="*/ 2147483647 w 378"/>
                <a:gd name="T51" fmla="*/ 2147483647 h 292"/>
                <a:gd name="T52" fmla="*/ 2147483647 w 378"/>
                <a:gd name="T53" fmla="*/ 2147483647 h 292"/>
                <a:gd name="T54" fmla="*/ 2147483647 w 378"/>
                <a:gd name="T55" fmla="*/ 2147483647 h 292"/>
                <a:gd name="T56" fmla="*/ 2147483647 w 378"/>
                <a:gd name="T57" fmla="*/ 2147483647 h 292"/>
                <a:gd name="T58" fmla="*/ 2147483647 w 378"/>
                <a:gd name="T59" fmla="*/ 2147483647 h 292"/>
                <a:gd name="T60" fmla="*/ 2147483647 w 378"/>
                <a:gd name="T61" fmla="*/ 2147483647 h 292"/>
                <a:gd name="T62" fmla="*/ 2147483647 w 378"/>
                <a:gd name="T63" fmla="*/ 2147483647 h 292"/>
                <a:gd name="T64" fmla="*/ 2147483647 w 378"/>
                <a:gd name="T65" fmla="*/ 2147483647 h 292"/>
                <a:gd name="T66" fmla="*/ 2147483647 w 378"/>
                <a:gd name="T67" fmla="*/ 2147483647 h 292"/>
                <a:gd name="T68" fmla="*/ 2147483647 w 378"/>
                <a:gd name="T69" fmla="*/ 2147483647 h 292"/>
                <a:gd name="T70" fmla="*/ 2147483647 w 378"/>
                <a:gd name="T71" fmla="*/ 2147483647 h 292"/>
                <a:gd name="T72" fmla="*/ 2147483647 w 378"/>
                <a:gd name="T73" fmla="*/ 2147483647 h 292"/>
                <a:gd name="T74" fmla="*/ 2147483647 w 378"/>
                <a:gd name="T75" fmla="*/ 2147483647 h 292"/>
                <a:gd name="T76" fmla="*/ 2147483647 w 378"/>
                <a:gd name="T77" fmla="*/ 2147483647 h 292"/>
                <a:gd name="T78" fmla="*/ 2147483647 w 378"/>
                <a:gd name="T79" fmla="*/ 2147483647 h 292"/>
                <a:gd name="T80" fmla="*/ 2147483647 w 378"/>
                <a:gd name="T81" fmla="*/ 2147483647 h 292"/>
                <a:gd name="T82" fmla="*/ 2147483647 w 378"/>
                <a:gd name="T83" fmla="*/ 2147483647 h 292"/>
                <a:gd name="T84" fmla="*/ 2147483647 w 378"/>
                <a:gd name="T85" fmla="*/ 2147483647 h 292"/>
                <a:gd name="T86" fmla="*/ 2147483647 w 378"/>
                <a:gd name="T87" fmla="*/ 2147483647 h 292"/>
                <a:gd name="T88" fmla="*/ 2147483647 w 378"/>
                <a:gd name="T89" fmla="*/ 2147483647 h 292"/>
                <a:gd name="T90" fmla="*/ 2147483647 w 378"/>
                <a:gd name="T91" fmla="*/ 2147483647 h 292"/>
                <a:gd name="T92" fmla="*/ 2147483647 w 378"/>
                <a:gd name="T93" fmla="*/ 2147483647 h 292"/>
                <a:gd name="T94" fmla="*/ 2147483647 w 378"/>
                <a:gd name="T95" fmla="*/ 2147483647 h 292"/>
                <a:gd name="T96" fmla="*/ 2147483647 w 378"/>
                <a:gd name="T97" fmla="*/ 2147483647 h 292"/>
                <a:gd name="T98" fmla="*/ 2147483647 w 378"/>
                <a:gd name="T99" fmla="*/ 2147483647 h 292"/>
                <a:gd name="T100" fmla="*/ 2147483647 w 378"/>
                <a:gd name="T101" fmla="*/ 2147483647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8"/>
                <a:gd name="T154" fmla="*/ 0 h 292"/>
                <a:gd name="T155" fmla="*/ 378 w 378"/>
                <a:gd name="T156" fmla="*/ 292 h 2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河北"/>
            <p:cNvSpPr>
              <a:spLocks noChangeArrowheads="1"/>
            </p:cNvSpPr>
            <p:nvPr/>
          </p:nvSpPr>
          <p:spPr bwMode="auto">
            <a:xfrm>
              <a:off x="3327511" y="1213488"/>
              <a:ext cx="511924" cy="730421"/>
            </a:xfrm>
            <a:custGeom>
              <a:avLst/>
              <a:gdLst>
                <a:gd name="T0" fmla="*/ 2147483647 w 352"/>
                <a:gd name="T1" fmla="*/ 2147483647 h 502"/>
                <a:gd name="T2" fmla="*/ 2147483647 w 352"/>
                <a:gd name="T3" fmla="*/ 2147483647 h 502"/>
                <a:gd name="T4" fmla="*/ 2147483647 w 352"/>
                <a:gd name="T5" fmla="*/ 2147483647 h 502"/>
                <a:gd name="T6" fmla="*/ 2147483647 w 352"/>
                <a:gd name="T7" fmla="*/ 2147483647 h 502"/>
                <a:gd name="T8" fmla="*/ 2147483647 w 352"/>
                <a:gd name="T9" fmla="*/ 2147483647 h 502"/>
                <a:gd name="T10" fmla="*/ 2147483647 w 352"/>
                <a:gd name="T11" fmla="*/ 2147483647 h 502"/>
                <a:gd name="T12" fmla="*/ 2147483647 w 352"/>
                <a:gd name="T13" fmla="*/ 2147483647 h 502"/>
                <a:gd name="T14" fmla="*/ 2147483647 w 352"/>
                <a:gd name="T15" fmla="*/ 2147483647 h 502"/>
                <a:gd name="T16" fmla="*/ 2147483647 w 352"/>
                <a:gd name="T17" fmla="*/ 2147483647 h 502"/>
                <a:gd name="T18" fmla="*/ 2147483647 w 352"/>
                <a:gd name="T19" fmla="*/ 2147483647 h 502"/>
                <a:gd name="T20" fmla="*/ 2147483647 w 352"/>
                <a:gd name="T21" fmla="*/ 2147483647 h 502"/>
                <a:gd name="T22" fmla="*/ 2147483647 w 352"/>
                <a:gd name="T23" fmla="*/ 2147483647 h 502"/>
                <a:gd name="T24" fmla="*/ 2147483647 w 352"/>
                <a:gd name="T25" fmla="*/ 2147483647 h 502"/>
                <a:gd name="T26" fmla="*/ 2147483647 w 352"/>
                <a:gd name="T27" fmla="*/ 2147483647 h 502"/>
                <a:gd name="T28" fmla="*/ 2147483647 w 352"/>
                <a:gd name="T29" fmla="*/ 2147483647 h 502"/>
                <a:gd name="T30" fmla="*/ 2147483647 w 352"/>
                <a:gd name="T31" fmla="*/ 2147483647 h 502"/>
                <a:gd name="T32" fmla="*/ 2147483647 w 352"/>
                <a:gd name="T33" fmla="*/ 2147483647 h 502"/>
                <a:gd name="T34" fmla="*/ 2147483647 w 352"/>
                <a:gd name="T35" fmla="*/ 2147483647 h 502"/>
                <a:gd name="T36" fmla="*/ 2147483647 w 352"/>
                <a:gd name="T37" fmla="*/ 2147483647 h 502"/>
                <a:gd name="T38" fmla="*/ 2147483647 w 352"/>
                <a:gd name="T39" fmla="*/ 2147483647 h 502"/>
                <a:gd name="T40" fmla="*/ 2147483647 w 352"/>
                <a:gd name="T41" fmla="*/ 2147483647 h 502"/>
                <a:gd name="T42" fmla="*/ 2147483647 w 352"/>
                <a:gd name="T43" fmla="*/ 2147483647 h 502"/>
                <a:gd name="T44" fmla="*/ 2147483647 w 352"/>
                <a:gd name="T45" fmla="*/ 2147483647 h 502"/>
                <a:gd name="T46" fmla="*/ 2147483647 w 352"/>
                <a:gd name="T47" fmla="*/ 2147483647 h 502"/>
                <a:gd name="T48" fmla="*/ 2147483647 w 352"/>
                <a:gd name="T49" fmla="*/ 2147483647 h 502"/>
                <a:gd name="T50" fmla="*/ 2147483647 w 352"/>
                <a:gd name="T51" fmla="*/ 2147483647 h 502"/>
                <a:gd name="T52" fmla="*/ 2147483647 w 352"/>
                <a:gd name="T53" fmla="*/ 2147483647 h 502"/>
                <a:gd name="T54" fmla="*/ 2147483647 w 352"/>
                <a:gd name="T55" fmla="*/ 2147483647 h 502"/>
                <a:gd name="T56" fmla="*/ 2147483647 w 352"/>
                <a:gd name="T57" fmla="*/ 2147483647 h 502"/>
                <a:gd name="T58" fmla="*/ 2147483647 w 352"/>
                <a:gd name="T59" fmla="*/ 2147483647 h 502"/>
                <a:gd name="T60" fmla="*/ 2147483647 w 352"/>
                <a:gd name="T61" fmla="*/ 2147483647 h 502"/>
                <a:gd name="T62" fmla="*/ 2147483647 w 352"/>
                <a:gd name="T63" fmla="*/ 2147483647 h 502"/>
                <a:gd name="T64" fmla="*/ 2147483647 w 352"/>
                <a:gd name="T65" fmla="*/ 2147483647 h 502"/>
                <a:gd name="T66" fmla="*/ 2147483647 w 352"/>
                <a:gd name="T67" fmla="*/ 2147483647 h 502"/>
                <a:gd name="T68" fmla="*/ 2147483647 w 352"/>
                <a:gd name="T69" fmla="*/ 2147483647 h 502"/>
                <a:gd name="T70" fmla="*/ 2147483647 w 352"/>
                <a:gd name="T71" fmla="*/ 2147483647 h 502"/>
                <a:gd name="T72" fmla="*/ 2147483647 w 352"/>
                <a:gd name="T73" fmla="*/ 2147483647 h 502"/>
                <a:gd name="T74" fmla="*/ 2147483647 w 352"/>
                <a:gd name="T75" fmla="*/ 2147483647 h 502"/>
                <a:gd name="T76" fmla="*/ 2147483647 w 352"/>
                <a:gd name="T77" fmla="*/ 2147483647 h 502"/>
                <a:gd name="T78" fmla="*/ 2147483647 w 352"/>
                <a:gd name="T79" fmla="*/ 2147483647 h 502"/>
                <a:gd name="T80" fmla="*/ 2147483647 w 352"/>
                <a:gd name="T81" fmla="*/ 2147483647 h 502"/>
                <a:gd name="T82" fmla="*/ 2147483647 w 352"/>
                <a:gd name="T83" fmla="*/ 2147483647 h 502"/>
                <a:gd name="T84" fmla="*/ 2147483647 w 352"/>
                <a:gd name="T85" fmla="*/ 2147483647 h 502"/>
                <a:gd name="T86" fmla="*/ 2147483647 w 352"/>
                <a:gd name="T87" fmla="*/ 2147483647 h 502"/>
                <a:gd name="T88" fmla="*/ 2147483647 w 352"/>
                <a:gd name="T89" fmla="*/ 2147483647 h 502"/>
                <a:gd name="T90" fmla="*/ 2147483647 w 352"/>
                <a:gd name="T91" fmla="*/ 2147483647 h 502"/>
                <a:gd name="T92" fmla="*/ 2147483647 w 352"/>
                <a:gd name="T93" fmla="*/ 2147483647 h 502"/>
                <a:gd name="T94" fmla="*/ 2147483647 w 352"/>
                <a:gd name="T95" fmla="*/ 2147483647 h 502"/>
                <a:gd name="T96" fmla="*/ 2147483647 w 352"/>
                <a:gd name="T97" fmla="*/ 2147483647 h 502"/>
                <a:gd name="T98" fmla="*/ 2147483647 w 352"/>
                <a:gd name="T99" fmla="*/ 2147483647 h 502"/>
                <a:gd name="T100" fmla="*/ 2147483647 w 352"/>
                <a:gd name="T101" fmla="*/ 2147483647 h 502"/>
                <a:gd name="T102" fmla="*/ 2147483647 w 352"/>
                <a:gd name="T103" fmla="*/ 2147483647 h 502"/>
                <a:gd name="T104" fmla="*/ 2147483647 w 352"/>
                <a:gd name="T105" fmla="*/ 2147483647 h 502"/>
                <a:gd name="T106" fmla="*/ 2147483647 w 352"/>
                <a:gd name="T107" fmla="*/ 2147483647 h 502"/>
                <a:gd name="T108" fmla="*/ 2147483647 w 352"/>
                <a:gd name="T109" fmla="*/ 2147483647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2"/>
                <a:gd name="T166" fmla="*/ 0 h 502"/>
                <a:gd name="T167" fmla="*/ 352 w 352"/>
                <a:gd name="T168" fmla="*/ 502 h 5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河南"/>
            <p:cNvSpPr>
              <a:spLocks noChangeArrowheads="1"/>
            </p:cNvSpPr>
            <p:nvPr/>
          </p:nvSpPr>
          <p:spPr bwMode="auto">
            <a:xfrm>
              <a:off x="3094818" y="1914809"/>
              <a:ext cx="538103" cy="532539"/>
            </a:xfrm>
            <a:custGeom>
              <a:avLst/>
              <a:gdLst>
                <a:gd name="T0" fmla="*/ 2147483647 w 370"/>
                <a:gd name="T1" fmla="*/ 2147483647 h 366"/>
                <a:gd name="T2" fmla="*/ 0 w 370"/>
                <a:gd name="T3" fmla="*/ 2147483647 h 366"/>
                <a:gd name="T4" fmla="*/ 2147483647 w 370"/>
                <a:gd name="T5" fmla="*/ 2147483647 h 366"/>
                <a:gd name="T6" fmla="*/ 2147483647 w 370"/>
                <a:gd name="T7" fmla="*/ 2147483647 h 366"/>
                <a:gd name="T8" fmla="*/ 2147483647 w 370"/>
                <a:gd name="T9" fmla="*/ 2147483647 h 366"/>
                <a:gd name="T10" fmla="*/ 2147483647 w 370"/>
                <a:gd name="T11" fmla="*/ 2147483647 h 366"/>
                <a:gd name="T12" fmla="*/ 2147483647 w 370"/>
                <a:gd name="T13" fmla="*/ 2147483647 h 366"/>
                <a:gd name="T14" fmla="*/ 2147483647 w 370"/>
                <a:gd name="T15" fmla="*/ 2147483647 h 366"/>
                <a:gd name="T16" fmla="*/ 2147483647 w 370"/>
                <a:gd name="T17" fmla="*/ 2147483647 h 366"/>
                <a:gd name="T18" fmla="*/ 2147483647 w 370"/>
                <a:gd name="T19" fmla="*/ 2147483647 h 366"/>
                <a:gd name="T20" fmla="*/ 2147483647 w 370"/>
                <a:gd name="T21" fmla="*/ 2147483647 h 366"/>
                <a:gd name="T22" fmla="*/ 2147483647 w 370"/>
                <a:gd name="T23" fmla="*/ 2147483647 h 366"/>
                <a:gd name="T24" fmla="*/ 2147483647 w 370"/>
                <a:gd name="T25" fmla="*/ 2147483647 h 366"/>
                <a:gd name="T26" fmla="*/ 2147483647 w 370"/>
                <a:gd name="T27" fmla="*/ 2147483647 h 366"/>
                <a:gd name="T28" fmla="*/ 2147483647 w 370"/>
                <a:gd name="T29" fmla="*/ 2147483647 h 366"/>
                <a:gd name="T30" fmla="*/ 2147483647 w 370"/>
                <a:gd name="T31" fmla="*/ 2147483647 h 366"/>
                <a:gd name="T32" fmla="*/ 2147483647 w 370"/>
                <a:gd name="T33" fmla="*/ 2147483647 h 366"/>
                <a:gd name="T34" fmla="*/ 2147483647 w 370"/>
                <a:gd name="T35" fmla="*/ 2147483647 h 366"/>
                <a:gd name="T36" fmla="*/ 2147483647 w 370"/>
                <a:gd name="T37" fmla="*/ 2147483647 h 366"/>
                <a:gd name="T38" fmla="*/ 2147483647 w 370"/>
                <a:gd name="T39" fmla="*/ 2147483647 h 366"/>
                <a:gd name="T40" fmla="*/ 2147483647 w 370"/>
                <a:gd name="T41" fmla="*/ 2147483647 h 366"/>
                <a:gd name="T42" fmla="*/ 2147483647 w 370"/>
                <a:gd name="T43" fmla="*/ 2147483647 h 366"/>
                <a:gd name="T44" fmla="*/ 2147483647 w 370"/>
                <a:gd name="T45" fmla="*/ 2147483647 h 366"/>
                <a:gd name="T46" fmla="*/ 2147483647 w 370"/>
                <a:gd name="T47" fmla="*/ 2147483647 h 366"/>
                <a:gd name="T48" fmla="*/ 2147483647 w 370"/>
                <a:gd name="T49" fmla="*/ 2147483647 h 366"/>
                <a:gd name="T50" fmla="*/ 2147483647 w 370"/>
                <a:gd name="T51" fmla="*/ 2147483647 h 366"/>
                <a:gd name="T52" fmla="*/ 2147483647 w 370"/>
                <a:gd name="T53" fmla="*/ 2147483647 h 366"/>
                <a:gd name="T54" fmla="*/ 2147483647 w 370"/>
                <a:gd name="T55" fmla="*/ 2147483647 h 366"/>
                <a:gd name="T56" fmla="*/ 2147483647 w 370"/>
                <a:gd name="T57" fmla="*/ 2147483647 h 366"/>
                <a:gd name="T58" fmla="*/ 2147483647 w 370"/>
                <a:gd name="T59" fmla="*/ 2147483647 h 366"/>
                <a:gd name="T60" fmla="*/ 2147483647 w 370"/>
                <a:gd name="T61" fmla="*/ 2147483647 h 366"/>
                <a:gd name="T62" fmla="*/ 2147483647 w 370"/>
                <a:gd name="T63" fmla="*/ 2147483647 h 366"/>
                <a:gd name="T64" fmla="*/ 2147483647 w 370"/>
                <a:gd name="T65" fmla="*/ 2147483647 h 366"/>
                <a:gd name="T66" fmla="*/ 2147483647 w 370"/>
                <a:gd name="T67" fmla="*/ 2147483647 h 366"/>
                <a:gd name="T68" fmla="*/ 2147483647 w 370"/>
                <a:gd name="T69" fmla="*/ 2147483647 h 366"/>
                <a:gd name="T70" fmla="*/ 2147483647 w 370"/>
                <a:gd name="T71" fmla="*/ 2147483647 h 366"/>
                <a:gd name="T72" fmla="*/ 2147483647 w 370"/>
                <a:gd name="T73" fmla="*/ 2147483647 h 366"/>
                <a:gd name="T74" fmla="*/ 2147483647 w 370"/>
                <a:gd name="T75" fmla="*/ 2147483647 h 366"/>
                <a:gd name="T76" fmla="*/ 2147483647 w 370"/>
                <a:gd name="T77" fmla="*/ 2147483647 h 366"/>
                <a:gd name="T78" fmla="*/ 2147483647 w 370"/>
                <a:gd name="T79" fmla="*/ 2147483647 h 366"/>
                <a:gd name="T80" fmla="*/ 2147483647 w 370"/>
                <a:gd name="T81" fmla="*/ 2147483647 h 366"/>
                <a:gd name="T82" fmla="*/ 2147483647 w 370"/>
                <a:gd name="T83" fmla="*/ 2147483647 h 366"/>
                <a:gd name="T84" fmla="*/ 2147483647 w 370"/>
                <a:gd name="T85" fmla="*/ 2147483647 h 366"/>
                <a:gd name="T86" fmla="*/ 2147483647 w 370"/>
                <a:gd name="T87" fmla="*/ 2147483647 h 366"/>
                <a:gd name="T88" fmla="*/ 2147483647 w 370"/>
                <a:gd name="T89" fmla="*/ 2147483647 h 366"/>
                <a:gd name="T90" fmla="*/ 2147483647 w 370"/>
                <a:gd name="T91" fmla="*/ 2147483647 h 366"/>
                <a:gd name="T92" fmla="*/ 2147483647 w 370"/>
                <a:gd name="T93" fmla="*/ 2147483647 h 366"/>
                <a:gd name="T94" fmla="*/ 2147483647 w 370"/>
                <a:gd name="T95" fmla="*/ 0 h 366"/>
                <a:gd name="T96" fmla="*/ 2147483647 w 370"/>
                <a:gd name="T97" fmla="*/ 2147483647 h 366"/>
                <a:gd name="T98" fmla="*/ 2147483647 w 370"/>
                <a:gd name="T99" fmla="*/ 2147483647 h 366"/>
                <a:gd name="T100" fmla="*/ 2147483647 w 370"/>
                <a:gd name="T101" fmla="*/ 2147483647 h 366"/>
                <a:gd name="T102" fmla="*/ 2147483647 w 370"/>
                <a:gd name="T103" fmla="*/ 2147483647 h 366"/>
                <a:gd name="T104" fmla="*/ 2147483647 w 370"/>
                <a:gd name="T105" fmla="*/ 2147483647 h 366"/>
                <a:gd name="T106" fmla="*/ 2147483647 w 370"/>
                <a:gd name="T107" fmla="*/ 2147483647 h 366"/>
                <a:gd name="T108" fmla="*/ 2147483647 w 370"/>
                <a:gd name="T109" fmla="*/ 2147483647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0"/>
                <a:gd name="T166" fmla="*/ 0 h 366"/>
                <a:gd name="T167" fmla="*/ 370 w 370"/>
                <a:gd name="T168" fmla="*/ 366 h 3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台湾"/>
            <p:cNvSpPr>
              <a:spLocks noChangeArrowheads="1"/>
            </p:cNvSpPr>
            <p:nvPr/>
          </p:nvSpPr>
          <p:spPr bwMode="auto">
            <a:xfrm>
              <a:off x="4107033" y="3052632"/>
              <a:ext cx="154159" cy="372487"/>
            </a:xfrm>
            <a:custGeom>
              <a:avLst/>
              <a:gdLst>
                <a:gd name="T0" fmla="*/ 2147483647 w 106"/>
                <a:gd name="T1" fmla="*/ 0 h 256"/>
                <a:gd name="T2" fmla="*/ 2147483647 w 106"/>
                <a:gd name="T3" fmla="*/ 0 h 256"/>
                <a:gd name="T4" fmla="*/ 2147483647 w 106"/>
                <a:gd name="T5" fmla="*/ 2147483647 h 256"/>
                <a:gd name="T6" fmla="*/ 2147483647 w 106"/>
                <a:gd name="T7" fmla="*/ 2147483647 h 256"/>
                <a:gd name="T8" fmla="*/ 2147483647 w 106"/>
                <a:gd name="T9" fmla="*/ 2147483647 h 256"/>
                <a:gd name="T10" fmla="*/ 2147483647 w 106"/>
                <a:gd name="T11" fmla="*/ 2147483647 h 256"/>
                <a:gd name="T12" fmla="*/ 2147483647 w 106"/>
                <a:gd name="T13" fmla="*/ 2147483647 h 256"/>
                <a:gd name="T14" fmla="*/ 2147483647 w 106"/>
                <a:gd name="T15" fmla="*/ 2147483647 h 256"/>
                <a:gd name="T16" fmla="*/ 2147483647 w 106"/>
                <a:gd name="T17" fmla="*/ 2147483647 h 256"/>
                <a:gd name="T18" fmla="*/ 0 w 106"/>
                <a:gd name="T19" fmla="*/ 2147483647 h 256"/>
                <a:gd name="T20" fmla="*/ 2147483647 w 106"/>
                <a:gd name="T21" fmla="*/ 2147483647 h 256"/>
                <a:gd name="T22" fmla="*/ 2147483647 w 106"/>
                <a:gd name="T23" fmla="*/ 2147483647 h 256"/>
                <a:gd name="T24" fmla="*/ 2147483647 w 106"/>
                <a:gd name="T25" fmla="*/ 2147483647 h 256"/>
                <a:gd name="T26" fmla="*/ 2147483647 w 106"/>
                <a:gd name="T27" fmla="*/ 2147483647 h 256"/>
                <a:gd name="T28" fmla="*/ 2147483647 w 106"/>
                <a:gd name="T29" fmla="*/ 2147483647 h 256"/>
                <a:gd name="T30" fmla="*/ 2147483647 w 106"/>
                <a:gd name="T31" fmla="*/ 2147483647 h 256"/>
                <a:gd name="T32" fmla="*/ 2147483647 w 106"/>
                <a:gd name="T33" fmla="*/ 2147483647 h 256"/>
                <a:gd name="T34" fmla="*/ 2147483647 w 106"/>
                <a:gd name="T35" fmla="*/ 2147483647 h 256"/>
                <a:gd name="T36" fmla="*/ 2147483647 w 106"/>
                <a:gd name="T37" fmla="*/ 2147483647 h 256"/>
                <a:gd name="T38" fmla="*/ 2147483647 w 106"/>
                <a:gd name="T39" fmla="*/ 2147483647 h 256"/>
                <a:gd name="T40" fmla="*/ 2147483647 w 106"/>
                <a:gd name="T41" fmla="*/ 2147483647 h 256"/>
                <a:gd name="T42" fmla="*/ 2147483647 w 106"/>
                <a:gd name="T43" fmla="*/ 2147483647 h 256"/>
                <a:gd name="T44" fmla="*/ 2147483647 w 106"/>
                <a:gd name="T45" fmla="*/ 2147483647 h 256"/>
                <a:gd name="T46" fmla="*/ 2147483647 w 106"/>
                <a:gd name="T47" fmla="*/ 2147483647 h 256"/>
                <a:gd name="T48" fmla="*/ 2147483647 w 106"/>
                <a:gd name="T49" fmla="*/ 2147483647 h 256"/>
                <a:gd name="T50" fmla="*/ 2147483647 w 106"/>
                <a:gd name="T51" fmla="*/ 2147483647 h 256"/>
                <a:gd name="T52" fmla="*/ 2147483647 w 106"/>
                <a:gd name="T53" fmla="*/ 2147483647 h 256"/>
                <a:gd name="T54" fmla="*/ 2147483647 w 106"/>
                <a:gd name="T55" fmla="*/ 2147483647 h 256"/>
                <a:gd name="T56" fmla="*/ 2147483647 w 106"/>
                <a:gd name="T57" fmla="*/ 2147483647 h 256"/>
                <a:gd name="T58" fmla="*/ 2147483647 w 106"/>
                <a:gd name="T59" fmla="*/ 2147483647 h 256"/>
                <a:gd name="T60" fmla="*/ 2147483647 w 106"/>
                <a:gd name="T61" fmla="*/ 2147483647 h 256"/>
                <a:gd name="T62" fmla="*/ 2147483647 w 106"/>
                <a:gd name="T63" fmla="*/ 2147483647 h 256"/>
                <a:gd name="T64" fmla="*/ 2147483647 w 106"/>
                <a:gd name="T65" fmla="*/ 2147483647 h 256"/>
                <a:gd name="T66" fmla="*/ 2147483647 w 106"/>
                <a:gd name="T67" fmla="*/ 2147483647 h 256"/>
                <a:gd name="T68" fmla="*/ 2147483647 w 106"/>
                <a:gd name="T69" fmla="*/ 2147483647 h 256"/>
                <a:gd name="T70" fmla="*/ 2147483647 w 106"/>
                <a:gd name="T71" fmla="*/ 2147483647 h 256"/>
                <a:gd name="T72" fmla="*/ 2147483647 w 106"/>
                <a:gd name="T73" fmla="*/ 2147483647 h 256"/>
                <a:gd name="T74" fmla="*/ 2147483647 w 106"/>
                <a:gd name="T75" fmla="*/ 2147483647 h 256"/>
                <a:gd name="T76" fmla="*/ 2147483647 w 106"/>
                <a:gd name="T77" fmla="*/ 2147483647 h 256"/>
                <a:gd name="T78" fmla="*/ 2147483647 w 106"/>
                <a:gd name="T79" fmla="*/ 2147483647 h 256"/>
                <a:gd name="T80" fmla="*/ 2147483647 w 106"/>
                <a:gd name="T81" fmla="*/ 2147483647 h 256"/>
                <a:gd name="T82" fmla="*/ 2147483647 w 106"/>
                <a:gd name="T83" fmla="*/ 2147483647 h 256"/>
                <a:gd name="T84" fmla="*/ 2147483647 w 106"/>
                <a:gd name="T85" fmla="*/ 2147483647 h 256"/>
                <a:gd name="T86" fmla="*/ 2147483647 w 106"/>
                <a:gd name="T87" fmla="*/ 2147483647 h 256"/>
                <a:gd name="T88" fmla="*/ 2147483647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6"/>
                <a:gd name="T136" fmla="*/ 0 h 256"/>
                <a:gd name="T137" fmla="*/ 106 w 106"/>
                <a:gd name="T138" fmla="*/ 256 h 2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海南"/>
            <p:cNvSpPr>
              <a:spLocks noChangeArrowheads="1"/>
            </p:cNvSpPr>
            <p:nvPr/>
          </p:nvSpPr>
          <p:spPr bwMode="auto">
            <a:xfrm>
              <a:off x="2972658" y="3713218"/>
              <a:ext cx="232693" cy="203703"/>
            </a:xfrm>
            <a:custGeom>
              <a:avLst/>
              <a:gdLst>
                <a:gd name="T0" fmla="*/ 2147483647 w 160"/>
                <a:gd name="T1" fmla="*/ 2147483647 h 140"/>
                <a:gd name="T2" fmla="*/ 2147483647 w 160"/>
                <a:gd name="T3" fmla="*/ 2147483647 h 140"/>
                <a:gd name="T4" fmla="*/ 2147483647 w 160"/>
                <a:gd name="T5" fmla="*/ 2147483647 h 140"/>
                <a:gd name="T6" fmla="*/ 2147483647 w 160"/>
                <a:gd name="T7" fmla="*/ 2147483647 h 140"/>
                <a:gd name="T8" fmla="*/ 2147483647 w 160"/>
                <a:gd name="T9" fmla="*/ 2147483647 h 140"/>
                <a:gd name="T10" fmla="*/ 2147483647 w 160"/>
                <a:gd name="T11" fmla="*/ 2147483647 h 140"/>
                <a:gd name="T12" fmla="*/ 2147483647 w 160"/>
                <a:gd name="T13" fmla="*/ 2147483647 h 140"/>
                <a:gd name="T14" fmla="*/ 2147483647 w 160"/>
                <a:gd name="T15" fmla="*/ 2147483647 h 140"/>
                <a:gd name="T16" fmla="*/ 2147483647 w 160"/>
                <a:gd name="T17" fmla="*/ 2147483647 h 140"/>
                <a:gd name="T18" fmla="*/ 2147483647 w 160"/>
                <a:gd name="T19" fmla="*/ 2147483647 h 140"/>
                <a:gd name="T20" fmla="*/ 2147483647 w 160"/>
                <a:gd name="T21" fmla="*/ 2147483647 h 140"/>
                <a:gd name="T22" fmla="*/ 2147483647 w 160"/>
                <a:gd name="T23" fmla="*/ 2147483647 h 140"/>
                <a:gd name="T24" fmla="*/ 2147483647 w 160"/>
                <a:gd name="T25" fmla="*/ 2147483647 h 140"/>
                <a:gd name="T26" fmla="*/ 0 w 160"/>
                <a:gd name="T27" fmla="*/ 2147483647 h 140"/>
                <a:gd name="T28" fmla="*/ 2147483647 w 160"/>
                <a:gd name="T29" fmla="*/ 2147483647 h 140"/>
                <a:gd name="T30" fmla="*/ 2147483647 w 160"/>
                <a:gd name="T31" fmla="*/ 2147483647 h 140"/>
                <a:gd name="T32" fmla="*/ 2147483647 w 160"/>
                <a:gd name="T33" fmla="*/ 2147483647 h 140"/>
                <a:gd name="T34" fmla="*/ 2147483647 w 160"/>
                <a:gd name="T35" fmla="*/ 2147483647 h 140"/>
                <a:gd name="T36" fmla="*/ 2147483647 w 160"/>
                <a:gd name="T37" fmla="*/ 2147483647 h 140"/>
                <a:gd name="T38" fmla="*/ 2147483647 w 160"/>
                <a:gd name="T39" fmla="*/ 2147483647 h 140"/>
                <a:gd name="T40" fmla="*/ 2147483647 w 160"/>
                <a:gd name="T41" fmla="*/ 2147483647 h 140"/>
                <a:gd name="T42" fmla="*/ 2147483647 w 160"/>
                <a:gd name="T43" fmla="*/ 2147483647 h 140"/>
                <a:gd name="T44" fmla="*/ 2147483647 w 160"/>
                <a:gd name="T45" fmla="*/ 2147483647 h 140"/>
                <a:gd name="T46" fmla="*/ 2147483647 w 160"/>
                <a:gd name="T47" fmla="*/ 2147483647 h 140"/>
                <a:gd name="T48" fmla="*/ 2147483647 w 160"/>
                <a:gd name="T49" fmla="*/ 2147483647 h 140"/>
                <a:gd name="T50" fmla="*/ 2147483647 w 160"/>
                <a:gd name="T51" fmla="*/ 2147483647 h 140"/>
                <a:gd name="T52" fmla="*/ 2147483647 w 160"/>
                <a:gd name="T53" fmla="*/ 2147483647 h 140"/>
                <a:gd name="T54" fmla="*/ 2147483647 w 160"/>
                <a:gd name="T55" fmla="*/ 2147483647 h 140"/>
                <a:gd name="T56" fmla="*/ 2147483647 w 160"/>
                <a:gd name="T57" fmla="*/ 2147483647 h 140"/>
                <a:gd name="T58" fmla="*/ 2147483647 w 160"/>
                <a:gd name="T59" fmla="*/ 2147483647 h 140"/>
                <a:gd name="T60" fmla="*/ 2147483647 w 160"/>
                <a:gd name="T61" fmla="*/ 2147483647 h 140"/>
                <a:gd name="T62" fmla="*/ 2147483647 w 160"/>
                <a:gd name="T63" fmla="*/ 2147483647 h 140"/>
                <a:gd name="T64" fmla="*/ 2147483647 w 160"/>
                <a:gd name="T65" fmla="*/ 2147483647 h 140"/>
                <a:gd name="T66" fmla="*/ 2147483647 w 160"/>
                <a:gd name="T67" fmla="*/ 2147483647 h 140"/>
                <a:gd name="T68" fmla="*/ 2147483647 w 160"/>
                <a:gd name="T69" fmla="*/ 2147483647 h 140"/>
                <a:gd name="T70" fmla="*/ 2147483647 w 160"/>
                <a:gd name="T71" fmla="*/ 2147483647 h 140"/>
                <a:gd name="T72" fmla="*/ 2147483647 w 160"/>
                <a:gd name="T73" fmla="*/ 2147483647 h 140"/>
                <a:gd name="T74" fmla="*/ 2147483647 w 160"/>
                <a:gd name="T75" fmla="*/ 2147483647 h 140"/>
                <a:gd name="T76" fmla="*/ 2147483647 w 160"/>
                <a:gd name="T77" fmla="*/ 2147483647 h 140"/>
                <a:gd name="T78" fmla="*/ 2147483647 w 160"/>
                <a:gd name="T79" fmla="*/ 2147483647 h 140"/>
                <a:gd name="T80" fmla="*/ 2147483647 w 160"/>
                <a:gd name="T81" fmla="*/ 2147483647 h 140"/>
                <a:gd name="T82" fmla="*/ 2147483647 w 160"/>
                <a:gd name="T83" fmla="*/ 0 h 140"/>
                <a:gd name="T84" fmla="*/ 2147483647 w 160"/>
                <a:gd name="T85" fmla="*/ 2147483647 h 140"/>
                <a:gd name="T86" fmla="*/ 2147483647 w 160"/>
                <a:gd name="T87" fmla="*/ 2147483647 h 140"/>
                <a:gd name="T88" fmla="*/ 2147483647 w 160"/>
                <a:gd name="T89" fmla="*/ 2147483647 h 140"/>
                <a:gd name="T90" fmla="*/ 2147483647 w 160"/>
                <a:gd name="T91" fmla="*/ 2147483647 h 140"/>
                <a:gd name="T92" fmla="*/ 2147483647 w 160"/>
                <a:gd name="T93" fmla="*/ 2147483647 h 140"/>
                <a:gd name="T94" fmla="*/ 2147483647 w 160"/>
                <a:gd name="T95" fmla="*/ 2147483647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"/>
                <a:gd name="T145" fmla="*/ 0 h 140"/>
                <a:gd name="T146" fmla="*/ 160 w 160"/>
                <a:gd name="T147" fmla="*/ 140 h 1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直接连接符 37"/>
          <p:cNvSpPr>
            <a:spLocks noChangeShapeType="1"/>
          </p:cNvSpPr>
          <p:nvPr/>
        </p:nvSpPr>
        <p:spPr bwMode="auto">
          <a:xfrm>
            <a:off x="4881161" y="3533754"/>
            <a:ext cx="2590641" cy="0"/>
          </a:xfrm>
          <a:prstGeom prst="line">
            <a:avLst/>
          </a:prstGeom>
          <a:noFill/>
          <a:ln w="9525">
            <a:solidFill>
              <a:srgbClr val="EAEAEA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44" name="矩形 38"/>
          <p:cNvSpPr>
            <a:spLocks noChangeArrowheads="1"/>
          </p:cNvSpPr>
          <p:nvPr/>
        </p:nvSpPr>
        <p:spPr bwMode="auto">
          <a:xfrm>
            <a:off x="4884730" y="3536135"/>
            <a:ext cx="4067438" cy="111860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5" name="立方体 39"/>
          <p:cNvSpPr>
            <a:spLocks noChangeArrowheads="1"/>
          </p:cNvSpPr>
          <p:nvPr/>
        </p:nvSpPr>
        <p:spPr bwMode="auto">
          <a:xfrm>
            <a:off x="5015631" y="2010548"/>
            <a:ext cx="360572" cy="1637447"/>
          </a:xfrm>
          <a:prstGeom prst="cube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" name="立方体 40"/>
          <p:cNvSpPr>
            <a:spLocks noChangeArrowheads="1"/>
          </p:cNvSpPr>
          <p:nvPr/>
        </p:nvSpPr>
        <p:spPr bwMode="auto">
          <a:xfrm>
            <a:off x="5670134" y="2186668"/>
            <a:ext cx="360572" cy="1461326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7" name="立方体 41"/>
          <p:cNvSpPr>
            <a:spLocks noChangeArrowheads="1"/>
          </p:cNvSpPr>
          <p:nvPr/>
        </p:nvSpPr>
        <p:spPr bwMode="auto">
          <a:xfrm>
            <a:off x="6323447" y="2498450"/>
            <a:ext cx="360571" cy="1149545"/>
          </a:xfrm>
          <a:prstGeom prst="cube">
            <a:avLst>
              <a:gd name="adj" fmla="val 25000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8" name="立方体 42"/>
          <p:cNvSpPr>
            <a:spLocks noChangeArrowheads="1"/>
          </p:cNvSpPr>
          <p:nvPr/>
        </p:nvSpPr>
        <p:spPr bwMode="auto">
          <a:xfrm>
            <a:off x="6977950" y="1763027"/>
            <a:ext cx="359382" cy="188496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9" name="文本框 15"/>
          <p:cNvSpPr>
            <a:spLocks noChangeArrowheads="1"/>
          </p:cNvSpPr>
          <p:nvPr/>
        </p:nvSpPr>
        <p:spPr bwMode="auto">
          <a:xfrm>
            <a:off x="5057282" y="1724947"/>
            <a:ext cx="412931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</a:t>
            </a:r>
            <a:r>
              <a:rPr lang="en-US" altLang="zh-CN" sz="9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84"/>
          <p:cNvSpPr>
            <a:spLocks noChangeArrowheads="1"/>
          </p:cNvSpPr>
          <p:nvPr/>
        </p:nvSpPr>
        <p:spPr bwMode="auto">
          <a:xfrm>
            <a:off x="5712974" y="1879647"/>
            <a:ext cx="411742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</a:t>
            </a:r>
            <a:r>
              <a:rPr lang="en-US" altLang="zh-CN" sz="9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85"/>
          <p:cNvSpPr>
            <a:spLocks noChangeArrowheads="1"/>
          </p:cNvSpPr>
          <p:nvPr/>
        </p:nvSpPr>
        <p:spPr bwMode="auto">
          <a:xfrm>
            <a:off x="6363907" y="2193809"/>
            <a:ext cx="412931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55</a:t>
            </a:r>
            <a:r>
              <a:rPr lang="en-US" altLang="zh-CN" sz="9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86"/>
          <p:cNvSpPr>
            <a:spLocks noChangeArrowheads="1"/>
          </p:cNvSpPr>
          <p:nvPr/>
        </p:nvSpPr>
        <p:spPr bwMode="auto">
          <a:xfrm>
            <a:off x="7001750" y="1458386"/>
            <a:ext cx="411742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92</a:t>
            </a:r>
            <a:r>
              <a:rPr lang="en-US" altLang="zh-CN" sz="9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61"/>
          <p:cNvSpPr>
            <a:spLocks noChangeArrowheads="1"/>
          </p:cNvSpPr>
          <p:nvPr/>
        </p:nvSpPr>
        <p:spPr bwMode="auto">
          <a:xfrm>
            <a:off x="5015631" y="3771755"/>
            <a:ext cx="360572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四川</a:t>
            </a:r>
            <a:endParaRPr lang="zh-CN" altLang="en-US" sz="15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62"/>
          <p:cNvSpPr>
            <a:spLocks noChangeArrowheads="1"/>
          </p:cNvSpPr>
          <p:nvPr/>
        </p:nvSpPr>
        <p:spPr bwMode="auto">
          <a:xfrm>
            <a:off x="5670134" y="3771755"/>
            <a:ext cx="360572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广东</a:t>
            </a:r>
            <a:endParaRPr lang="zh-CN" altLang="en-US" sz="15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框 63"/>
          <p:cNvSpPr>
            <a:spLocks noChangeArrowheads="1"/>
          </p:cNvSpPr>
          <p:nvPr/>
        </p:nvSpPr>
        <p:spPr bwMode="auto">
          <a:xfrm>
            <a:off x="6323447" y="3771755"/>
            <a:ext cx="360571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山东</a:t>
            </a:r>
            <a:endParaRPr lang="zh-CN" altLang="en-US" sz="15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64"/>
          <p:cNvSpPr>
            <a:spLocks noChangeArrowheads="1"/>
          </p:cNvSpPr>
          <p:nvPr/>
        </p:nvSpPr>
        <p:spPr bwMode="auto">
          <a:xfrm>
            <a:off x="6977950" y="3771755"/>
            <a:ext cx="359382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浙江</a:t>
            </a:r>
            <a:endParaRPr lang="zh-CN" altLang="en-US" sz="15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四川"/>
          <p:cNvSpPr>
            <a:spLocks noChangeArrowheads="1"/>
          </p:cNvSpPr>
          <p:nvPr/>
        </p:nvSpPr>
        <p:spPr bwMode="auto">
          <a:xfrm>
            <a:off x="2514240" y="2848311"/>
            <a:ext cx="766363" cy="671163"/>
          </a:xfrm>
          <a:custGeom>
            <a:avLst/>
            <a:gdLst>
              <a:gd name="T0" fmla="*/ 2147483647 w 702"/>
              <a:gd name="T1" fmla="*/ 2147483647 h 616"/>
              <a:gd name="T2" fmla="*/ 2147483647 w 702"/>
              <a:gd name="T3" fmla="*/ 2147483647 h 616"/>
              <a:gd name="T4" fmla="*/ 2147483647 w 702"/>
              <a:gd name="T5" fmla="*/ 2147483647 h 616"/>
              <a:gd name="T6" fmla="*/ 2147483647 w 702"/>
              <a:gd name="T7" fmla="*/ 2147483647 h 616"/>
              <a:gd name="T8" fmla="*/ 2147483647 w 702"/>
              <a:gd name="T9" fmla="*/ 2147483647 h 616"/>
              <a:gd name="T10" fmla="*/ 2147483647 w 702"/>
              <a:gd name="T11" fmla="*/ 2147483647 h 616"/>
              <a:gd name="T12" fmla="*/ 2147483647 w 702"/>
              <a:gd name="T13" fmla="*/ 2147483647 h 616"/>
              <a:gd name="T14" fmla="*/ 2147483647 w 702"/>
              <a:gd name="T15" fmla="*/ 2147483647 h 616"/>
              <a:gd name="T16" fmla="*/ 2147483647 w 702"/>
              <a:gd name="T17" fmla="*/ 2147483647 h 616"/>
              <a:gd name="T18" fmla="*/ 2147483647 w 702"/>
              <a:gd name="T19" fmla="*/ 2147483647 h 616"/>
              <a:gd name="T20" fmla="*/ 2147483647 w 702"/>
              <a:gd name="T21" fmla="*/ 2147483647 h 616"/>
              <a:gd name="T22" fmla="*/ 2147483647 w 702"/>
              <a:gd name="T23" fmla="*/ 2147483647 h 616"/>
              <a:gd name="T24" fmla="*/ 2147483647 w 702"/>
              <a:gd name="T25" fmla="*/ 2147483647 h 616"/>
              <a:gd name="T26" fmla="*/ 2147483647 w 702"/>
              <a:gd name="T27" fmla="*/ 2147483647 h 616"/>
              <a:gd name="T28" fmla="*/ 2147483647 w 702"/>
              <a:gd name="T29" fmla="*/ 2147483647 h 616"/>
              <a:gd name="T30" fmla="*/ 2147483647 w 702"/>
              <a:gd name="T31" fmla="*/ 2147483647 h 616"/>
              <a:gd name="T32" fmla="*/ 2147483647 w 702"/>
              <a:gd name="T33" fmla="*/ 2147483647 h 616"/>
              <a:gd name="T34" fmla="*/ 2147483647 w 702"/>
              <a:gd name="T35" fmla="*/ 2147483647 h 616"/>
              <a:gd name="T36" fmla="*/ 2147483647 w 702"/>
              <a:gd name="T37" fmla="*/ 2147483647 h 616"/>
              <a:gd name="T38" fmla="*/ 2147483647 w 702"/>
              <a:gd name="T39" fmla="*/ 2147483647 h 616"/>
              <a:gd name="T40" fmla="*/ 2147483647 w 702"/>
              <a:gd name="T41" fmla="*/ 2147483647 h 616"/>
              <a:gd name="T42" fmla="*/ 2147483647 w 702"/>
              <a:gd name="T43" fmla="*/ 2147483647 h 616"/>
              <a:gd name="T44" fmla="*/ 2147483647 w 702"/>
              <a:gd name="T45" fmla="*/ 2147483647 h 616"/>
              <a:gd name="T46" fmla="*/ 2147483647 w 702"/>
              <a:gd name="T47" fmla="*/ 2147483647 h 616"/>
              <a:gd name="T48" fmla="*/ 2147483647 w 702"/>
              <a:gd name="T49" fmla="*/ 2147483647 h 616"/>
              <a:gd name="T50" fmla="*/ 2147483647 w 702"/>
              <a:gd name="T51" fmla="*/ 2147483647 h 616"/>
              <a:gd name="T52" fmla="*/ 2147483647 w 702"/>
              <a:gd name="T53" fmla="*/ 2147483647 h 616"/>
              <a:gd name="T54" fmla="*/ 2147483647 w 702"/>
              <a:gd name="T55" fmla="*/ 2147483647 h 616"/>
              <a:gd name="T56" fmla="*/ 2147483647 w 702"/>
              <a:gd name="T57" fmla="*/ 2147483647 h 616"/>
              <a:gd name="T58" fmla="*/ 2147483647 w 702"/>
              <a:gd name="T59" fmla="*/ 2147483647 h 616"/>
              <a:gd name="T60" fmla="*/ 2147483647 w 702"/>
              <a:gd name="T61" fmla="*/ 2147483647 h 616"/>
              <a:gd name="T62" fmla="*/ 2147483647 w 702"/>
              <a:gd name="T63" fmla="*/ 2147483647 h 616"/>
              <a:gd name="T64" fmla="*/ 2147483647 w 702"/>
              <a:gd name="T65" fmla="*/ 2147483647 h 616"/>
              <a:gd name="T66" fmla="*/ 2147483647 w 702"/>
              <a:gd name="T67" fmla="*/ 2147483647 h 616"/>
              <a:gd name="T68" fmla="*/ 2147483647 w 702"/>
              <a:gd name="T69" fmla="*/ 2147483647 h 616"/>
              <a:gd name="T70" fmla="*/ 2147483647 w 702"/>
              <a:gd name="T71" fmla="*/ 2147483647 h 616"/>
              <a:gd name="T72" fmla="*/ 2147483647 w 702"/>
              <a:gd name="T73" fmla="*/ 2147483647 h 616"/>
              <a:gd name="T74" fmla="*/ 2147483647 w 702"/>
              <a:gd name="T75" fmla="*/ 2147483647 h 616"/>
              <a:gd name="T76" fmla="*/ 2147483647 w 702"/>
              <a:gd name="T77" fmla="*/ 2147483647 h 616"/>
              <a:gd name="T78" fmla="*/ 2147483647 w 702"/>
              <a:gd name="T79" fmla="*/ 2147483647 h 616"/>
              <a:gd name="T80" fmla="*/ 2147483647 w 702"/>
              <a:gd name="T81" fmla="*/ 2147483647 h 616"/>
              <a:gd name="T82" fmla="*/ 2147483647 w 702"/>
              <a:gd name="T83" fmla="*/ 2147483647 h 616"/>
              <a:gd name="T84" fmla="*/ 2147483647 w 702"/>
              <a:gd name="T85" fmla="*/ 2147483647 h 616"/>
              <a:gd name="T86" fmla="*/ 2147483647 w 702"/>
              <a:gd name="T87" fmla="*/ 2147483647 h 616"/>
              <a:gd name="T88" fmla="*/ 2147483647 w 702"/>
              <a:gd name="T89" fmla="*/ 2147483647 h 616"/>
              <a:gd name="T90" fmla="*/ 2147483647 w 702"/>
              <a:gd name="T91" fmla="*/ 2147483647 h 616"/>
              <a:gd name="T92" fmla="*/ 2147483647 w 702"/>
              <a:gd name="T93" fmla="*/ 2147483647 h 616"/>
              <a:gd name="T94" fmla="*/ 2147483647 w 702"/>
              <a:gd name="T95" fmla="*/ 2147483647 h 616"/>
              <a:gd name="T96" fmla="*/ 2147483647 w 702"/>
              <a:gd name="T97" fmla="*/ 2147483647 h 616"/>
              <a:gd name="T98" fmla="*/ 2147483647 w 702"/>
              <a:gd name="T99" fmla="*/ 0 h 616"/>
              <a:gd name="T100" fmla="*/ 2147483647 w 702"/>
              <a:gd name="T101" fmla="*/ 2147483647 h 616"/>
              <a:gd name="T102" fmla="*/ 2147483647 w 702"/>
              <a:gd name="T103" fmla="*/ 2147483647 h 616"/>
              <a:gd name="T104" fmla="*/ 2147483647 w 702"/>
              <a:gd name="T105" fmla="*/ 2147483647 h 616"/>
              <a:gd name="T106" fmla="*/ 2147483647 w 702"/>
              <a:gd name="T107" fmla="*/ 2147483647 h 616"/>
              <a:gd name="T108" fmla="*/ 2147483647 w 702"/>
              <a:gd name="T109" fmla="*/ 2147483647 h 616"/>
              <a:gd name="T110" fmla="*/ 2147483647 w 702"/>
              <a:gd name="T111" fmla="*/ 2147483647 h 616"/>
              <a:gd name="T112" fmla="*/ 2147483647 w 702"/>
              <a:gd name="T113" fmla="*/ 2147483647 h 616"/>
              <a:gd name="T114" fmla="*/ 2147483647 w 702"/>
              <a:gd name="T115" fmla="*/ 2147483647 h 616"/>
              <a:gd name="T116" fmla="*/ 2147483647 w 702"/>
              <a:gd name="T117" fmla="*/ 2147483647 h 616"/>
              <a:gd name="T118" fmla="*/ 2147483647 w 702"/>
              <a:gd name="T119" fmla="*/ 2147483647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02"/>
              <a:gd name="T181" fmla="*/ 0 h 616"/>
              <a:gd name="T182" fmla="*/ 702 w 702"/>
              <a:gd name="T183" fmla="*/ 616 h 6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58" name="广东"/>
          <p:cNvSpPr>
            <a:spLocks noChangeArrowheads="1"/>
          </p:cNvSpPr>
          <p:nvPr/>
        </p:nvSpPr>
        <p:spPr bwMode="auto">
          <a:xfrm>
            <a:off x="3398414" y="3539705"/>
            <a:ext cx="553352" cy="437922"/>
          </a:xfrm>
          <a:custGeom>
            <a:avLst/>
            <a:gdLst>
              <a:gd name="T0" fmla="*/ 2147483647 w 508"/>
              <a:gd name="T1" fmla="*/ 2147483647 h 402"/>
              <a:gd name="T2" fmla="*/ 2147483647 w 508"/>
              <a:gd name="T3" fmla="*/ 2147483647 h 402"/>
              <a:gd name="T4" fmla="*/ 2147483647 w 508"/>
              <a:gd name="T5" fmla="*/ 2147483647 h 402"/>
              <a:gd name="T6" fmla="*/ 2147483647 w 508"/>
              <a:gd name="T7" fmla="*/ 2147483647 h 402"/>
              <a:gd name="T8" fmla="*/ 2147483647 w 508"/>
              <a:gd name="T9" fmla="*/ 2147483647 h 402"/>
              <a:gd name="T10" fmla="*/ 2147483647 w 508"/>
              <a:gd name="T11" fmla="*/ 2147483647 h 402"/>
              <a:gd name="T12" fmla="*/ 2147483647 w 508"/>
              <a:gd name="T13" fmla="*/ 2147483647 h 402"/>
              <a:gd name="T14" fmla="*/ 2147483647 w 508"/>
              <a:gd name="T15" fmla="*/ 2147483647 h 402"/>
              <a:gd name="T16" fmla="*/ 2147483647 w 508"/>
              <a:gd name="T17" fmla="*/ 2147483647 h 402"/>
              <a:gd name="T18" fmla="*/ 2147483647 w 508"/>
              <a:gd name="T19" fmla="*/ 2147483647 h 402"/>
              <a:gd name="T20" fmla="*/ 2147483647 w 508"/>
              <a:gd name="T21" fmla="*/ 2147483647 h 402"/>
              <a:gd name="T22" fmla="*/ 2147483647 w 508"/>
              <a:gd name="T23" fmla="*/ 2147483647 h 402"/>
              <a:gd name="T24" fmla="*/ 2147483647 w 508"/>
              <a:gd name="T25" fmla="*/ 2147483647 h 402"/>
              <a:gd name="T26" fmla="*/ 2147483647 w 508"/>
              <a:gd name="T27" fmla="*/ 2147483647 h 402"/>
              <a:gd name="T28" fmla="*/ 2147483647 w 508"/>
              <a:gd name="T29" fmla="*/ 2147483647 h 402"/>
              <a:gd name="T30" fmla="*/ 2147483647 w 508"/>
              <a:gd name="T31" fmla="*/ 2147483647 h 402"/>
              <a:gd name="T32" fmla="*/ 2147483647 w 508"/>
              <a:gd name="T33" fmla="*/ 2147483647 h 402"/>
              <a:gd name="T34" fmla="*/ 2147483647 w 508"/>
              <a:gd name="T35" fmla="*/ 2147483647 h 402"/>
              <a:gd name="T36" fmla="*/ 2147483647 w 508"/>
              <a:gd name="T37" fmla="*/ 2147483647 h 402"/>
              <a:gd name="T38" fmla="*/ 2147483647 w 508"/>
              <a:gd name="T39" fmla="*/ 2147483647 h 402"/>
              <a:gd name="T40" fmla="*/ 2147483647 w 508"/>
              <a:gd name="T41" fmla="*/ 2147483647 h 402"/>
              <a:gd name="T42" fmla="*/ 2147483647 w 508"/>
              <a:gd name="T43" fmla="*/ 2147483647 h 402"/>
              <a:gd name="T44" fmla="*/ 2147483647 w 508"/>
              <a:gd name="T45" fmla="*/ 2147483647 h 402"/>
              <a:gd name="T46" fmla="*/ 2147483647 w 508"/>
              <a:gd name="T47" fmla="*/ 2147483647 h 402"/>
              <a:gd name="T48" fmla="*/ 2147483647 w 508"/>
              <a:gd name="T49" fmla="*/ 2147483647 h 402"/>
              <a:gd name="T50" fmla="*/ 2147483647 w 508"/>
              <a:gd name="T51" fmla="*/ 2147483647 h 402"/>
              <a:gd name="T52" fmla="*/ 2147483647 w 508"/>
              <a:gd name="T53" fmla="*/ 2147483647 h 402"/>
              <a:gd name="T54" fmla="*/ 2147483647 w 508"/>
              <a:gd name="T55" fmla="*/ 2147483647 h 402"/>
              <a:gd name="T56" fmla="*/ 2147483647 w 508"/>
              <a:gd name="T57" fmla="*/ 2147483647 h 402"/>
              <a:gd name="T58" fmla="*/ 2147483647 w 508"/>
              <a:gd name="T59" fmla="*/ 2147483647 h 402"/>
              <a:gd name="T60" fmla="*/ 2147483647 w 508"/>
              <a:gd name="T61" fmla="*/ 2147483647 h 402"/>
              <a:gd name="T62" fmla="*/ 2147483647 w 508"/>
              <a:gd name="T63" fmla="*/ 2147483647 h 402"/>
              <a:gd name="T64" fmla="*/ 2147483647 w 508"/>
              <a:gd name="T65" fmla="*/ 2147483647 h 402"/>
              <a:gd name="T66" fmla="*/ 2147483647 w 508"/>
              <a:gd name="T67" fmla="*/ 2147483647 h 402"/>
              <a:gd name="T68" fmla="*/ 2147483647 w 508"/>
              <a:gd name="T69" fmla="*/ 2147483647 h 402"/>
              <a:gd name="T70" fmla="*/ 2147483647 w 508"/>
              <a:gd name="T71" fmla="*/ 2147483647 h 402"/>
              <a:gd name="T72" fmla="*/ 2147483647 w 508"/>
              <a:gd name="T73" fmla="*/ 2147483647 h 402"/>
              <a:gd name="T74" fmla="*/ 2147483647 w 508"/>
              <a:gd name="T75" fmla="*/ 2147483647 h 402"/>
              <a:gd name="T76" fmla="*/ 2147483647 w 508"/>
              <a:gd name="T77" fmla="*/ 2147483647 h 402"/>
              <a:gd name="T78" fmla="*/ 2147483647 w 508"/>
              <a:gd name="T79" fmla="*/ 2147483647 h 402"/>
              <a:gd name="T80" fmla="*/ 2147483647 w 508"/>
              <a:gd name="T81" fmla="*/ 2147483647 h 402"/>
              <a:gd name="T82" fmla="*/ 2147483647 w 508"/>
              <a:gd name="T83" fmla="*/ 2147483647 h 402"/>
              <a:gd name="T84" fmla="*/ 2147483647 w 508"/>
              <a:gd name="T85" fmla="*/ 2147483647 h 402"/>
              <a:gd name="T86" fmla="*/ 2147483647 w 508"/>
              <a:gd name="T87" fmla="*/ 2147483647 h 402"/>
              <a:gd name="T88" fmla="*/ 2147483647 w 508"/>
              <a:gd name="T89" fmla="*/ 2147483647 h 402"/>
              <a:gd name="T90" fmla="*/ 2147483647 w 508"/>
              <a:gd name="T91" fmla="*/ 2147483647 h 402"/>
              <a:gd name="T92" fmla="*/ 2147483647 w 508"/>
              <a:gd name="T93" fmla="*/ 2147483647 h 402"/>
              <a:gd name="T94" fmla="*/ 2147483647 w 508"/>
              <a:gd name="T95" fmla="*/ 2147483647 h 402"/>
              <a:gd name="T96" fmla="*/ 2147483647 w 508"/>
              <a:gd name="T97" fmla="*/ 2147483647 h 402"/>
              <a:gd name="T98" fmla="*/ 2147483647 w 508"/>
              <a:gd name="T99" fmla="*/ 2147483647 h 402"/>
              <a:gd name="T100" fmla="*/ 2147483647 w 508"/>
              <a:gd name="T101" fmla="*/ 2147483647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8"/>
              <a:gd name="T154" fmla="*/ 0 h 402"/>
              <a:gd name="T155" fmla="*/ 508 w 508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59" name="浙江"/>
          <p:cNvSpPr>
            <a:spLocks noChangeArrowheads="1"/>
          </p:cNvSpPr>
          <p:nvPr/>
        </p:nvSpPr>
        <p:spPr bwMode="auto">
          <a:xfrm>
            <a:off x="3974377" y="3042283"/>
            <a:ext cx="264181" cy="305831"/>
          </a:xfrm>
          <a:custGeom>
            <a:avLst/>
            <a:gdLst>
              <a:gd name="T0" fmla="*/ 2147483647 w 242"/>
              <a:gd name="T1" fmla="*/ 2147483647 h 280"/>
              <a:gd name="T2" fmla="*/ 2147483647 w 242"/>
              <a:gd name="T3" fmla="*/ 2147483647 h 280"/>
              <a:gd name="T4" fmla="*/ 2147483647 w 242"/>
              <a:gd name="T5" fmla="*/ 2147483647 h 280"/>
              <a:gd name="T6" fmla="*/ 2147483647 w 242"/>
              <a:gd name="T7" fmla="*/ 2147483647 h 280"/>
              <a:gd name="T8" fmla="*/ 2147483647 w 242"/>
              <a:gd name="T9" fmla="*/ 2147483647 h 280"/>
              <a:gd name="T10" fmla="*/ 2147483647 w 242"/>
              <a:gd name="T11" fmla="*/ 2147483647 h 280"/>
              <a:gd name="T12" fmla="*/ 2147483647 w 242"/>
              <a:gd name="T13" fmla="*/ 2147483647 h 280"/>
              <a:gd name="T14" fmla="*/ 2147483647 w 242"/>
              <a:gd name="T15" fmla="*/ 2147483647 h 280"/>
              <a:gd name="T16" fmla="*/ 2147483647 w 242"/>
              <a:gd name="T17" fmla="*/ 2147483647 h 280"/>
              <a:gd name="T18" fmla="*/ 0 w 242"/>
              <a:gd name="T19" fmla="*/ 2147483647 h 280"/>
              <a:gd name="T20" fmla="*/ 2147483647 w 242"/>
              <a:gd name="T21" fmla="*/ 2147483647 h 280"/>
              <a:gd name="T22" fmla="*/ 2147483647 w 242"/>
              <a:gd name="T23" fmla="*/ 2147483647 h 280"/>
              <a:gd name="T24" fmla="*/ 2147483647 w 242"/>
              <a:gd name="T25" fmla="*/ 2147483647 h 280"/>
              <a:gd name="T26" fmla="*/ 2147483647 w 242"/>
              <a:gd name="T27" fmla="*/ 2147483647 h 280"/>
              <a:gd name="T28" fmla="*/ 2147483647 w 242"/>
              <a:gd name="T29" fmla="*/ 2147483647 h 280"/>
              <a:gd name="T30" fmla="*/ 2147483647 w 242"/>
              <a:gd name="T31" fmla="*/ 2147483647 h 280"/>
              <a:gd name="T32" fmla="*/ 2147483647 w 242"/>
              <a:gd name="T33" fmla="*/ 2147483647 h 280"/>
              <a:gd name="T34" fmla="*/ 2147483647 w 242"/>
              <a:gd name="T35" fmla="*/ 2147483647 h 280"/>
              <a:gd name="T36" fmla="*/ 2147483647 w 242"/>
              <a:gd name="T37" fmla="*/ 2147483647 h 280"/>
              <a:gd name="T38" fmla="*/ 2147483647 w 242"/>
              <a:gd name="T39" fmla="*/ 2147483647 h 280"/>
              <a:gd name="T40" fmla="*/ 2147483647 w 242"/>
              <a:gd name="T41" fmla="*/ 2147483647 h 280"/>
              <a:gd name="T42" fmla="*/ 2147483647 w 242"/>
              <a:gd name="T43" fmla="*/ 2147483647 h 280"/>
              <a:gd name="T44" fmla="*/ 2147483647 w 242"/>
              <a:gd name="T45" fmla="*/ 2147483647 h 280"/>
              <a:gd name="T46" fmla="*/ 2147483647 w 242"/>
              <a:gd name="T47" fmla="*/ 2147483647 h 280"/>
              <a:gd name="T48" fmla="*/ 2147483647 w 242"/>
              <a:gd name="T49" fmla="*/ 2147483647 h 280"/>
              <a:gd name="T50" fmla="*/ 2147483647 w 242"/>
              <a:gd name="T51" fmla="*/ 2147483647 h 280"/>
              <a:gd name="T52" fmla="*/ 2147483647 w 242"/>
              <a:gd name="T53" fmla="*/ 2147483647 h 280"/>
              <a:gd name="T54" fmla="*/ 2147483647 w 242"/>
              <a:gd name="T55" fmla="*/ 2147483647 h 280"/>
              <a:gd name="T56" fmla="*/ 2147483647 w 242"/>
              <a:gd name="T57" fmla="*/ 2147483647 h 280"/>
              <a:gd name="T58" fmla="*/ 2147483647 w 242"/>
              <a:gd name="T59" fmla="*/ 2147483647 h 280"/>
              <a:gd name="T60" fmla="*/ 2147483647 w 242"/>
              <a:gd name="T61" fmla="*/ 2147483647 h 280"/>
              <a:gd name="T62" fmla="*/ 2147483647 w 242"/>
              <a:gd name="T63" fmla="*/ 2147483647 h 280"/>
              <a:gd name="T64" fmla="*/ 2147483647 w 242"/>
              <a:gd name="T65" fmla="*/ 2147483647 h 280"/>
              <a:gd name="T66" fmla="*/ 2147483647 w 242"/>
              <a:gd name="T67" fmla="*/ 2147483647 h 280"/>
              <a:gd name="T68" fmla="*/ 2147483647 w 242"/>
              <a:gd name="T69" fmla="*/ 2147483647 h 280"/>
              <a:gd name="T70" fmla="*/ 2147483647 w 242"/>
              <a:gd name="T71" fmla="*/ 2147483647 h 280"/>
              <a:gd name="T72" fmla="*/ 2147483647 w 242"/>
              <a:gd name="T73" fmla="*/ 2147483647 h 280"/>
              <a:gd name="T74" fmla="*/ 2147483647 w 242"/>
              <a:gd name="T75" fmla="*/ 2147483647 h 280"/>
              <a:gd name="T76" fmla="*/ 2147483647 w 242"/>
              <a:gd name="T77" fmla="*/ 2147483647 h 280"/>
              <a:gd name="T78" fmla="*/ 2147483647 w 242"/>
              <a:gd name="T79" fmla="*/ 2147483647 h 280"/>
              <a:gd name="T80" fmla="*/ 2147483647 w 242"/>
              <a:gd name="T81" fmla="*/ 2147483647 h 280"/>
              <a:gd name="T82" fmla="*/ 2147483647 w 242"/>
              <a:gd name="T83" fmla="*/ 2147483647 h 280"/>
              <a:gd name="T84" fmla="*/ 2147483647 w 242"/>
              <a:gd name="T85" fmla="*/ 2147483647 h 280"/>
              <a:gd name="T86" fmla="*/ 2147483647 w 242"/>
              <a:gd name="T87" fmla="*/ 2147483647 h 280"/>
              <a:gd name="T88" fmla="*/ 2147483647 w 242"/>
              <a:gd name="T89" fmla="*/ 2147483647 h 280"/>
              <a:gd name="T90" fmla="*/ 2147483647 w 242"/>
              <a:gd name="T91" fmla="*/ 2147483647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2"/>
              <a:gd name="T139" fmla="*/ 0 h 280"/>
              <a:gd name="T140" fmla="*/ 242 w 242"/>
              <a:gd name="T141" fmla="*/ 280 h 28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60" name="山东"/>
          <p:cNvSpPr>
            <a:spLocks noChangeArrowheads="1"/>
          </p:cNvSpPr>
          <p:nvPr/>
        </p:nvSpPr>
        <p:spPr bwMode="auto">
          <a:xfrm>
            <a:off x="3699485" y="2484169"/>
            <a:ext cx="472432" cy="296312"/>
          </a:xfrm>
          <a:custGeom>
            <a:avLst/>
            <a:gdLst>
              <a:gd name="T0" fmla="*/ 2147483647 w 434"/>
              <a:gd name="T1" fmla="*/ 2147483647 h 272"/>
              <a:gd name="T2" fmla="*/ 2147483647 w 434"/>
              <a:gd name="T3" fmla="*/ 2147483647 h 272"/>
              <a:gd name="T4" fmla="*/ 2147483647 w 434"/>
              <a:gd name="T5" fmla="*/ 0 h 272"/>
              <a:gd name="T6" fmla="*/ 2147483647 w 434"/>
              <a:gd name="T7" fmla="*/ 2147483647 h 272"/>
              <a:gd name="T8" fmla="*/ 2147483647 w 434"/>
              <a:gd name="T9" fmla="*/ 2147483647 h 272"/>
              <a:gd name="T10" fmla="*/ 2147483647 w 434"/>
              <a:gd name="T11" fmla="*/ 2147483647 h 272"/>
              <a:gd name="T12" fmla="*/ 2147483647 w 434"/>
              <a:gd name="T13" fmla="*/ 2147483647 h 272"/>
              <a:gd name="T14" fmla="*/ 2147483647 w 434"/>
              <a:gd name="T15" fmla="*/ 2147483647 h 272"/>
              <a:gd name="T16" fmla="*/ 2147483647 w 434"/>
              <a:gd name="T17" fmla="*/ 0 h 272"/>
              <a:gd name="T18" fmla="*/ 2147483647 w 434"/>
              <a:gd name="T19" fmla="*/ 2147483647 h 272"/>
              <a:gd name="T20" fmla="*/ 2147483647 w 434"/>
              <a:gd name="T21" fmla="*/ 2147483647 h 272"/>
              <a:gd name="T22" fmla="*/ 2147483647 w 434"/>
              <a:gd name="T23" fmla="*/ 2147483647 h 272"/>
              <a:gd name="T24" fmla="*/ 2147483647 w 434"/>
              <a:gd name="T25" fmla="*/ 2147483647 h 272"/>
              <a:gd name="T26" fmla="*/ 2147483647 w 434"/>
              <a:gd name="T27" fmla="*/ 2147483647 h 272"/>
              <a:gd name="T28" fmla="*/ 2147483647 w 434"/>
              <a:gd name="T29" fmla="*/ 2147483647 h 272"/>
              <a:gd name="T30" fmla="*/ 2147483647 w 434"/>
              <a:gd name="T31" fmla="*/ 2147483647 h 272"/>
              <a:gd name="T32" fmla="*/ 0 w 434"/>
              <a:gd name="T33" fmla="*/ 2147483647 h 272"/>
              <a:gd name="T34" fmla="*/ 2147483647 w 434"/>
              <a:gd name="T35" fmla="*/ 2147483647 h 272"/>
              <a:gd name="T36" fmla="*/ 2147483647 w 434"/>
              <a:gd name="T37" fmla="*/ 2147483647 h 272"/>
              <a:gd name="T38" fmla="*/ 2147483647 w 434"/>
              <a:gd name="T39" fmla="*/ 2147483647 h 272"/>
              <a:gd name="T40" fmla="*/ 2147483647 w 434"/>
              <a:gd name="T41" fmla="*/ 2147483647 h 272"/>
              <a:gd name="T42" fmla="*/ 2147483647 w 434"/>
              <a:gd name="T43" fmla="*/ 2147483647 h 272"/>
              <a:gd name="T44" fmla="*/ 2147483647 w 434"/>
              <a:gd name="T45" fmla="*/ 2147483647 h 272"/>
              <a:gd name="T46" fmla="*/ 2147483647 w 434"/>
              <a:gd name="T47" fmla="*/ 2147483647 h 272"/>
              <a:gd name="T48" fmla="*/ 2147483647 w 434"/>
              <a:gd name="T49" fmla="*/ 2147483647 h 272"/>
              <a:gd name="T50" fmla="*/ 2147483647 w 434"/>
              <a:gd name="T51" fmla="*/ 2147483647 h 272"/>
              <a:gd name="T52" fmla="*/ 2147483647 w 434"/>
              <a:gd name="T53" fmla="*/ 2147483647 h 272"/>
              <a:gd name="T54" fmla="*/ 2147483647 w 434"/>
              <a:gd name="T55" fmla="*/ 2147483647 h 272"/>
              <a:gd name="T56" fmla="*/ 2147483647 w 434"/>
              <a:gd name="T57" fmla="*/ 2147483647 h 272"/>
              <a:gd name="T58" fmla="*/ 2147483647 w 434"/>
              <a:gd name="T59" fmla="*/ 2147483647 h 272"/>
              <a:gd name="T60" fmla="*/ 2147483647 w 434"/>
              <a:gd name="T61" fmla="*/ 2147483647 h 272"/>
              <a:gd name="T62" fmla="*/ 2147483647 w 434"/>
              <a:gd name="T63" fmla="*/ 2147483647 h 272"/>
              <a:gd name="T64" fmla="*/ 2147483647 w 434"/>
              <a:gd name="T65" fmla="*/ 2147483647 h 272"/>
              <a:gd name="T66" fmla="*/ 2147483647 w 434"/>
              <a:gd name="T67" fmla="*/ 2147483647 h 272"/>
              <a:gd name="T68" fmla="*/ 2147483647 w 434"/>
              <a:gd name="T69" fmla="*/ 2147483647 h 272"/>
              <a:gd name="T70" fmla="*/ 2147483647 w 434"/>
              <a:gd name="T71" fmla="*/ 2147483647 h 272"/>
              <a:gd name="T72" fmla="*/ 2147483647 w 434"/>
              <a:gd name="T73" fmla="*/ 2147483647 h 272"/>
              <a:gd name="T74" fmla="*/ 2147483647 w 434"/>
              <a:gd name="T75" fmla="*/ 2147483647 h 272"/>
              <a:gd name="T76" fmla="*/ 2147483647 w 434"/>
              <a:gd name="T77" fmla="*/ 2147483647 h 272"/>
              <a:gd name="T78" fmla="*/ 2147483647 w 434"/>
              <a:gd name="T79" fmla="*/ 2147483647 h 272"/>
              <a:gd name="T80" fmla="*/ 2147483647 w 434"/>
              <a:gd name="T81" fmla="*/ 2147483647 h 272"/>
              <a:gd name="T82" fmla="*/ 2147483647 w 434"/>
              <a:gd name="T83" fmla="*/ 2147483647 h 272"/>
              <a:gd name="T84" fmla="*/ 2147483647 w 434"/>
              <a:gd name="T85" fmla="*/ 2147483647 h 272"/>
              <a:gd name="T86" fmla="*/ 2147483647 w 434"/>
              <a:gd name="T87" fmla="*/ 2147483647 h 272"/>
              <a:gd name="T88" fmla="*/ 2147483647 w 434"/>
              <a:gd name="T89" fmla="*/ 2147483647 h 272"/>
              <a:gd name="T90" fmla="*/ 2147483647 w 434"/>
              <a:gd name="T91" fmla="*/ 2147483647 h 272"/>
              <a:gd name="T92" fmla="*/ 2147483647 w 434"/>
              <a:gd name="T93" fmla="*/ 2147483647 h 272"/>
              <a:gd name="T94" fmla="*/ 2147483647 w 434"/>
              <a:gd name="T95" fmla="*/ 2147483647 h 272"/>
              <a:gd name="T96" fmla="*/ 2147483647 w 434"/>
              <a:gd name="T97" fmla="*/ 2147483647 h 272"/>
              <a:gd name="T98" fmla="*/ 2147483647 w 434"/>
              <a:gd name="T99" fmla="*/ 2147483647 h 272"/>
              <a:gd name="T100" fmla="*/ 2147483647 w 434"/>
              <a:gd name="T101" fmla="*/ 2147483647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4"/>
              <a:gd name="T154" fmla="*/ 0 h 272"/>
              <a:gd name="T155" fmla="*/ 434 w 434"/>
              <a:gd name="T156" fmla="*/ 272 h 2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61" name="矩形 55"/>
          <p:cNvSpPr>
            <a:spLocks noChangeArrowheads="1"/>
          </p:cNvSpPr>
          <p:nvPr/>
        </p:nvSpPr>
        <p:spPr bwMode="auto">
          <a:xfrm>
            <a:off x="440062" y="4251328"/>
            <a:ext cx="7880214" cy="68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0B050"/>
              </a:buClr>
              <a:buSzPct val="80000"/>
            </a:pPr>
            <a:r>
              <a:rPr lang="zh-CN" altLang="en-US" sz="12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请在此处输入您的文本或者复制您的文本粘贴到此处，请在此处输入您的文本或者复制您的文本粘贴到此处。请在此处输入您的文本或者复制您的文本粘贴到此处，请在此处输入您的文本或者复制您的文本粘贴到此处。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5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5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5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5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44" grpId="0" bldLvl="0" animBg="1" autoUpdateAnimBg="0"/>
      <p:bldP spid="45" grpId="0" bldLvl="0" animBg="1" autoUpdateAnimBg="0"/>
      <p:bldP spid="46" grpId="0" bldLvl="0" animBg="1" autoUpdateAnimBg="0"/>
      <p:bldP spid="47" grpId="0" bldLvl="0" animBg="1" autoUpdateAnimBg="0"/>
      <p:bldP spid="48" grpId="0" bldLvl="0" animBg="1" autoUpdateAnimBg="0"/>
      <p:bldP spid="49" grpId="0" bldLvl="0" autoUpdateAnimBg="0"/>
      <p:bldP spid="50" grpId="0" bldLvl="0" autoUpdateAnimBg="0"/>
      <p:bldP spid="51" grpId="0" bldLvl="0" autoUpdateAnimBg="0"/>
      <p:bldP spid="52" grpId="0" bldLvl="0" autoUpdateAnimBg="0"/>
      <p:bldP spid="53" grpId="0" bldLvl="0" autoUpdateAnimBg="0"/>
      <p:bldP spid="54" grpId="0" bldLvl="0" autoUpdateAnimBg="0"/>
      <p:bldP spid="55" grpId="0" bldLvl="0" autoUpdateAnimBg="0"/>
      <p:bldP spid="56" grpId="0" bldLvl="0" autoUpdateAnimBg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bldLvl="0" autoUpdateAnimBg="0"/>
      <p:bldP spid="61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椭圆 3"/>
          <p:cNvSpPr>
            <a:spLocks noChangeArrowheads="1"/>
          </p:cNvSpPr>
          <p:nvPr/>
        </p:nvSpPr>
        <p:spPr bwMode="auto">
          <a:xfrm>
            <a:off x="993942" y="1265516"/>
            <a:ext cx="3330824" cy="3329635"/>
          </a:xfrm>
          <a:prstGeom prst="ellipse">
            <a:avLst/>
          </a:prstGeom>
          <a:noFill/>
          <a:ln w="9525">
            <a:solidFill>
              <a:srgbClr val="41858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474704" y="2817283"/>
            <a:ext cx="1263786" cy="1262595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1580614" y="2923193"/>
            <a:ext cx="1040065" cy="1040065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2730159" y="2610222"/>
            <a:ext cx="1263786" cy="1263786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2836070" y="2716132"/>
            <a:ext cx="1040065" cy="1040065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1890015" y="1652267"/>
            <a:ext cx="1262596" cy="1263786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995926" y="1758178"/>
            <a:ext cx="1040065" cy="1040065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6" name="TextBox 10"/>
          <p:cNvSpPr>
            <a:spLocks noChangeArrowheads="1"/>
          </p:cNvSpPr>
          <p:nvPr/>
        </p:nvSpPr>
        <p:spPr bwMode="auto">
          <a:xfrm>
            <a:off x="4693668" y="1291696"/>
            <a:ext cx="1146468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标题文本一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TextBox 11"/>
          <p:cNvSpPr>
            <a:spLocks noChangeArrowheads="1"/>
          </p:cNvSpPr>
          <p:nvPr/>
        </p:nvSpPr>
        <p:spPr bwMode="auto">
          <a:xfrm>
            <a:off x="4693668" y="1566586"/>
            <a:ext cx="3671166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12"/>
          <p:cNvSpPr>
            <a:spLocks noChangeArrowheads="1"/>
          </p:cNvSpPr>
          <p:nvPr/>
        </p:nvSpPr>
        <p:spPr bwMode="auto">
          <a:xfrm>
            <a:off x="2179187" y="2012839"/>
            <a:ext cx="689013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sz="135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文本一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1738885" y="3209985"/>
            <a:ext cx="689013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sz="135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文本二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>
            <a:spLocks noChangeArrowheads="1"/>
          </p:cNvSpPr>
          <p:nvPr/>
        </p:nvSpPr>
        <p:spPr bwMode="auto">
          <a:xfrm>
            <a:off x="3038370" y="2954133"/>
            <a:ext cx="689013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sz="135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文本三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21" name="TextBox 16"/>
          <p:cNvSpPr>
            <a:spLocks noChangeArrowheads="1"/>
          </p:cNvSpPr>
          <p:nvPr/>
        </p:nvSpPr>
        <p:spPr bwMode="auto">
          <a:xfrm>
            <a:off x="4693668" y="2467421"/>
            <a:ext cx="1146468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标题文本二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>
            <a:spLocks noChangeArrowheads="1"/>
          </p:cNvSpPr>
          <p:nvPr/>
        </p:nvSpPr>
        <p:spPr bwMode="auto">
          <a:xfrm>
            <a:off x="4693668" y="2742312"/>
            <a:ext cx="3671166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18"/>
          <p:cNvSpPr>
            <a:spLocks noChangeArrowheads="1"/>
          </p:cNvSpPr>
          <p:nvPr/>
        </p:nvSpPr>
        <p:spPr bwMode="auto">
          <a:xfrm>
            <a:off x="4693668" y="3633626"/>
            <a:ext cx="1146468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标题文本三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19"/>
          <p:cNvSpPr>
            <a:spLocks noChangeArrowheads="1"/>
          </p:cNvSpPr>
          <p:nvPr/>
        </p:nvSpPr>
        <p:spPr bwMode="auto">
          <a:xfrm>
            <a:off x="4693668" y="3908517"/>
            <a:ext cx="3671166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nimBg="1" autoUpdateAnimBg="0"/>
      <p:bldP spid="14" grpId="0" bldLvl="0" animBg="1" autoUpdateAnimBg="0"/>
      <p:bldP spid="15" grpId="0" bldLvl="0" animBg="1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042444" y="1329980"/>
            <a:ext cx="1657678" cy="1241175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842923" y="1329980"/>
            <a:ext cx="1657677" cy="1241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6442688" y="1329980"/>
            <a:ext cx="1655298" cy="1241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4642211" y="1329980"/>
            <a:ext cx="1657677" cy="12411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5"/>
          <p:cNvSpPr>
            <a:spLocks noChangeArrowheads="1"/>
          </p:cNvSpPr>
          <p:nvPr/>
        </p:nvSpPr>
        <p:spPr bwMode="auto">
          <a:xfrm>
            <a:off x="1042444" y="3813521"/>
            <a:ext cx="3836577" cy="3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注明内容重要或说明情况</a:t>
            </a:r>
            <a:endParaRPr lang="zh-CN" altLang="en-US" sz="217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1042445" y="4245493"/>
            <a:ext cx="7055541" cy="52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9" tIns="40815" rIns="81629" bIns="40815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请在此处输入您的文本，或者删除此文本框。请在此处输入您的文本，或者删除此文本框 </a:t>
            </a:r>
            <a:endParaRPr lang="en-US" sz="12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2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请在此处输入您的文本，或者删除此文本框。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6"/>
          <p:cNvSpPr>
            <a:spLocks noChangeArrowheads="1"/>
          </p:cNvSpPr>
          <p:nvPr/>
        </p:nvSpPr>
        <p:spPr bwMode="auto">
          <a:xfrm>
            <a:off x="1187626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添加文字内容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说明内容情况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以完成的项目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矩形 17"/>
          <p:cNvSpPr>
            <a:spLocks noChangeArrowheads="1"/>
          </p:cNvSpPr>
          <p:nvPr/>
        </p:nvSpPr>
        <p:spPr bwMode="auto">
          <a:xfrm>
            <a:off x="2988104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添加文字内容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说明内容情况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以完成的项目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6585489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添加文字内容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说明内容情况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以完成的项目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矩形 19"/>
          <p:cNvSpPr>
            <a:spLocks noChangeArrowheads="1"/>
          </p:cNvSpPr>
          <p:nvPr/>
        </p:nvSpPr>
        <p:spPr bwMode="auto">
          <a:xfrm>
            <a:off x="4786201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添加文字内容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说明内容情况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以完成的项目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utoUpdateAnimBg="0"/>
      <p:bldP spid="14" grpId="0" bldLvl="0" autoUpdateAnimBg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grpSp>
        <p:nvGrpSpPr>
          <p:cNvPr id="9" name="组合 71"/>
          <p:cNvGrpSpPr/>
          <p:nvPr/>
        </p:nvGrpSpPr>
        <p:grpSpPr bwMode="auto">
          <a:xfrm>
            <a:off x="2688222" y="4052596"/>
            <a:ext cx="5236023" cy="809204"/>
            <a:chOff x="0" y="0"/>
            <a:chExt cx="6985673" cy="1079499"/>
          </a:xfrm>
          <a:solidFill>
            <a:srgbClr val="41858E"/>
          </a:solidFill>
        </p:grpSpPr>
        <p:grpSp>
          <p:nvGrpSpPr>
            <p:cNvPr id="10" name="Group 8"/>
            <p:cNvGrpSpPr/>
            <p:nvPr/>
          </p:nvGrpSpPr>
          <p:grpSpPr bwMode="auto">
            <a:xfrm>
              <a:off x="0" y="388027"/>
              <a:ext cx="532885" cy="139071"/>
              <a:chOff x="0" y="0"/>
              <a:chExt cx="438150" cy="114300"/>
            </a:xfrm>
            <a:grpFill/>
          </p:grpSpPr>
          <p:sp>
            <p:nvSpPr>
              <p:cNvPr id="37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 bwMode="auto">
            <a:xfrm>
              <a:off x="1424888" y="340392"/>
              <a:ext cx="532885" cy="139071"/>
              <a:chOff x="0" y="0"/>
              <a:chExt cx="438150" cy="114300"/>
            </a:xfrm>
            <a:grpFill/>
          </p:grpSpPr>
          <p:sp>
            <p:nvSpPr>
              <p:cNvPr id="35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" name="Group 14"/>
            <p:cNvGrpSpPr/>
            <p:nvPr/>
          </p:nvGrpSpPr>
          <p:grpSpPr bwMode="auto">
            <a:xfrm>
              <a:off x="2282136" y="654582"/>
              <a:ext cx="621704" cy="162251"/>
              <a:chOff x="0" y="0"/>
              <a:chExt cx="438150" cy="114300"/>
            </a:xfrm>
            <a:grpFill/>
          </p:grpSpPr>
          <p:sp>
            <p:nvSpPr>
              <p:cNvPr id="33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" name="Group 17"/>
            <p:cNvGrpSpPr/>
            <p:nvPr/>
          </p:nvGrpSpPr>
          <p:grpSpPr bwMode="auto">
            <a:xfrm>
              <a:off x="3407904" y="427952"/>
              <a:ext cx="532885" cy="139071"/>
              <a:chOff x="0" y="0"/>
              <a:chExt cx="438150" cy="114300"/>
            </a:xfrm>
            <a:grpFill/>
          </p:grpSpPr>
          <p:sp>
            <p:nvSpPr>
              <p:cNvPr id="31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4" name="Group 20"/>
            <p:cNvGrpSpPr/>
            <p:nvPr/>
          </p:nvGrpSpPr>
          <p:grpSpPr bwMode="auto">
            <a:xfrm>
              <a:off x="4386436" y="869610"/>
              <a:ext cx="804241" cy="209889"/>
              <a:chOff x="0" y="0"/>
              <a:chExt cx="438150" cy="114300"/>
            </a:xfrm>
            <a:grpFill/>
          </p:grpSpPr>
          <p:sp>
            <p:nvSpPr>
              <p:cNvPr id="29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5" name="Group 23"/>
            <p:cNvGrpSpPr/>
            <p:nvPr/>
          </p:nvGrpSpPr>
          <p:grpSpPr bwMode="auto">
            <a:xfrm>
              <a:off x="5439149" y="0"/>
              <a:ext cx="532885" cy="139071"/>
              <a:chOff x="0" y="0"/>
              <a:chExt cx="438150" cy="114300"/>
            </a:xfrm>
            <a:grpFill/>
          </p:grpSpPr>
          <p:sp>
            <p:nvSpPr>
              <p:cNvPr id="27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6" name="Group 26"/>
            <p:cNvGrpSpPr/>
            <p:nvPr/>
          </p:nvGrpSpPr>
          <p:grpSpPr bwMode="auto">
            <a:xfrm>
              <a:off x="6452788" y="265271"/>
              <a:ext cx="532885" cy="139071"/>
              <a:chOff x="0" y="0"/>
              <a:chExt cx="438150" cy="114300"/>
            </a:xfrm>
            <a:grpFill/>
          </p:grpSpPr>
          <p:sp>
            <p:nvSpPr>
              <p:cNvPr id="25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17" name="直接连接符 15"/>
            <p:cNvCxnSpPr>
              <a:cxnSpLocks noChangeShapeType="1"/>
              <a:stCxn id="37" idx="6"/>
              <a:endCxn id="35" idx="2"/>
            </p:cNvCxnSpPr>
            <p:nvPr/>
          </p:nvCxnSpPr>
          <p:spPr bwMode="auto">
            <a:xfrm flipV="1">
              <a:off x="532885" y="409928"/>
              <a:ext cx="892003" cy="47635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cxnSp>
          <p:nvCxnSpPr>
            <p:cNvPr id="18" name="直接连接符 19"/>
            <p:cNvCxnSpPr>
              <a:cxnSpLocks noChangeShapeType="1"/>
              <a:stCxn id="35" idx="5"/>
              <a:endCxn id="33" idx="1"/>
            </p:cNvCxnSpPr>
            <p:nvPr/>
          </p:nvCxnSpPr>
          <p:spPr bwMode="auto">
            <a:xfrm>
              <a:off x="1879733" y="459097"/>
              <a:ext cx="493449" cy="219247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sp>
          <p:nvSpPr>
            <p:cNvPr id="19" name="直接连接符 24"/>
            <p:cNvSpPr>
              <a:spLocks noChangeShapeType="1"/>
            </p:cNvSpPr>
            <p:nvPr/>
          </p:nvSpPr>
          <p:spPr bwMode="auto">
            <a:xfrm flipV="1">
              <a:off x="2809231" y="546657"/>
              <a:ext cx="676713" cy="131687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直接连接符 26"/>
            <p:cNvSpPr>
              <a:spLocks noChangeShapeType="1"/>
            </p:cNvSpPr>
            <p:nvPr/>
          </p:nvSpPr>
          <p:spPr bwMode="auto">
            <a:xfrm>
              <a:off x="3862749" y="546657"/>
              <a:ext cx="776661" cy="373629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9"/>
            <p:cNvCxnSpPr>
              <a:cxnSpLocks noChangeShapeType="1"/>
              <a:stCxn id="29" idx="7"/>
              <a:endCxn id="25" idx="3"/>
            </p:cNvCxnSpPr>
            <p:nvPr/>
          </p:nvCxnSpPr>
          <p:spPr bwMode="auto">
            <a:xfrm flipV="1">
              <a:off x="5072898" y="383975"/>
              <a:ext cx="1457930" cy="516372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cxnSp>
          <p:nvCxnSpPr>
            <p:cNvPr id="22" name="直接连接符 32"/>
            <p:cNvCxnSpPr>
              <a:cxnSpLocks noChangeShapeType="1"/>
              <a:stCxn id="25" idx="1"/>
              <a:endCxn id="27" idx="5"/>
            </p:cNvCxnSpPr>
            <p:nvPr/>
          </p:nvCxnSpPr>
          <p:spPr bwMode="auto">
            <a:xfrm flipH="1" flipV="1">
              <a:off x="5893995" y="118705"/>
              <a:ext cx="636834" cy="166933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cxnSp>
          <p:nvCxnSpPr>
            <p:cNvPr id="23" name="直接连接符 34"/>
            <p:cNvCxnSpPr>
              <a:cxnSpLocks noChangeShapeType="1"/>
              <a:stCxn id="31" idx="6"/>
              <a:endCxn id="25" idx="2"/>
            </p:cNvCxnSpPr>
            <p:nvPr/>
          </p:nvCxnSpPr>
          <p:spPr bwMode="auto">
            <a:xfrm flipV="1">
              <a:off x="3940789" y="334806"/>
              <a:ext cx="2511999" cy="162682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sp>
          <p:nvSpPr>
            <p:cNvPr id="24" name="直接连接符 43"/>
            <p:cNvSpPr>
              <a:spLocks noChangeShapeType="1"/>
            </p:cNvSpPr>
            <p:nvPr/>
          </p:nvSpPr>
          <p:spPr bwMode="auto">
            <a:xfrm flipV="1">
              <a:off x="4920562" y="132347"/>
              <a:ext cx="728632" cy="750905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76"/>
          <p:cNvGrpSpPr/>
          <p:nvPr/>
        </p:nvGrpSpPr>
        <p:grpSpPr bwMode="auto">
          <a:xfrm>
            <a:off x="3518846" y="2873302"/>
            <a:ext cx="871084" cy="1472036"/>
            <a:chOff x="0" y="0"/>
            <a:chExt cx="1162426" cy="1963768"/>
          </a:xfrm>
        </p:grpSpPr>
        <p:sp>
          <p:nvSpPr>
            <p:cNvPr id="40" name="直接连接符 84"/>
            <p:cNvSpPr>
              <a:spLocks noChangeShapeType="1"/>
            </p:cNvSpPr>
            <p:nvPr/>
          </p:nvSpPr>
          <p:spPr bwMode="auto">
            <a:xfrm flipV="1">
              <a:off x="582258" y="519610"/>
              <a:ext cx="1" cy="1444158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椭圆 90"/>
            <p:cNvSpPr>
              <a:spLocks noChangeArrowheads="1"/>
            </p:cNvSpPr>
            <p:nvPr/>
          </p:nvSpPr>
          <p:spPr bwMode="auto">
            <a:xfrm>
              <a:off x="0" y="0"/>
              <a:ext cx="1162426" cy="1162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2" name="矩形 111"/>
          <p:cNvSpPr>
            <a:spLocks noChangeArrowheads="1"/>
          </p:cNvSpPr>
          <p:nvPr/>
        </p:nvSpPr>
        <p:spPr bwMode="auto">
          <a:xfrm>
            <a:off x="3522946" y="3089883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  <a:endParaRPr lang="zh-CN" alt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43" name="组合 75"/>
          <p:cNvGrpSpPr/>
          <p:nvPr/>
        </p:nvGrpSpPr>
        <p:grpSpPr bwMode="auto">
          <a:xfrm>
            <a:off x="2464502" y="2584130"/>
            <a:ext cx="848473" cy="1849268"/>
            <a:chOff x="0" y="0"/>
            <a:chExt cx="1131530" cy="2467743"/>
          </a:xfrm>
        </p:grpSpPr>
        <p:sp>
          <p:nvSpPr>
            <p:cNvPr id="44" name="直接连接符 12"/>
            <p:cNvSpPr>
              <a:spLocks noChangeShapeType="1"/>
            </p:cNvSpPr>
            <p:nvPr/>
          </p:nvSpPr>
          <p:spPr bwMode="auto">
            <a:xfrm flipV="1">
              <a:off x="564141" y="1022352"/>
              <a:ext cx="1" cy="1445391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椭圆 95"/>
            <p:cNvSpPr>
              <a:spLocks noChangeArrowheads="1"/>
            </p:cNvSpPr>
            <p:nvPr/>
          </p:nvSpPr>
          <p:spPr bwMode="auto">
            <a:xfrm>
              <a:off x="0" y="0"/>
              <a:ext cx="1131530" cy="11302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6" name="矩形 112"/>
          <p:cNvSpPr>
            <a:spLocks noChangeArrowheads="1"/>
          </p:cNvSpPr>
          <p:nvPr/>
        </p:nvSpPr>
        <p:spPr bwMode="auto">
          <a:xfrm>
            <a:off x="2461461" y="2766202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  <a:endParaRPr lang="zh-CN" alt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47" name="组合 78"/>
          <p:cNvGrpSpPr/>
          <p:nvPr/>
        </p:nvGrpSpPr>
        <p:grpSpPr bwMode="auto">
          <a:xfrm>
            <a:off x="4999213" y="2453230"/>
            <a:ext cx="872273" cy="1949229"/>
            <a:chOff x="0" y="0"/>
            <a:chExt cx="1162426" cy="2599047"/>
          </a:xfrm>
        </p:grpSpPr>
        <p:sp>
          <p:nvSpPr>
            <p:cNvPr id="48" name="直接连接符 86"/>
            <p:cNvSpPr>
              <a:spLocks noChangeShapeType="1"/>
            </p:cNvSpPr>
            <p:nvPr/>
          </p:nvSpPr>
          <p:spPr bwMode="auto">
            <a:xfrm flipV="1">
              <a:off x="586833" y="453309"/>
              <a:ext cx="1" cy="2145738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椭圆 91"/>
            <p:cNvSpPr>
              <a:spLocks noChangeArrowheads="1"/>
            </p:cNvSpPr>
            <p:nvPr/>
          </p:nvSpPr>
          <p:spPr bwMode="auto">
            <a:xfrm>
              <a:off x="0" y="0"/>
              <a:ext cx="1162426" cy="11628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0" name="矩形 113"/>
          <p:cNvSpPr>
            <a:spLocks noChangeArrowheads="1"/>
          </p:cNvSpPr>
          <p:nvPr/>
        </p:nvSpPr>
        <p:spPr bwMode="auto">
          <a:xfrm>
            <a:off x="5003312" y="2665051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  <a:endParaRPr lang="zh-CN" alt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1" name="组合 81"/>
          <p:cNvGrpSpPr/>
          <p:nvPr/>
        </p:nvGrpSpPr>
        <p:grpSpPr bwMode="auto">
          <a:xfrm>
            <a:off x="7273312" y="1839187"/>
            <a:ext cx="871084" cy="2459741"/>
            <a:chOff x="0" y="0"/>
            <a:chExt cx="1162426" cy="3282600"/>
          </a:xfrm>
        </p:grpSpPr>
        <p:sp>
          <p:nvSpPr>
            <p:cNvPr id="52" name="直接连接符 89"/>
            <p:cNvSpPr>
              <a:spLocks noChangeShapeType="1"/>
            </p:cNvSpPr>
            <p:nvPr/>
          </p:nvSpPr>
          <p:spPr bwMode="auto">
            <a:xfrm flipV="1">
              <a:off x="602778" y="962543"/>
              <a:ext cx="1" cy="2320057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椭圆 94"/>
            <p:cNvSpPr>
              <a:spLocks noChangeArrowheads="1"/>
            </p:cNvSpPr>
            <p:nvPr/>
          </p:nvSpPr>
          <p:spPr bwMode="auto">
            <a:xfrm>
              <a:off x="0" y="0"/>
              <a:ext cx="1162426" cy="11624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4" name="矩形 114"/>
          <p:cNvSpPr>
            <a:spLocks noChangeArrowheads="1"/>
          </p:cNvSpPr>
          <p:nvPr/>
        </p:nvSpPr>
        <p:spPr bwMode="auto">
          <a:xfrm>
            <a:off x="7263132" y="2017688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  <a:endParaRPr lang="zh-CN" alt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5" name="组合 79"/>
          <p:cNvGrpSpPr/>
          <p:nvPr/>
        </p:nvGrpSpPr>
        <p:grpSpPr bwMode="auto">
          <a:xfrm>
            <a:off x="5756056" y="1207295"/>
            <a:ext cx="1009124" cy="3577156"/>
            <a:chOff x="0" y="0"/>
            <a:chExt cx="1345866" cy="4771355"/>
          </a:xfrm>
        </p:grpSpPr>
        <p:sp>
          <p:nvSpPr>
            <p:cNvPr id="56" name="直接连接符 87"/>
            <p:cNvSpPr>
              <a:spLocks noChangeShapeType="1"/>
            </p:cNvSpPr>
            <p:nvPr/>
          </p:nvSpPr>
          <p:spPr bwMode="auto">
            <a:xfrm flipV="1">
              <a:off x="682198" y="1225640"/>
              <a:ext cx="1" cy="3545715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57" name="椭圆 13"/>
            <p:cNvSpPr>
              <a:spLocks noChangeArrowheads="1"/>
            </p:cNvSpPr>
            <p:nvPr/>
          </p:nvSpPr>
          <p:spPr bwMode="auto">
            <a:xfrm>
              <a:off x="0" y="0"/>
              <a:ext cx="1345866" cy="13461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350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8" name="矩形 118"/>
          <p:cNvSpPr>
            <a:spLocks noChangeArrowheads="1"/>
          </p:cNvSpPr>
          <p:nvPr/>
        </p:nvSpPr>
        <p:spPr bwMode="auto">
          <a:xfrm>
            <a:off x="5800225" y="1432205"/>
            <a:ext cx="954107" cy="5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50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50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  <a:endParaRPr lang="zh-CN" altLang="en-US" sz="150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9" name="组合 77"/>
          <p:cNvGrpSpPr/>
          <p:nvPr/>
        </p:nvGrpSpPr>
        <p:grpSpPr bwMode="auto">
          <a:xfrm>
            <a:off x="4205478" y="1828477"/>
            <a:ext cx="872274" cy="2762002"/>
            <a:chOff x="0" y="0"/>
            <a:chExt cx="1162426" cy="3684235"/>
          </a:xfrm>
        </p:grpSpPr>
        <p:sp>
          <p:nvSpPr>
            <p:cNvPr id="60" name="直接连接符 85"/>
            <p:cNvSpPr>
              <a:spLocks noChangeShapeType="1"/>
            </p:cNvSpPr>
            <p:nvPr/>
          </p:nvSpPr>
          <p:spPr bwMode="auto">
            <a:xfrm flipV="1">
              <a:off x="567986" y="182561"/>
              <a:ext cx="1" cy="3501674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61" name="椭圆 93"/>
            <p:cNvSpPr>
              <a:spLocks noChangeArrowheads="1"/>
            </p:cNvSpPr>
            <p:nvPr/>
          </p:nvSpPr>
          <p:spPr bwMode="auto">
            <a:xfrm>
              <a:off x="0" y="0"/>
              <a:ext cx="1162426" cy="11623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2" name="矩形 119"/>
          <p:cNvSpPr>
            <a:spLocks noChangeArrowheads="1"/>
          </p:cNvSpPr>
          <p:nvPr/>
        </p:nvSpPr>
        <p:spPr bwMode="auto">
          <a:xfrm>
            <a:off x="4203629" y="2064099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  <a:endParaRPr lang="zh-CN" alt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63" name="组合 80"/>
          <p:cNvGrpSpPr/>
          <p:nvPr/>
        </p:nvGrpSpPr>
        <p:grpSpPr bwMode="auto">
          <a:xfrm>
            <a:off x="6478389" y="2617450"/>
            <a:ext cx="954384" cy="1481557"/>
            <a:chOff x="0" y="0"/>
            <a:chExt cx="1272489" cy="1977284"/>
          </a:xfrm>
        </p:grpSpPr>
        <p:sp>
          <p:nvSpPr>
            <p:cNvPr id="64" name="直接连接符 88"/>
            <p:cNvSpPr>
              <a:spLocks noChangeShapeType="1"/>
            </p:cNvSpPr>
            <p:nvPr/>
          </p:nvSpPr>
          <p:spPr bwMode="auto">
            <a:xfrm flipV="1">
              <a:off x="643386" y="794798"/>
              <a:ext cx="1" cy="1182486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椭圆 92"/>
            <p:cNvSpPr>
              <a:spLocks noChangeArrowheads="1"/>
            </p:cNvSpPr>
            <p:nvPr/>
          </p:nvSpPr>
          <p:spPr bwMode="auto">
            <a:xfrm>
              <a:off x="0" y="0"/>
              <a:ext cx="1272489" cy="12715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6" name="矩形 120"/>
          <p:cNvSpPr>
            <a:spLocks noChangeArrowheads="1"/>
          </p:cNvSpPr>
          <p:nvPr/>
        </p:nvSpPr>
        <p:spPr bwMode="auto">
          <a:xfrm>
            <a:off x="6525329" y="2826891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  <a:endParaRPr lang="zh-CN" alt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7" name="矩形 72"/>
          <p:cNvSpPr>
            <a:spLocks noChangeArrowheads="1"/>
          </p:cNvSpPr>
          <p:nvPr/>
        </p:nvSpPr>
        <p:spPr bwMode="auto">
          <a:xfrm>
            <a:off x="326062" y="1801107"/>
            <a:ext cx="1925428" cy="230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endParaRPr lang="zh-CN" altLang="en-US" sz="120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  <a:sym typeface="Adobe 黑体 Std R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endParaRPr lang="zh-CN" altLang="en-US" sz="120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  <a:sym typeface="Adobe 黑体 Std R" pitchFamily="34" charset="-122"/>
            </a:endParaRPr>
          </a:p>
        </p:txBody>
      </p:sp>
      <p:sp>
        <p:nvSpPr>
          <p:cNvPr id="68" name="矩形 73"/>
          <p:cNvSpPr>
            <a:spLocks noChangeArrowheads="1"/>
          </p:cNvSpPr>
          <p:nvPr/>
        </p:nvSpPr>
        <p:spPr bwMode="auto">
          <a:xfrm>
            <a:off x="0" y="1432205"/>
            <a:ext cx="2251490" cy="279652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9" name="TextBox 74"/>
          <p:cNvSpPr>
            <a:spLocks noChangeArrowheads="1"/>
          </p:cNvSpPr>
          <p:nvPr/>
        </p:nvSpPr>
        <p:spPr bwMode="auto">
          <a:xfrm>
            <a:off x="381992" y="1422685"/>
            <a:ext cx="1915909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  <a:sym typeface="方正兰亭粗黑简体" pitchFamily="2" charset="-122"/>
              </a:rPr>
              <a:t>点击输入项目重要内容</a:t>
            </a:r>
            <a:endParaRPr lang="zh-CN" altLang="en-US" sz="1350">
              <a:solidFill>
                <a:schemeClr val="bg1"/>
              </a:solidFill>
              <a:latin typeface="方正兰亭粗黑简体" pitchFamily="2" charset="-122"/>
              <a:ea typeface="方正兰亭粗黑简体" pitchFamily="2" charset="-122"/>
              <a:sym typeface="方正兰亭粗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42" grpId="0" bldLvl="0" autoUpdateAnimBg="0"/>
      <p:bldP spid="46" grpId="0" bldLvl="0" autoUpdateAnimBg="0"/>
      <p:bldP spid="50" grpId="0" bldLvl="0" autoUpdateAnimBg="0"/>
      <p:bldP spid="54" grpId="0" bldLvl="0" autoUpdateAnimBg="0"/>
      <p:bldP spid="58" grpId="0" bldLvl="0" autoUpdateAnimBg="0"/>
      <p:bldP spid="62" grpId="0" bldLvl="0" autoUpdateAnimBg="0"/>
      <p:bldP spid="66" grpId="0" bldLvl="0" autoUpdateAnimBg="0"/>
      <p:bldP spid="67" grpId="0" bldLvl="0" autoUpdateAnimBg="0"/>
      <p:bldP spid="68" grpId="0" bldLvl="0" animBg="1" autoUpdateAnimBg="0"/>
      <p:bldP spid="69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任意多边形 4"/>
          <p:cNvSpPr/>
          <p:nvPr/>
        </p:nvSpPr>
        <p:spPr bwMode="auto">
          <a:xfrm>
            <a:off x="831905" y="2324734"/>
            <a:ext cx="6861570" cy="1190"/>
          </a:xfrm>
          <a:custGeom>
            <a:avLst/>
            <a:gdLst>
              <a:gd name="T0" fmla="*/ 0 w 8374743"/>
              <a:gd name="T1" fmla="*/ 0 h 1349828"/>
              <a:gd name="T2" fmla="*/ 0 w 8374743"/>
              <a:gd name="T3" fmla="*/ 2 h 1349828"/>
              <a:gd name="T4" fmla="*/ 10004727 w 8374743"/>
              <a:gd name="T5" fmla="*/ 2 h 1349828"/>
              <a:gd name="T6" fmla="*/ 0 60000 65536"/>
              <a:gd name="T7" fmla="*/ 0 60000 65536"/>
              <a:gd name="T8" fmla="*/ 0 60000 65536"/>
              <a:gd name="T9" fmla="*/ 0 w 8374743"/>
              <a:gd name="T10" fmla="*/ 0 h 1349828"/>
              <a:gd name="T11" fmla="*/ 8374743 w 8374743"/>
              <a:gd name="T12" fmla="*/ 1349828 h 13498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74743" h="1349828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solidFill>
            <a:srgbClr val="29AEC9"/>
          </a:solidFill>
          <a:ln w="25400" cap="flat" cmpd="sng">
            <a:solidFill>
              <a:srgbClr val="41858E"/>
            </a:solidFill>
            <a:bevel/>
            <a:headEnd type="oval" w="med" len="med"/>
            <a:tailEnd type="oval" w="med" len="med"/>
          </a:ln>
        </p:spPr>
        <p:txBody>
          <a:bodyPr anchor="ctr"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grpSp>
        <p:nvGrpSpPr>
          <p:cNvPr id="10" name="组合 5"/>
          <p:cNvGrpSpPr/>
          <p:nvPr/>
        </p:nvGrpSpPr>
        <p:grpSpPr bwMode="auto">
          <a:xfrm>
            <a:off x="1246026" y="1690460"/>
            <a:ext cx="1330426" cy="2814363"/>
            <a:chOff x="0" y="0"/>
            <a:chExt cx="1774825" cy="3754438"/>
          </a:xfrm>
          <a:solidFill>
            <a:srgbClr val="41858E"/>
          </a:solidFill>
        </p:grpSpPr>
        <p:sp>
          <p:nvSpPr>
            <p:cNvPr id="11" name="椭圆 6"/>
            <p:cNvSpPr>
              <a:spLocks noChangeArrowheads="1"/>
            </p:cNvSpPr>
            <p:nvPr/>
          </p:nvSpPr>
          <p:spPr bwMode="auto">
            <a:xfrm>
              <a:off x="1055687" y="750888"/>
              <a:ext cx="179388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2" name="椭圆形标注 7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8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9"/>
          <p:cNvGrpSpPr/>
          <p:nvPr/>
        </p:nvGrpSpPr>
        <p:grpSpPr bwMode="auto">
          <a:xfrm>
            <a:off x="2858483" y="1690460"/>
            <a:ext cx="1330426" cy="2814363"/>
            <a:chOff x="0" y="0"/>
            <a:chExt cx="1774825" cy="3754438"/>
          </a:xfrm>
          <a:solidFill>
            <a:srgbClr val="41858E"/>
          </a:solidFill>
        </p:grpSpPr>
        <p:sp>
          <p:nvSpPr>
            <p:cNvPr id="15" name="椭圆 10"/>
            <p:cNvSpPr>
              <a:spLocks noChangeArrowheads="1"/>
            </p:cNvSpPr>
            <p:nvPr/>
          </p:nvSpPr>
          <p:spPr bwMode="auto">
            <a:xfrm>
              <a:off x="1011238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6" name="椭圆形标注 11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2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3"/>
          <p:cNvGrpSpPr/>
          <p:nvPr/>
        </p:nvGrpSpPr>
        <p:grpSpPr bwMode="auto">
          <a:xfrm>
            <a:off x="4455470" y="1690460"/>
            <a:ext cx="1331616" cy="2814363"/>
            <a:chOff x="0" y="0"/>
            <a:chExt cx="1776413" cy="3754438"/>
          </a:xfrm>
          <a:solidFill>
            <a:srgbClr val="41858E"/>
          </a:solidFill>
        </p:grpSpPr>
        <p:sp>
          <p:nvSpPr>
            <p:cNvPr id="19" name="椭圆 14"/>
            <p:cNvSpPr>
              <a:spLocks noChangeArrowheads="1"/>
            </p:cNvSpPr>
            <p:nvPr/>
          </p:nvSpPr>
          <p:spPr bwMode="auto">
            <a:xfrm>
              <a:off x="1008063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椭圆形标注 15"/>
            <p:cNvSpPr>
              <a:spLocks noChangeArrowheads="1"/>
            </p:cNvSpPr>
            <p:nvPr/>
          </p:nvSpPr>
          <p:spPr bwMode="auto">
            <a:xfrm flipH="1">
              <a:off x="528638" y="0"/>
              <a:ext cx="719137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16"/>
            <p:cNvSpPr>
              <a:spLocks noChangeArrowheads="1"/>
            </p:cNvSpPr>
            <p:nvPr/>
          </p:nvSpPr>
          <p:spPr bwMode="auto">
            <a:xfrm>
              <a:off x="0" y="1006475"/>
              <a:ext cx="1776413" cy="2747963"/>
            </a:xfrm>
            <a:custGeom>
              <a:avLst/>
              <a:gdLst>
                <a:gd name="T0" fmla="*/ 1573508 w 1293018"/>
                <a:gd name="T1" fmla="*/ 0 h 2000700"/>
                <a:gd name="T2" fmla="*/ 1717126 w 1293018"/>
                <a:gd name="T3" fmla="*/ 247494 h 2000700"/>
                <a:gd name="T4" fmla="*/ 2193250 w 1293018"/>
                <a:gd name="T5" fmla="*/ 247494 h 2000700"/>
                <a:gd name="T6" fmla="*/ 2440525 w 1293018"/>
                <a:gd name="T7" fmla="*/ 494643 h 2000700"/>
                <a:gd name="T8" fmla="*/ 2440525 w 1293018"/>
                <a:gd name="T9" fmla="*/ 3527180 h 2000700"/>
                <a:gd name="T10" fmla="*/ 2193250 w 1293018"/>
                <a:gd name="T11" fmla="*/ 3774329 h 2000700"/>
                <a:gd name="T12" fmla="*/ 247275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7275 w 1293018"/>
                <a:gd name="T19" fmla="*/ 247494 h 2000700"/>
                <a:gd name="T20" fmla="*/ 1429887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7"/>
          <p:cNvGrpSpPr/>
          <p:nvPr/>
        </p:nvGrpSpPr>
        <p:grpSpPr bwMode="auto">
          <a:xfrm>
            <a:off x="6053647" y="1690460"/>
            <a:ext cx="1330426" cy="2814363"/>
            <a:chOff x="0" y="0"/>
            <a:chExt cx="1774825" cy="3754438"/>
          </a:xfrm>
          <a:solidFill>
            <a:srgbClr val="41858E"/>
          </a:solidFill>
        </p:grpSpPr>
        <p:sp>
          <p:nvSpPr>
            <p:cNvPr id="23" name="椭圆 18"/>
            <p:cNvSpPr>
              <a:spLocks noChangeArrowheads="1"/>
            </p:cNvSpPr>
            <p:nvPr/>
          </p:nvSpPr>
          <p:spPr bwMode="auto">
            <a:xfrm>
              <a:off x="1006475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4" name="椭圆形标注 19"/>
            <p:cNvSpPr>
              <a:spLocks noChangeArrowheads="1"/>
            </p:cNvSpPr>
            <p:nvPr/>
          </p:nvSpPr>
          <p:spPr bwMode="auto">
            <a:xfrm flipH="1">
              <a:off x="53340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0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143664" y="1554007"/>
            <a:ext cx="1446609" cy="1447800"/>
            <a:chOff x="4768455" y="2089548"/>
            <a:chExt cx="1446609" cy="1447800"/>
          </a:xfrm>
        </p:grpSpPr>
        <p:sp>
          <p:nvSpPr>
            <p:cNvPr id="25" name="椭圆 24"/>
            <p:cNvSpPr/>
            <p:nvPr/>
          </p:nvSpPr>
          <p:spPr bwMode="auto">
            <a:xfrm>
              <a:off x="4768455" y="2089548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5051671" y="2547176"/>
              <a:ext cx="855649" cy="587614"/>
            </a:xfrm>
            <a:custGeom>
              <a:avLst/>
              <a:gdLst>
                <a:gd name="T0" fmla="*/ 2147483647 w 112"/>
                <a:gd name="T1" fmla="*/ 2147483647 h 77"/>
                <a:gd name="T2" fmla="*/ 2147483647 w 112"/>
                <a:gd name="T3" fmla="*/ 2147483647 h 77"/>
                <a:gd name="T4" fmla="*/ 2147483647 w 112"/>
                <a:gd name="T5" fmla="*/ 2147483647 h 77"/>
                <a:gd name="T6" fmla="*/ 2147483647 w 112"/>
                <a:gd name="T7" fmla="*/ 2147483647 h 77"/>
                <a:gd name="T8" fmla="*/ 2147483647 w 112"/>
                <a:gd name="T9" fmla="*/ 2147483647 h 77"/>
                <a:gd name="T10" fmla="*/ 0 w 112"/>
                <a:gd name="T11" fmla="*/ 2147483647 h 77"/>
                <a:gd name="T12" fmla="*/ 2147483647 w 112"/>
                <a:gd name="T13" fmla="*/ 2147483647 h 77"/>
                <a:gd name="T14" fmla="*/ 2147483647 w 112"/>
                <a:gd name="T15" fmla="*/ 2147483647 h 77"/>
                <a:gd name="T16" fmla="*/ 2147483647 w 112"/>
                <a:gd name="T17" fmla="*/ 2147483647 h 77"/>
                <a:gd name="T18" fmla="*/ 2147483647 w 112"/>
                <a:gd name="T19" fmla="*/ 2147483647 h 77"/>
                <a:gd name="T20" fmla="*/ 2147483647 w 112"/>
                <a:gd name="T21" fmla="*/ 2147483647 h 77"/>
                <a:gd name="T22" fmla="*/ 2147483647 w 112"/>
                <a:gd name="T23" fmla="*/ 2147483647 h 77"/>
                <a:gd name="T24" fmla="*/ 2147483647 w 112"/>
                <a:gd name="T25" fmla="*/ 2147483647 h 77"/>
                <a:gd name="T26" fmla="*/ 2147483647 w 112"/>
                <a:gd name="T27" fmla="*/ 2147483647 h 77"/>
                <a:gd name="T28" fmla="*/ 2147483647 w 112"/>
                <a:gd name="T29" fmla="*/ 2147483647 h 77"/>
                <a:gd name="T30" fmla="*/ 2147483647 w 112"/>
                <a:gd name="T31" fmla="*/ 2147483647 h 77"/>
                <a:gd name="T32" fmla="*/ 2147483647 w 112"/>
                <a:gd name="T33" fmla="*/ 2147483647 h 77"/>
                <a:gd name="T34" fmla="*/ 2147483647 w 112"/>
                <a:gd name="T35" fmla="*/ 2147483647 h 77"/>
                <a:gd name="T36" fmla="*/ 2147483647 w 112"/>
                <a:gd name="T37" fmla="*/ 2147483647 h 77"/>
                <a:gd name="T38" fmla="*/ 2147483647 w 112"/>
                <a:gd name="T39" fmla="*/ 2147483647 h 77"/>
                <a:gd name="T40" fmla="*/ 2147483647 w 112"/>
                <a:gd name="T41" fmla="*/ 2147483647 h 77"/>
                <a:gd name="T42" fmla="*/ 2147483647 w 112"/>
                <a:gd name="T43" fmla="*/ 2147483647 h 77"/>
                <a:gd name="T44" fmla="*/ 2147483647 w 112"/>
                <a:gd name="T45" fmla="*/ 2147483647 h 77"/>
                <a:gd name="T46" fmla="*/ 2147483647 w 112"/>
                <a:gd name="T47" fmla="*/ 2147483647 h 77"/>
                <a:gd name="T48" fmla="*/ 2147483647 w 112"/>
                <a:gd name="T49" fmla="*/ 2147483647 h 77"/>
                <a:gd name="T50" fmla="*/ 2147483647 w 112"/>
                <a:gd name="T51" fmla="*/ 2147483647 h 77"/>
                <a:gd name="T52" fmla="*/ 2147483647 w 112"/>
                <a:gd name="T53" fmla="*/ 2147483647 h 77"/>
                <a:gd name="T54" fmla="*/ 2147483647 w 112"/>
                <a:gd name="T55" fmla="*/ 2147483647 h 77"/>
                <a:gd name="T56" fmla="*/ 2147483647 w 112"/>
                <a:gd name="T57" fmla="*/ 2147483647 h 77"/>
                <a:gd name="T58" fmla="*/ 2147483647 w 112"/>
                <a:gd name="T59" fmla="*/ 2147483647 h 77"/>
                <a:gd name="T60" fmla="*/ 2147483647 w 112"/>
                <a:gd name="T61" fmla="*/ 2147483647 h 77"/>
                <a:gd name="T62" fmla="*/ 2147483647 w 112"/>
                <a:gd name="T63" fmla="*/ 2147483647 h 77"/>
                <a:gd name="T64" fmla="*/ 2147483647 w 112"/>
                <a:gd name="T65" fmla="*/ 2147483647 h 77"/>
                <a:gd name="T66" fmla="*/ 2147483647 w 112"/>
                <a:gd name="T67" fmla="*/ 2147483647 h 77"/>
                <a:gd name="T68" fmla="*/ 2147483647 w 112"/>
                <a:gd name="T69" fmla="*/ 2147483647 h 77"/>
                <a:gd name="T70" fmla="*/ 2147483647 w 112"/>
                <a:gd name="T71" fmla="*/ 2147483647 h 77"/>
                <a:gd name="T72" fmla="*/ 2147483647 w 112"/>
                <a:gd name="T73" fmla="*/ 2147483647 h 77"/>
                <a:gd name="T74" fmla="*/ 2147483647 w 112"/>
                <a:gd name="T75" fmla="*/ 2147483647 h 77"/>
                <a:gd name="T76" fmla="*/ 2147483647 w 112"/>
                <a:gd name="T77" fmla="*/ 2147483647 h 77"/>
                <a:gd name="T78" fmla="*/ 2147483647 w 112"/>
                <a:gd name="T79" fmla="*/ 2147483647 h 77"/>
                <a:gd name="T80" fmla="*/ 2147483647 w 112"/>
                <a:gd name="T81" fmla="*/ 2147483647 h 77"/>
                <a:gd name="T82" fmla="*/ 2147483647 w 112"/>
                <a:gd name="T83" fmla="*/ 2147483647 h 77"/>
                <a:gd name="T84" fmla="*/ 2147483647 w 112"/>
                <a:gd name="T85" fmla="*/ 2147483647 h 77"/>
                <a:gd name="T86" fmla="*/ 2147483647 w 112"/>
                <a:gd name="T87" fmla="*/ 214748364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77"/>
                <a:gd name="T134" fmla="*/ 112 w 112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51"/>
          <p:cNvSpPr txBox="1">
            <a:spLocks noChangeArrowheads="1"/>
          </p:cNvSpPr>
          <p:nvPr/>
        </p:nvSpPr>
        <p:spPr bwMode="auto">
          <a:xfrm>
            <a:off x="1138900" y="3144682"/>
            <a:ext cx="1520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31"/>
          <p:cNvGrpSpPr/>
          <p:nvPr/>
        </p:nvGrpSpPr>
        <p:grpSpPr bwMode="auto">
          <a:xfrm>
            <a:off x="2098545" y="1474235"/>
            <a:ext cx="523875" cy="482203"/>
            <a:chOff x="2572390" y="2639961"/>
            <a:chExt cx="651339" cy="599459"/>
          </a:xfrm>
        </p:grpSpPr>
        <p:sp>
          <p:nvSpPr>
            <p:cNvPr id="29" name="椭圆 28"/>
            <p:cNvSpPr/>
            <p:nvPr/>
          </p:nvSpPr>
          <p:spPr>
            <a:xfrm>
              <a:off x="2572390" y="2639961"/>
              <a:ext cx="599528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33"/>
            <p:cNvSpPr txBox="1">
              <a:spLocks noChangeArrowheads="1"/>
            </p:cNvSpPr>
            <p:nvPr/>
          </p:nvSpPr>
          <p:spPr bwMode="auto">
            <a:xfrm>
              <a:off x="2635875" y="2739683"/>
              <a:ext cx="587854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03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7"/>
          <p:cNvGrpSpPr/>
          <p:nvPr/>
        </p:nvGrpSpPr>
        <p:grpSpPr bwMode="auto"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33" name="椭圆 32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66"/>
          <p:cNvGrpSpPr/>
          <p:nvPr/>
        </p:nvGrpSpPr>
        <p:grpSpPr bwMode="auto"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36" name="椭圆 35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69"/>
          <p:cNvGrpSpPr/>
          <p:nvPr/>
        </p:nvGrpSpPr>
        <p:grpSpPr bwMode="auto"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39" name="椭圆 38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9360" y="3660938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69082" y="3660938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48804" y="3660938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51011" y="3660938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Straight Connector 32"/>
          <p:cNvCxnSpPr/>
          <p:nvPr/>
        </p:nvCxnSpPr>
        <p:spPr>
          <a:xfrm>
            <a:off x="786939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/>
          <p:cNvCxnSpPr/>
          <p:nvPr/>
        </p:nvCxnSpPr>
        <p:spPr>
          <a:xfrm>
            <a:off x="2851062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/>
          <p:cNvCxnSpPr/>
          <p:nvPr/>
        </p:nvCxnSpPr>
        <p:spPr>
          <a:xfrm>
            <a:off x="4975698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>
            <a:off x="7039821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121" r="5209"/>
          <a:stretch>
            <a:fillRect/>
          </a:stretch>
        </p:blipFill>
        <p:spPr>
          <a:xfrm>
            <a:off x="589360" y="1823403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5204" r="17137" b="2341"/>
          <a:stretch>
            <a:fillRect/>
          </a:stretch>
        </p:blipFill>
        <p:spPr>
          <a:xfrm>
            <a:off x="2669082" y="1823403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3" t="11391" r="507" b="8793"/>
          <a:stretch>
            <a:fillRect/>
          </a:stretch>
        </p:blipFill>
        <p:spPr>
          <a:xfrm>
            <a:off x="4732929" y="1824726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71" r="16382" b="3201"/>
          <a:stretch>
            <a:fillRect/>
          </a:stretch>
        </p:blipFill>
        <p:spPr>
          <a:xfrm>
            <a:off x="6860279" y="1824726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6916" y="1728621"/>
            <a:ext cx="2197739" cy="1826858"/>
          </a:xfrm>
          <a:prstGeom prst="rect">
            <a:avLst/>
          </a:prstGeom>
          <a:solidFill>
            <a:srgbClr val="41858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256" r="15887" b="10837"/>
          <a:stretch>
            <a:fillRect/>
          </a:stretch>
        </p:blipFill>
        <p:spPr>
          <a:xfrm>
            <a:off x="6472860" y="1808374"/>
            <a:ext cx="2005851" cy="1667352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3542056" y="1728621"/>
            <a:ext cx="2197739" cy="1826858"/>
          </a:xfrm>
          <a:prstGeom prst="rect">
            <a:avLst/>
          </a:prstGeom>
          <a:solidFill>
            <a:srgbClr val="41858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787" r="30482" b="15893"/>
          <a:stretch>
            <a:fillRect/>
          </a:stretch>
        </p:blipFill>
        <p:spPr>
          <a:xfrm>
            <a:off x="3638000" y="1808374"/>
            <a:ext cx="2005851" cy="1667352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13" name="矩形 12"/>
          <p:cNvSpPr/>
          <p:nvPr/>
        </p:nvSpPr>
        <p:spPr>
          <a:xfrm>
            <a:off x="720274" y="1728621"/>
            <a:ext cx="2197739" cy="1826858"/>
          </a:xfrm>
          <a:prstGeom prst="rect">
            <a:avLst/>
          </a:prstGeom>
          <a:solidFill>
            <a:srgbClr val="41858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1467" y="3701849"/>
            <a:ext cx="2393454" cy="5259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 b="2415"/>
          <a:stretch>
            <a:fillRect/>
          </a:stretch>
        </p:blipFill>
        <p:spPr>
          <a:xfrm>
            <a:off x="816218" y="1808374"/>
            <a:ext cx="2005851" cy="1667352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16" name="五边形 15"/>
          <p:cNvSpPr/>
          <p:nvPr/>
        </p:nvSpPr>
        <p:spPr>
          <a:xfrm>
            <a:off x="720275" y="3033399"/>
            <a:ext cx="1600200" cy="321469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9266" y="3033399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91823" y="3701849"/>
            <a:ext cx="2393454" cy="5259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3542056" y="3033399"/>
            <a:ext cx="1600200" cy="321469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51047" y="3033399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26683" y="3701849"/>
            <a:ext cx="2393454" cy="5259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五边形 21"/>
          <p:cNvSpPr/>
          <p:nvPr/>
        </p:nvSpPr>
        <p:spPr>
          <a:xfrm>
            <a:off x="6376916" y="3033399"/>
            <a:ext cx="1600200" cy="321469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85908" y="3033399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1" grpId="0" animBg="1"/>
      <p:bldP spid="13" grpId="0" animBg="1"/>
      <p:bldP spid="14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Freeform 17"/>
          <p:cNvSpPr>
            <a:spLocks noEditPoints="1"/>
          </p:cNvSpPr>
          <p:nvPr/>
        </p:nvSpPr>
        <p:spPr bwMode="auto">
          <a:xfrm>
            <a:off x="3414127" y="1461588"/>
            <a:ext cx="438440" cy="350381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5225542" y="1452897"/>
            <a:ext cx="388755" cy="388235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27"/>
          <p:cNvSpPr>
            <a:spLocks noEditPoints="1"/>
          </p:cNvSpPr>
          <p:nvPr/>
        </p:nvSpPr>
        <p:spPr bwMode="auto">
          <a:xfrm>
            <a:off x="6947764" y="1462129"/>
            <a:ext cx="517455" cy="369770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 62"/>
          <p:cNvSpPr>
            <a:spLocks noEditPoints="1"/>
          </p:cNvSpPr>
          <p:nvPr/>
        </p:nvSpPr>
        <p:spPr bwMode="auto">
          <a:xfrm>
            <a:off x="1584448" y="1417337"/>
            <a:ext cx="511637" cy="45614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63184" y="1929809"/>
            <a:ext cx="115416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56266" y="1929809"/>
            <a:ext cx="115416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42838" y="1929809"/>
            <a:ext cx="115416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"/>
          <p:cNvSpPr/>
          <p:nvPr/>
        </p:nvSpPr>
        <p:spPr>
          <a:xfrm flipH="1">
            <a:off x="1075885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4"/>
          <p:cNvSpPr/>
          <p:nvPr/>
        </p:nvSpPr>
        <p:spPr>
          <a:xfrm flipH="1">
            <a:off x="2864626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/>
          <p:nvPr/>
        </p:nvSpPr>
        <p:spPr>
          <a:xfrm flipH="1">
            <a:off x="4653368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4"/>
          <p:cNvSpPr/>
          <p:nvPr/>
        </p:nvSpPr>
        <p:spPr>
          <a:xfrm flipH="1">
            <a:off x="6442110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29410" y="1929809"/>
            <a:ext cx="115416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075885" y="2557463"/>
            <a:ext cx="1528763" cy="1978818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2864626" y="2557465"/>
            <a:ext cx="1528763" cy="1978802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4653368" y="2557463"/>
            <a:ext cx="1528763" cy="1978803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6442110" y="2557464"/>
            <a:ext cx="1528763" cy="1978804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29" name="圆角矩形 28"/>
          <p:cNvSpPr>
            <a:spLocks noChangeArrowheads="1"/>
          </p:cNvSpPr>
          <p:nvPr/>
        </p:nvSpPr>
        <p:spPr bwMode="auto">
          <a:xfrm>
            <a:off x="1780956" y="1634515"/>
            <a:ext cx="2065849" cy="485522"/>
          </a:xfrm>
          <a:prstGeom prst="roundRect">
            <a:avLst>
              <a:gd name="adj" fmla="val 50000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" name="文本框 12"/>
          <p:cNvSpPr>
            <a:spLocks noChangeArrowheads="1"/>
          </p:cNvSpPr>
          <p:nvPr/>
        </p:nvSpPr>
        <p:spPr bwMode="auto">
          <a:xfrm>
            <a:off x="2164137" y="1701156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</a:t>
            </a:r>
            <a:endParaRPr lang="en-US" sz="157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Freeform 12"/>
          <p:cNvSpPr>
            <a:spLocks noEditPoints="1" noChangeArrowheads="1"/>
          </p:cNvSpPr>
          <p:nvPr/>
        </p:nvSpPr>
        <p:spPr bwMode="auto">
          <a:xfrm>
            <a:off x="1191903" y="1634515"/>
            <a:ext cx="418882" cy="421262"/>
          </a:xfrm>
          <a:custGeom>
            <a:avLst/>
            <a:gdLst>
              <a:gd name="T0" fmla="*/ 2147483647 w 85"/>
              <a:gd name="T1" fmla="*/ 2147483647 h 85"/>
              <a:gd name="T2" fmla="*/ 2147483647 w 85"/>
              <a:gd name="T3" fmla="*/ 2147483647 h 85"/>
              <a:gd name="T4" fmla="*/ 2147483647 w 85"/>
              <a:gd name="T5" fmla="*/ 2147483647 h 85"/>
              <a:gd name="T6" fmla="*/ 2147483647 w 85"/>
              <a:gd name="T7" fmla="*/ 2147483647 h 85"/>
              <a:gd name="T8" fmla="*/ 2147483647 w 85"/>
              <a:gd name="T9" fmla="*/ 2147483647 h 85"/>
              <a:gd name="T10" fmla="*/ 2147483647 w 85"/>
              <a:gd name="T11" fmla="*/ 2147483647 h 85"/>
              <a:gd name="T12" fmla="*/ 2147483647 w 85"/>
              <a:gd name="T13" fmla="*/ 2147483647 h 85"/>
              <a:gd name="T14" fmla="*/ 2147483647 w 85"/>
              <a:gd name="T15" fmla="*/ 2147483647 h 85"/>
              <a:gd name="T16" fmla="*/ 2147483647 w 85"/>
              <a:gd name="T17" fmla="*/ 2147483647 h 85"/>
              <a:gd name="T18" fmla="*/ 2147483647 w 85"/>
              <a:gd name="T19" fmla="*/ 2147483647 h 85"/>
              <a:gd name="T20" fmla="*/ 2147483647 w 85"/>
              <a:gd name="T21" fmla="*/ 2147483647 h 85"/>
              <a:gd name="T22" fmla="*/ 2147483647 w 85"/>
              <a:gd name="T23" fmla="*/ 2147483647 h 85"/>
              <a:gd name="T24" fmla="*/ 2147483647 w 85"/>
              <a:gd name="T25" fmla="*/ 2147483647 h 85"/>
              <a:gd name="T26" fmla="*/ 2147483647 w 85"/>
              <a:gd name="T27" fmla="*/ 2147483647 h 85"/>
              <a:gd name="T28" fmla="*/ 2147483647 w 85"/>
              <a:gd name="T29" fmla="*/ 2147483647 h 85"/>
              <a:gd name="T30" fmla="*/ 2147483647 w 85"/>
              <a:gd name="T31" fmla="*/ 2147483647 h 85"/>
              <a:gd name="T32" fmla="*/ 2147483647 w 85"/>
              <a:gd name="T33" fmla="*/ 2147483647 h 85"/>
              <a:gd name="T34" fmla="*/ 2147483647 w 85"/>
              <a:gd name="T35" fmla="*/ 2147483647 h 85"/>
              <a:gd name="T36" fmla="*/ 2147483647 w 85"/>
              <a:gd name="T37" fmla="*/ 2147483647 h 85"/>
              <a:gd name="T38" fmla="*/ 2147483647 w 85"/>
              <a:gd name="T39" fmla="*/ 2147483647 h 85"/>
              <a:gd name="T40" fmla="*/ 2147483647 w 85"/>
              <a:gd name="T41" fmla="*/ 2147483647 h 85"/>
              <a:gd name="T42" fmla="*/ 2147483647 w 85"/>
              <a:gd name="T43" fmla="*/ 2147483647 h 85"/>
              <a:gd name="T44" fmla="*/ 2147483647 w 85"/>
              <a:gd name="T45" fmla="*/ 2147483647 h 85"/>
              <a:gd name="T46" fmla="*/ 2147483647 w 85"/>
              <a:gd name="T47" fmla="*/ 0 h 85"/>
              <a:gd name="T48" fmla="*/ 2147483647 w 85"/>
              <a:gd name="T49" fmla="*/ 0 h 85"/>
              <a:gd name="T50" fmla="*/ 2147483647 w 85"/>
              <a:gd name="T51" fmla="*/ 2147483647 h 85"/>
              <a:gd name="T52" fmla="*/ 2147483647 w 85"/>
              <a:gd name="T53" fmla="*/ 2147483647 h 85"/>
              <a:gd name="T54" fmla="*/ 2147483647 w 85"/>
              <a:gd name="T55" fmla="*/ 2147483647 h 85"/>
              <a:gd name="T56" fmla="*/ 2147483647 w 85"/>
              <a:gd name="T57" fmla="*/ 2147483647 h 85"/>
              <a:gd name="T58" fmla="*/ 2147483647 w 85"/>
              <a:gd name="T59" fmla="*/ 2147483647 h 85"/>
              <a:gd name="T60" fmla="*/ 2147483647 w 85"/>
              <a:gd name="T61" fmla="*/ 2147483647 h 85"/>
              <a:gd name="T62" fmla="*/ 2147483647 w 85"/>
              <a:gd name="T63" fmla="*/ 2147483647 h 85"/>
              <a:gd name="T64" fmla="*/ 2147483647 w 85"/>
              <a:gd name="T65" fmla="*/ 2147483647 h 85"/>
              <a:gd name="T66" fmla="*/ 2147483647 w 85"/>
              <a:gd name="T67" fmla="*/ 0 h 85"/>
              <a:gd name="T68" fmla="*/ 0 w 85"/>
              <a:gd name="T69" fmla="*/ 2147483647 h 85"/>
              <a:gd name="T70" fmla="*/ 0 w 85"/>
              <a:gd name="T71" fmla="*/ 2147483647 h 85"/>
              <a:gd name="T72" fmla="*/ 2147483647 w 85"/>
              <a:gd name="T73" fmla="*/ 2147483647 h 85"/>
              <a:gd name="T74" fmla="*/ 2147483647 w 85"/>
              <a:gd name="T75" fmla="*/ 2147483647 h 85"/>
              <a:gd name="T76" fmla="*/ 0 w 85"/>
              <a:gd name="T77" fmla="*/ 2147483647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85"/>
              <a:gd name="T119" fmla="*/ 85 w 85"/>
              <a:gd name="T120" fmla="*/ 85 h 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lang="zh-CN" altLang="en-US" sz="118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圆角矩形 13"/>
          <p:cNvSpPr>
            <a:spLocks noChangeArrowheads="1"/>
          </p:cNvSpPr>
          <p:nvPr/>
        </p:nvSpPr>
        <p:spPr bwMode="auto">
          <a:xfrm>
            <a:off x="1815466" y="2484179"/>
            <a:ext cx="2065849" cy="483142"/>
          </a:xfrm>
          <a:prstGeom prst="roundRect">
            <a:avLst>
              <a:gd name="adj" fmla="val 50000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3" name="Freeform 5"/>
          <p:cNvSpPr>
            <a:spLocks noEditPoints="1" noChangeArrowheads="1"/>
          </p:cNvSpPr>
          <p:nvPr/>
        </p:nvSpPr>
        <p:spPr bwMode="auto">
          <a:xfrm>
            <a:off x="1178813" y="2477039"/>
            <a:ext cx="443872" cy="44625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0 h 104"/>
              <a:gd name="T8" fmla="*/ 0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0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2147483647 w 104"/>
              <a:gd name="T67" fmla="*/ 2147483647 h 104"/>
              <a:gd name="T68" fmla="*/ 2147483647 w 104"/>
              <a:gd name="T69" fmla="*/ 2147483647 h 104"/>
              <a:gd name="T70" fmla="*/ 2147483647 w 104"/>
              <a:gd name="T71" fmla="*/ 2147483647 h 104"/>
              <a:gd name="T72" fmla="*/ 2147483647 w 104"/>
              <a:gd name="T73" fmla="*/ 2147483647 h 104"/>
              <a:gd name="T74" fmla="*/ 2147483647 w 104"/>
              <a:gd name="T75" fmla="*/ 2147483647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4"/>
              <a:gd name="T115" fmla="*/ 0 h 104"/>
              <a:gd name="T116" fmla="*/ 104 w 104"/>
              <a:gd name="T117" fmla="*/ 104 h 1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lang="zh-CN" altLang="en-US" sz="118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圆角矩形 18"/>
          <p:cNvSpPr>
            <a:spLocks noChangeArrowheads="1"/>
          </p:cNvSpPr>
          <p:nvPr/>
        </p:nvSpPr>
        <p:spPr bwMode="auto">
          <a:xfrm>
            <a:off x="1823796" y="3326703"/>
            <a:ext cx="2064659" cy="483142"/>
          </a:xfrm>
          <a:prstGeom prst="roundRect">
            <a:avLst>
              <a:gd name="adj" fmla="val 50000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5" name="Freeform 22"/>
          <p:cNvSpPr>
            <a:spLocks noEditPoints="1" noChangeArrowheads="1"/>
          </p:cNvSpPr>
          <p:nvPr/>
        </p:nvSpPr>
        <p:spPr bwMode="auto">
          <a:xfrm>
            <a:off x="1170483" y="3367163"/>
            <a:ext cx="483142" cy="390322"/>
          </a:xfrm>
          <a:custGeom>
            <a:avLst/>
            <a:gdLst>
              <a:gd name="T0" fmla="*/ 2147483647 w 109"/>
              <a:gd name="T1" fmla="*/ 2147483647 h 88"/>
              <a:gd name="T2" fmla="*/ 2147483647 w 109"/>
              <a:gd name="T3" fmla="*/ 2147483647 h 88"/>
              <a:gd name="T4" fmla="*/ 2147483647 w 109"/>
              <a:gd name="T5" fmla="*/ 2147483647 h 88"/>
              <a:gd name="T6" fmla="*/ 2147483647 w 109"/>
              <a:gd name="T7" fmla="*/ 0 h 88"/>
              <a:gd name="T8" fmla="*/ 2147483647 w 109"/>
              <a:gd name="T9" fmla="*/ 2147483647 h 88"/>
              <a:gd name="T10" fmla="*/ 2147483647 w 109"/>
              <a:gd name="T11" fmla="*/ 2147483647 h 88"/>
              <a:gd name="T12" fmla="*/ 2147483647 w 109"/>
              <a:gd name="T13" fmla="*/ 2147483647 h 88"/>
              <a:gd name="T14" fmla="*/ 2147483647 w 109"/>
              <a:gd name="T15" fmla="*/ 2147483647 h 88"/>
              <a:gd name="T16" fmla="*/ 2147483647 w 109"/>
              <a:gd name="T17" fmla="*/ 2147483647 h 88"/>
              <a:gd name="T18" fmla="*/ 0 w 109"/>
              <a:gd name="T19" fmla="*/ 2147483647 h 88"/>
              <a:gd name="T20" fmla="*/ 2147483647 w 109"/>
              <a:gd name="T21" fmla="*/ 2147483647 h 88"/>
              <a:gd name="T22" fmla="*/ 2147483647 w 109"/>
              <a:gd name="T23" fmla="*/ 2147483647 h 88"/>
              <a:gd name="T24" fmla="*/ 2147483647 w 109"/>
              <a:gd name="T25" fmla="*/ 2147483647 h 88"/>
              <a:gd name="T26" fmla="*/ 2147483647 w 109"/>
              <a:gd name="T27" fmla="*/ 2147483647 h 88"/>
              <a:gd name="T28" fmla="*/ 2147483647 w 109"/>
              <a:gd name="T29" fmla="*/ 2147483647 h 88"/>
              <a:gd name="T30" fmla="*/ 2147483647 w 109"/>
              <a:gd name="T31" fmla="*/ 2147483647 h 88"/>
              <a:gd name="T32" fmla="*/ 2147483647 w 109"/>
              <a:gd name="T33" fmla="*/ 2147483647 h 88"/>
              <a:gd name="T34" fmla="*/ 2147483647 w 109"/>
              <a:gd name="T35" fmla="*/ 2147483647 h 88"/>
              <a:gd name="T36" fmla="*/ 2147483647 w 109"/>
              <a:gd name="T37" fmla="*/ 2147483647 h 88"/>
              <a:gd name="T38" fmla="*/ 2147483647 w 109"/>
              <a:gd name="T39" fmla="*/ 2147483647 h 88"/>
              <a:gd name="T40" fmla="*/ 2147483647 w 109"/>
              <a:gd name="T41" fmla="*/ 2147483647 h 88"/>
              <a:gd name="T42" fmla="*/ 2147483647 w 109"/>
              <a:gd name="T43" fmla="*/ 2147483647 h 88"/>
              <a:gd name="T44" fmla="*/ 2147483647 w 109"/>
              <a:gd name="T45" fmla="*/ 2147483647 h 88"/>
              <a:gd name="T46" fmla="*/ 2147483647 w 109"/>
              <a:gd name="T47" fmla="*/ 2147483647 h 88"/>
              <a:gd name="T48" fmla="*/ 2147483647 w 109"/>
              <a:gd name="T49" fmla="*/ 2147483647 h 88"/>
              <a:gd name="T50" fmla="*/ 2147483647 w 109"/>
              <a:gd name="T51" fmla="*/ 2147483647 h 88"/>
              <a:gd name="T52" fmla="*/ 2147483647 w 109"/>
              <a:gd name="T53" fmla="*/ 2147483647 h 88"/>
              <a:gd name="T54" fmla="*/ 2147483647 w 109"/>
              <a:gd name="T55" fmla="*/ 2147483647 h 88"/>
              <a:gd name="T56" fmla="*/ 2147483647 w 109"/>
              <a:gd name="T57" fmla="*/ 2147483647 h 88"/>
              <a:gd name="T58" fmla="*/ 2147483647 w 109"/>
              <a:gd name="T59" fmla="*/ 2147483647 h 88"/>
              <a:gd name="T60" fmla="*/ 2147483647 w 109"/>
              <a:gd name="T61" fmla="*/ 2147483647 h 88"/>
              <a:gd name="T62" fmla="*/ 2147483647 w 109"/>
              <a:gd name="T63" fmla="*/ 2147483647 h 88"/>
              <a:gd name="T64" fmla="*/ 2147483647 w 109"/>
              <a:gd name="T65" fmla="*/ 2147483647 h 88"/>
              <a:gd name="T66" fmla="*/ 2147483647 w 109"/>
              <a:gd name="T67" fmla="*/ 2147483647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"/>
              <a:gd name="T103" fmla="*/ 0 h 88"/>
              <a:gd name="T104" fmla="*/ 109 w 109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lang="zh-CN" altLang="en-US" sz="118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圆角矩形 23"/>
          <p:cNvSpPr>
            <a:spLocks noChangeArrowheads="1"/>
          </p:cNvSpPr>
          <p:nvPr/>
        </p:nvSpPr>
        <p:spPr bwMode="auto">
          <a:xfrm>
            <a:off x="1797616" y="4168036"/>
            <a:ext cx="2065849" cy="484332"/>
          </a:xfrm>
          <a:prstGeom prst="roundRect">
            <a:avLst>
              <a:gd name="adj" fmla="val 50000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7" name="Freeform 24"/>
          <p:cNvSpPr>
            <a:spLocks noEditPoints="1" noChangeArrowheads="1"/>
          </p:cNvSpPr>
          <p:nvPr/>
        </p:nvSpPr>
        <p:spPr bwMode="auto">
          <a:xfrm>
            <a:off x="1165723" y="4169227"/>
            <a:ext cx="471242" cy="487902"/>
          </a:xfrm>
          <a:custGeom>
            <a:avLst/>
            <a:gdLst>
              <a:gd name="T0" fmla="*/ 2147483647 w 89"/>
              <a:gd name="T1" fmla="*/ 2147483647 h 92"/>
              <a:gd name="T2" fmla="*/ 2147483647 w 89"/>
              <a:gd name="T3" fmla="*/ 2147483647 h 92"/>
              <a:gd name="T4" fmla="*/ 2147483647 w 89"/>
              <a:gd name="T5" fmla="*/ 2147483647 h 92"/>
              <a:gd name="T6" fmla="*/ 2147483647 w 89"/>
              <a:gd name="T7" fmla="*/ 2147483647 h 92"/>
              <a:gd name="T8" fmla="*/ 2147483647 w 89"/>
              <a:gd name="T9" fmla="*/ 2147483647 h 92"/>
              <a:gd name="T10" fmla="*/ 2147483647 w 89"/>
              <a:gd name="T11" fmla="*/ 2147483647 h 92"/>
              <a:gd name="T12" fmla="*/ 2147483647 w 89"/>
              <a:gd name="T13" fmla="*/ 2147483647 h 92"/>
              <a:gd name="T14" fmla="*/ 2147483647 w 89"/>
              <a:gd name="T15" fmla="*/ 2147483647 h 92"/>
              <a:gd name="T16" fmla="*/ 2147483647 w 89"/>
              <a:gd name="T17" fmla="*/ 2147483647 h 92"/>
              <a:gd name="T18" fmla="*/ 2147483647 w 89"/>
              <a:gd name="T19" fmla="*/ 2147483647 h 92"/>
              <a:gd name="T20" fmla="*/ 2147483647 w 89"/>
              <a:gd name="T21" fmla="*/ 2147483647 h 92"/>
              <a:gd name="T22" fmla="*/ 2147483647 w 89"/>
              <a:gd name="T23" fmla="*/ 2147483647 h 92"/>
              <a:gd name="T24" fmla="*/ 2147483647 w 89"/>
              <a:gd name="T25" fmla="*/ 2147483647 h 92"/>
              <a:gd name="T26" fmla="*/ 2147483647 w 89"/>
              <a:gd name="T27" fmla="*/ 2147483647 h 92"/>
              <a:gd name="T28" fmla="*/ 2147483647 w 89"/>
              <a:gd name="T29" fmla="*/ 2147483647 h 92"/>
              <a:gd name="T30" fmla="*/ 2147483647 w 89"/>
              <a:gd name="T31" fmla="*/ 2147483647 h 92"/>
              <a:gd name="T32" fmla="*/ 2147483647 w 89"/>
              <a:gd name="T33" fmla="*/ 2147483647 h 92"/>
              <a:gd name="T34" fmla="*/ 2147483647 w 89"/>
              <a:gd name="T35" fmla="*/ 2147483647 h 92"/>
              <a:gd name="T36" fmla="*/ 2147483647 w 89"/>
              <a:gd name="T37" fmla="*/ 2147483647 h 92"/>
              <a:gd name="T38" fmla="*/ 2147483647 w 89"/>
              <a:gd name="T39" fmla="*/ 2147483647 h 92"/>
              <a:gd name="T40" fmla="*/ 2147483647 w 89"/>
              <a:gd name="T41" fmla="*/ 2147483647 h 92"/>
              <a:gd name="T42" fmla="*/ 2147483647 w 89"/>
              <a:gd name="T43" fmla="*/ 2147483647 h 92"/>
              <a:gd name="T44" fmla="*/ 2147483647 w 89"/>
              <a:gd name="T45" fmla="*/ 2147483647 h 92"/>
              <a:gd name="T46" fmla="*/ 2147483647 w 89"/>
              <a:gd name="T47" fmla="*/ 2147483647 h 92"/>
              <a:gd name="T48" fmla="*/ 2147483647 w 89"/>
              <a:gd name="T49" fmla="*/ 2147483647 h 92"/>
              <a:gd name="T50" fmla="*/ 2147483647 w 89"/>
              <a:gd name="T51" fmla="*/ 2147483647 h 92"/>
              <a:gd name="T52" fmla="*/ 2147483647 w 89"/>
              <a:gd name="T53" fmla="*/ 2147483647 h 92"/>
              <a:gd name="T54" fmla="*/ 2147483647 w 89"/>
              <a:gd name="T55" fmla="*/ 2147483647 h 92"/>
              <a:gd name="T56" fmla="*/ 2147483647 w 89"/>
              <a:gd name="T57" fmla="*/ 2147483647 h 92"/>
              <a:gd name="T58" fmla="*/ 2147483647 w 89"/>
              <a:gd name="T59" fmla="*/ 2147483647 h 92"/>
              <a:gd name="T60" fmla="*/ 2147483647 w 89"/>
              <a:gd name="T61" fmla="*/ 2147483647 h 92"/>
              <a:gd name="T62" fmla="*/ 2147483647 w 89"/>
              <a:gd name="T63" fmla="*/ 2147483647 h 92"/>
              <a:gd name="T64" fmla="*/ 2147483647 w 89"/>
              <a:gd name="T65" fmla="*/ 2147483647 h 92"/>
              <a:gd name="T66" fmla="*/ 2147483647 w 89"/>
              <a:gd name="T67" fmla="*/ 2147483647 h 92"/>
              <a:gd name="T68" fmla="*/ 2147483647 w 89"/>
              <a:gd name="T69" fmla="*/ 2147483647 h 92"/>
              <a:gd name="T70" fmla="*/ 2147483647 w 89"/>
              <a:gd name="T71" fmla="*/ 2147483647 h 92"/>
              <a:gd name="T72" fmla="*/ 2147483647 w 89"/>
              <a:gd name="T73" fmla="*/ 2147483647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"/>
              <a:gd name="T112" fmla="*/ 0 h 92"/>
              <a:gd name="T113" fmla="*/ 89 w 89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lang="zh-CN" altLang="en-US" sz="118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47"/>
          <p:cNvSpPr>
            <a:spLocks noChangeArrowheads="1"/>
          </p:cNvSpPr>
          <p:nvPr/>
        </p:nvSpPr>
        <p:spPr bwMode="auto">
          <a:xfrm>
            <a:off x="4026495" y="2473469"/>
            <a:ext cx="4318529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zh-CN" alt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TextBox 48"/>
          <p:cNvSpPr>
            <a:spLocks noChangeArrowheads="1"/>
          </p:cNvSpPr>
          <p:nvPr/>
        </p:nvSpPr>
        <p:spPr bwMode="auto">
          <a:xfrm>
            <a:off x="4026495" y="3315993"/>
            <a:ext cx="4318529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zh-CN" alt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50"/>
          <p:cNvSpPr>
            <a:spLocks noChangeArrowheads="1"/>
          </p:cNvSpPr>
          <p:nvPr/>
        </p:nvSpPr>
        <p:spPr bwMode="auto">
          <a:xfrm>
            <a:off x="4026495" y="4157326"/>
            <a:ext cx="4318529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zh-CN" alt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51"/>
          <p:cNvSpPr>
            <a:spLocks noChangeArrowheads="1"/>
          </p:cNvSpPr>
          <p:nvPr/>
        </p:nvSpPr>
        <p:spPr bwMode="auto">
          <a:xfrm>
            <a:off x="4026495" y="1623806"/>
            <a:ext cx="4318529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en-US" sz="15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zh-CN" altLang="en-US" sz="15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2" name="文本框 12"/>
          <p:cNvSpPr>
            <a:spLocks noChangeArrowheads="1"/>
          </p:cNvSpPr>
          <p:nvPr/>
        </p:nvSpPr>
        <p:spPr bwMode="auto">
          <a:xfrm>
            <a:off x="2164137" y="2569859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</a:t>
            </a:r>
            <a:endParaRPr lang="en-US" sz="157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12"/>
          <p:cNvSpPr>
            <a:spLocks noChangeArrowheads="1"/>
          </p:cNvSpPr>
          <p:nvPr/>
        </p:nvSpPr>
        <p:spPr bwMode="auto">
          <a:xfrm>
            <a:off x="2136767" y="3407623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</a:t>
            </a:r>
            <a:endParaRPr lang="en-US" sz="157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框 12"/>
          <p:cNvSpPr>
            <a:spLocks noChangeArrowheads="1"/>
          </p:cNvSpPr>
          <p:nvPr/>
        </p:nvSpPr>
        <p:spPr bwMode="auto">
          <a:xfrm>
            <a:off x="2164137" y="4254907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</a:t>
            </a:r>
            <a:endParaRPr lang="en-US" sz="157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2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25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0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29" grpId="0" bldLvl="0" animBg="1" autoUpdateAnimBg="0"/>
      <p:bldP spid="30" grpId="0" bldLvl="0" autoUpdateAnimBg="0"/>
      <p:bldP spid="31" grpId="0" animBg="1"/>
      <p:bldP spid="32" grpId="0" bldLvl="0" animBg="1" autoUpdateAnimBg="0"/>
      <p:bldP spid="33" grpId="0" animBg="1"/>
      <p:bldP spid="34" grpId="0" bldLvl="0" animBg="1" autoUpdateAnimBg="0"/>
      <p:bldP spid="35" grpId="0" animBg="1"/>
      <p:bldP spid="36" grpId="0" bldLvl="0" animBg="1" autoUpdateAnimBg="0"/>
      <p:bldP spid="37" grpId="0" animBg="1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20848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" name="组合 78"/>
          <p:cNvGrpSpPr/>
          <p:nvPr/>
        </p:nvGrpSpPr>
        <p:grpSpPr bwMode="auto">
          <a:xfrm>
            <a:off x="2914650" y="365523"/>
            <a:ext cx="3314700" cy="553998"/>
            <a:chOff x="3211207" y="686943"/>
            <a:chExt cx="4419466" cy="738519"/>
          </a:xfrm>
        </p:grpSpPr>
        <p:sp>
          <p:nvSpPr>
            <p:cNvPr id="6" name="文本框 79"/>
            <p:cNvSpPr txBox="1">
              <a:spLocks noChangeArrowheads="1"/>
            </p:cNvSpPr>
            <p:nvPr/>
          </p:nvSpPr>
          <p:spPr bwMode="auto">
            <a:xfrm>
              <a:off x="3211207" y="686943"/>
              <a:ext cx="1390401" cy="73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zh-CN" altLang="en-US" sz="3000" dirty="0">
                  <a:solidFill>
                    <a:srgbClr val="F5F5EB"/>
                  </a:solidFill>
                  <a:latin typeface="华康俪金黑W8(P)"/>
                  <a:ea typeface="华康俪金黑W8(P)"/>
                  <a:cs typeface="华康俪金黑W8(P)"/>
                </a:rPr>
                <a:t>目录</a:t>
              </a:r>
              <a:endParaRPr lang="zh-CN" altLang="en-US" sz="3000" dirty="0">
                <a:solidFill>
                  <a:srgbClr val="F5F5EB"/>
                </a:solidFill>
                <a:latin typeface="华康俪金黑W8(P)"/>
                <a:ea typeface="华康俪金黑W8(P)"/>
                <a:cs typeface="华康俪金黑W8(P)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441483" y="793284"/>
              <a:ext cx="0" cy="504726"/>
            </a:xfrm>
            <a:prstGeom prst="line">
              <a:avLst/>
            </a:prstGeom>
            <a:ln>
              <a:solidFill>
                <a:srgbClr val="F5F5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4608165" y="812330"/>
              <a:ext cx="3022508" cy="499965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2"/>
            <p:cNvSpPr txBox="1">
              <a:spLocks noChangeArrowheads="1"/>
            </p:cNvSpPr>
            <p:nvPr/>
          </p:nvSpPr>
          <p:spPr bwMode="auto">
            <a:xfrm>
              <a:off x="4709410" y="835988"/>
              <a:ext cx="2820752" cy="492346"/>
            </a:xfrm>
            <a:prstGeom prst="rect">
              <a:avLst/>
            </a:pr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pPr algn="dist"/>
              <a:r>
                <a:rPr lang="en-US" altLang="zh-CN" sz="1800" b="1" dirty="0">
                  <a:solidFill>
                    <a:srgbClr val="41858E"/>
                  </a:solidFill>
                  <a:latin typeface="Broadway" panose="04040905080B02020502" pitchFamily="82" charset="0"/>
                </a:rPr>
                <a:t>CONTENTS</a:t>
              </a:r>
              <a:endParaRPr lang="zh-CN" altLang="en-US" sz="1800" b="1" dirty="0">
                <a:solidFill>
                  <a:srgbClr val="41858E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1792" y="2089549"/>
            <a:ext cx="1447800" cy="1447800"/>
            <a:chOff x="991792" y="2089549"/>
            <a:chExt cx="1447800" cy="1447800"/>
          </a:xfrm>
        </p:grpSpPr>
        <p:sp>
          <p:nvSpPr>
            <p:cNvPr id="11" name="椭圆 10"/>
            <p:cNvSpPr/>
            <p:nvPr/>
          </p:nvSpPr>
          <p:spPr bwMode="auto">
            <a:xfrm>
              <a:off x="991792" y="2089549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1321595" y="2446735"/>
              <a:ext cx="788194" cy="788194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972742" y="3679955"/>
            <a:ext cx="1515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69408" y="2089547"/>
            <a:ext cx="1447800" cy="1447800"/>
            <a:chOff x="2869408" y="2089547"/>
            <a:chExt cx="1447800" cy="1447800"/>
          </a:xfrm>
        </p:grpSpPr>
        <p:sp>
          <p:nvSpPr>
            <p:cNvPr id="15" name="椭圆 14"/>
            <p:cNvSpPr/>
            <p:nvPr/>
          </p:nvSpPr>
          <p:spPr bwMode="auto">
            <a:xfrm>
              <a:off x="2869408" y="2089547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3259935" y="2491977"/>
              <a:ext cx="727472" cy="745332"/>
            </a:xfrm>
            <a:custGeom>
              <a:avLst/>
              <a:gdLst>
                <a:gd name="T0" fmla="*/ 1018488 w 2254250"/>
                <a:gd name="T1" fmla="*/ 1217529 h 2312988"/>
                <a:gd name="T2" fmla="*/ 951021 w 2254250"/>
                <a:gd name="T3" fmla="*/ 1495703 h 2312988"/>
                <a:gd name="T4" fmla="*/ 813587 w 2254250"/>
                <a:gd name="T5" fmla="*/ 1552468 h 2312988"/>
                <a:gd name="T6" fmla="*/ 630721 w 2254250"/>
                <a:gd name="T7" fmla="*/ 1584356 h 2312988"/>
                <a:gd name="T8" fmla="*/ 616637 w 2254250"/>
                <a:gd name="T9" fmla="*/ 1217529 h 2312988"/>
                <a:gd name="T10" fmla="*/ 360535 w 2254250"/>
                <a:gd name="T11" fmla="*/ 1187450 h 2312988"/>
                <a:gd name="T12" fmla="*/ 408440 w 2254250"/>
                <a:gd name="T13" fmla="*/ 1226575 h 2312988"/>
                <a:gd name="T14" fmla="*/ 383920 w 2254250"/>
                <a:gd name="T15" fmla="*/ 1589558 h 2312988"/>
                <a:gd name="T16" fmla="*/ 17028 w 2254250"/>
                <a:gd name="T17" fmla="*/ 1583452 h 2312988"/>
                <a:gd name="T18" fmla="*/ 1816 w 2254250"/>
                <a:gd name="T19" fmla="*/ 1223861 h 2312988"/>
                <a:gd name="T20" fmla="*/ 44272 w 2254250"/>
                <a:gd name="T21" fmla="*/ 1187676 h 2312988"/>
                <a:gd name="T22" fmla="*/ 1501412 w 2254250"/>
                <a:gd name="T23" fmla="*/ 810536 h 2312988"/>
                <a:gd name="T24" fmla="*/ 1551555 w 2254250"/>
                <a:gd name="T25" fmla="*/ 878128 h 2312988"/>
                <a:gd name="T26" fmla="*/ 2150105 w 2254250"/>
                <a:gd name="T27" fmla="*/ 1434290 h 2312988"/>
                <a:gd name="T28" fmla="*/ 2226569 w 2254250"/>
                <a:gd name="T29" fmla="*/ 1485778 h 2312988"/>
                <a:gd name="T30" fmla="*/ 2254250 w 2254250"/>
                <a:gd name="T31" fmla="*/ 2174175 h 2312988"/>
                <a:gd name="T32" fmla="*/ 2222485 w 2254250"/>
                <a:gd name="T33" fmla="*/ 2262407 h 2312988"/>
                <a:gd name="T34" fmla="*/ 2143298 w 2254250"/>
                <a:gd name="T35" fmla="*/ 2310040 h 2312988"/>
                <a:gd name="T36" fmla="*/ 1409065 w 2254250"/>
                <a:gd name="T37" fmla="*/ 2308452 h 2312988"/>
                <a:gd name="T38" fmla="*/ 867013 w 2254250"/>
                <a:gd name="T39" fmla="*/ 1785633 h 2312988"/>
                <a:gd name="T40" fmla="*/ 844550 w 2254250"/>
                <a:gd name="T41" fmla="*/ 1711463 h 2312988"/>
                <a:gd name="T42" fmla="*/ 874500 w 2254250"/>
                <a:gd name="T43" fmla="*/ 1638881 h 2312988"/>
                <a:gd name="T44" fmla="*/ 943703 w 2254250"/>
                <a:gd name="T45" fmla="*/ 1601682 h 2312988"/>
                <a:gd name="T46" fmla="*/ 1020848 w 2254250"/>
                <a:gd name="T47" fmla="*/ 1616879 h 2312988"/>
                <a:gd name="T48" fmla="*/ 1311273 w 2254250"/>
                <a:gd name="T49" fmla="*/ 872231 h 2312988"/>
                <a:gd name="T50" fmla="*/ 1364821 w 2254250"/>
                <a:gd name="T51" fmla="*/ 807134 h 2312988"/>
                <a:gd name="T52" fmla="*/ 1589493 w 2254250"/>
                <a:gd name="T53" fmla="*/ 586241 h 2312988"/>
                <a:gd name="T54" fmla="*/ 1630132 w 2254250"/>
                <a:gd name="T55" fmla="*/ 617084 h 2312988"/>
                <a:gd name="T56" fmla="*/ 1597666 w 2254250"/>
                <a:gd name="T57" fmla="*/ 756104 h 2312988"/>
                <a:gd name="T58" fmla="*/ 1508213 w 2254250"/>
                <a:gd name="T59" fmla="*/ 698274 h 2312988"/>
                <a:gd name="T60" fmla="*/ 1397419 w 2254250"/>
                <a:gd name="T61" fmla="*/ 687161 h 2312988"/>
                <a:gd name="T62" fmla="*/ 1295026 w 2254250"/>
                <a:gd name="T63" fmla="*/ 728663 h 2312988"/>
                <a:gd name="T64" fmla="*/ 1223963 w 2254250"/>
                <a:gd name="T65" fmla="*/ 811213 h 2312988"/>
                <a:gd name="T66" fmla="*/ 1244850 w 2254250"/>
                <a:gd name="T67" fmla="*/ 594859 h 2312988"/>
                <a:gd name="T68" fmla="*/ 995772 w 2254250"/>
                <a:gd name="T69" fmla="*/ 591216 h 2312988"/>
                <a:gd name="T70" fmla="*/ 1022350 w 2254250"/>
                <a:gd name="T71" fmla="*/ 631246 h 2312988"/>
                <a:gd name="T72" fmla="*/ 998725 w 2254250"/>
                <a:gd name="T73" fmla="*/ 986539 h 2312988"/>
                <a:gd name="T74" fmla="*/ 632992 w 2254250"/>
                <a:gd name="T75" fmla="*/ 984278 h 2312988"/>
                <a:gd name="T76" fmla="*/ 613229 w 2254250"/>
                <a:gd name="T77" fmla="*/ 627175 h 2312988"/>
                <a:gd name="T78" fmla="*/ 642760 w 2254250"/>
                <a:gd name="T79" fmla="*/ 589633 h 2312988"/>
                <a:gd name="T80" fmla="*/ 391866 w 2254250"/>
                <a:gd name="T81" fmla="*/ 597096 h 2312988"/>
                <a:gd name="T82" fmla="*/ 409348 w 2254250"/>
                <a:gd name="T83" fmla="*/ 949223 h 2312988"/>
                <a:gd name="T84" fmla="*/ 374611 w 2254250"/>
                <a:gd name="T85" fmla="*/ 991741 h 2312988"/>
                <a:gd name="T86" fmla="*/ 11352 w 2254250"/>
                <a:gd name="T87" fmla="*/ 975910 h 2312988"/>
                <a:gd name="T88" fmla="*/ 3632 w 2254250"/>
                <a:gd name="T89" fmla="*/ 616998 h 2312988"/>
                <a:gd name="T90" fmla="*/ 44272 w 2254250"/>
                <a:gd name="T91" fmla="*/ 586240 h 2312988"/>
                <a:gd name="T92" fmla="*/ 1627408 w 2254250"/>
                <a:gd name="T93" fmla="*/ 25796 h 2312988"/>
                <a:gd name="T94" fmla="*/ 1619235 w 2254250"/>
                <a:gd name="T95" fmla="*/ 393732 h 2312988"/>
                <a:gd name="T96" fmla="*/ 1249845 w 2254250"/>
                <a:gd name="T97" fmla="*/ 402105 h 2312988"/>
                <a:gd name="T98" fmla="*/ 1224871 w 2254250"/>
                <a:gd name="T99" fmla="*/ 39147 h 2312988"/>
                <a:gd name="T100" fmla="*/ 1273230 w 2254250"/>
                <a:gd name="T101" fmla="*/ 0 h 2312988"/>
                <a:gd name="T102" fmla="*/ 1018488 w 2254250"/>
                <a:gd name="T103" fmla="*/ 29869 h 2312988"/>
                <a:gd name="T104" fmla="*/ 1004404 w 2254250"/>
                <a:gd name="T105" fmla="*/ 396900 h 2312988"/>
                <a:gd name="T106" fmla="*/ 634355 w 2254250"/>
                <a:gd name="T107" fmla="*/ 399615 h 2312988"/>
                <a:gd name="T108" fmla="*/ 614819 w 2254250"/>
                <a:gd name="T109" fmla="*/ 34395 h 2312988"/>
                <a:gd name="T110" fmla="*/ 49267 w 2254250"/>
                <a:gd name="T111" fmla="*/ 0 h 2312988"/>
                <a:gd name="T112" fmla="*/ 407531 w 2254250"/>
                <a:gd name="T113" fmla="*/ 34395 h 2312988"/>
                <a:gd name="T114" fmla="*/ 388233 w 2254250"/>
                <a:gd name="T115" fmla="*/ 399615 h 2312988"/>
                <a:gd name="T116" fmla="*/ 20433 w 2254250"/>
                <a:gd name="T117" fmla="*/ 398710 h 2312988"/>
                <a:gd name="T118" fmla="*/ 908 w 2254250"/>
                <a:gd name="T119" fmla="*/ 40278 h 2312988"/>
                <a:gd name="T120" fmla="*/ 39277 w 2254250"/>
                <a:gd name="T121" fmla="*/ 905 h 231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4250" h="2312988">
                  <a:moveTo>
                    <a:pt x="661842" y="1187450"/>
                  </a:moveTo>
                  <a:lnTo>
                    <a:pt x="973283" y="1187450"/>
                  </a:lnTo>
                  <a:lnTo>
                    <a:pt x="978280" y="1187676"/>
                  </a:lnTo>
                  <a:lnTo>
                    <a:pt x="983278" y="1188581"/>
                  </a:lnTo>
                  <a:lnTo>
                    <a:pt x="988048" y="1189938"/>
                  </a:lnTo>
                  <a:lnTo>
                    <a:pt x="992364" y="1191295"/>
                  </a:lnTo>
                  <a:lnTo>
                    <a:pt x="996681" y="1193330"/>
                  </a:lnTo>
                  <a:lnTo>
                    <a:pt x="1000769" y="1196044"/>
                  </a:lnTo>
                  <a:lnTo>
                    <a:pt x="1004404" y="1198758"/>
                  </a:lnTo>
                  <a:lnTo>
                    <a:pt x="1008039" y="1201924"/>
                  </a:lnTo>
                  <a:lnTo>
                    <a:pt x="1011219" y="1205543"/>
                  </a:lnTo>
                  <a:lnTo>
                    <a:pt x="1013945" y="1209161"/>
                  </a:lnTo>
                  <a:lnTo>
                    <a:pt x="1016444" y="1213232"/>
                  </a:lnTo>
                  <a:lnTo>
                    <a:pt x="1018488" y="1217529"/>
                  </a:lnTo>
                  <a:lnTo>
                    <a:pt x="1020306" y="1222052"/>
                  </a:lnTo>
                  <a:lnTo>
                    <a:pt x="1021214" y="1226575"/>
                  </a:lnTo>
                  <a:lnTo>
                    <a:pt x="1022123" y="1231551"/>
                  </a:lnTo>
                  <a:lnTo>
                    <a:pt x="1022350" y="1236526"/>
                  </a:lnTo>
                  <a:lnTo>
                    <a:pt x="1022350" y="1503618"/>
                  </a:lnTo>
                  <a:lnTo>
                    <a:pt x="1015081" y="1501809"/>
                  </a:lnTo>
                  <a:lnTo>
                    <a:pt x="1007584" y="1500226"/>
                  </a:lnTo>
                  <a:lnTo>
                    <a:pt x="1000315" y="1498643"/>
                  </a:lnTo>
                  <a:lnTo>
                    <a:pt x="992819" y="1497286"/>
                  </a:lnTo>
                  <a:lnTo>
                    <a:pt x="985095" y="1496607"/>
                  </a:lnTo>
                  <a:lnTo>
                    <a:pt x="977599" y="1495929"/>
                  </a:lnTo>
                  <a:lnTo>
                    <a:pt x="969875" y="1495250"/>
                  </a:lnTo>
                  <a:lnTo>
                    <a:pt x="962152" y="1495250"/>
                  </a:lnTo>
                  <a:lnTo>
                    <a:pt x="951021" y="1495703"/>
                  </a:lnTo>
                  <a:lnTo>
                    <a:pt x="940117" y="1496381"/>
                  </a:lnTo>
                  <a:lnTo>
                    <a:pt x="929213" y="1497738"/>
                  </a:lnTo>
                  <a:lnTo>
                    <a:pt x="918764" y="1499547"/>
                  </a:lnTo>
                  <a:lnTo>
                    <a:pt x="908087" y="1502035"/>
                  </a:lnTo>
                  <a:lnTo>
                    <a:pt x="897637" y="1504749"/>
                  </a:lnTo>
                  <a:lnTo>
                    <a:pt x="887415" y="1508141"/>
                  </a:lnTo>
                  <a:lnTo>
                    <a:pt x="877420" y="1511986"/>
                  </a:lnTo>
                  <a:lnTo>
                    <a:pt x="867652" y="1516509"/>
                  </a:lnTo>
                  <a:lnTo>
                    <a:pt x="858111" y="1521032"/>
                  </a:lnTo>
                  <a:lnTo>
                    <a:pt x="848343" y="1526460"/>
                  </a:lnTo>
                  <a:lnTo>
                    <a:pt x="839483" y="1532114"/>
                  </a:lnTo>
                  <a:lnTo>
                    <a:pt x="830397" y="1538446"/>
                  </a:lnTo>
                  <a:lnTo>
                    <a:pt x="821765" y="1545231"/>
                  </a:lnTo>
                  <a:lnTo>
                    <a:pt x="813587" y="1552468"/>
                  </a:lnTo>
                  <a:lnTo>
                    <a:pt x="805636" y="1559931"/>
                  </a:lnTo>
                  <a:lnTo>
                    <a:pt x="801320" y="1564002"/>
                  </a:lnTo>
                  <a:lnTo>
                    <a:pt x="797458" y="1568299"/>
                  </a:lnTo>
                  <a:lnTo>
                    <a:pt x="789962" y="1577119"/>
                  </a:lnTo>
                  <a:lnTo>
                    <a:pt x="783147" y="1586166"/>
                  </a:lnTo>
                  <a:lnTo>
                    <a:pt x="776559" y="1595438"/>
                  </a:lnTo>
                  <a:lnTo>
                    <a:pt x="661842" y="1595438"/>
                  </a:lnTo>
                  <a:lnTo>
                    <a:pt x="656844" y="1595212"/>
                  </a:lnTo>
                  <a:lnTo>
                    <a:pt x="651847" y="1594307"/>
                  </a:lnTo>
                  <a:lnTo>
                    <a:pt x="647076" y="1593403"/>
                  </a:lnTo>
                  <a:lnTo>
                    <a:pt x="642760" y="1591593"/>
                  </a:lnTo>
                  <a:lnTo>
                    <a:pt x="638444" y="1589558"/>
                  </a:lnTo>
                  <a:lnTo>
                    <a:pt x="634355" y="1587070"/>
                  </a:lnTo>
                  <a:lnTo>
                    <a:pt x="630721" y="1584356"/>
                  </a:lnTo>
                  <a:lnTo>
                    <a:pt x="627086" y="1580964"/>
                  </a:lnTo>
                  <a:lnTo>
                    <a:pt x="623906" y="1577572"/>
                  </a:lnTo>
                  <a:lnTo>
                    <a:pt x="621180" y="1573727"/>
                  </a:lnTo>
                  <a:lnTo>
                    <a:pt x="618681" y="1569882"/>
                  </a:lnTo>
                  <a:lnTo>
                    <a:pt x="616637" y="1565585"/>
                  </a:lnTo>
                  <a:lnTo>
                    <a:pt x="614819" y="1560836"/>
                  </a:lnTo>
                  <a:lnTo>
                    <a:pt x="613683" y="1556313"/>
                  </a:lnTo>
                  <a:lnTo>
                    <a:pt x="613002" y="1551337"/>
                  </a:lnTo>
                  <a:lnTo>
                    <a:pt x="612775" y="1546588"/>
                  </a:lnTo>
                  <a:lnTo>
                    <a:pt x="612775" y="1236526"/>
                  </a:lnTo>
                  <a:lnTo>
                    <a:pt x="613002" y="1231551"/>
                  </a:lnTo>
                  <a:lnTo>
                    <a:pt x="613683" y="1226575"/>
                  </a:lnTo>
                  <a:lnTo>
                    <a:pt x="614819" y="1222052"/>
                  </a:lnTo>
                  <a:lnTo>
                    <a:pt x="616637" y="1217529"/>
                  </a:lnTo>
                  <a:lnTo>
                    <a:pt x="618681" y="1213232"/>
                  </a:lnTo>
                  <a:lnTo>
                    <a:pt x="621180" y="1209161"/>
                  </a:lnTo>
                  <a:lnTo>
                    <a:pt x="623906" y="1205543"/>
                  </a:lnTo>
                  <a:lnTo>
                    <a:pt x="627086" y="1201924"/>
                  </a:lnTo>
                  <a:lnTo>
                    <a:pt x="630721" y="1198758"/>
                  </a:lnTo>
                  <a:lnTo>
                    <a:pt x="634355" y="1196044"/>
                  </a:lnTo>
                  <a:lnTo>
                    <a:pt x="638444" y="1193330"/>
                  </a:lnTo>
                  <a:lnTo>
                    <a:pt x="642760" y="1191295"/>
                  </a:lnTo>
                  <a:lnTo>
                    <a:pt x="647076" y="1189938"/>
                  </a:lnTo>
                  <a:lnTo>
                    <a:pt x="651847" y="1188581"/>
                  </a:lnTo>
                  <a:lnTo>
                    <a:pt x="656844" y="1187676"/>
                  </a:lnTo>
                  <a:lnTo>
                    <a:pt x="661842" y="1187450"/>
                  </a:lnTo>
                  <a:close/>
                  <a:moveTo>
                    <a:pt x="49267" y="1187450"/>
                  </a:moveTo>
                  <a:lnTo>
                    <a:pt x="360535" y="1187450"/>
                  </a:lnTo>
                  <a:lnTo>
                    <a:pt x="365757" y="1187676"/>
                  </a:lnTo>
                  <a:lnTo>
                    <a:pt x="370524" y="1188581"/>
                  </a:lnTo>
                  <a:lnTo>
                    <a:pt x="375292" y="1189938"/>
                  </a:lnTo>
                  <a:lnTo>
                    <a:pt x="379606" y="1191295"/>
                  </a:lnTo>
                  <a:lnTo>
                    <a:pt x="383920" y="1193330"/>
                  </a:lnTo>
                  <a:lnTo>
                    <a:pt x="388233" y="1196044"/>
                  </a:lnTo>
                  <a:lnTo>
                    <a:pt x="391866" y="1198758"/>
                  </a:lnTo>
                  <a:lnTo>
                    <a:pt x="395271" y="1201924"/>
                  </a:lnTo>
                  <a:lnTo>
                    <a:pt x="398450" y="1205543"/>
                  </a:lnTo>
                  <a:lnTo>
                    <a:pt x="401401" y="1209161"/>
                  </a:lnTo>
                  <a:lnTo>
                    <a:pt x="403672" y="1213232"/>
                  </a:lnTo>
                  <a:lnTo>
                    <a:pt x="405715" y="1217529"/>
                  </a:lnTo>
                  <a:lnTo>
                    <a:pt x="407531" y="1222052"/>
                  </a:lnTo>
                  <a:lnTo>
                    <a:pt x="408440" y="1226575"/>
                  </a:lnTo>
                  <a:lnTo>
                    <a:pt x="409348" y="1231551"/>
                  </a:lnTo>
                  <a:lnTo>
                    <a:pt x="409575" y="1236526"/>
                  </a:lnTo>
                  <a:lnTo>
                    <a:pt x="409575" y="1546588"/>
                  </a:lnTo>
                  <a:lnTo>
                    <a:pt x="409348" y="1551337"/>
                  </a:lnTo>
                  <a:lnTo>
                    <a:pt x="408440" y="1556313"/>
                  </a:lnTo>
                  <a:lnTo>
                    <a:pt x="407531" y="1560836"/>
                  </a:lnTo>
                  <a:lnTo>
                    <a:pt x="405715" y="1565585"/>
                  </a:lnTo>
                  <a:lnTo>
                    <a:pt x="403672" y="1569882"/>
                  </a:lnTo>
                  <a:lnTo>
                    <a:pt x="401401" y="1573727"/>
                  </a:lnTo>
                  <a:lnTo>
                    <a:pt x="398450" y="1577572"/>
                  </a:lnTo>
                  <a:lnTo>
                    <a:pt x="395271" y="1580964"/>
                  </a:lnTo>
                  <a:lnTo>
                    <a:pt x="391866" y="1584356"/>
                  </a:lnTo>
                  <a:lnTo>
                    <a:pt x="388233" y="1587070"/>
                  </a:lnTo>
                  <a:lnTo>
                    <a:pt x="383920" y="1589558"/>
                  </a:lnTo>
                  <a:lnTo>
                    <a:pt x="379606" y="1591593"/>
                  </a:lnTo>
                  <a:lnTo>
                    <a:pt x="375292" y="1593403"/>
                  </a:lnTo>
                  <a:lnTo>
                    <a:pt x="370524" y="1594307"/>
                  </a:lnTo>
                  <a:lnTo>
                    <a:pt x="365757" y="1595212"/>
                  </a:lnTo>
                  <a:lnTo>
                    <a:pt x="360535" y="1595438"/>
                  </a:lnTo>
                  <a:lnTo>
                    <a:pt x="49267" y="1595438"/>
                  </a:lnTo>
                  <a:lnTo>
                    <a:pt x="44272" y="1595212"/>
                  </a:lnTo>
                  <a:lnTo>
                    <a:pt x="39277" y="1594307"/>
                  </a:lnTo>
                  <a:lnTo>
                    <a:pt x="35191" y="1593403"/>
                  </a:lnTo>
                  <a:lnTo>
                    <a:pt x="31331" y="1592046"/>
                  </a:lnTo>
                  <a:lnTo>
                    <a:pt x="27471" y="1590237"/>
                  </a:lnTo>
                  <a:lnTo>
                    <a:pt x="23839" y="1588427"/>
                  </a:lnTo>
                  <a:lnTo>
                    <a:pt x="20433" y="1586166"/>
                  </a:lnTo>
                  <a:lnTo>
                    <a:pt x="17028" y="1583452"/>
                  </a:lnTo>
                  <a:lnTo>
                    <a:pt x="14303" y="1580738"/>
                  </a:lnTo>
                  <a:lnTo>
                    <a:pt x="11352" y="1577572"/>
                  </a:lnTo>
                  <a:lnTo>
                    <a:pt x="8854" y="1574179"/>
                  </a:lnTo>
                  <a:lnTo>
                    <a:pt x="6811" y="1570787"/>
                  </a:lnTo>
                  <a:lnTo>
                    <a:pt x="4768" y="1567168"/>
                  </a:lnTo>
                  <a:lnTo>
                    <a:pt x="3178" y="1563324"/>
                  </a:lnTo>
                  <a:lnTo>
                    <a:pt x="1816" y="1559479"/>
                  </a:lnTo>
                  <a:lnTo>
                    <a:pt x="908" y="1555182"/>
                  </a:lnTo>
                  <a:lnTo>
                    <a:pt x="227" y="1550885"/>
                  </a:lnTo>
                  <a:lnTo>
                    <a:pt x="0" y="1546588"/>
                  </a:lnTo>
                  <a:lnTo>
                    <a:pt x="0" y="1236526"/>
                  </a:lnTo>
                  <a:lnTo>
                    <a:pt x="227" y="1232003"/>
                  </a:lnTo>
                  <a:lnTo>
                    <a:pt x="908" y="1227932"/>
                  </a:lnTo>
                  <a:lnTo>
                    <a:pt x="1816" y="1223861"/>
                  </a:lnTo>
                  <a:lnTo>
                    <a:pt x="3178" y="1219564"/>
                  </a:lnTo>
                  <a:lnTo>
                    <a:pt x="4768" y="1215720"/>
                  </a:lnTo>
                  <a:lnTo>
                    <a:pt x="6811" y="1212101"/>
                  </a:lnTo>
                  <a:lnTo>
                    <a:pt x="8854" y="1208709"/>
                  </a:lnTo>
                  <a:lnTo>
                    <a:pt x="11352" y="1205543"/>
                  </a:lnTo>
                  <a:lnTo>
                    <a:pt x="14303" y="1202377"/>
                  </a:lnTo>
                  <a:lnTo>
                    <a:pt x="17028" y="1199663"/>
                  </a:lnTo>
                  <a:lnTo>
                    <a:pt x="20433" y="1196949"/>
                  </a:lnTo>
                  <a:lnTo>
                    <a:pt x="23839" y="1194687"/>
                  </a:lnTo>
                  <a:lnTo>
                    <a:pt x="27471" y="1192652"/>
                  </a:lnTo>
                  <a:lnTo>
                    <a:pt x="31331" y="1191069"/>
                  </a:lnTo>
                  <a:lnTo>
                    <a:pt x="35191" y="1189486"/>
                  </a:lnTo>
                  <a:lnTo>
                    <a:pt x="39277" y="1188581"/>
                  </a:lnTo>
                  <a:lnTo>
                    <a:pt x="44272" y="1187676"/>
                  </a:lnTo>
                  <a:lnTo>
                    <a:pt x="49267" y="1187450"/>
                  </a:lnTo>
                  <a:close/>
                  <a:moveTo>
                    <a:pt x="1430620" y="788988"/>
                  </a:moveTo>
                  <a:lnTo>
                    <a:pt x="1436973" y="789215"/>
                  </a:lnTo>
                  <a:lnTo>
                    <a:pt x="1443553" y="789669"/>
                  </a:lnTo>
                  <a:lnTo>
                    <a:pt x="1449906" y="790349"/>
                  </a:lnTo>
                  <a:lnTo>
                    <a:pt x="1456033" y="791483"/>
                  </a:lnTo>
                  <a:lnTo>
                    <a:pt x="1462386" y="793071"/>
                  </a:lnTo>
                  <a:lnTo>
                    <a:pt x="1468285" y="794659"/>
                  </a:lnTo>
                  <a:lnTo>
                    <a:pt x="1474184" y="796700"/>
                  </a:lnTo>
                  <a:lnTo>
                    <a:pt x="1479857" y="798968"/>
                  </a:lnTo>
                  <a:lnTo>
                    <a:pt x="1485529" y="801463"/>
                  </a:lnTo>
                  <a:lnTo>
                    <a:pt x="1490975" y="804185"/>
                  </a:lnTo>
                  <a:lnTo>
                    <a:pt x="1496420" y="807134"/>
                  </a:lnTo>
                  <a:lnTo>
                    <a:pt x="1501412" y="810536"/>
                  </a:lnTo>
                  <a:lnTo>
                    <a:pt x="1506403" y="814165"/>
                  </a:lnTo>
                  <a:lnTo>
                    <a:pt x="1511168" y="817794"/>
                  </a:lnTo>
                  <a:lnTo>
                    <a:pt x="1515706" y="821877"/>
                  </a:lnTo>
                  <a:lnTo>
                    <a:pt x="1520017" y="825960"/>
                  </a:lnTo>
                  <a:lnTo>
                    <a:pt x="1524555" y="830496"/>
                  </a:lnTo>
                  <a:lnTo>
                    <a:pt x="1528412" y="835032"/>
                  </a:lnTo>
                  <a:lnTo>
                    <a:pt x="1532269" y="840023"/>
                  </a:lnTo>
                  <a:lnTo>
                    <a:pt x="1535673" y="844786"/>
                  </a:lnTo>
                  <a:lnTo>
                    <a:pt x="1538849" y="850003"/>
                  </a:lnTo>
                  <a:lnTo>
                    <a:pt x="1542026" y="855219"/>
                  </a:lnTo>
                  <a:lnTo>
                    <a:pt x="1544976" y="860890"/>
                  </a:lnTo>
                  <a:lnTo>
                    <a:pt x="1547471" y="866334"/>
                  </a:lnTo>
                  <a:lnTo>
                    <a:pt x="1549740" y="872231"/>
                  </a:lnTo>
                  <a:lnTo>
                    <a:pt x="1551555" y="878128"/>
                  </a:lnTo>
                  <a:lnTo>
                    <a:pt x="1553371" y="884025"/>
                  </a:lnTo>
                  <a:lnTo>
                    <a:pt x="1554732" y="890150"/>
                  </a:lnTo>
                  <a:lnTo>
                    <a:pt x="1555867" y="896501"/>
                  </a:lnTo>
                  <a:lnTo>
                    <a:pt x="1556774" y="902625"/>
                  </a:lnTo>
                  <a:lnTo>
                    <a:pt x="1557228" y="908976"/>
                  </a:lnTo>
                  <a:lnTo>
                    <a:pt x="1557455" y="915780"/>
                  </a:lnTo>
                  <a:lnTo>
                    <a:pt x="1557455" y="1366471"/>
                  </a:lnTo>
                  <a:lnTo>
                    <a:pt x="2109264" y="1429526"/>
                  </a:lnTo>
                  <a:lnTo>
                    <a:pt x="2115163" y="1429753"/>
                  </a:lnTo>
                  <a:lnTo>
                    <a:pt x="2122424" y="1429980"/>
                  </a:lnTo>
                  <a:lnTo>
                    <a:pt x="2129458" y="1430660"/>
                  </a:lnTo>
                  <a:lnTo>
                    <a:pt x="2136265" y="1431341"/>
                  </a:lnTo>
                  <a:lnTo>
                    <a:pt x="2143298" y="1432702"/>
                  </a:lnTo>
                  <a:lnTo>
                    <a:pt x="2150105" y="1434290"/>
                  </a:lnTo>
                  <a:lnTo>
                    <a:pt x="2156458" y="1436104"/>
                  </a:lnTo>
                  <a:lnTo>
                    <a:pt x="2162811" y="1438372"/>
                  </a:lnTo>
                  <a:lnTo>
                    <a:pt x="2169391" y="1440867"/>
                  </a:lnTo>
                  <a:lnTo>
                    <a:pt x="2175291" y="1443589"/>
                  </a:lnTo>
                  <a:lnTo>
                    <a:pt x="2181417" y="1446538"/>
                  </a:lnTo>
                  <a:lnTo>
                    <a:pt x="2187089" y="1449940"/>
                  </a:lnTo>
                  <a:lnTo>
                    <a:pt x="2192761" y="1453569"/>
                  </a:lnTo>
                  <a:lnTo>
                    <a:pt x="2198207" y="1457425"/>
                  </a:lnTo>
                  <a:lnTo>
                    <a:pt x="2203652" y="1461508"/>
                  </a:lnTo>
                  <a:lnTo>
                    <a:pt x="2208644" y="1465817"/>
                  </a:lnTo>
                  <a:lnTo>
                    <a:pt x="2213409" y="1470581"/>
                  </a:lnTo>
                  <a:lnTo>
                    <a:pt x="2218174" y="1475571"/>
                  </a:lnTo>
                  <a:lnTo>
                    <a:pt x="2222485" y="1480334"/>
                  </a:lnTo>
                  <a:lnTo>
                    <a:pt x="2226569" y="1485778"/>
                  </a:lnTo>
                  <a:lnTo>
                    <a:pt x="2230426" y="1491221"/>
                  </a:lnTo>
                  <a:lnTo>
                    <a:pt x="2234056" y="1496892"/>
                  </a:lnTo>
                  <a:lnTo>
                    <a:pt x="2237460" y="1502562"/>
                  </a:lnTo>
                  <a:lnTo>
                    <a:pt x="2240409" y="1508686"/>
                  </a:lnTo>
                  <a:lnTo>
                    <a:pt x="2243132" y="1514584"/>
                  </a:lnTo>
                  <a:lnTo>
                    <a:pt x="2245628" y="1521161"/>
                  </a:lnTo>
                  <a:lnTo>
                    <a:pt x="2247897" y="1527512"/>
                  </a:lnTo>
                  <a:lnTo>
                    <a:pt x="2249939" y="1534090"/>
                  </a:lnTo>
                  <a:lnTo>
                    <a:pt x="2251300" y="1540668"/>
                  </a:lnTo>
                  <a:lnTo>
                    <a:pt x="2252435" y="1547699"/>
                  </a:lnTo>
                  <a:lnTo>
                    <a:pt x="2253569" y="1554731"/>
                  </a:lnTo>
                  <a:lnTo>
                    <a:pt x="2254023" y="1561535"/>
                  </a:lnTo>
                  <a:lnTo>
                    <a:pt x="2254250" y="1568793"/>
                  </a:lnTo>
                  <a:lnTo>
                    <a:pt x="2254250" y="2174175"/>
                  </a:lnTo>
                  <a:lnTo>
                    <a:pt x="2254023" y="2181206"/>
                  </a:lnTo>
                  <a:lnTo>
                    <a:pt x="2253569" y="2188237"/>
                  </a:lnTo>
                  <a:lnTo>
                    <a:pt x="2252435" y="2195269"/>
                  </a:lnTo>
                  <a:lnTo>
                    <a:pt x="2251300" y="2202073"/>
                  </a:lnTo>
                  <a:lnTo>
                    <a:pt x="2249939" y="2208651"/>
                  </a:lnTo>
                  <a:lnTo>
                    <a:pt x="2247897" y="2215456"/>
                  </a:lnTo>
                  <a:lnTo>
                    <a:pt x="2245628" y="2221807"/>
                  </a:lnTo>
                  <a:lnTo>
                    <a:pt x="2243132" y="2228158"/>
                  </a:lnTo>
                  <a:lnTo>
                    <a:pt x="2240409" y="2234282"/>
                  </a:lnTo>
                  <a:lnTo>
                    <a:pt x="2237460" y="2240179"/>
                  </a:lnTo>
                  <a:lnTo>
                    <a:pt x="2234056" y="2246076"/>
                  </a:lnTo>
                  <a:lnTo>
                    <a:pt x="2230426" y="2251747"/>
                  </a:lnTo>
                  <a:lnTo>
                    <a:pt x="2226569" y="2257191"/>
                  </a:lnTo>
                  <a:lnTo>
                    <a:pt x="2222485" y="2262407"/>
                  </a:lnTo>
                  <a:lnTo>
                    <a:pt x="2218174" y="2267624"/>
                  </a:lnTo>
                  <a:lnTo>
                    <a:pt x="2213409" y="2272161"/>
                  </a:lnTo>
                  <a:lnTo>
                    <a:pt x="2208644" y="2276924"/>
                  </a:lnTo>
                  <a:lnTo>
                    <a:pt x="2203652" y="2281233"/>
                  </a:lnTo>
                  <a:lnTo>
                    <a:pt x="2198207" y="2285316"/>
                  </a:lnTo>
                  <a:lnTo>
                    <a:pt x="2192761" y="2289172"/>
                  </a:lnTo>
                  <a:lnTo>
                    <a:pt x="2187089" y="2292801"/>
                  </a:lnTo>
                  <a:lnTo>
                    <a:pt x="2181417" y="2296204"/>
                  </a:lnTo>
                  <a:lnTo>
                    <a:pt x="2175291" y="2299152"/>
                  </a:lnTo>
                  <a:lnTo>
                    <a:pt x="2169391" y="2302101"/>
                  </a:lnTo>
                  <a:lnTo>
                    <a:pt x="2162811" y="2304596"/>
                  </a:lnTo>
                  <a:lnTo>
                    <a:pt x="2156458" y="2306637"/>
                  </a:lnTo>
                  <a:lnTo>
                    <a:pt x="2150105" y="2308452"/>
                  </a:lnTo>
                  <a:lnTo>
                    <a:pt x="2143298" y="2310040"/>
                  </a:lnTo>
                  <a:lnTo>
                    <a:pt x="2136265" y="2311400"/>
                  </a:lnTo>
                  <a:lnTo>
                    <a:pt x="2129458" y="2312308"/>
                  </a:lnTo>
                  <a:lnTo>
                    <a:pt x="2122424" y="2312988"/>
                  </a:lnTo>
                  <a:lnTo>
                    <a:pt x="2115163" y="2312988"/>
                  </a:lnTo>
                  <a:lnTo>
                    <a:pt x="1452175" y="2312988"/>
                  </a:lnTo>
                  <a:lnTo>
                    <a:pt x="1448091" y="2312761"/>
                  </a:lnTo>
                  <a:lnTo>
                    <a:pt x="1446276" y="2312761"/>
                  </a:lnTo>
                  <a:lnTo>
                    <a:pt x="1444688" y="2312761"/>
                  </a:lnTo>
                  <a:lnTo>
                    <a:pt x="1438562" y="2312988"/>
                  </a:lnTo>
                  <a:lnTo>
                    <a:pt x="1432662" y="2312761"/>
                  </a:lnTo>
                  <a:lnTo>
                    <a:pt x="1426536" y="2311854"/>
                  </a:lnTo>
                  <a:lnTo>
                    <a:pt x="1420864" y="2311174"/>
                  </a:lnTo>
                  <a:lnTo>
                    <a:pt x="1414738" y="2310040"/>
                  </a:lnTo>
                  <a:lnTo>
                    <a:pt x="1409065" y="2308452"/>
                  </a:lnTo>
                  <a:lnTo>
                    <a:pt x="1403393" y="2306637"/>
                  </a:lnTo>
                  <a:lnTo>
                    <a:pt x="1397721" y="2304823"/>
                  </a:lnTo>
                  <a:lnTo>
                    <a:pt x="1392275" y="2302554"/>
                  </a:lnTo>
                  <a:lnTo>
                    <a:pt x="1387057" y="2300059"/>
                  </a:lnTo>
                  <a:lnTo>
                    <a:pt x="1381838" y="2297111"/>
                  </a:lnTo>
                  <a:lnTo>
                    <a:pt x="1376846" y="2293935"/>
                  </a:lnTo>
                  <a:lnTo>
                    <a:pt x="1372081" y="2290533"/>
                  </a:lnTo>
                  <a:lnTo>
                    <a:pt x="1367317" y="2286904"/>
                  </a:lnTo>
                  <a:lnTo>
                    <a:pt x="1362779" y="2283048"/>
                  </a:lnTo>
                  <a:lnTo>
                    <a:pt x="1358241" y="2278965"/>
                  </a:lnTo>
                  <a:lnTo>
                    <a:pt x="878584" y="1799469"/>
                  </a:lnTo>
                  <a:lnTo>
                    <a:pt x="874500" y="1794933"/>
                  </a:lnTo>
                  <a:lnTo>
                    <a:pt x="870643" y="1790396"/>
                  </a:lnTo>
                  <a:lnTo>
                    <a:pt x="867013" y="1785633"/>
                  </a:lnTo>
                  <a:lnTo>
                    <a:pt x="863609" y="1781097"/>
                  </a:lnTo>
                  <a:lnTo>
                    <a:pt x="860433" y="1776107"/>
                  </a:lnTo>
                  <a:lnTo>
                    <a:pt x="857710" y="1771117"/>
                  </a:lnTo>
                  <a:lnTo>
                    <a:pt x="855214" y="1766126"/>
                  </a:lnTo>
                  <a:lnTo>
                    <a:pt x="852945" y="1760683"/>
                  </a:lnTo>
                  <a:lnTo>
                    <a:pt x="850903" y="1755466"/>
                  </a:lnTo>
                  <a:lnTo>
                    <a:pt x="849088" y="1750249"/>
                  </a:lnTo>
                  <a:lnTo>
                    <a:pt x="847727" y="1744805"/>
                  </a:lnTo>
                  <a:lnTo>
                    <a:pt x="846592" y="1739362"/>
                  </a:lnTo>
                  <a:lnTo>
                    <a:pt x="845458" y="1733691"/>
                  </a:lnTo>
                  <a:lnTo>
                    <a:pt x="845004" y="1728248"/>
                  </a:lnTo>
                  <a:lnTo>
                    <a:pt x="844550" y="1722577"/>
                  </a:lnTo>
                  <a:lnTo>
                    <a:pt x="844550" y="1716907"/>
                  </a:lnTo>
                  <a:lnTo>
                    <a:pt x="844550" y="1711463"/>
                  </a:lnTo>
                  <a:lnTo>
                    <a:pt x="845004" y="1705793"/>
                  </a:lnTo>
                  <a:lnTo>
                    <a:pt x="845458" y="1700122"/>
                  </a:lnTo>
                  <a:lnTo>
                    <a:pt x="846592" y="1694678"/>
                  </a:lnTo>
                  <a:lnTo>
                    <a:pt x="847727" y="1689235"/>
                  </a:lnTo>
                  <a:lnTo>
                    <a:pt x="849088" y="1683564"/>
                  </a:lnTo>
                  <a:lnTo>
                    <a:pt x="850903" y="1678347"/>
                  </a:lnTo>
                  <a:lnTo>
                    <a:pt x="852945" y="1673131"/>
                  </a:lnTo>
                  <a:lnTo>
                    <a:pt x="855214" y="1667914"/>
                  </a:lnTo>
                  <a:lnTo>
                    <a:pt x="857710" y="1662697"/>
                  </a:lnTo>
                  <a:lnTo>
                    <a:pt x="860433" y="1657707"/>
                  </a:lnTo>
                  <a:lnTo>
                    <a:pt x="863609" y="1652717"/>
                  </a:lnTo>
                  <a:lnTo>
                    <a:pt x="867013" y="1647954"/>
                  </a:lnTo>
                  <a:lnTo>
                    <a:pt x="870643" y="1643417"/>
                  </a:lnTo>
                  <a:lnTo>
                    <a:pt x="874500" y="1638881"/>
                  </a:lnTo>
                  <a:lnTo>
                    <a:pt x="878584" y="1634571"/>
                  </a:lnTo>
                  <a:lnTo>
                    <a:pt x="882668" y="1630488"/>
                  </a:lnTo>
                  <a:lnTo>
                    <a:pt x="887206" y="1626632"/>
                  </a:lnTo>
                  <a:lnTo>
                    <a:pt x="891744" y="1623230"/>
                  </a:lnTo>
                  <a:lnTo>
                    <a:pt x="896509" y="1619828"/>
                  </a:lnTo>
                  <a:lnTo>
                    <a:pt x="901047" y="1616879"/>
                  </a:lnTo>
                  <a:lnTo>
                    <a:pt x="906039" y="1613931"/>
                  </a:lnTo>
                  <a:lnTo>
                    <a:pt x="911030" y="1611436"/>
                  </a:lnTo>
                  <a:lnTo>
                    <a:pt x="916249" y="1609167"/>
                  </a:lnTo>
                  <a:lnTo>
                    <a:pt x="921694" y="1607353"/>
                  </a:lnTo>
                  <a:lnTo>
                    <a:pt x="927140" y="1605538"/>
                  </a:lnTo>
                  <a:lnTo>
                    <a:pt x="932585" y="1603951"/>
                  </a:lnTo>
                  <a:lnTo>
                    <a:pt x="938031" y="1602590"/>
                  </a:lnTo>
                  <a:lnTo>
                    <a:pt x="943703" y="1601682"/>
                  </a:lnTo>
                  <a:lnTo>
                    <a:pt x="949376" y="1600775"/>
                  </a:lnTo>
                  <a:lnTo>
                    <a:pt x="955275" y="1600548"/>
                  </a:lnTo>
                  <a:lnTo>
                    <a:pt x="960947" y="1600321"/>
                  </a:lnTo>
                  <a:lnTo>
                    <a:pt x="966847" y="1600548"/>
                  </a:lnTo>
                  <a:lnTo>
                    <a:pt x="972519" y="1600775"/>
                  </a:lnTo>
                  <a:lnTo>
                    <a:pt x="978191" y="1601682"/>
                  </a:lnTo>
                  <a:lnTo>
                    <a:pt x="983864" y="1602590"/>
                  </a:lnTo>
                  <a:lnTo>
                    <a:pt x="989536" y="1603951"/>
                  </a:lnTo>
                  <a:lnTo>
                    <a:pt x="994982" y="1605538"/>
                  </a:lnTo>
                  <a:lnTo>
                    <a:pt x="1000427" y="1607353"/>
                  </a:lnTo>
                  <a:lnTo>
                    <a:pt x="1005646" y="1609167"/>
                  </a:lnTo>
                  <a:lnTo>
                    <a:pt x="1010637" y="1611436"/>
                  </a:lnTo>
                  <a:lnTo>
                    <a:pt x="1015856" y="1613931"/>
                  </a:lnTo>
                  <a:lnTo>
                    <a:pt x="1020848" y="1616879"/>
                  </a:lnTo>
                  <a:lnTo>
                    <a:pt x="1025612" y="1619828"/>
                  </a:lnTo>
                  <a:lnTo>
                    <a:pt x="1030377" y="1623230"/>
                  </a:lnTo>
                  <a:lnTo>
                    <a:pt x="1034688" y="1626632"/>
                  </a:lnTo>
                  <a:lnTo>
                    <a:pt x="1038999" y="1630488"/>
                  </a:lnTo>
                  <a:lnTo>
                    <a:pt x="1043537" y="1634571"/>
                  </a:lnTo>
                  <a:lnTo>
                    <a:pt x="1303559" y="1894506"/>
                  </a:lnTo>
                  <a:lnTo>
                    <a:pt x="1303559" y="915780"/>
                  </a:lnTo>
                  <a:lnTo>
                    <a:pt x="1303786" y="908976"/>
                  </a:lnTo>
                  <a:lnTo>
                    <a:pt x="1304467" y="902625"/>
                  </a:lnTo>
                  <a:lnTo>
                    <a:pt x="1305147" y="896501"/>
                  </a:lnTo>
                  <a:lnTo>
                    <a:pt x="1306282" y="890150"/>
                  </a:lnTo>
                  <a:lnTo>
                    <a:pt x="1307643" y="884025"/>
                  </a:lnTo>
                  <a:lnTo>
                    <a:pt x="1309231" y="878128"/>
                  </a:lnTo>
                  <a:lnTo>
                    <a:pt x="1311273" y="872231"/>
                  </a:lnTo>
                  <a:lnTo>
                    <a:pt x="1313769" y="866334"/>
                  </a:lnTo>
                  <a:lnTo>
                    <a:pt x="1316265" y="860890"/>
                  </a:lnTo>
                  <a:lnTo>
                    <a:pt x="1318988" y="855219"/>
                  </a:lnTo>
                  <a:lnTo>
                    <a:pt x="1322164" y="850003"/>
                  </a:lnTo>
                  <a:lnTo>
                    <a:pt x="1325341" y="844786"/>
                  </a:lnTo>
                  <a:lnTo>
                    <a:pt x="1328971" y="840023"/>
                  </a:lnTo>
                  <a:lnTo>
                    <a:pt x="1332829" y="835032"/>
                  </a:lnTo>
                  <a:lnTo>
                    <a:pt x="1336686" y="830496"/>
                  </a:lnTo>
                  <a:lnTo>
                    <a:pt x="1340770" y="825960"/>
                  </a:lnTo>
                  <a:lnTo>
                    <a:pt x="1345081" y="821877"/>
                  </a:lnTo>
                  <a:lnTo>
                    <a:pt x="1349846" y="817794"/>
                  </a:lnTo>
                  <a:lnTo>
                    <a:pt x="1354610" y="814165"/>
                  </a:lnTo>
                  <a:lnTo>
                    <a:pt x="1359602" y="810536"/>
                  </a:lnTo>
                  <a:lnTo>
                    <a:pt x="1364821" y="807134"/>
                  </a:lnTo>
                  <a:lnTo>
                    <a:pt x="1370266" y="804185"/>
                  </a:lnTo>
                  <a:lnTo>
                    <a:pt x="1375485" y="801463"/>
                  </a:lnTo>
                  <a:lnTo>
                    <a:pt x="1381384" y="798968"/>
                  </a:lnTo>
                  <a:lnTo>
                    <a:pt x="1387057" y="796700"/>
                  </a:lnTo>
                  <a:lnTo>
                    <a:pt x="1392956" y="794659"/>
                  </a:lnTo>
                  <a:lnTo>
                    <a:pt x="1398855" y="793071"/>
                  </a:lnTo>
                  <a:lnTo>
                    <a:pt x="1404981" y="791483"/>
                  </a:lnTo>
                  <a:lnTo>
                    <a:pt x="1411107" y="790349"/>
                  </a:lnTo>
                  <a:lnTo>
                    <a:pt x="1417687" y="789669"/>
                  </a:lnTo>
                  <a:lnTo>
                    <a:pt x="1424040" y="789215"/>
                  </a:lnTo>
                  <a:lnTo>
                    <a:pt x="1430620" y="788988"/>
                  </a:lnTo>
                  <a:close/>
                  <a:moveTo>
                    <a:pt x="1273230" y="585788"/>
                  </a:moveTo>
                  <a:lnTo>
                    <a:pt x="1584498" y="585788"/>
                  </a:lnTo>
                  <a:lnTo>
                    <a:pt x="1589493" y="586241"/>
                  </a:lnTo>
                  <a:lnTo>
                    <a:pt x="1594488" y="586922"/>
                  </a:lnTo>
                  <a:lnTo>
                    <a:pt x="1599028" y="588283"/>
                  </a:lnTo>
                  <a:lnTo>
                    <a:pt x="1603569" y="589643"/>
                  </a:lnTo>
                  <a:lnTo>
                    <a:pt x="1606975" y="591231"/>
                  </a:lnTo>
                  <a:lnTo>
                    <a:pt x="1609926" y="593045"/>
                  </a:lnTo>
                  <a:lnTo>
                    <a:pt x="1612878" y="594859"/>
                  </a:lnTo>
                  <a:lnTo>
                    <a:pt x="1615602" y="597127"/>
                  </a:lnTo>
                  <a:lnTo>
                    <a:pt x="1618327" y="599622"/>
                  </a:lnTo>
                  <a:lnTo>
                    <a:pt x="1620824" y="601890"/>
                  </a:lnTo>
                  <a:lnTo>
                    <a:pt x="1623094" y="604611"/>
                  </a:lnTo>
                  <a:lnTo>
                    <a:pt x="1625138" y="607559"/>
                  </a:lnTo>
                  <a:lnTo>
                    <a:pt x="1626954" y="610734"/>
                  </a:lnTo>
                  <a:lnTo>
                    <a:pt x="1628543" y="613683"/>
                  </a:lnTo>
                  <a:lnTo>
                    <a:pt x="1630132" y="617084"/>
                  </a:lnTo>
                  <a:lnTo>
                    <a:pt x="1631495" y="620486"/>
                  </a:lnTo>
                  <a:lnTo>
                    <a:pt x="1632176" y="623888"/>
                  </a:lnTo>
                  <a:lnTo>
                    <a:pt x="1632857" y="627290"/>
                  </a:lnTo>
                  <a:lnTo>
                    <a:pt x="1633538" y="631372"/>
                  </a:lnTo>
                  <a:lnTo>
                    <a:pt x="1633538" y="634774"/>
                  </a:lnTo>
                  <a:lnTo>
                    <a:pt x="1633538" y="805090"/>
                  </a:lnTo>
                  <a:lnTo>
                    <a:pt x="1629678" y="798286"/>
                  </a:lnTo>
                  <a:lnTo>
                    <a:pt x="1625819" y="791936"/>
                  </a:lnTo>
                  <a:lnTo>
                    <a:pt x="1621505" y="785586"/>
                  </a:lnTo>
                  <a:lnTo>
                    <a:pt x="1616964" y="779236"/>
                  </a:lnTo>
                  <a:lnTo>
                    <a:pt x="1612651" y="773113"/>
                  </a:lnTo>
                  <a:lnTo>
                    <a:pt x="1607656" y="767443"/>
                  </a:lnTo>
                  <a:lnTo>
                    <a:pt x="1602661" y="761547"/>
                  </a:lnTo>
                  <a:lnTo>
                    <a:pt x="1597666" y="756104"/>
                  </a:lnTo>
                  <a:lnTo>
                    <a:pt x="1592217" y="750661"/>
                  </a:lnTo>
                  <a:lnTo>
                    <a:pt x="1586541" y="745445"/>
                  </a:lnTo>
                  <a:lnTo>
                    <a:pt x="1580865" y="740456"/>
                  </a:lnTo>
                  <a:lnTo>
                    <a:pt x="1575189" y="735466"/>
                  </a:lnTo>
                  <a:lnTo>
                    <a:pt x="1568832" y="730704"/>
                  </a:lnTo>
                  <a:lnTo>
                    <a:pt x="1562702" y="726395"/>
                  </a:lnTo>
                  <a:lnTo>
                    <a:pt x="1556572" y="722086"/>
                  </a:lnTo>
                  <a:lnTo>
                    <a:pt x="1549988" y="718231"/>
                  </a:lnTo>
                  <a:lnTo>
                    <a:pt x="1543404" y="714375"/>
                  </a:lnTo>
                  <a:lnTo>
                    <a:pt x="1536593" y="710747"/>
                  </a:lnTo>
                  <a:lnTo>
                    <a:pt x="1529555" y="707118"/>
                  </a:lnTo>
                  <a:lnTo>
                    <a:pt x="1522744" y="703943"/>
                  </a:lnTo>
                  <a:lnTo>
                    <a:pt x="1515706" y="701222"/>
                  </a:lnTo>
                  <a:lnTo>
                    <a:pt x="1508213" y="698274"/>
                  </a:lnTo>
                  <a:lnTo>
                    <a:pt x="1500948" y="695779"/>
                  </a:lnTo>
                  <a:lnTo>
                    <a:pt x="1493456" y="693738"/>
                  </a:lnTo>
                  <a:lnTo>
                    <a:pt x="1485964" y="691697"/>
                  </a:lnTo>
                  <a:lnTo>
                    <a:pt x="1478245" y="689883"/>
                  </a:lnTo>
                  <a:lnTo>
                    <a:pt x="1470525" y="688295"/>
                  </a:lnTo>
                  <a:lnTo>
                    <a:pt x="1462806" y="686934"/>
                  </a:lnTo>
                  <a:lnTo>
                    <a:pt x="1454860" y="686254"/>
                  </a:lnTo>
                  <a:lnTo>
                    <a:pt x="1446686" y="685347"/>
                  </a:lnTo>
                  <a:lnTo>
                    <a:pt x="1438513" y="684893"/>
                  </a:lnTo>
                  <a:lnTo>
                    <a:pt x="1430567" y="684893"/>
                  </a:lnTo>
                  <a:lnTo>
                    <a:pt x="1421939" y="684893"/>
                  </a:lnTo>
                  <a:lnTo>
                    <a:pt x="1413766" y="685347"/>
                  </a:lnTo>
                  <a:lnTo>
                    <a:pt x="1405366" y="686254"/>
                  </a:lnTo>
                  <a:lnTo>
                    <a:pt x="1397419" y="687161"/>
                  </a:lnTo>
                  <a:lnTo>
                    <a:pt x="1389246" y="688522"/>
                  </a:lnTo>
                  <a:lnTo>
                    <a:pt x="1381300" y="690109"/>
                  </a:lnTo>
                  <a:lnTo>
                    <a:pt x="1373353" y="691924"/>
                  </a:lnTo>
                  <a:lnTo>
                    <a:pt x="1365634" y="693965"/>
                  </a:lnTo>
                  <a:lnTo>
                    <a:pt x="1357915" y="696459"/>
                  </a:lnTo>
                  <a:lnTo>
                    <a:pt x="1350423" y="699181"/>
                  </a:lnTo>
                  <a:lnTo>
                    <a:pt x="1342930" y="701902"/>
                  </a:lnTo>
                  <a:lnTo>
                    <a:pt x="1335665" y="705077"/>
                  </a:lnTo>
                  <a:lnTo>
                    <a:pt x="1328400" y="708479"/>
                  </a:lnTo>
                  <a:lnTo>
                    <a:pt x="1321589" y="711881"/>
                  </a:lnTo>
                  <a:lnTo>
                    <a:pt x="1314551" y="715963"/>
                  </a:lnTo>
                  <a:lnTo>
                    <a:pt x="1307967" y="720045"/>
                  </a:lnTo>
                  <a:lnTo>
                    <a:pt x="1301383" y="724354"/>
                  </a:lnTo>
                  <a:lnTo>
                    <a:pt x="1295026" y="728663"/>
                  </a:lnTo>
                  <a:lnTo>
                    <a:pt x="1288442" y="733425"/>
                  </a:lnTo>
                  <a:lnTo>
                    <a:pt x="1282539" y="738188"/>
                  </a:lnTo>
                  <a:lnTo>
                    <a:pt x="1276636" y="743404"/>
                  </a:lnTo>
                  <a:lnTo>
                    <a:pt x="1270960" y="748847"/>
                  </a:lnTo>
                  <a:lnTo>
                    <a:pt x="1265284" y="754290"/>
                  </a:lnTo>
                  <a:lnTo>
                    <a:pt x="1259835" y="759959"/>
                  </a:lnTo>
                  <a:lnTo>
                    <a:pt x="1254613" y="765856"/>
                  </a:lnTo>
                  <a:lnTo>
                    <a:pt x="1249845" y="771752"/>
                  </a:lnTo>
                  <a:lnTo>
                    <a:pt x="1244850" y="778102"/>
                  </a:lnTo>
                  <a:lnTo>
                    <a:pt x="1240310" y="784452"/>
                  </a:lnTo>
                  <a:lnTo>
                    <a:pt x="1235769" y="790802"/>
                  </a:lnTo>
                  <a:lnTo>
                    <a:pt x="1231682" y="797606"/>
                  </a:lnTo>
                  <a:lnTo>
                    <a:pt x="1227823" y="804410"/>
                  </a:lnTo>
                  <a:lnTo>
                    <a:pt x="1223963" y="811213"/>
                  </a:lnTo>
                  <a:lnTo>
                    <a:pt x="1223963" y="634774"/>
                  </a:lnTo>
                  <a:lnTo>
                    <a:pt x="1224190" y="631372"/>
                  </a:lnTo>
                  <a:lnTo>
                    <a:pt x="1224644" y="627290"/>
                  </a:lnTo>
                  <a:lnTo>
                    <a:pt x="1225325" y="623888"/>
                  </a:lnTo>
                  <a:lnTo>
                    <a:pt x="1226233" y="620486"/>
                  </a:lnTo>
                  <a:lnTo>
                    <a:pt x="1227596" y="617084"/>
                  </a:lnTo>
                  <a:lnTo>
                    <a:pt x="1228731" y="613683"/>
                  </a:lnTo>
                  <a:lnTo>
                    <a:pt x="1230547" y="610734"/>
                  </a:lnTo>
                  <a:lnTo>
                    <a:pt x="1232363" y="607559"/>
                  </a:lnTo>
                  <a:lnTo>
                    <a:pt x="1234634" y="604611"/>
                  </a:lnTo>
                  <a:lnTo>
                    <a:pt x="1236904" y="601890"/>
                  </a:lnTo>
                  <a:lnTo>
                    <a:pt x="1239402" y="599622"/>
                  </a:lnTo>
                  <a:lnTo>
                    <a:pt x="1241899" y="597127"/>
                  </a:lnTo>
                  <a:lnTo>
                    <a:pt x="1244850" y="594859"/>
                  </a:lnTo>
                  <a:lnTo>
                    <a:pt x="1247802" y="593045"/>
                  </a:lnTo>
                  <a:lnTo>
                    <a:pt x="1250753" y="591231"/>
                  </a:lnTo>
                  <a:lnTo>
                    <a:pt x="1254159" y="589643"/>
                  </a:lnTo>
                  <a:lnTo>
                    <a:pt x="1258473" y="588283"/>
                  </a:lnTo>
                  <a:lnTo>
                    <a:pt x="1263240" y="586922"/>
                  </a:lnTo>
                  <a:lnTo>
                    <a:pt x="1268008" y="586241"/>
                  </a:lnTo>
                  <a:lnTo>
                    <a:pt x="1273230" y="585788"/>
                  </a:lnTo>
                  <a:close/>
                  <a:moveTo>
                    <a:pt x="661842" y="585788"/>
                  </a:moveTo>
                  <a:lnTo>
                    <a:pt x="973283" y="585788"/>
                  </a:lnTo>
                  <a:lnTo>
                    <a:pt x="978280" y="586240"/>
                  </a:lnTo>
                  <a:lnTo>
                    <a:pt x="983051" y="586919"/>
                  </a:lnTo>
                  <a:lnTo>
                    <a:pt x="988048" y="588276"/>
                  </a:lnTo>
                  <a:lnTo>
                    <a:pt x="992364" y="589633"/>
                  </a:lnTo>
                  <a:lnTo>
                    <a:pt x="995772" y="591216"/>
                  </a:lnTo>
                  <a:lnTo>
                    <a:pt x="998725" y="593025"/>
                  </a:lnTo>
                  <a:lnTo>
                    <a:pt x="1001678" y="594834"/>
                  </a:lnTo>
                  <a:lnTo>
                    <a:pt x="1004404" y="597096"/>
                  </a:lnTo>
                  <a:lnTo>
                    <a:pt x="1007130" y="599583"/>
                  </a:lnTo>
                  <a:lnTo>
                    <a:pt x="1009629" y="601845"/>
                  </a:lnTo>
                  <a:lnTo>
                    <a:pt x="1011901" y="604559"/>
                  </a:lnTo>
                  <a:lnTo>
                    <a:pt x="1013945" y="607499"/>
                  </a:lnTo>
                  <a:lnTo>
                    <a:pt x="1015762" y="610665"/>
                  </a:lnTo>
                  <a:lnTo>
                    <a:pt x="1017580" y="613605"/>
                  </a:lnTo>
                  <a:lnTo>
                    <a:pt x="1018943" y="616998"/>
                  </a:lnTo>
                  <a:lnTo>
                    <a:pt x="1020306" y="620390"/>
                  </a:lnTo>
                  <a:lnTo>
                    <a:pt x="1020987" y="623782"/>
                  </a:lnTo>
                  <a:lnTo>
                    <a:pt x="1021896" y="627175"/>
                  </a:lnTo>
                  <a:lnTo>
                    <a:pt x="1022350" y="631246"/>
                  </a:lnTo>
                  <a:lnTo>
                    <a:pt x="1022350" y="634638"/>
                  </a:lnTo>
                  <a:lnTo>
                    <a:pt x="1022350" y="944926"/>
                  </a:lnTo>
                  <a:lnTo>
                    <a:pt x="1022350" y="949223"/>
                  </a:lnTo>
                  <a:lnTo>
                    <a:pt x="1021441" y="953294"/>
                  </a:lnTo>
                  <a:lnTo>
                    <a:pt x="1020760" y="957817"/>
                  </a:lnTo>
                  <a:lnTo>
                    <a:pt x="1019397" y="961662"/>
                  </a:lnTo>
                  <a:lnTo>
                    <a:pt x="1017807" y="965506"/>
                  </a:lnTo>
                  <a:lnTo>
                    <a:pt x="1015762" y="969125"/>
                  </a:lnTo>
                  <a:lnTo>
                    <a:pt x="1013718" y="972743"/>
                  </a:lnTo>
                  <a:lnTo>
                    <a:pt x="1011219" y="975910"/>
                  </a:lnTo>
                  <a:lnTo>
                    <a:pt x="1008266" y="979076"/>
                  </a:lnTo>
                  <a:lnTo>
                    <a:pt x="1005540" y="981564"/>
                  </a:lnTo>
                  <a:lnTo>
                    <a:pt x="1002133" y="984278"/>
                  </a:lnTo>
                  <a:lnTo>
                    <a:pt x="998725" y="986539"/>
                  </a:lnTo>
                  <a:lnTo>
                    <a:pt x="995090" y="988575"/>
                  </a:lnTo>
                  <a:lnTo>
                    <a:pt x="991229" y="990384"/>
                  </a:lnTo>
                  <a:lnTo>
                    <a:pt x="987367" y="991741"/>
                  </a:lnTo>
                  <a:lnTo>
                    <a:pt x="983278" y="992645"/>
                  </a:lnTo>
                  <a:lnTo>
                    <a:pt x="978280" y="993550"/>
                  </a:lnTo>
                  <a:lnTo>
                    <a:pt x="973283" y="993776"/>
                  </a:lnTo>
                  <a:lnTo>
                    <a:pt x="661842" y="993776"/>
                  </a:lnTo>
                  <a:lnTo>
                    <a:pt x="656844" y="993550"/>
                  </a:lnTo>
                  <a:lnTo>
                    <a:pt x="652074" y="992645"/>
                  </a:lnTo>
                  <a:lnTo>
                    <a:pt x="647985" y="991741"/>
                  </a:lnTo>
                  <a:lnTo>
                    <a:pt x="643896" y="990384"/>
                  </a:lnTo>
                  <a:lnTo>
                    <a:pt x="640034" y="988575"/>
                  </a:lnTo>
                  <a:lnTo>
                    <a:pt x="636400" y="986539"/>
                  </a:lnTo>
                  <a:lnTo>
                    <a:pt x="632992" y="984278"/>
                  </a:lnTo>
                  <a:lnTo>
                    <a:pt x="629585" y="981564"/>
                  </a:lnTo>
                  <a:lnTo>
                    <a:pt x="626859" y="979076"/>
                  </a:lnTo>
                  <a:lnTo>
                    <a:pt x="623906" y="975910"/>
                  </a:lnTo>
                  <a:lnTo>
                    <a:pt x="621407" y="972743"/>
                  </a:lnTo>
                  <a:lnTo>
                    <a:pt x="619362" y="969125"/>
                  </a:lnTo>
                  <a:lnTo>
                    <a:pt x="617318" y="965506"/>
                  </a:lnTo>
                  <a:lnTo>
                    <a:pt x="615728" y="961662"/>
                  </a:lnTo>
                  <a:lnTo>
                    <a:pt x="614365" y="957817"/>
                  </a:lnTo>
                  <a:lnTo>
                    <a:pt x="613683" y="953294"/>
                  </a:lnTo>
                  <a:lnTo>
                    <a:pt x="612775" y="949223"/>
                  </a:lnTo>
                  <a:lnTo>
                    <a:pt x="612775" y="944926"/>
                  </a:lnTo>
                  <a:lnTo>
                    <a:pt x="612775" y="634638"/>
                  </a:lnTo>
                  <a:lnTo>
                    <a:pt x="612775" y="631246"/>
                  </a:lnTo>
                  <a:lnTo>
                    <a:pt x="613229" y="627175"/>
                  </a:lnTo>
                  <a:lnTo>
                    <a:pt x="613911" y="623782"/>
                  </a:lnTo>
                  <a:lnTo>
                    <a:pt x="614819" y="620390"/>
                  </a:lnTo>
                  <a:lnTo>
                    <a:pt x="616182" y="616998"/>
                  </a:lnTo>
                  <a:lnTo>
                    <a:pt x="617545" y="613605"/>
                  </a:lnTo>
                  <a:lnTo>
                    <a:pt x="619362" y="610665"/>
                  </a:lnTo>
                  <a:lnTo>
                    <a:pt x="621180" y="607499"/>
                  </a:lnTo>
                  <a:lnTo>
                    <a:pt x="623224" y="604559"/>
                  </a:lnTo>
                  <a:lnTo>
                    <a:pt x="625496" y="601845"/>
                  </a:lnTo>
                  <a:lnTo>
                    <a:pt x="627995" y="599583"/>
                  </a:lnTo>
                  <a:lnTo>
                    <a:pt x="630721" y="597096"/>
                  </a:lnTo>
                  <a:lnTo>
                    <a:pt x="633447" y="594834"/>
                  </a:lnTo>
                  <a:lnTo>
                    <a:pt x="636400" y="593025"/>
                  </a:lnTo>
                  <a:lnTo>
                    <a:pt x="639353" y="591216"/>
                  </a:lnTo>
                  <a:lnTo>
                    <a:pt x="642760" y="589633"/>
                  </a:lnTo>
                  <a:lnTo>
                    <a:pt x="647076" y="588276"/>
                  </a:lnTo>
                  <a:lnTo>
                    <a:pt x="651847" y="586919"/>
                  </a:lnTo>
                  <a:lnTo>
                    <a:pt x="656844" y="586240"/>
                  </a:lnTo>
                  <a:lnTo>
                    <a:pt x="661842" y="585788"/>
                  </a:lnTo>
                  <a:close/>
                  <a:moveTo>
                    <a:pt x="49267" y="585788"/>
                  </a:moveTo>
                  <a:lnTo>
                    <a:pt x="360535" y="585788"/>
                  </a:lnTo>
                  <a:lnTo>
                    <a:pt x="365757" y="586240"/>
                  </a:lnTo>
                  <a:lnTo>
                    <a:pt x="370524" y="586919"/>
                  </a:lnTo>
                  <a:lnTo>
                    <a:pt x="375292" y="588276"/>
                  </a:lnTo>
                  <a:lnTo>
                    <a:pt x="379606" y="589633"/>
                  </a:lnTo>
                  <a:lnTo>
                    <a:pt x="383011" y="591216"/>
                  </a:lnTo>
                  <a:lnTo>
                    <a:pt x="386190" y="593025"/>
                  </a:lnTo>
                  <a:lnTo>
                    <a:pt x="388914" y="594834"/>
                  </a:lnTo>
                  <a:lnTo>
                    <a:pt x="391866" y="597096"/>
                  </a:lnTo>
                  <a:lnTo>
                    <a:pt x="394363" y="599583"/>
                  </a:lnTo>
                  <a:lnTo>
                    <a:pt x="396861" y="601845"/>
                  </a:lnTo>
                  <a:lnTo>
                    <a:pt x="399358" y="604559"/>
                  </a:lnTo>
                  <a:lnTo>
                    <a:pt x="401401" y="607499"/>
                  </a:lnTo>
                  <a:lnTo>
                    <a:pt x="403218" y="610665"/>
                  </a:lnTo>
                  <a:lnTo>
                    <a:pt x="404580" y="613605"/>
                  </a:lnTo>
                  <a:lnTo>
                    <a:pt x="406169" y="616998"/>
                  </a:lnTo>
                  <a:lnTo>
                    <a:pt x="407531" y="620390"/>
                  </a:lnTo>
                  <a:lnTo>
                    <a:pt x="408213" y="623782"/>
                  </a:lnTo>
                  <a:lnTo>
                    <a:pt x="409121" y="627175"/>
                  </a:lnTo>
                  <a:lnTo>
                    <a:pt x="409575" y="631246"/>
                  </a:lnTo>
                  <a:lnTo>
                    <a:pt x="409575" y="634638"/>
                  </a:lnTo>
                  <a:lnTo>
                    <a:pt x="409575" y="944926"/>
                  </a:lnTo>
                  <a:lnTo>
                    <a:pt x="409348" y="949223"/>
                  </a:lnTo>
                  <a:lnTo>
                    <a:pt x="408894" y="953294"/>
                  </a:lnTo>
                  <a:lnTo>
                    <a:pt x="407986" y="957817"/>
                  </a:lnTo>
                  <a:lnTo>
                    <a:pt x="406623" y="961662"/>
                  </a:lnTo>
                  <a:lnTo>
                    <a:pt x="405034" y="965506"/>
                  </a:lnTo>
                  <a:lnTo>
                    <a:pt x="403218" y="969125"/>
                  </a:lnTo>
                  <a:lnTo>
                    <a:pt x="400720" y="972743"/>
                  </a:lnTo>
                  <a:lnTo>
                    <a:pt x="398450" y="975910"/>
                  </a:lnTo>
                  <a:lnTo>
                    <a:pt x="395726" y="979076"/>
                  </a:lnTo>
                  <a:lnTo>
                    <a:pt x="392774" y="981564"/>
                  </a:lnTo>
                  <a:lnTo>
                    <a:pt x="389368" y="984278"/>
                  </a:lnTo>
                  <a:lnTo>
                    <a:pt x="386190" y="986539"/>
                  </a:lnTo>
                  <a:lnTo>
                    <a:pt x="382557" y="988575"/>
                  </a:lnTo>
                  <a:lnTo>
                    <a:pt x="378698" y="990384"/>
                  </a:lnTo>
                  <a:lnTo>
                    <a:pt x="374611" y="991741"/>
                  </a:lnTo>
                  <a:lnTo>
                    <a:pt x="370524" y="992645"/>
                  </a:lnTo>
                  <a:lnTo>
                    <a:pt x="365757" y="993550"/>
                  </a:lnTo>
                  <a:lnTo>
                    <a:pt x="360535" y="993776"/>
                  </a:lnTo>
                  <a:lnTo>
                    <a:pt x="49267" y="993776"/>
                  </a:lnTo>
                  <a:lnTo>
                    <a:pt x="44272" y="993550"/>
                  </a:lnTo>
                  <a:lnTo>
                    <a:pt x="39277" y="992645"/>
                  </a:lnTo>
                  <a:lnTo>
                    <a:pt x="35191" y="991741"/>
                  </a:lnTo>
                  <a:lnTo>
                    <a:pt x="31331" y="990384"/>
                  </a:lnTo>
                  <a:lnTo>
                    <a:pt x="27471" y="988575"/>
                  </a:lnTo>
                  <a:lnTo>
                    <a:pt x="23839" y="986539"/>
                  </a:lnTo>
                  <a:lnTo>
                    <a:pt x="20433" y="984278"/>
                  </a:lnTo>
                  <a:lnTo>
                    <a:pt x="17028" y="981564"/>
                  </a:lnTo>
                  <a:lnTo>
                    <a:pt x="14303" y="979076"/>
                  </a:lnTo>
                  <a:lnTo>
                    <a:pt x="11352" y="975910"/>
                  </a:lnTo>
                  <a:lnTo>
                    <a:pt x="8854" y="972743"/>
                  </a:lnTo>
                  <a:lnTo>
                    <a:pt x="6811" y="969125"/>
                  </a:lnTo>
                  <a:lnTo>
                    <a:pt x="4768" y="965506"/>
                  </a:lnTo>
                  <a:lnTo>
                    <a:pt x="3178" y="961662"/>
                  </a:lnTo>
                  <a:lnTo>
                    <a:pt x="1816" y="957817"/>
                  </a:lnTo>
                  <a:lnTo>
                    <a:pt x="908" y="953294"/>
                  </a:lnTo>
                  <a:lnTo>
                    <a:pt x="227" y="949223"/>
                  </a:lnTo>
                  <a:lnTo>
                    <a:pt x="0" y="944926"/>
                  </a:lnTo>
                  <a:lnTo>
                    <a:pt x="0" y="634638"/>
                  </a:lnTo>
                  <a:lnTo>
                    <a:pt x="227" y="631246"/>
                  </a:lnTo>
                  <a:lnTo>
                    <a:pt x="908" y="627175"/>
                  </a:lnTo>
                  <a:lnTo>
                    <a:pt x="1362" y="623782"/>
                  </a:lnTo>
                  <a:lnTo>
                    <a:pt x="2270" y="620390"/>
                  </a:lnTo>
                  <a:lnTo>
                    <a:pt x="3632" y="616998"/>
                  </a:lnTo>
                  <a:lnTo>
                    <a:pt x="4995" y="613605"/>
                  </a:lnTo>
                  <a:lnTo>
                    <a:pt x="6811" y="610665"/>
                  </a:lnTo>
                  <a:lnTo>
                    <a:pt x="8627" y="607499"/>
                  </a:lnTo>
                  <a:lnTo>
                    <a:pt x="10670" y="604559"/>
                  </a:lnTo>
                  <a:lnTo>
                    <a:pt x="12941" y="601845"/>
                  </a:lnTo>
                  <a:lnTo>
                    <a:pt x="15438" y="599583"/>
                  </a:lnTo>
                  <a:lnTo>
                    <a:pt x="18163" y="597096"/>
                  </a:lnTo>
                  <a:lnTo>
                    <a:pt x="20887" y="594834"/>
                  </a:lnTo>
                  <a:lnTo>
                    <a:pt x="23839" y="593025"/>
                  </a:lnTo>
                  <a:lnTo>
                    <a:pt x="27017" y="591216"/>
                  </a:lnTo>
                  <a:lnTo>
                    <a:pt x="30196" y="589633"/>
                  </a:lnTo>
                  <a:lnTo>
                    <a:pt x="34736" y="588276"/>
                  </a:lnTo>
                  <a:lnTo>
                    <a:pt x="39277" y="586919"/>
                  </a:lnTo>
                  <a:lnTo>
                    <a:pt x="44272" y="586240"/>
                  </a:lnTo>
                  <a:lnTo>
                    <a:pt x="49267" y="585788"/>
                  </a:lnTo>
                  <a:close/>
                  <a:moveTo>
                    <a:pt x="1273230" y="0"/>
                  </a:moveTo>
                  <a:lnTo>
                    <a:pt x="1584498" y="0"/>
                  </a:lnTo>
                  <a:lnTo>
                    <a:pt x="1589493" y="226"/>
                  </a:lnTo>
                  <a:lnTo>
                    <a:pt x="1594488" y="905"/>
                  </a:lnTo>
                  <a:lnTo>
                    <a:pt x="1599028" y="2263"/>
                  </a:lnTo>
                  <a:lnTo>
                    <a:pt x="1603569" y="3847"/>
                  </a:lnTo>
                  <a:lnTo>
                    <a:pt x="1607883" y="5883"/>
                  </a:lnTo>
                  <a:lnTo>
                    <a:pt x="1611969" y="8372"/>
                  </a:lnTo>
                  <a:lnTo>
                    <a:pt x="1615602" y="11314"/>
                  </a:lnTo>
                  <a:lnTo>
                    <a:pt x="1619235" y="14256"/>
                  </a:lnTo>
                  <a:lnTo>
                    <a:pt x="1622413" y="17650"/>
                  </a:lnTo>
                  <a:lnTo>
                    <a:pt x="1625138" y="21497"/>
                  </a:lnTo>
                  <a:lnTo>
                    <a:pt x="1627408" y="25796"/>
                  </a:lnTo>
                  <a:lnTo>
                    <a:pt x="1629678" y="29869"/>
                  </a:lnTo>
                  <a:lnTo>
                    <a:pt x="1631495" y="34395"/>
                  </a:lnTo>
                  <a:lnTo>
                    <a:pt x="1632403" y="39147"/>
                  </a:lnTo>
                  <a:lnTo>
                    <a:pt x="1633311" y="43899"/>
                  </a:lnTo>
                  <a:lnTo>
                    <a:pt x="1633538" y="48877"/>
                  </a:lnTo>
                  <a:lnTo>
                    <a:pt x="1633538" y="359111"/>
                  </a:lnTo>
                  <a:lnTo>
                    <a:pt x="1633311" y="364089"/>
                  </a:lnTo>
                  <a:lnTo>
                    <a:pt x="1632403" y="368841"/>
                  </a:lnTo>
                  <a:lnTo>
                    <a:pt x="1631495" y="373593"/>
                  </a:lnTo>
                  <a:lnTo>
                    <a:pt x="1629678" y="378119"/>
                  </a:lnTo>
                  <a:lnTo>
                    <a:pt x="1627408" y="382418"/>
                  </a:lnTo>
                  <a:lnTo>
                    <a:pt x="1625138" y="386491"/>
                  </a:lnTo>
                  <a:lnTo>
                    <a:pt x="1622413" y="390338"/>
                  </a:lnTo>
                  <a:lnTo>
                    <a:pt x="1619235" y="393732"/>
                  </a:lnTo>
                  <a:lnTo>
                    <a:pt x="1615602" y="396900"/>
                  </a:lnTo>
                  <a:lnTo>
                    <a:pt x="1611969" y="399615"/>
                  </a:lnTo>
                  <a:lnTo>
                    <a:pt x="1607883" y="402105"/>
                  </a:lnTo>
                  <a:lnTo>
                    <a:pt x="1603569" y="404141"/>
                  </a:lnTo>
                  <a:lnTo>
                    <a:pt x="1599028" y="405725"/>
                  </a:lnTo>
                  <a:lnTo>
                    <a:pt x="1594488" y="407083"/>
                  </a:lnTo>
                  <a:lnTo>
                    <a:pt x="1589493" y="407762"/>
                  </a:lnTo>
                  <a:lnTo>
                    <a:pt x="1584498" y="407988"/>
                  </a:lnTo>
                  <a:lnTo>
                    <a:pt x="1273230" y="407988"/>
                  </a:lnTo>
                  <a:lnTo>
                    <a:pt x="1268008" y="407762"/>
                  </a:lnTo>
                  <a:lnTo>
                    <a:pt x="1263240" y="407083"/>
                  </a:lnTo>
                  <a:lnTo>
                    <a:pt x="1258473" y="405725"/>
                  </a:lnTo>
                  <a:lnTo>
                    <a:pt x="1254159" y="404141"/>
                  </a:lnTo>
                  <a:lnTo>
                    <a:pt x="1249845" y="402105"/>
                  </a:lnTo>
                  <a:lnTo>
                    <a:pt x="1245532" y="399615"/>
                  </a:lnTo>
                  <a:lnTo>
                    <a:pt x="1241899" y="396900"/>
                  </a:lnTo>
                  <a:lnTo>
                    <a:pt x="1238493" y="393732"/>
                  </a:lnTo>
                  <a:lnTo>
                    <a:pt x="1235315" y="390338"/>
                  </a:lnTo>
                  <a:lnTo>
                    <a:pt x="1232363" y="386491"/>
                  </a:lnTo>
                  <a:lnTo>
                    <a:pt x="1229866" y="382418"/>
                  </a:lnTo>
                  <a:lnTo>
                    <a:pt x="1227823" y="378119"/>
                  </a:lnTo>
                  <a:lnTo>
                    <a:pt x="1226233" y="373593"/>
                  </a:lnTo>
                  <a:lnTo>
                    <a:pt x="1224871" y="368841"/>
                  </a:lnTo>
                  <a:lnTo>
                    <a:pt x="1224190" y="364089"/>
                  </a:lnTo>
                  <a:lnTo>
                    <a:pt x="1223963" y="359111"/>
                  </a:lnTo>
                  <a:lnTo>
                    <a:pt x="1223963" y="48877"/>
                  </a:lnTo>
                  <a:lnTo>
                    <a:pt x="1224190" y="43899"/>
                  </a:lnTo>
                  <a:lnTo>
                    <a:pt x="1224871" y="39147"/>
                  </a:lnTo>
                  <a:lnTo>
                    <a:pt x="1226233" y="34395"/>
                  </a:lnTo>
                  <a:lnTo>
                    <a:pt x="1227823" y="29869"/>
                  </a:lnTo>
                  <a:lnTo>
                    <a:pt x="1229866" y="25796"/>
                  </a:lnTo>
                  <a:lnTo>
                    <a:pt x="1232363" y="21497"/>
                  </a:lnTo>
                  <a:lnTo>
                    <a:pt x="1235315" y="17650"/>
                  </a:lnTo>
                  <a:lnTo>
                    <a:pt x="1238493" y="14256"/>
                  </a:lnTo>
                  <a:lnTo>
                    <a:pt x="1241899" y="11314"/>
                  </a:lnTo>
                  <a:lnTo>
                    <a:pt x="1245532" y="8372"/>
                  </a:lnTo>
                  <a:lnTo>
                    <a:pt x="1249845" y="5883"/>
                  </a:lnTo>
                  <a:lnTo>
                    <a:pt x="1254159" y="3847"/>
                  </a:lnTo>
                  <a:lnTo>
                    <a:pt x="1258473" y="2263"/>
                  </a:lnTo>
                  <a:lnTo>
                    <a:pt x="1263240" y="905"/>
                  </a:lnTo>
                  <a:lnTo>
                    <a:pt x="1268008" y="226"/>
                  </a:lnTo>
                  <a:lnTo>
                    <a:pt x="1273230" y="0"/>
                  </a:lnTo>
                  <a:close/>
                  <a:moveTo>
                    <a:pt x="661842" y="0"/>
                  </a:moveTo>
                  <a:lnTo>
                    <a:pt x="973283" y="0"/>
                  </a:lnTo>
                  <a:lnTo>
                    <a:pt x="978280" y="226"/>
                  </a:lnTo>
                  <a:lnTo>
                    <a:pt x="983278" y="905"/>
                  </a:lnTo>
                  <a:lnTo>
                    <a:pt x="988048" y="2263"/>
                  </a:lnTo>
                  <a:lnTo>
                    <a:pt x="992364" y="3847"/>
                  </a:lnTo>
                  <a:lnTo>
                    <a:pt x="996681" y="5883"/>
                  </a:lnTo>
                  <a:lnTo>
                    <a:pt x="1000769" y="8372"/>
                  </a:lnTo>
                  <a:lnTo>
                    <a:pt x="1004404" y="11314"/>
                  </a:lnTo>
                  <a:lnTo>
                    <a:pt x="1008039" y="14256"/>
                  </a:lnTo>
                  <a:lnTo>
                    <a:pt x="1011219" y="17650"/>
                  </a:lnTo>
                  <a:lnTo>
                    <a:pt x="1013945" y="21497"/>
                  </a:lnTo>
                  <a:lnTo>
                    <a:pt x="1016444" y="25796"/>
                  </a:lnTo>
                  <a:lnTo>
                    <a:pt x="1018488" y="29869"/>
                  </a:lnTo>
                  <a:lnTo>
                    <a:pt x="1020306" y="34395"/>
                  </a:lnTo>
                  <a:lnTo>
                    <a:pt x="1021214" y="39147"/>
                  </a:lnTo>
                  <a:lnTo>
                    <a:pt x="1022123" y="43899"/>
                  </a:lnTo>
                  <a:lnTo>
                    <a:pt x="1022350" y="48877"/>
                  </a:lnTo>
                  <a:lnTo>
                    <a:pt x="1022350" y="359111"/>
                  </a:lnTo>
                  <a:lnTo>
                    <a:pt x="1022123" y="364089"/>
                  </a:lnTo>
                  <a:lnTo>
                    <a:pt x="1021214" y="368841"/>
                  </a:lnTo>
                  <a:lnTo>
                    <a:pt x="1020306" y="373593"/>
                  </a:lnTo>
                  <a:lnTo>
                    <a:pt x="1018488" y="378119"/>
                  </a:lnTo>
                  <a:lnTo>
                    <a:pt x="1016444" y="382418"/>
                  </a:lnTo>
                  <a:lnTo>
                    <a:pt x="1013945" y="386491"/>
                  </a:lnTo>
                  <a:lnTo>
                    <a:pt x="1011219" y="390338"/>
                  </a:lnTo>
                  <a:lnTo>
                    <a:pt x="1008039" y="393732"/>
                  </a:lnTo>
                  <a:lnTo>
                    <a:pt x="1004404" y="396900"/>
                  </a:lnTo>
                  <a:lnTo>
                    <a:pt x="1000769" y="399615"/>
                  </a:lnTo>
                  <a:lnTo>
                    <a:pt x="996681" y="402105"/>
                  </a:lnTo>
                  <a:lnTo>
                    <a:pt x="992364" y="404141"/>
                  </a:lnTo>
                  <a:lnTo>
                    <a:pt x="988048" y="405725"/>
                  </a:lnTo>
                  <a:lnTo>
                    <a:pt x="983278" y="407083"/>
                  </a:lnTo>
                  <a:lnTo>
                    <a:pt x="978280" y="407762"/>
                  </a:lnTo>
                  <a:lnTo>
                    <a:pt x="973283" y="407988"/>
                  </a:lnTo>
                  <a:lnTo>
                    <a:pt x="661842" y="407988"/>
                  </a:lnTo>
                  <a:lnTo>
                    <a:pt x="656844" y="407762"/>
                  </a:lnTo>
                  <a:lnTo>
                    <a:pt x="651847" y="407083"/>
                  </a:lnTo>
                  <a:lnTo>
                    <a:pt x="647076" y="405725"/>
                  </a:lnTo>
                  <a:lnTo>
                    <a:pt x="642760" y="404141"/>
                  </a:lnTo>
                  <a:lnTo>
                    <a:pt x="638444" y="402105"/>
                  </a:lnTo>
                  <a:lnTo>
                    <a:pt x="634355" y="399615"/>
                  </a:lnTo>
                  <a:lnTo>
                    <a:pt x="630721" y="396900"/>
                  </a:lnTo>
                  <a:lnTo>
                    <a:pt x="627086" y="393732"/>
                  </a:lnTo>
                  <a:lnTo>
                    <a:pt x="623906" y="390338"/>
                  </a:lnTo>
                  <a:lnTo>
                    <a:pt x="621180" y="386491"/>
                  </a:lnTo>
                  <a:lnTo>
                    <a:pt x="618681" y="382418"/>
                  </a:lnTo>
                  <a:lnTo>
                    <a:pt x="616637" y="378119"/>
                  </a:lnTo>
                  <a:lnTo>
                    <a:pt x="614819" y="373593"/>
                  </a:lnTo>
                  <a:lnTo>
                    <a:pt x="613683" y="368841"/>
                  </a:lnTo>
                  <a:lnTo>
                    <a:pt x="613002" y="364089"/>
                  </a:lnTo>
                  <a:lnTo>
                    <a:pt x="612775" y="359111"/>
                  </a:lnTo>
                  <a:lnTo>
                    <a:pt x="612775" y="48877"/>
                  </a:lnTo>
                  <a:lnTo>
                    <a:pt x="613002" y="43899"/>
                  </a:lnTo>
                  <a:lnTo>
                    <a:pt x="613683" y="39147"/>
                  </a:lnTo>
                  <a:lnTo>
                    <a:pt x="614819" y="34395"/>
                  </a:lnTo>
                  <a:lnTo>
                    <a:pt x="616637" y="29869"/>
                  </a:lnTo>
                  <a:lnTo>
                    <a:pt x="618681" y="25796"/>
                  </a:lnTo>
                  <a:lnTo>
                    <a:pt x="621180" y="21497"/>
                  </a:lnTo>
                  <a:lnTo>
                    <a:pt x="623906" y="17650"/>
                  </a:lnTo>
                  <a:lnTo>
                    <a:pt x="627086" y="14256"/>
                  </a:lnTo>
                  <a:lnTo>
                    <a:pt x="630721" y="11314"/>
                  </a:lnTo>
                  <a:lnTo>
                    <a:pt x="634355" y="8372"/>
                  </a:lnTo>
                  <a:lnTo>
                    <a:pt x="638444" y="5883"/>
                  </a:lnTo>
                  <a:lnTo>
                    <a:pt x="642760" y="3847"/>
                  </a:lnTo>
                  <a:lnTo>
                    <a:pt x="647076" y="2263"/>
                  </a:lnTo>
                  <a:lnTo>
                    <a:pt x="651847" y="905"/>
                  </a:lnTo>
                  <a:lnTo>
                    <a:pt x="656844" y="226"/>
                  </a:lnTo>
                  <a:lnTo>
                    <a:pt x="661842" y="0"/>
                  </a:lnTo>
                  <a:close/>
                  <a:moveTo>
                    <a:pt x="49267" y="0"/>
                  </a:moveTo>
                  <a:lnTo>
                    <a:pt x="360535" y="0"/>
                  </a:lnTo>
                  <a:lnTo>
                    <a:pt x="365757" y="226"/>
                  </a:lnTo>
                  <a:lnTo>
                    <a:pt x="370524" y="905"/>
                  </a:lnTo>
                  <a:lnTo>
                    <a:pt x="375292" y="2263"/>
                  </a:lnTo>
                  <a:lnTo>
                    <a:pt x="379606" y="3847"/>
                  </a:lnTo>
                  <a:lnTo>
                    <a:pt x="383920" y="5883"/>
                  </a:lnTo>
                  <a:lnTo>
                    <a:pt x="388233" y="8372"/>
                  </a:lnTo>
                  <a:lnTo>
                    <a:pt x="391866" y="11314"/>
                  </a:lnTo>
                  <a:lnTo>
                    <a:pt x="395271" y="14256"/>
                  </a:lnTo>
                  <a:lnTo>
                    <a:pt x="398450" y="17650"/>
                  </a:lnTo>
                  <a:lnTo>
                    <a:pt x="401401" y="21497"/>
                  </a:lnTo>
                  <a:lnTo>
                    <a:pt x="403672" y="25796"/>
                  </a:lnTo>
                  <a:lnTo>
                    <a:pt x="405715" y="29869"/>
                  </a:lnTo>
                  <a:lnTo>
                    <a:pt x="407531" y="34395"/>
                  </a:lnTo>
                  <a:lnTo>
                    <a:pt x="408440" y="39147"/>
                  </a:lnTo>
                  <a:lnTo>
                    <a:pt x="409348" y="43899"/>
                  </a:lnTo>
                  <a:lnTo>
                    <a:pt x="409575" y="48877"/>
                  </a:lnTo>
                  <a:lnTo>
                    <a:pt x="409575" y="359111"/>
                  </a:lnTo>
                  <a:lnTo>
                    <a:pt x="409348" y="364089"/>
                  </a:lnTo>
                  <a:lnTo>
                    <a:pt x="408440" y="368841"/>
                  </a:lnTo>
                  <a:lnTo>
                    <a:pt x="407531" y="373593"/>
                  </a:lnTo>
                  <a:lnTo>
                    <a:pt x="405715" y="378119"/>
                  </a:lnTo>
                  <a:lnTo>
                    <a:pt x="403672" y="382418"/>
                  </a:lnTo>
                  <a:lnTo>
                    <a:pt x="401401" y="386491"/>
                  </a:lnTo>
                  <a:lnTo>
                    <a:pt x="398450" y="390338"/>
                  </a:lnTo>
                  <a:lnTo>
                    <a:pt x="395271" y="393732"/>
                  </a:lnTo>
                  <a:lnTo>
                    <a:pt x="391866" y="396900"/>
                  </a:lnTo>
                  <a:lnTo>
                    <a:pt x="388233" y="399615"/>
                  </a:lnTo>
                  <a:lnTo>
                    <a:pt x="383920" y="402105"/>
                  </a:lnTo>
                  <a:lnTo>
                    <a:pt x="379606" y="404141"/>
                  </a:lnTo>
                  <a:lnTo>
                    <a:pt x="375292" y="405725"/>
                  </a:lnTo>
                  <a:lnTo>
                    <a:pt x="370524" y="407083"/>
                  </a:lnTo>
                  <a:lnTo>
                    <a:pt x="365757" y="407762"/>
                  </a:lnTo>
                  <a:lnTo>
                    <a:pt x="360535" y="407988"/>
                  </a:lnTo>
                  <a:lnTo>
                    <a:pt x="49267" y="407988"/>
                  </a:lnTo>
                  <a:lnTo>
                    <a:pt x="44272" y="407762"/>
                  </a:lnTo>
                  <a:lnTo>
                    <a:pt x="39277" y="407083"/>
                  </a:lnTo>
                  <a:lnTo>
                    <a:pt x="35191" y="405951"/>
                  </a:lnTo>
                  <a:lnTo>
                    <a:pt x="31331" y="404594"/>
                  </a:lnTo>
                  <a:lnTo>
                    <a:pt x="27471" y="402783"/>
                  </a:lnTo>
                  <a:lnTo>
                    <a:pt x="23839" y="400747"/>
                  </a:lnTo>
                  <a:lnTo>
                    <a:pt x="20433" y="398710"/>
                  </a:lnTo>
                  <a:lnTo>
                    <a:pt x="17028" y="396221"/>
                  </a:lnTo>
                  <a:lnTo>
                    <a:pt x="14303" y="393279"/>
                  </a:lnTo>
                  <a:lnTo>
                    <a:pt x="11352" y="390338"/>
                  </a:lnTo>
                  <a:lnTo>
                    <a:pt x="8854" y="386944"/>
                  </a:lnTo>
                  <a:lnTo>
                    <a:pt x="6811" y="383323"/>
                  </a:lnTo>
                  <a:lnTo>
                    <a:pt x="4768" y="379703"/>
                  </a:lnTo>
                  <a:lnTo>
                    <a:pt x="3178" y="375856"/>
                  </a:lnTo>
                  <a:lnTo>
                    <a:pt x="1816" y="371783"/>
                  </a:lnTo>
                  <a:lnTo>
                    <a:pt x="908" y="367710"/>
                  </a:lnTo>
                  <a:lnTo>
                    <a:pt x="227" y="363636"/>
                  </a:lnTo>
                  <a:lnTo>
                    <a:pt x="0" y="359111"/>
                  </a:lnTo>
                  <a:lnTo>
                    <a:pt x="0" y="48877"/>
                  </a:lnTo>
                  <a:lnTo>
                    <a:pt x="227" y="44578"/>
                  </a:lnTo>
                  <a:lnTo>
                    <a:pt x="908" y="40278"/>
                  </a:lnTo>
                  <a:lnTo>
                    <a:pt x="1816" y="36205"/>
                  </a:lnTo>
                  <a:lnTo>
                    <a:pt x="3178" y="32132"/>
                  </a:lnTo>
                  <a:lnTo>
                    <a:pt x="4768" y="28285"/>
                  </a:lnTo>
                  <a:lnTo>
                    <a:pt x="6811" y="24665"/>
                  </a:lnTo>
                  <a:lnTo>
                    <a:pt x="8854" y="21044"/>
                  </a:lnTo>
                  <a:lnTo>
                    <a:pt x="11352" y="17650"/>
                  </a:lnTo>
                  <a:lnTo>
                    <a:pt x="14303" y="14708"/>
                  </a:lnTo>
                  <a:lnTo>
                    <a:pt x="17028" y="11993"/>
                  </a:lnTo>
                  <a:lnTo>
                    <a:pt x="20433" y="9504"/>
                  </a:lnTo>
                  <a:lnTo>
                    <a:pt x="23839" y="7241"/>
                  </a:lnTo>
                  <a:lnTo>
                    <a:pt x="27471" y="5204"/>
                  </a:lnTo>
                  <a:lnTo>
                    <a:pt x="31331" y="3394"/>
                  </a:lnTo>
                  <a:lnTo>
                    <a:pt x="35191" y="2036"/>
                  </a:lnTo>
                  <a:lnTo>
                    <a:pt x="39277" y="905"/>
                  </a:lnTo>
                  <a:lnTo>
                    <a:pt x="44272" y="226"/>
                  </a:lnTo>
                  <a:lnTo>
                    <a:pt x="49267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50"/>
          <p:cNvSpPr txBox="1">
            <a:spLocks noChangeArrowheads="1"/>
          </p:cNvSpPr>
          <p:nvPr/>
        </p:nvSpPr>
        <p:spPr bwMode="auto">
          <a:xfrm>
            <a:off x="2909887" y="3680223"/>
            <a:ext cx="147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68455" y="2089548"/>
            <a:ext cx="1446609" cy="1447800"/>
            <a:chOff x="4768455" y="2089548"/>
            <a:chExt cx="1446609" cy="1447800"/>
          </a:xfrm>
        </p:grpSpPr>
        <p:sp>
          <p:nvSpPr>
            <p:cNvPr id="19" name="椭圆 18"/>
            <p:cNvSpPr/>
            <p:nvPr/>
          </p:nvSpPr>
          <p:spPr bwMode="auto">
            <a:xfrm>
              <a:off x="4768455" y="2089548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5051671" y="2547176"/>
              <a:ext cx="855649" cy="587614"/>
            </a:xfrm>
            <a:custGeom>
              <a:avLst/>
              <a:gdLst>
                <a:gd name="T0" fmla="*/ 2147483647 w 112"/>
                <a:gd name="T1" fmla="*/ 2147483647 h 77"/>
                <a:gd name="T2" fmla="*/ 2147483647 w 112"/>
                <a:gd name="T3" fmla="*/ 2147483647 h 77"/>
                <a:gd name="T4" fmla="*/ 2147483647 w 112"/>
                <a:gd name="T5" fmla="*/ 2147483647 h 77"/>
                <a:gd name="T6" fmla="*/ 2147483647 w 112"/>
                <a:gd name="T7" fmla="*/ 2147483647 h 77"/>
                <a:gd name="T8" fmla="*/ 2147483647 w 112"/>
                <a:gd name="T9" fmla="*/ 2147483647 h 77"/>
                <a:gd name="T10" fmla="*/ 0 w 112"/>
                <a:gd name="T11" fmla="*/ 2147483647 h 77"/>
                <a:gd name="T12" fmla="*/ 2147483647 w 112"/>
                <a:gd name="T13" fmla="*/ 2147483647 h 77"/>
                <a:gd name="T14" fmla="*/ 2147483647 w 112"/>
                <a:gd name="T15" fmla="*/ 2147483647 h 77"/>
                <a:gd name="T16" fmla="*/ 2147483647 w 112"/>
                <a:gd name="T17" fmla="*/ 2147483647 h 77"/>
                <a:gd name="T18" fmla="*/ 2147483647 w 112"/>
                <a:gd name="T19" fmla="*/ 2147483647 h 77"/>
                <a:gd name="T20" fmla="*/ 2147483647 w 112"/>
                <a:gd name="T21" fmla="*/ 2147483647 h 77"/>
                <a:gd name="T22" fmla="*/ 2147483647 w 112"/>
                <a:gd name="T23" fmla="*/ 2147483647 h 77"/>
                <a:gd name="T24" fmla="*/ 2147483647 w 112"/>
                <a:gd name="T25" fmla="*/ 2147483647 h 77"/>
                <a:gd name="T26" fmla="*/ 2147483647 w 112"/>
                <a:gd name="T27" fmla="*/ 2147483647 h 77"/>
                <a:gd name="T28" fmla="*/ 2147483647 w 112"/>
                <a:gd name="T29" fmla="*/ 2147483647 h 77"/>
                <a:gd name="T30" fmla="*/ 2147483647 w 112"/>
                <a:gd name="T31" fmla="*/ 2147483647 h 77"/>
                <a:gd name="T32" fmla="*/ 2147483647 w 112"/>
                <a:gd name="T33" fmla="*/ 2147483647 h 77"/>
                <a:gd name="T34" fmla="*/ 2147483647 w 112"/>
                <a:gd name="T35" fmla="*/ 2147483647 h 77"/>
                <a:gd name="T36" fmla="*/ 2147483647 w 112"/>
                <a:gd name="T37" fmla="*/ 2147483647 h 77"/>
                <a:gd name="T38" fmla="*/ 2147483647 w 112"/>
                <a:gd name="T39" fmla="*/ 2147483647 h 77"/>
                <a:gd name="T40" fmla="*/ 2147483647 w 112"/>
                <a:gd name="T41" fmla="*/ 2147483647 h 77"/>
                <a:gd name="T42" fmla="*/ 2147483647 w 112"/>
                <a:gd name="T43" fmla="*/ 2147483647 h 77"/>
                <a:gd name="T44" fmla="*/ 2147483647 w 112"/>
                <a:gd name="T45" fmla="*/ 2147483647 h 77"/>
                <a:gd name="T46" fmla="*/ 2147483647 w 112"/>
                <a:gd name="T47" fmla="*/ 2147483647 h 77"/>
                <a:gd name="T48" fmla="*/ 2147483647 w 112"/>
                <a:gd name="T49" fmla="*/ 2147483647 h 77"/>
                <a:gd name="T50" fmla="*/ 2147483647 w 112"/>
                <a:gd name="T51" fmla="*/ 2147483647 h 77"/>
                <a:gd name="T52" fmla="*/ 2147483647 w 112"/>
                <a:gd name="T53" fmla="*/ 2147483647 h 77"/>
                <a:gd name="T54" fmla="*/ 2147483647 w 112"/>
                <a:gd name="T55" fmla="*/ 2147483647 h 77"/>
                <a:gd name="T56" fmla="*/ 2147483647 w 112"/>
                <a:gd name="T57" fmla="*/ 2147483647 h 77"/>
                <a:gd name="T58" fmla="*/ 2147483647 w 112"/>
                <a:gd name="T59" fmla="*/ 2147483647 h 77"/>
                <a:gd name="T60" fmla="*/ 2147483647 w 112"/>
                <a:gd name="T61" fmla="*/ 2147483647 h 77"/>
                <a:gd name="T62" fmla="*/ 2147483647 w 112"/>
                <a:gd name="T63" fmla="*/ 2147483647 h 77"/>
                <a:gd name="T64" fmla="*/ 2147483647 w 112"/>
                <a:gd name="T65" fmla="*/ 2147483647 h 77"/>
                <a:gd name="T66" fmla="*/ 2147483647 w 112"/>
                <a:gd name="T67" fmla="*/ 2147483647 h 77"/>
                <a:gd name="T68" fmla="*/ 2147483647 w 112"/>
                <a:gd name="T69" fmla="*/ 2147483647 h 77"/>
                <a:gd name="T70" fmla="*/ 2147483647 w 112"/>
                <a:gd name="T71" fmla="*/ 2147483647 h 77"/>
                <a:gd name="T72" fmla="*/ 2147483647 w 112"/>
                <a:gd name="T73" fmla="*/ 2147483647 h 77"/>
                <a:gd name="T74" fmla="*/ 2147483647 w 112"/>
                <a:gd name="T75" fmla="*/ 2147483647 h 77"/>
                <a:gd name="T76" fmla="*/ 2147483647 w 112"/>
                <a:gd name="T77" fmla="*/ 2147483647 h 77"/>
                <a:gd name="T78" fmla="*/ 2147483647 w 112"/>
                <a:gd name="T79" fmla="*/ 2147483647 h 77"/>
                <a:gd name="T80" fmla="*/ 2147483647 w 112"/>
                <a:gd name="T81" fmla="*/ 2147483647 h 77"/>
                <a:gd name="T82" fmla="*/ 2147483647 w 112"/>
                <a:gd name="T83" fmla="*/ 2147483647 h 77"/>
                <a:gd name="T84" fmla="*/ 2147483647 w 112"/>
                <a:gd name="T85" fmla="*/ 2147483647 h 77"/>
                <a:gd name="T86" fmla="*/ 2147483647 w 112"/>
                <a:gd name="T87" fmla="*/ 214748364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77"/>
                <a:gd name="T134" fmla="*/ 112 w 112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51"/>
          <p:cNvSpPr txBox="1">
            <a:spLocks noChangeArrowheads="1"/>
          </p:cNvSpPr>
          <p:nvPr/>
        </p:nvSpPr>
        <p:spPr bwMode="auto">
          <a:xfrm>
            <a:off x="4763691" y="3680223"/>
            <a:ext cx="1520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665117" y="2089549"/>
            <a:ext cx="1446609" cy="1447800"/>
            <a:chOff x="6665117" y="2089549"/>
            <a:chExt cx="1446609" cy="1447800"/>
          </a:xfrm>
        </p:grpSpPr>
        <p:sp>
          <p:nvSpPr>
            <p:cNvPr id="23" name="椭圆 22"/>
            <p:cNvSpPr/>
            <p:nvPr/>
          </p:nvSpPr>
          <p:spPr bwMode="auto">
            <a:xfrm>
              <a:off x="6665117" y="2089549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7058020" y="2421732"/>
              <a:ext cx="660797" cy="83820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52"/>
          <p:cNvSpPr txBox="1">
            <a:spLocks noChangeArrowheads="1"/>
          </p:cNvSpPr>
          <p:nvPr/>
        </p:nvSpPr>
        <p:spPr bwMode="auto">
          <a:xfrm>
            <a:off x="6691313" y="3680223"/>
            <a:ext cx="1479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6"/>
          <p:cNvGrpSpPr/>
          <p:nvPr/>
        </p:nvGrpSpPr>
        <p:grpSpPr bwMode="auto">
          <a:xfrm>
            <a:off x="3824289" y="2009775"/>
            <a:ext cx="543980" cy="482203"/>
            <a:chOff x="2571691" y="2639961"/>
            <a:chExt cx="675938" cy="599459"/>
          </a:xfrm>
        </p:grpSpPr>
        <p:sp>
          <p:nvSpPr>
            <p:cNvPr id="27" name="椭圆 26"/>
            <p:cNvSpPr/>
            <p:nvPr/>
          </p:nvSpPr>
          <p:spPr>
            <a:xfrm>
              <a:off x="2571691" y="2639961"/>
              <a:ext cx="599176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8"/>
            <p:cNvSpPr txBox="1">
              <a:spLocks noChangeArrowheads="1"/>
            </p:cNvSpPr>
            <p:nvPr/>
          </p:nvSpPr>
          <p:spPr bwMode="auto">
            <a:xfrm>
              <a:off x="2636273" y="2734407"/>
              <a:ext cx="611356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31"/>
          <p:cNvGrpSpPr/>
          <p:nvPr/>
        </p:nvGrpSpPr>
        <p:grpSpPr bwMode="auto">
          <a:xfrm>
            <a:off x="5723337" y="2009776"/>
            <a:ext cx="533297" cy="482203"/>
            <a:chOff x="2572390" y="2639961"/>
            <a:chExt cx="663053" cy="599459"/>
          </a:xfrm>
        </p:grpSpPr>
        <p:sp>
          <p:nvSpPr>
            <p:cNvPr id="30" name="椭圆 29"/>
            <p:cNvSpPr/>
            <p:nvPr/>
          </p:nvSpPr>
          <p:spPr>
            <a:xfrm>
              <a:off x="2572390" y="2639961"/>
              <a:ext cx="599528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3"/>
            <p:cNvSpPr txBox="1">
              <a:spLocks noChangeArrowheads="1"/>
            </p:cNvSpPr>
            <p:nvPr/>
          </p:nvSpPr>
          <p:spPr bwMode="auto">
            <a:xfrm>
              <a:off x="2635873" y="2739683"/>
              <a:ext cx="599570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6"/>
          <p:cNvGrpSpPr/>
          <p:nvPr/>
        </p:nvGrpSpPr>
        <p:grpSpPr bwMode="auto">
          <a:xfrm>
            <a:off x="7620000" y="2009776"/>
            <a:ext cx="551257" cy="482203"/>
            <a:chOff x="2572486" y="2639960"/>
            <a:chExt cx="685438" cy="599458"/>
          </a:xfrm>
        </p:grpSpPr>
        <p:sp>
          <p:nvSpPr>
            <p:cNvPr id="33" name="椭圆 32"/>
            <p:cNvSpPr/>
            <p:nvPr/>
          </p:nvSpPr>
          <p:spPr>
            <a:xfrm>
              <a:off x="2572486" y="2639960"/>
              <a:ext cx="599576" cy="599458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8"/>
            <p:cNvSpPr txBox="1">
              <a:spLocks noChangeArrowheads="1"/>
            </p:cNvSpPr>
            <p:nvPr/>
          </p:nvSpPr>
          <p:spPr bwMode="auto">
            <a:xfrm>
              <a:off x="2624174" y="2739682"/>
              <a:ext cx="633750" cy="40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14"/>
          <p:cNvGrpSpPr/>
          <p:nvPr/>
        </p:nvGrpSpPr>
        <p:grpSpPr bwMode="auto">
          <a:xfrm>
            <a:off x="1946673" y="2009776"/>
            <a:ext cx="541734" cy="482204"/>
            <a:chOff x="2571500" y="2639961"/>
            <a:chExt cx="673240" cy="599686"/>
          </a:xfrm>
        </p:grpSpPr>
        <p:sp>
          <p:nvSpPr>
            <p:cNvPr id="36" name="椭圆 35"/>
            <p:cNvSpPr/>
            <p:nvPr/>
          </p:nvSpPr>
          <p:spPr>
            <a:xfrm>
              <a:off x="2571500" y="2639961"/>
              <a:ext cx="599257" cy="599686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16"/>
            <p:cNvSpPr txBox="1">
              <a:spLocks noChangeArrowheads="1"/>
            </p:cNvSpPr>
            <p:nvPr/>
          </p:nvSpPr>
          <p:spPr bwMode="auto">
            <a:xfrm>
              <a:off x="2656886" y="2737465"/>
              <a:ext cx="587854" cy="4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01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Rectangle 37"/>
          <p:cNvSpPr/>
          <p:nvPr/>
        </p:nvSpPr>
        <p:spPr>
          <a:xfrm>
            <a:off x="642910" y="4214824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200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5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200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5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分钟之内。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grpSp>
        <p:nvGrpSpPr>
          <p:cNvPr id="10" name="Group 48"/>
          <p:cNvGrpSpPr/>
          <p:nvPr/>
        </p:nvGrpSpPr>
        <p:grpSpPr>
          <a:xfrm>
            <a:off x="6250794" y="1357304"/>
            <a:ext cx="1821669" cy="1163187"/>
            <a:chOff x="6250794" y="1357304"/>
            <a:chExt cx="1821669" cy="1163187"/>
          </a:xfrm>
        </p:grpSpPr>
        <p:sp>
          <p:nvSpPr>
            <p:cNvPr id="11" name="Bent Arrow 21"/>
            <p:cNvSpPr/>
            <p:nvPr/>
          </p:nvSpPr>
          <p:spPr>
            <a:xfrm>
              <a:off x="6250794" y="1357304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7"/>
            <p:cNvSpPr/>
            <p:nvPr/>
          </p:nvSpPr>
          <p:spPr>
            <a:xfrm>
              <a:off x="6715140" y="2214560"/>
              <a:ext cx="9286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7000892" y="1857370"/>
              <a:ext cx="366676" cy="320373"/>
              <a:chOff x="4800505" y="2786674"/>
              <a:chExt cx="366676" cy="320373"/>
            </a:xfrm>
            <a:solidFill>
              <a:schemeClr val="accent5"/>
            </a:solidFill>
          </p:grpSpPr>
          <p:sp>
            <p:nvSpPr>
              <p:cNvPr id="14" name="AutoShape 43"/>
              <p:cNvSpPr/>
              <p:nvPr/>
            </p:nvSpPr>
            <p:spPr bwMode="auto">
              <a:xfrm>
                <a:off x="4800505" y="2786674"/>
                <a:ext cx="366676" cy="2634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AutoShape 44"/>
              <p:cNvSpPr/>
              <p:nvPr/>
            </p:nvSpPr>
            <p:spPr bwMode="auto">
              <a:xfrm>
                <a:off x="5132766" y="2901184"/>
                <a:ext cx="22526" cy="12577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AutoShape 45"/>
              <p:cNvSpPr/>
              <p:nvPr/>
            </p:nvSpPr>
            <p:spPr bwMode="auto">
              <a:xfrm>
                <a:off x="5120877" y="3038217"/>
                <a:ext cx="46304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Group 36"/>
          <p:cNvGrpSpPr/>
          <p:nvPr/>
        </p:nvGrpSpPr>
        <p:grpSpPr>
          <a:xfrm>
            <a:off x="785787" y="2520491"/>
            <a:ext cx="1821669" cy="1256952"/>
            <a:chOff x="785787" y="2520491"/>
            <a:chExt cx="1821669" cy="1256952"/>
          </a:xfrm>
        </p:grpSpPr>
        <p:sp>
          <p:nvSpPr>
            <p:cNvPr id="18" name="Bent Arrow 18"/>
            <p:cNvSpPr/>
            <p:nvPr/>
          </p:nvSpPr>
          <p:spPr>
            <a:xfrm>
              <a:off x="785787" y="2520491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1142976" y="3500444"/>
              <a:ext cx="9286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20" name="AutoShape 112"/>
            <p:cNvSpPr/>
            <p:nvPr/>
          </p:nvSpPr>
          <p:spPr bwMode="auto">
            <a:xfrm>
              <a:off x="1500166" y="3071816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4185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47"/>
          <p:cNvGrpSpPr/>
          <p:nvPr/>
        </p:nvGrpSpPr>
        <p:grpSpPr>
          <a:xfrm>
            <a:off x="4429124" y="1809654"/>
            <a:ext cx="1821669" cy="1181971"/>
            <a:chOff x="4429124" y="1809654"/>
            <a:chExt cx="1821669" cy="1181971"/>
          </a:xfrm>
        </p:grpSpPr>
        <p:sp>
          <p:nvSpPr>
            <p:cNvPr id="22" name="Bent Arrow 20"/>
            <p:cNvSpPr/>
            <p:nvPr/>
          </p:nvSpPr>
          <p:spPr>
            <a:xfrm>
              <a:off x="4429124" y="1809654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16"/>
            <p:cNvSpPr/>
            <p:nvPr/>
          </p:nvSpPr>
          <p:spPr>
            <a:xfrm>
              <a:off x="4857752" y="2714626"/>
              <a:ext cx="9286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grpSp>
          <p:nvGrpSpPr>
            <p:cNvPr id="24" name="Group 29"/>
            <p:cNvGrpSpPr/>
            <p:nvPr/>
          </p:nvGrpSpPr>
          <p:grpSpPr>
            <a:xfrm>
              <a:off x="5214942" y="2285998"/>
              <a:ext cx="251543" cy="366676"/>
              <a:chOff x="2612963" y="2767277"/>
              <a:chExt cx="251543" cy="366676"/>
            </a:xfrm>
            <a:solidFill>
              <a:schemeClr val="accent4"/>
            </a:solidFill>
          </p:grpSpPr>
          <p:sp>
            <p:nvSpPr>
              <p:cNvPr id="25" name="AutoShape 113"/>
              <p:cNvSpPr/>
              <p:nvPr/>
            </p:nvSpPr>
            <p:spPr bwMode="auto">
              <a:xfrm>
                <a:off x="2612963" y="2767277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AutoShape 114"/>
              <p:cNvSpPr/>
              <p:nvPr/>
            </p:nvSpPr>
            <p:spPr bwMode="auto">
              <a:xfrm>
                <a:off x="2669904" y="2824844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Group 46"/>
          <p:cNvGrpSpPr/>
          <p:nvPr/>
        </p:nvGrpSpPr>
        <p:grpSpPr>
          <a:xfrm>
            <a:off x="2607455" y="1428742"/>
            <a:ext cx="1821669" cy="1920073"/>
            <a:chOff x="2607455" y="1428742"/>
            <a:chExt cx="1821669" cy="1920073"/>
          </a:xfrm>
        </p:grpSpPr>
        <p:sp>
          <p:nvSpPr>
            <p:cNvPr id="28" name="Bent Arrow 19"/>
            <p:cNvSpPr/>
            <p:nvPr/>
          </p:nvSpPr>
          <p:spPr>
            <a:xfrm>
              <a:off x="2607455" y="2132762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15"/>
            <p:cNvSpPr/>
            <p:nvPr/>
          </p:nvSpPr>
          <p:spPr>
            <a:xfrm>
              <a:off x="3000364" y="3071816"/>
              <a:ext cx="9286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30" name="AutoShape 29"/>
            <p:cNvSpPr/>
            <p:nvPr/>
          </p:nvSpPr>
          <p:spPr bwMode="auto">
            <a:xfrm>
              <a:off x="3286116" y="2643188"/>
              <a:ext cx="366051" cy="331636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rgbClr val="4185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39"/>
            <p:cNvGrpSpPr/>
            <p:nvPr/>
          </p:nvGrpSpPr>
          <p:grpSpPr>
            <a:xfrm>
              <a:off x="3291608" y="1428742"/>
              <a:ext cx="423296" cy="764990"/>
              <a:chOff x="3386647" y="802411"/>
              <a:chExt cx="172336" cy="311450"/>
            </a:xfrm>
            <a:solidFill>
              <a:schemeClr val="accent1"/>
            </a:solidFill>
          </p:grpSpPr>
          <p:sp>
            <p:nvSpPr>
              <p:cNvPr id="32" name="Freeform 71"/>
              <p:cNvSpPr/>
              <p:nvPr/>
            </p:nvSpPr>
            <p:spPr bwMode="auto">
              <a:xfrm>
                <a:off x="3459319" y="802411"/>
                <a:ext cx="51909" cy="5190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34" y="2"/>
                  </a:cxn>
                  <a:cxn ang="0">
                    <a:pos x="43" y="7"/>
                  </a:cxn>
                  <a:cxn ang="0">
                    <a:pos x="49" y="16"/>
                  </a:cxn>
                  <a:cxn ang="0">
                    <a:pos x="50" y="25"/>
                  </a:cxn>
                  <a:cxn ang="0">
                    <a:pos x="50" y="25"/>
                  </a:cxn>
                  <a:cxn ang="0">
                    <a:pos x="49" y="36"/>
                  </a:cxn>
                  <a:cxn ang="0">
                    <a:pos x="43" y="43"/>
                  </a:cxn>
                  <a:cxn ang="0">
                    <a:pos x="34" y="49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16" y="49"/>
                  </a:cxn>
                  <a:cxn ang="0">
                    <a:pos x="7" y="43"/>
                  </a:cxn>
                  <a:cxn ang="0">
                    <a:pos x="1" y="3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16"/>
                  </a:cxn>
                  <a:cxn ang="0">
                    <a:pos x="7" y="7"/>
                  </a:cxn>
                  <a:cxn ang="0">
                    <a:pos x="16" y="2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0" h="51">
                    <a:moveTo>
                      <a:pt x="25" y="0"/>
                    </a:moveTo>
                    <a:lnTo>
                      <a:pt x="25" y="0"/>
                    </a:lnTo>
                    <a:lnTo>
                      <a:pt x="34" y="2"/>
                    </a:lnTo>
                    <a:lnTo>
                      <a:pt x="43" y="7"/>
                    </a:lnTo>
                    <a:lnTo>
                      <a:pt x="49" y="16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9" y="36"/>
                    </a:lnTo>
                    <a:lnTo>
                      <a:pt x="43" y="43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16" y="49"/>
                    </a:lnTo>
                    <a:lnTo>
                      <a:pt x="7" y="43"/>
                    </a:lnTo>
                    <a:lnTo>
                      <a:pt x="1" y="3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7" y="7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1858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72"/>
              <p:cNvSpPr>
                <a:spLocks noEditPoints="1"/>
              </p:cNvSpPr>
              <p:nvPr/>
            </p:nvSpPr>
            <p:spPr bwMode="auto">
              <a:xfrm>
                <a:off x="3386647" y="802411"/>
                <a:ext cx="172336" cy="311450"/>
              </a:xfrm>
              <a:custGeom>
                <a:avLst/>
                <a:gdLst/>
                <a:ahLst/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  <a:cxn ang="0">
                    <a:pos x="139" y="119"/>
                  </a:cxn>
                  <a:cxn ang="0">
                    <a:pos x="134" y="130"/>
                  </a:cxn>
                  <a:cxn ang="0">
                    <a:pos x="129" y="92"/>
                  </a:cxn>
                  <a:cxn ang="0">
                    <a:pos x="136" y="105"/>
                  </a:cxn>
                  <a:cxn ang="0">
                    <a:pos x="141" y="118"/>
                  </a:cxn>
                  <a:cxn ang="0">
                    <a:pos x="139" y="119"/>
                  </a:cxn>
                  <a:cxn ang="0">
                    <a:pos x="141" y="118"/>
                  </a:cxn>
                </a:cxnLst>
                <a:rect l="0" t="0" r="r" b="b"/>
                <a:pathLst>
                  <a:path w="165" h="301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  <a:close/>
                    <a:moveTo>
                      <a:pt x="139" y="119"/>
                    </a:moveTo>
                    <a:lnTo>
                      <a:pt x="139" y="119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29" y="141"/>
                    </a:lnTo>
                    <a:lnTo>
                      <a:pt x="129" y="92"/>
                    </a:lnTo>
                    <a:lnTo>
                      <a:pt x="129" y="92"/>
                    </a:lnTo>
                    <a:lnTo>
                      <a:pt x="136" y="105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39" y="119"/>
                    </a:lnTo>
                    <a:lnTo>
                      <a:pt x="139" y="119"/>
                    </a:lnTo>
                    <a:close/>
                    <a:moveTo>
                      <a:pt x="141" y="118"/>
                    </a:moveTo>
                    <a:lnTo>
                      <a:pt x="14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73"/>
              <p:cNvSpPr/>
              <p:nvPr/>
            </p:nvSpPr>
            <p:spPr bwMode="auto">
              <a:xfrm>
                <a:off x="3386647" y="802411"/>
                <a:ext cx="172336" cy="311450"/>
              </a:xfrm>
              <a:custGeom>
                <a:avLst/>
                <a:gdLst/>
                <a:ahLst/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</a:cxnLst>
                <a:rect l="0" t="0" r="r" b="b"/>
                <a:pathLst>
                  <a:path w="165" h="301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</a:path>
                </a:pathLst>
              </a:custGeom>
              <a:solidFill>
                <a:srgbClr val="41858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74"/>
              <p:cNvSpPr/>
              <p:nvPr/>
            </p:nvSpPr>
            <p:spPr bwMode="auto">
              <a:xfrm>
                <a:off x="3521609" y="897922"/>
                <a:ext cx="12458" cy="51909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10" y="27"/>
                  </a:cxn>
                  <a:cxn ang="0">
                    <a:pos x="5" y="38"/>
                  </a:cxn>
                  <a:cxn ang="0">
                    <a:pos x="5" y="38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7"/>
                  </a:cxn>
                  <a:cxn ang="0">
                    <a:pos x="10" y="27"/>
                  </a:cxn>
                </a:cxnLst>
                <a:rect l="0" t="0" r="r" b="b"/>
                <a:pathLst>
                  <a:path w="12" h="49">
                    <a:moveTo>
                      <a:pt x="10" y="27"/>
                    </a:moveTo>
                    <a:lnTo>
                      <a:pt x="10" y="27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Line 75"/>
              <p:cNvSpPr>
                <a:spLocks noChangeShapeType="1"/>
              </p:cNvSpPr>
              <p:nvPr/>
            </p:nvSpPr>
            <p:spPr bwMode="auto">
              <a:xfrm>
                <a:off x="3534067" y="924914"/>
                <a:ext cx="2077" cy="2077"/>
              </a:xfrm>
              <a:prstGeom prst="lin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143664" y="1565453"/>
            <a:ext cx="1446609" cy="1447800"/>
            <a:chOff x="6665117" y="2089549"/>
            <a:chExt cx="1446609" cy="1447800"/>
          </a:xfrm>
        </p:grpSpPr>
        <p:sp>
          <p:nvSpPr>
            <p:cNvPr id="25" name="椭圆 24"/>
            <p:cNvSpPr/>
            <p:nvPr/>
          </p:nvSpPr>
          <p:spPr bwMode="auto">
            <a:xfrm>
              <a:off x="6665117" y="2089549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7058020" y="2421732"/>
              <a:ext cx="660797" cy="83820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52"/>
          <p:cNvSpPr txBox="1">
            <a:spLocks noChangeArrowheads="1"/>
          </p:cNvSpPr>
          <p:nvPr/>
        </p:nvSpPr>
        <p:spPr bwMode="auto">
          <a:xfrm>
            <a:off x="1169860" y="3156127"/>
            <a:ext cx="1479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36"/>
          <p:cNvGrpSpPr/>
          <p:nvPr/>
        </p:nvGrpSpPr>
        <p:grpSpPr bwMode="auto">
          <a:xfrm>
            <a:off x="2098549" y="1485680"/>
            <a:ext cx="514346" cy="482203"/>
            <a:chOff x="2572486" y="2639960"/>
            <a:chExt cx="639542" cy="599458"/>
          </a:xfrm>
        </p:grpSpPr>
        <p:sp>
          <p:nvSpPr>
            <p:cNvPr id="29" name="椭圆 28"/>
            <p:cNvSpPr/>
            <p:nvPr/>
          </p:nvSpPr>
          <p:spPr>
            <a:xfrm>
              <a:off x="2572486" y="2639960"/>
              <a:ext cx="599576" cy="599458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38"/>
            <p:cNvSpPr txBox="1">
              <a:spLocks noChangeArrowheads="1"/>
            </p:cNvSpPr>
            <p:nvPr/>
          </p:nvSpPr>
          <p:spPr bwMode="auto">
            <a:xfrm>
              <a:off x="2624174" y="2739682"/>
              <a:ext cx="587854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04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7"/>
          <p:cNvGrpSpPr/>
          <p:nvPr/>
        </p:nvGrpSpPr>
        <p:grpSpPr bwMode="auto"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33" name="椭圆 32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66"/>
          <p:cNvGrpSpPr/>
          <p:nvPr/>
        </p:nvGrpSpPr>
        <p:grpSpPr bwMode="auto"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36" name="椭圆 35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69"/>
          <p:cNvGrpSpPr/>
          <p:nvPr/>
        </p:nvGrpSpPr>
        <p:grpSpPr bwMode="auto"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39" name="椭圆 38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3740018" y="2202239"/>
            <a:ext cx="1456247" cy="1500317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7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blurRad="254000" algn="tl" rotWithShape="0">
              <a:schemeClr val="bg1">
                <a:alpha val="80000"/>
              </a:schemeClr>
            </a:outerShdw>
          </a:effectLst>
        </p:spPr>
        <p:txBody>
          <a:bodyPr vert="horz" wrap="square" lIns="68580" tIns="486000" rIns="68580" bIns="34290" numCol="1" anchor="t" anchorCtr="0" compatLnSpc="1"/>
          <a:lstStyle/>
          <a:p>
            <a:pPr algn="ctr"/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43</a:t>
            </a:r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514379" y="2202239"/>
            <a:ext cx="1456247" cy="1500317"/>
          </a:xfrm>
          <a:custGeom>
            <a:avLst/>
            <a:gdLst>
              <a:gd name="T0" fmla="*/ 276 w 322"/>
              <a:gd name="T1" fmla="*/ 284 h 332"/>
              <a:gd name="T2" fmla="*/ 161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1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6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blurRad="254000" algn="tl" rotWithShape="0">
              <a:schemeClr val="bg1">
                <a:alpha val="80000"/>
              </a:schemeClr>
            </a:outerShdw>
          </a:effectLst>
        </p:spPr>
        <p:txBody>
          <a:bodyPr vert="horz" wrap="square" lIns="68580" tIns="486000" rIns="68580" bIns="34290" numCol="1" anchor="t" anchorCtr="0" compatLnSpc="1"/>
          <a:lstStyle/>
          <a:p>
            <a:pPr algn="ctr"/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31</a:t>
            </a:r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1" name="Freeform 16"/>
          <p:cNvSpPr/>
          <p:nvPr/>
        </p:nvSpPr>
        <p:spPr bwMode="auto">
          <a:xfrm>
            <a:off x="5965657" y="2202239"/>
            <a:ext cx="1458162" cy="1500317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8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7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8" y="51"/>
                </a:cubicBezTo>
                <a:cubicBezTo>
                  <a:pt x="77" y="22"/>
                  <a:pt x="118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blurRad="254000" algn="tl" rotWithShape="0">
              <a:schemeClr val="bg1">
                <a:alpha val="80000"/>
              </a:schemeClr>
            </a:outerShdw>
          </a:effectLst>
        </p:spPr>
        <p:txBody>
          <a:bodyPr vert="horz" wrap="square" lIns="68580" tIns="486000" rIns="68580" bIns="34290" numCol="1" anchor="t" anchorCtr="0" compatLnSpc="1"/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82</a:t>
            </a:r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1515454" y="3714407"/>
            <a:ext cx="1531188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文本单击添加文本单击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添加文本单击添加文本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3672908" y="3714407"/>
            <a:ext cx="1531188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文本单击添加文本单击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添加文本单击添加文本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5941160" y="3714407"/>
            <a:ext cx="1531188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文本单击添加文本单击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添加文本单击添加文本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1803995" y="171535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4139663" y="171535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6390308" y="171535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1151620" y="1311610"/>
            <a:ext cx="1584176" cy="3119608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5"/>
          <p:cNvSpPr/>
          <p:nvPr/>
        </p:nvSpPr>
        <p:spPr bwMode="auto">
          <a:xfrm>
            <a:off x="1151620" y="1786977"/>
            <a:ext cx="325976" cy="487440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1858731"/>
            <a:ext cx="43503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390560" y="2509140"/>
            <a:ext cx="1129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点击输入简要文字内容，文字内容需概括精炼，不用多余的文字修饰，言简意赅的说明该项内容。</a:t>
            </a:r>
            <a:endParaRPr kumimoji="0" lang="en-US" altLang="zh-CN" sz="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434450" y="18614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2951820" y="1311610"/>
            <a:ext cx="1584176" cy="3119608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25"/>
          <p:cNvSpPr/>
          <p:nvPr/>
        </p:nvSpPr>
        <p:spPr bwMode="auto">
          <a:xfrm>
            <a:off x="2951820" y="1786977"/>
            <a:ext cx="325976" cy="487440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43808" y="1858731"/>
            <a:ext cx="3837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190760" y="2509140"/>
            <a:ext cx="1129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点击输入简要文字内容，文字内容需概括精炼，不用多余的文字修饰，言简意赅的说明该项内容。</a:t>
            </a:r>
            <a:endParaRPr kumimoji="0" lang="en-US" altLang="zh-CN" sz="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3234650" y="18614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4752020" y="1311610"/>
            <a:ext cx="1584176" cy="3119608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25"/>
          <p:cNvSpPr/>
          <p:nvPr/>
        </p:nvSpPr>
        <p:spPr bwMode="auto">
          <a:xfrm>
            <a:off x="4752020" y="1786977"/>
            <a:ext cx="325976" cy="487440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44008" y="1858731"/>
            <a:ext cx="43503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4990960" y="2509140"/>
            <a:ext cx="1129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点击输入简要文字内容，文字内容需概括精炼，不用多余的文字修饰，言简意赅的说明该项内容。</a:t>
            </a:r>
            <a:endParaRPr kumimoji="0" lang="en-US" altLang="zh-CN" sz="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5034850" y="18614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6552220" y="1311610"/>
            <a:ext cx="1584176" cy="3119608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25"/>
          <p:cNvSpPr/>
          <p:nvPr/>
        </p:nvSpPr>
        <p:spPr bwMode="auto">
          <a:xfrm>
            <a:off x="6552220" y="1786977"/>
            <a:ext cx="325976" cy="487440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44208" y="1858731"/>
            <a:ext cx="43503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1"/>
          <p:cNvSpPr txBox="1"/>
          <p:nvPr/>
        </p:nvSpPr>
        <p:spPr>
          <a:xfrm>
            <a:off x="6791160" y="2509140"/>
            <a:ext cx="1129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9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6835050" y="18614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Freeform 125"/>
          <p:cNvSpPr/>
          <p:nvPr/>
        </p:nvSpPr>
        <p:spPr bwMode="auto">
          <a:xfrm>
            <a:off x="4531214" y="1932754"/>
            <a:ext cx="1135332" cy="895344"/>
          </a:xfrm>
          <a:custGeom>
            <a:avLst/>
            <a:gdLst>
              <a:gd name="T0" fmla="*/ 37 w 52"/>
              <a:gd name="T1" fmla="*/ 12 h 41"/>
              <a:gd name="T2" fmla="*/ 35 w 52"/>
              <a:gd name="T3" fmla="*/ 0 h 41"/>
              <a:gd name="T4" fmla="*/ 24 w 52"/>
              <a:gd name="T5" fmla="*/ 6 h 41"/>
              <a:gd name="T6" fmla="*/ 6 w 52"/>
              <a:gd name="T7" fmla="*/ 3 h 41"/>
              <a:gd name="T8" fmla="*/ 0 w 52"/>
              <a:gd name="T9" fmla="*/ 3 h 41"/>
              <a:gd name="T10" fmla="*/ 2 w 52"/>
              <a:gd name="T11" fmla="*/ 28 h 41"/>
              <a:gd name="T12" fmla="*/ 6 w 52"/>
              <a:gd name="T13" fmla="*/ 28 h 41"/>
              <a:gd name="T14" fmla="*/ 32 w 52"/>
              <a:gd name="T15" fmla="*/ 41 h 41"/>
              <a:gd name="T16" fmla="*/ 52 w 52"/>
              <a:gd name="T17" fmla="*/ 25 h 41"/>
              <a:gd name="T18" fmla="*/ 37 w 52"/>
              <a:gd name="T19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41">
                <a:moveTo>
                  <a:pt x="37" y="12"/>
                </a:moveTo>
                <a:cubicBezTo>
                  <a:pt x="35" y="0"/>
                  <a:pt x="35" y="0"/>
                  <a:pt x="35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18" y="4"/>
                  <a:pt x="12" y="3"/>
                  <a:pt x="6" y="3"/>
                </a:cubicBezTo>
                <a:cubicBezTo>
                  <a:pt x="4" y="3"/>
                  <a:pt x="2" y="3"/>
                  <a:pt x="0" y="3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4" y="28"/>
                  <a:pt x="6" y="28"/>
                </a:cubicBezTo>
                <a:cubicBezTo>
                  <a:pt x="16" y="28"/>
                  <a:pt x="26" y="33"/>
                  <a:pt x="32" y="41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0"/>
                  <a:pt x="43" y="16"/>
                  <a:pt x="37" y="12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0" name="Freeform 126"/>
          <p:cNvSpPr/>
          <p:nvPr/>
        </p:nvSpPr>
        <p:spPr bwMode="auto">
          <a:xfrm>
            <a:off x="3627650" y="1958213"/>
            <a:ext cx="941492" cy="849189"/>
          </a:xfrm>
          <a:custGeom>
            <a:avLst/>
            <a:gdLst>
              <a:gd name="T0" fmla="*/ 41 w 43"/>
              <a:gd name="T1" fmla="*/ 2 h 39"/>
              <a:gd name="T2" fmla="*/ 25 w 43"/>
              <a:gd name="T3" fmla="*/ 6 h 39"/>
              <a:gd name="T4" fmla="*/ 14 w 43"/>
              <a:gd name="T5" fmla="*/ 0 h 39"/>
              <a:gd name="T6" fmla="*/ 12 w 43"/>
              <a:gd name="T7" fmla="*/ 13 h 39"/>
              <a:gd name="T8" fmla="*/ 0 w 43"/>
              <a:gd name="T9" fmla="*/ 24 h 39"/>
              <a:gd name="T10" fmla="*/ 20 w 43"/>
              <a:gd name="T11" fmla="*/ 39 h 39"/>
              <a:gd name="T12" fmla="*/ 43 w 43"/>
              <a:gd name="T13" fmla="*/ 27 h 39"/>
              <a:gd name="T14" fmla="*/ 41 w 43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9">
                <a:moveTo>
                  <a:pt x="41" y="2"/>
                </a:moveTo>
                <a:cubicBezTo>
                  <a:pt x="35" y="2"/>
                  <a:pt x="30" y="4"/>
                  <a:pt x="25" y="6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3"/>
                  <a:pt x="12" y="13"/>
                  <a:pt x="12" y="13"/>
                </a:cubicBezTo>
                <a:cubicBezTo>
                  <a:pt x="8" y="16"/>
                  <a:pt x="4" y="20"/>
                  <a:pt x="0" y="24"/>
                </a:cubicBezTo>
                <a:cubicBezTo>
                  <a:pt x="20" y="39"/>
                  <a:pt x="20" y="39"/>
                  <a:pt x="20" y="39"/>
                </a:cubicBezTo>
                <a:cubicBezTo>
                  <a:pt x="25" y="32"/>
                  <a:pt x="34" y="28"/>
                  <a:pt x="43" y="27"/>
                </a:cubicBezTo>
                <a:lnTo>
                  <a:pt x="41" y="2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1" name="Freeform 127"/>
          <p:cNvSpPr/>
          <p:nvPr/>
        </p:nvSpPr>
        <p:spPr bwMode="auto">
          <a:xfrm>
            <a:off x="3166134" y="2484344"/>
            <a:ext cx="895344" cy="1043029"/>
          </a:xfrm>
          <a:custGeom>
            <a:avLst/>
            <a:gdLst>
              <a:gd name="T0" fmla="*/ 41 w 41"/>
              <a:gd name="T1" fmla="*/ 15 h 48"/>
              <a:gd name="T2" fmla="*/ 21 w 41"/>
              <a:gd name="T3" fmla="*/ 0 h 48"/>
              <a:gd name="T4" fmla="*/ 12 w 41"/>
              <a:gd name="T5" fmla="*/ 16 h 48"/>
              <a:gd name="T6" fmla="*/ 0 w 41"/>
              <a:gd name="T7" fmla="*/ 21 h 48"/>
              <a:gd name="T8" fmla="*/ 9 w 41"/>
              <a:gd name="T9" fmla="*/ 30 h 48"/>
              <a:gd name="T10" fmla="*/ 9 w 41"/>
              <a:gd name="T11" fmla="*/ 37 h 48"/>
              <a:gd name="T12" fmla="*/ 10 w 41"/>
              <a:gd name="T13" fmla="*/ 48 h 48"/>
              <a:gd name="T14" fmla="*/ 34 w 41"/>
              <a:gd name="T15" fmla="*/ 43 h 48"/>
              <a:gd name="T16" fmla="*/ 33 w 41"/>
              <a:gd name="T17" fmla="*/ 37 h 48"/>
              <a:gd name="T18" fmla="*/ 41 w 41"/>
              <a:gd name="T19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8">
                <a:moveTo>
                  <a:pt x="41" y="15"/>
                </a:moveTo>
                <a:cubicBezTo>
                  <a:pt x="21" y="0"/>
                  <a:pt x="21" y="0"/>
                  <a:pt x="21" y="0"/>
                </a:cubicBezTo>
                <a:cubicBezTo>
                  <a:pt x="18" y="5"/>
                  <a:pt x="15" y="10"/>
                  <a:pt x="12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2"/>
                  <a:pt x="9" y="34"/>
                  <a:pt x="9" y="37"/>
                </a:cubicBezTo>
                <a:cubicBezTo>
                  <a:pt x="9" y="40"/>
                  <a:pt x="9" y="44"/>
                  <a:pt x="10" y="48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1"/>
                  <a:pt x="33" y="39"/>
                  <a:pt x="33" y="37"/>
                </a:cubicBezTo>
                <a:cubicBezTo>
                  <a:pt x="33" y="29"/>
                  <a:pt x="36" y="21"/>
                  <a:pt x="41" y="15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2" name="Freeform 128"/>
          <p:cNvSpPr/>
          <p:nvPr/>
        </p:nvSpPr>
        <p:spPr bwMode="auto">
          <a:xfrm>
            <a:off x="3323053" y="3416604"/>
            <a:ext cx="803041" cy="784580"/>
          </a:xfrm>
          <a:custGeom>
            <a:avLst/>
            <a:gdLst>
              <a:gd name="T0" fmla="*/ 37 w 37"/>
              <a:gd name="T1" fmla="*/ 18 h 36"/>
              <a:gd name="T2" fmla="*/ 27 w 37"/>
              <a:gd name="T3" fmla="*/ 0 h 36"/>
              <a:gd name="T4" fmla="*/ 3 w 37"/>
              <a:gd name="T5" fmla="*/ 5 h 36"/>
              <a:gd name="T6" fmla="*/ 5 w 37"/>
              <a:gd name="T7" fmla="*/ 15 h 36"/>
              <a:gd name="T8" fmla="*/ 0 w 37"/>
              <a:gd name="T9" fmla="*/ 26 h 36"/>
              <a:gd name="T10" fmla="*/ 12 w 37"/>
              <a:gd name="T11" fmla="*/ 28 h 36"/>
              <a:gd name="T12" fmla="*/ 19 w 37"/>
              <a:gd name="T13" fmla="*/ 36 h 36"/>
              <a:gd name="T14" fmla="*/ 37 w 37"/>
              <a:gd name="T1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6">
                <a:moveTo>
                  <a:pt x="37" y="18"/>
                </a:moveTo>
                <a:cubicBezTo>
                  <a:pt x="32" y="13"/>
                  <a:pt x="28" y="7"/>
                  <a:pt x="27" y="0"/>
                </a:cubicBezTo>
                <a:cubicBezTo>
                  <a:pt x="3" y="5"/>
                  <a:pt x="3" y="5"/>
                  <a:pt x="3" y="5"/>
                </a:cubicBezTo>
                <a:cubicBezTo>
                  <a:pt x="3" y="8"/>
                  <a:pt x="4" y="11"/>
                  <a:pt x="5" y="15"/>
                </a:cubicBezTo>
                <a:cubicBezTo>
                  <a:pt x="0" y="26"/>
                  <a:pt x="0" y="26"/>
                  <a:pt x="0" y="26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31"/>
                  <a:pt x="17" y="33"/>
                  <a:pt x="19" y="36"/>
                </a:cubicBezTo>
                <a:lnTo>
                  <a:pt x="37" y="18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3" name="Freeform 129"/>
          <p:cNvSpPr/>
          <p:nvPr/>
        </p:nvSpPr>
        <p:spPr bwMode="auto">
          <a:xfrm>
            <a:off x="3755083" y="2481405"/>
            <a:ext cx="2178355" cy="2105661"/>
          </a:xfrm>
          <a:custGeom>
            <a:avLst/>
            <a:gdLst>
              <a:gd name="T0" fmla="*/ 87 w 100"/>
              <a:gd name="T1" fmla="*/ 74 h 96"/>
              <a:gd name="T2" fmla="*/ 100 w 100"/>
              <a:gd name="T3" fmla="*/ 37 h 96"/>
              <a:gd name="T4" fmla="*/ 88 w 100"/>
              <a:gd name="T5" fmla="*/ 0 h 96"/>
              <a:gd name="T6" fmla="*/ 68 w 100"/>
              <a:gd name="T7" fmla="*/ 15 h 96"/>
              <a:gd name="T8" fmla="*/ 76 w 100"/>
              <a:gd name="T9" fmla="*/ 37 h 96"/>
              <a:gd name="T10" fmla="*/ 42 w 100"/>
              <a:gd name="T11" fmla="*/ 71 h 96"/>
              <a:gd name="T12" fmla="*/ 18 w 100"/>
              <a:gd name="T13" fmla="*/ 61 h 96"/>
              <a:gd name="T14" fmla="*/ 0 w 100"/>
              <a:gd name="T15" fmla="*/ 79 h 96"/>
              <a:gd name="T16" fmla="*/ 42 w 100"/>
              <a:gd name="T17" fmla="*/ 96 h 96"/>
              <a:gd name="T18" fmla="*/ 76 w 100"/>
              <a:gd name="T19" fmla="*/ 84 h 96"/>
              <a:gd name="T20" fmla="*/ 89 w 100"/>
              <a:gd name="T21" fmla="*/ 87 h 96"/>
              <a:gd name="T22" fmla="*/ 87 w 100"/>
              <a:gd name="T23" fmla="*/ 74 h 96"/>
              <a:gd name="connsiteX0" fmla="*/ 8700 w 10000"/>
              <a:gd name="connsiteY0" fmla="*/ 7708 h 10000"/>
              <a:gd name="connsiteX1" fmla="*/ 10000 w 10000"/>
              <a:gd name="connsiteY1" fmla="*/ 3854 h 10000"/>
              <a:gd name="connsiteX2" fmla="*/ 8800 w 10000"/>
              <a:gd name="connsiteY2" fmla="*/ 0 h 10000"/>
              <a:gd name="connsiteX3" fmla="*/ 6800 w 10000"/>
              <a:gd name="connsiteY3" fmla="*/ 1563 h 10000"/>
              <a:gd name="connsiteX4" fmla="*/ 7600 w 10000"/>
              <a:gd name="connsiteY4" fmla="*/ 3854 h 10000"/>
              <a:gd name="connsiteX5" fmla="*/ 4200 w 10000"/>
              <a:gd name="connsiteY5" fmla="*/ 7396 h 10000"/>
              <a:gd name="connsiteX6" fmla="*/ 1800 w 10000"/>
              <a:gd name="connsiteY6" fmla="*/ 6354 h 10000"/>
              <a:gd name="connsiteX7" fmla="*/ 0 w 10000"/>
              <a:gd name="connsiteY7" fmla="*/ 8229 h 10000"/>
              <a:gd name="connsiteX8" fmla="*/ 4200 w 10000"/>
              <a:gd name="connsiteY8" fmla="*/ 10000 h 10000"/>
              <a:gd name="connsiteX9" fmla="*/ 7600 w 10000"/>
              <a:gd name="connsiteY9" fmla="*/ 8750 h 10000"/>
              <a:gd name="connsiteX10" fmla="*/ 8900 w 10000"/>
              <a:gd name="connsiteY10" fmla="*/ 9063 h 10000"/>
              <a:gd name="connsiteX11" fmla="*/ 8700 w 10000"/>
              <a:gd name="connsiteY11" fmla="*/ 7708 h 10000"/>
              <a:gd name="connsiteX0-1" fmla="*/ 8700 w 10000"/>
              <a:gd name="connsiteY0-2" fmla="*/ 7802 h 10094"/>
              <a:gd name="connsiteX1-3" fmla="*/ 10000 w 10000"/>
              <a:gd name="connsiteY1-4" fmla="*/ 3948 h 10094"/>
              <a:gd name="connsiteX2-5" fmla="*/ 8800 w 10000"/>
              <a:gd name="connsiteY2-6" fmla="*/ 0 h 10094"/>
              <a:gd name="connsiteX3-7" fmla="*/ 6800 w 10000"/>
              <a:gd name="connsiteY3-8" fmla="*/ 1657 h 10094"/>
              <a:gd name="connsiteX4-9" fmla="*/ 7600 w 10000"/>
              <a:gd name="connsiteY4-10" fmla="*/ 3948 h 10094"/>
              <a:gd name="connsiteX5-11" fmla="*/ 4200 w 10000"/>
              <a:gd name="connsiteY5-12" fmla="*/ 7490 h 10094"/>
              <a:gd name="connsiteX6-13" fmla="*/ 1800 w 10000"/>
              <a:gd name="connsiteY6-14" fmla="*/ 6448 h 10094"/>
              <a:gd name="connsiteX7-15" fmla="*/ 0 w 10000"/>
              <a:gd name="connsiteY7-16" fmla="*/ 8323 h 10094"/>
              <a:gd name="connsiteX8-17" fmla="*/ 4200 w 10000"/>
              <a:gd name="connsiteY8-18" fmla="*/ 10094 h 10094"/>
              <a:gd name="connsiteX9-19" fmla="*/ 7600 w 10000"/>
              <a:gd name="connsiteY9-20" fmla="*/ 8844 h 10094"/>
              <a:gd name="connsiteX10-21" fmla="*/ 8900 w 10000"/>
              <a:gd name="connsiteY10-22" fmla="*/ 9157 h 10094"/>
              <a:gd name="connsiteX11-23" fmla="*/ 8700 w 10000"/>
              <a:gd name="connsiteY11-24" fmla="*/ 7802 h 10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0000" h="10094">
                <a:moveTo>
                  <a:pt x="8700" y="7802"/>
                </a:moveTo>
                <a:cubicBezTo>
                  <a:pt x="9500" y="6761"/>
                  <a:pt x="9983" y="5248"/>
                  <a:pt x="10000" y="3948"/>
                </a:cubicBezTo>
                <a:cubicBezTo>
                  <a:pt x="10017" y="2648"/>
                  <a:pt x="9600" y="1042"/>
                  <a:pt x="8800" y="0"/>
                </a:cubicBezTo>
                <a:lnTo>
                  <a:pt x="6800" y="1657"/>
                </a:lnTo>
                <a:cubicBezTo>
                  <a:pt x="7300" y="2282"/>
                  <a:pt x="7600" y="3011"/>
                  <a:pt x="7600" y="3948"/>
                </a:cubicBezTo>
                <a:cubicBezTo>
                  <a:pt x="7600" y="5823"/>
                  <a:pt x="6000" y="7490"/>
                  <a:pt x="4200" y="7490"/>
                </a:cubicBezTo>
                <a:cubicBezTo>
                  <a:pt x="3200" y="7490"/>
                  <a:pt x="2400" y="7073"/>
                  <a:pt x="1800" y="6448"/>
                </a:cubicBezTo>
                <a:lnTo>
                  <a:pt x="0" y="8323"/>
                </a:lnTo>
                <a:cubicBezTo>
                  <a:pt x="1100" y="9365"/>
                  <a:pt x="2500" y="10094"/>
                  <a:pt x="4200" y="10094"/>
                </a:cubicBezTo>
                <a:cubicBezTo>
                  <a:pt x="5400" y="10094"/>
                  <a:pt x="6600" y="9573"/>
                  <a:pt x="7600" y="8844"/>
                </a:cubicBezTo>
                <a:lnTo>
                  <a:pt x="8900" y="9157"/>
                </a:lnTo>
                <a:cubicBezTo>
                  <a:pt x="8833" y="8705"/>
                  <a:pt x="8767" y="8254"/>
                  <a:pt x="8700" y="7802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4" name="TextBox 247"/>
          <p:cNvSpPr txBox="1"/>
          <p:nvPr/>
        </p:nvSpPr>
        <p:spPr>
          <a:xfrm>
            <a:off x="4198610" y="2872987"/>
            <a:ext cx="9308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0C2841"/>
                </a:solidFill>
                <a:effectLst>
                  <a:outerShdw sx="1000" sy="1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solidFill>
                <a:srgbClr val="0C2841"/>
              </a:solidFill>
              <a:effectLst>
                <a:outerShdw sx="1000" sy="1000" algn="tl" rotWithShape="0">
                  <a:schemeClr val="bg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48"/>
          <p:cNvSpPr txBox="1"/>
          <p:nvPr/>
        </p:nvSpPr>
        <p:spPr>
          <a:xfrm>
            <a:off x="6118523" y="4002370"/>
            <a:ext cx="1620179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49"/>
          <p:cNvSpPr txBox="1"/>
          <p:nvPr/>
        </p:nvSpPr>
        <p:spPr>
          <a:xfrm>
            <a:off x="5755840" y="1631475"/>
            <a:ext cx="23762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50"/>
          <p:cNvSpPr txBox="1"/>
          <p:nvPr/>
        </p:nvSpPr>
        <p:spPr>
          <a:xfrm>
            <a:off x="2017720" y="1631475"/>
            <a:ext cx="19642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51"/>
          <p:cNvSpPr txBox="1"/>
          <p:nvPr/>
        </p:nvSpPr>
        <p:spPr>
          <a:xfrm>
            <a:off x="1216647" y="2602007"/>
            <a:ext cx="19642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52"/>
          <p:cNvSpPr txBox="1"/>
          <p:nvPr/>
        </p:nvSpPr>
        <p:spPr>
          <a:xfrm>
            <a:off x="1369648" y="4391603"/>
            <a:ext cx="19642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5207"/>
          <p:cNvSpPr txBox="1"/>
          <p:nvPr/>
        </p:nvSpPr>
        <p:spPr>
          <a:xfrm>
            <a:off x="5015615" y="3979022"/>
            <a:ext cx="614271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1500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1" name="TextBox 254"/>
          <p:cNvSpPr txBox="1"/>
          <p:nvPr/>
        </p:nvSpPr>
        <p:spPr>
          <a:xfrm>
            <a:off x="4818888" y="2246209"/>
            <a:ext cx="50687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623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2" name="TextBox 255"/>
          <p:cNvSpPr txBox="1"/>
          <p:nvPr/>
        </p:nvSpPr>
        <p:spPr>
          <a:xfrm>
            <a:off x="3927339" y="2274784"/>
            <a:ext cx="50687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505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3" name="TextBox 256"/>
          <p:cNvSpPr txBox="1"/>
          <p:nvPr/>
        </p:nvSpPr>
        <p:spPr>
          <a:xfrm>
            <a:off x="3412187" y="2908570"/>
            <a:ext cx="50687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512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4" name="TextBox 257"/>
          <p:cNvSpPr txBox="1"/>
          <p:nvPr/>
        </p:nvSpPr>
        <p:spPr>
          <a:xfrm>
            <a:off x="3518188" y="3661599"/>
            <a:ext cx="50687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389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cxnSp>
        <p:nvCxnSpPr>
          <p:cNvPr id="25" name="直接连接符 24"/>
          <p:cNvCxnSpPr>
            <a:stCxn id="13" idx="10"/>
          </p:cNvCxnSpPr>
          <p:nvPr/>
        </p:nvCxnSpPr>
        <p:spPr>
          <a:xfrm>
            <a:off x="5693818" y="4391603"/>
            <a:ext cx="451771" cy="159292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45589" y="4550895"/>
            <a:ext cx="1596767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295380" y="1556389"/>
            <a:ext cx="425105" cy="376366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720485" y="1556389"/>
            <a:ext cx="1668595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0" idx="2"/>
          </p:cNvCxnSpPr>
          <p:nvPr/>
        </p:nvCxnSpPr>
        <p:spPr>
          <a:xfrm flipH="1" flipV="1">
            <a:off x="3613806" y="1556390"/>
            <a:ext cx="320377" cy="401824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055978" y="1556389"/>
            <a:ext cx="1557828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1" idx="3"/>
          </p:cNvCxnSpPr>
          <p:nvPr/>
        </p:nvCxnSpPr>
        <p:spPr>
          <a:xfrm flipH="1" flipV="1">
            <a:off x="2792875" y="2518288"/>
            <a:ext cx="373259" cy="422381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235046" y="2518286"/>
            <a:ext cx="1557829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12" idx="4"/>
          </p:cNvCxnSpPr>
          <p:nvPr/>
        </p:nvCxnSpPr>
        <p:spPr>
          <a:xfrm flipH="1">
            <a:off x="2979504" y="3983246"/>
            <a:ext cx="343549" cy="30740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419865" y="4290646"/>
            <a:ext cx="1557829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18608" y="1415045"/>
            <a:ext cx="3240360" cy="108012"/>
            <a:chOff x="1507396" y="1628800"/>
            <a:chExt cx="4320480" cy="144016"/>
          </a:xfrm>
          <a:solidFill>
            <a:srgbClr val="41858E"/>
          </a:solidFill>
        </p:grpSpPr>
        <p:cxnSp>
          <p:nvCxnSpPr>
            <p:cNvPr id="10" name="直接连接符 9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4775490" y="1415045"/>
            <a:ext cx="3240360" cy="108012"/>
            <a:chOff x="1507396" y="1628800"/>
            <a:chExt cx="4320480" cy="144016"/>
          </a:xfrm>
          <a:solidFill>
            <a:srgbClr val="41858E"/>
          </a:solidFill>
        </p:grpSpPr>
        <p:cxnSp>
          <p:nvCxnSpPr>
            <p:cNvPr id="22" name="直接连接符 21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132"/>
          <p:cNvSpPr txBox="1"/>
          <p:nvPr/>
        </p:nvSpPr>
        <p:spPr>
          <a:xfrm>
            <a:off x="4216677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33"/>
          <p:cNvSpPr txBox="1"/>
          <p:nvPr/>
        </p:nvSpPr>
        <p:spPr>
          <a:xfrm>
            <a:off x="3862350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34"/>
          <p:cNvSpPr txBox="1"/>
          <p:nvPr/>
        </p:nvSpPr>
        <p:spPr>
          <a:xfrm>
            <a:off x="3502311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35"/>
          <p:cNvSpPr txBox="1"/>
          <p:nvPr/>
        </p:nvSpPr>
        <p:spPr>
          <a:xfrm>
            <a:off x="3142271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36"/>
          <p:cNvSpPr txBox="1"/>
          <p:nvPr/>
        </p:nvSpPr>
        <p:spPr>
          <a:xfrm>
            <a:off x="2782231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37"/>
          <p:cNvSpPr txBox="1"/>
          <p:nvPr/>
        </p:nvSpPr>
        <p:spPr>
          <a:xfrm>
            <a:off x="2422191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38"/>
          <p:cNvSpPr txBox="1"/>
          <p:nvPr/>
        </p:nvSpPr>
        <p:spPr>
          <a:xfrm>
            <a:off x="206215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39"/>
          <p:cNvSpPr txBox="1"/>
          <p:nvPr/>
        </p:nvSpPr>
        <p:spPr>
          <a:xfrm>
            <a:off x="170211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40"/>
          <p:cNvSpPr txBox="1"/>
          <p:nvPr/>
        </p:nvSpPr>
        <p:spPr>
          <a:xfrm>
            <a:off x="134207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41"/>
          <p:cNvSpPr txBox="1"/>
          <p:nvPr/>
        </p:nvSpPr>
        <p:spPr>
          <a:xfrm>
            <a:off x="948370" y="1207295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4640510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43"/>
          <p:cNvSpPr txBox="1"/>
          <p:nvPr/>
        </p:nvSpPr>
        <p:spPr>
          <a:xfrm>
            <a:off x="4998954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44"/>
          <p:cNvSpPr txBox="1"/>
          <p:nvPr/>
        </p:nvSpPr>
        <p:spPr>
          <a:xfrm>
            <a:off x="5358993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45"/>
          <p:cNvSpPr txBox="1"/>
          <p:nvPr/>
        </p:nvSpPr>
        <p:spPr>
          <a:xfrm>
            <a:off x="5719033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46"/>
          <p:cNvSpPr txBox="1"/>
          <p:nvPr/>
        </p:nvSpPr>
        <p:spPr>
          <a:xfrm>
            <a:off x="6079073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47"/>
          <p:cNvSpPr txBox="1"/>
          <p:nvPr/>
        </p:nvSpPr>
        <p:spPr>
          <a:xfrm>
            <a:off x="6439113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48"/>
          <p:cNvSpPr txBox="1"/>
          <p:nvPr/>
        </p:nvSpPr>
        <p:spPr>
          <a:xfrm>
            <a:off x="679915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49"/>
          <p:cNvSpPr txBox="1"/>
          <p:nvPr/>
        </p:nvSpPr>
        <p:spPr>
          <a:xfrm>
            <a:off x="715919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50"/>
          <p:cNvSpPr txBox="1"/>
          <p:nvPr/>
        </p:nvSpPr>
        <p:spPr>
          <a:xfrm>
            <a:off x="751923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51"/>
          <p:cNvSpPr txBox="1"/>
          <p:nvPr/>
        </p:nvSpPr>
        <p:spPr>
          <a:xfrm>
            <a:off x="7845611" y="1207295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五边形 52"/>
          <p:cNvSpPr/>
          <p:nvPr/>
        </p:nvSpPr>
        <p:spPr>
          <a:xfrm flipH="1">
            <a:off x="1975263" y="1743668"/>
            <a:ext cx="238370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五边形 53"/>
          <p:cNvSpPr/>
          <p:nvPr/>
        </p:nvSpPr>
        <p:spPr>
          <a:xfrm flipH="1">
            <a:off x="2892993" y="2157714"/>
            <a:ext cx="146597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五边形 54"/>
          <p:cNvSpPr/>
          <p:nvPr/>
        </p:nvSpPr>
        <p:spPr>
          <a:xfrm flipH="1">
            <a:off x="2335303" y="2571760"/>
            <a:ext cx="202366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五边形 55"/>
          <p:cNvSpPr/>
          <p:nvPr/>
        </p:nvSpPr>
        <p:spPr>
          <a:xfrm flipH="1">
            <a:off x="1141899" y="2985806"/>
            <a:ext cx="3217070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五边形 56"/>
          <p:cNvSpPr/>
          <p:nvPr/>
        </p:nvSpPr>
        <p:spPr>
          <a:xfrm flipH="1">
            <a:off x="1702113" y="3399851"/>
            <a:ext cx="2656856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五边形 57"/>
          <p:cNvSpPr/>
          <p:nvPr/>
        </p:nvSpPr>
        <p:spPr>
          <a:xfrm flipH="1">
            <a:off x="2558767" y="3813897"/>
            <a:ext cx="1800201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五边形 58"/>
          <p:cNvSpPr/>
          <p:nvPr/>
        </p:nvSpPr>
        <p:spPr>
          <a:xfrm flipH="1">
            <a:off x="3278847" y="4228298"/>
            <a:ext cx="1080122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Box 159"/>
          <p:cNvSpPr txBox="1"/>
          <p:nvPr/>
        </p:nvSpPr>
        <p:spPr>
          <a:xfrm>
            <a:off x="1498209" y="174975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 dirty="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60"/>
          <p:cNvSpPr txBox="1"/>
          <p:nvPr/>
        </p:nvSpPr>
        <p:spPr>
          <a:xfrm>
            <a:off x="2398015" y="216426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61"/>
          <p:cNvSpPr txBox="1"/>
          <p:nvPr/>
        </p:nvSpPr>
        <p:spPr>
          <a:xfrm>
            <a:off x="1861276" y="257802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162"/>
          <p:cNvSpPr txBox="1"/>
          <p:nvPr/>
        </p:nvSpPr>
        <p:spPr>
          <a:xfrm>
            <a:off x="710804" y="298580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163"/>
          <p:cNvSpPr txBox="1"/>
          <p:nvPr/>
        </p:nvSpPr>
        <p:spPr>
          <a:xfrm>
            <a:off x="1274574" y="340593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64"/>
          <p:cNvSpPr txBox="1"/>
          <p:nvPr/>
        </p:nvSpPr>
        <p:spPr>
          <a:xfrm>
            <a:off x="2062152" y="382044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165"/>
          <p:cNvSpPr txBox="1"/>
          <p:nvPr/>
        </p:nvSpPr>
        <p:spPr>
          <a:xfrm>
            <a:off x="2776184" y="423420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五边形 66"/>
          <p:cNvSpPr/>
          <p:nvPr/>
        </p:nvSpPr>
        <p:spPr>
          <a:xfrm>
            <a:off x="4775490" y="1743668"/>
            <a:ext cx="121669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68" name="五边形 67"/>
          <p:cNvSpPr/>
          <p:nvPr/>
        </p:nvSpPr>
        <p:spPr>
          <a:xfrm>
            <a:off x="4775490" y="2157714"/>
            <a:ext cx="2296814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69" name="五边形 68"/>
          <p:cNvSpPr/>
          <p:nvPr/>
        </p:nvSpPr>
        <p:spPr>
          <a:xfrm>
            <a:off x="4775490" y="2571760"/>
            <a:ext cx="1440159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五边形 69"/>
          <p:cNvSpPr/>
          <p:nvPr/>
        </p:nvSpPr>
        <p:spPr>
          <a:xfrm>
            <a:off x="4775490" y="2985806"/>
            <a:ext cx="3070121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1" name="五边形 70"/>
          <p:cNvSpPr/>
          <p:nvPr/>
        </p:nvSpPr>
        <p:spPr>
          <a:xfrm>
            <a:off x="4775490" y="3399851"/>
            <a:ext cx="2222009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五边形 71"/>
          <p:cNvSpPr/>
          <p:nvPr/>
        </p:nvSpPr>
        <p:spPr>
          <a:xfrm>
            <a:off x="4775490" y="3813897"/>
            <a:ext cx="257540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五边形 72"/>
          <p:cNvSpPr/>
          <p:nvPr/>
        </p:nvSpPr>
        <p:spPr>
          <a:xfrm>
            <a:off x="4775490" y="4228298"/>
            <a:ext cx="1897973" cy="236738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TextBox 173"/>
          <p:cNvSpPr txBox="1"/>
          <p:nvPr/>
        </p:nvSpPr>
        <p:spPr>
          <a:xfrm>
            <a:off x="6055484" y="174975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74"/>
          <p:cNvSpPr txBox="1"/>
          <p:nvPr/>
        </p:nvSpPr>
        <p:spPr>
          <a:xfrm>
            <a:off x="7129755" y="216426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175"/>
          <p:cNvSpPr txBox="1"/>
          <p:nvPr/>
        </p:nvSpPr>
        <p:spPr>
          <a:xfrm>
            <a:off x="6265659" y="257802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76"/>
          <p:cNvSpPr txBox="1"/>
          <p:nvPr/>
        </p:nvSpPr>
        <p:spPr>
          <a:xfrm>
            <a:off x="7845611" y="298580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77"/>
          <p:cNvSpPr txBox="1"/>
          <p:nvPr/>
        </p:nvSpPr>
        <p:spPr>
          <a:xfrm>
            <a:off x="7091865" y="340593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78"/>
          <p:cNvSpPr txBox="1"/>
          <p:nvPr/>
        </p:nvSpPr>
        <p:spPr>
          <a:xfrm>
            <a:off x="7397671" y="382044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179"/>
          <p:cNvSpPr txBox="1"/>
          <p:nvPr/>
        </p:nvSpPr>
        <p:spPr>
          <a:xfrm>
            <a:off x="6736131" y="423420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05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180"/>
          <p:cNvSpPr txBox="1"/>
          <p:nvPr/>
        </p:nvSpPr>
        <p:spPr>
          <a:xfrm>
            <a:off x="4430052" y="1715127"/>
            <a:ext cx="319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500" dirty="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181"/>
          <p:cNvSpPr txBox="1"/>
          <p:nvPr/>
        </p:nvSpPr>
        <p:spPr>
          <a:xfrm>
            <a:off x="4430052" y="2129173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182"/>
          <p:cNvSpPr txBox="1"/>
          <p:nvPr/>
        </p:nvSpPr>
        <p:spPr>
          <a:xfrm>
            <a:off x="4430052" y="2543219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183"/>
          <p:cNvSpPr txBox="1"/>
          <p:nvPr/>
        </p:nvSpPr>
        <p:spPr>
          <a:xfrm>
            <a:off x="4430052" y="2957265"/>
            <a:ext cx="330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184"/>
          <p:cNvSpPr txBox="1"/>
          <p:nvPr/>
        </p:nvSpPr>
        <p:spPr>
          <a:xfrm>
            <a:off x="4430052" y="3371310"/>
            <a:ext cx="2904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85"/>
          <p:cNvSpPr txBox="1"/>
          <p:nvPr/>
        </p:nvSpPr>
        <p:spPr>
          <a:xfrm>
            <a:off x="4430052" y="3785356"/>
            <a:ext cx="2872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186"/>
          <p:cNvSpPr txBox="1"/>
          <p:nvPr/>
        </p:nvSpPr>
        <p:spPr>
          <a:xfrm>
            <a:off x="4430052" y="4199403"/>
            <a:ext cx="3273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32" y="2347441"/>
            <a:ext cx="2221706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48" y="2318866"/>
            <a:ext cx="2293144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3827E-6 L 0.25 -4.93827E-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951E-6 L -0.25 2.83951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 smtClean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4670" y="1869377"/>
            <a:ext cx="1515461" cy="1519148"/>
            <a:chOff x="1312099" y="2614471"/>
            <a:chExt cx="2020615" cy="2025531"/>
          </a:xfrm>
          <a:solidFill>
            <a:srgbClr val="41858E"/>
          </a:solidFill>
        </p:grpSpPr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312099" y="2614471"/>
              <a:ext cx="2020615" cy="2025531"/>
            </a:xfrm>
            <a:custGeom>
              <a:avLst/>
              <a:gdLst>
                <a:gd name="T0" fmla="*/ 174 w 348"/>
                <a:gd name="T1" fmla="*/ 349 h 349"/>
                <a:gd name="T2" fmla="*/ 0 w 348"/>
                <a:gd name="T3" fmla="*/ 175 h 349"/>
                <a:gd name="T4" fmla="*/ 174 w 348"/>
                <a:gd name="T5" fmla="*/ 0 h 349"/>
                <a:gd name="T6" fmla="*/ 348 w 348"/>
                <a:gd name="T7" fmla="*/ 175 h 349"/>
                <a:gd name="T8" fmla="*/ 174 w 348"/>
                <a:gd name="T9" fmla="*/ 349 h 349"/>
                <a:gd name="T10" fmla="*/ 174 w 348"/>
                <a:gd name="T11" fmla="*/ 10 h 349"/>
                <a:gd name="T12" fmla="*/ 9 w 348"/>
                <a:gd name="T13" fmla="*/ 175 h 349"/>
                <a:gd name="T14" fmla="*/ 174 w 348"/>
                <a:gd name="T15" fmla="*/ 339 h 349"/>
                <a:gd name="T16" fmla="*/ 339 w 348"/>
                <a:gd name="T17" fmla="*/ 175 h 349"/>
                <a:gd name="T18" fmla="*/ 174 w 348"/>
                <a:gd name="T19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49">
                  <a:moveTo>
                    <a:pt x="174" y="349"/>
                  </a:moveTo>
                  <a:cubicBezTo>
                    <a:pt x="78" y="349"/>
                    <a:pt x="0" y="270"/>
                    <a:pt x="0" y="175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5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5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5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322407" y="2816041"/>
              <a:ext cx="12292" cy="23352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322407" y="4187699"/>
              <a:ext cx="12292" cy="23844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525960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637053" y="2914368"/>
              <a:ext cx="98327" cy="157323"/>
            </a:xfrm>
            <a:custGeom>
              <a:avLst/>
              <a:gdLst>
                <a:gd name="T0" fmla="*/ 4 w 40"/>
                <a:gd name="T1" fmla="*/ 64 h 64"/>
                <a:gd name="T2" fmla="*/ 0 w 40"/>
                <a:gd name="T3" fmla="*/ 60 h 64"/>
                <a:gd name="T4" fmla="*/ 35 w 40"/>
                <a:gd name="T5" fmla="*/ 0 h 64"/>
                <a:gd name="T6" fmla="*/ 40 w 40"/>
                <a:gd name="T7" fmla="*/ 3 h 64"/>
                <a:gd name="T8" fmla="*/ 4 w 4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4">
                  <a:moveTo>
                    <a:pt x="4" y="64"/>
                  </a:moveTo>
                  <a:lnTo>
                    <a:pt x="0" y="6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880411" y="3211807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3 h 38"/>
                <a:gd name="T4" fmla="*/ 56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3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916809" y="4170493"/>
              <a:ext cx="98327" cy="149949"/>
            </a:xfrm>
            <a:custGeom>
              <a:avLst/>
              <a:gdLst>
                <a:gd name="T0" fmla="*/ 4 w 40"/>
                <a:gd name="T1" fmla="*/ 61 h 61"/>
                <a:gd name="T2" fmla="*/ 0 w 40"/>
                <a:gd name="T3" fmla="*/ 56 h 61"/>
                <a:gd name="T4" fmla="*/ 35 w 40"/>
                <a:gd name="T5" fmla="*/ 0 h 61"/>
                <a:gd name="T6" fmla="*/ 40 w 40"/>
                <a:gd name="T7" fmla="*/ 2 h 61"/>
                <a:gd name="T8" fmla="*/ 4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4" y="61"/>
                  </a:moveTo>
                  <a:lnTo>
                    <a:pt x="0" y="56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631661" y="3932049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5 h 38"/>
                <a:gd name="T4" fmla="*/ 59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631661" y="3211807"/>
              <a:ext cx="149949" cy="98327"/>
            </a:xfrm>
            <a:custGeom>
              <a:avLst/>
              <a:gdLst>
                <a:gd name="T0" fmla="*/ 59 w 61"/>
                <a:gd name="T1" fmla="*/ 40 h 40"/>
                <a:gd name="T2" fmla="*/ 0 w 61"/>
                <a:gd name="T3" fmla="*/ 5 h 40"/>
                <a:gd name="T4" fmla="*/ 2 w 61"/>
                <a:gd name="T5" fmla="*/ 0 h 40"/>
                <a:gd name="T6" fmla="*/ 61 w 61"/>
                <a:gd name="T7" fmla="*/ 35 h 40"/>
                <a:gd name="T8" fmla="*/ 59 w 6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0">
                  <a:moveTo>
                    <a:pt x="59" y="4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1" y="35"/>
                  </a:lnTo>
                  <a:lnTo>
                    <a:pt x="59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2880411" y="3932049"/>
              <a:ext cx="145033" cy="93410"/>
            </a:xfrm>
            <a:custGeom>
              <a:avLst/>
              <a:gdLst>
                <a:gd name="T0" fmla="*/ 56 w 59"/>
                <a:gd name="T1" fmla="*/ 38 h 38"/>
                <a:gd name="T2" fmla="*/ 0 w 59"/>
                <a:gd name="T3" fmla="*/ 5 h 38"/>
                <a:gd name="T4" fmla="*/ 2 w 59"/>
                <a:gd name="T5" fmla="*/ 0 h 38"/>
                <a:gd name="T6" fmla="*/ 59 w 59"/>
                <a:gd name="T7" fmla="*/ 35 h 38"/>
                <a:gd name="T8" fmla="*/ 56 w 5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56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59" y="35"/>
                  </a:lnTo>
                  <a:lnTo>
                    <a:pt x="56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2624761" y="4180325"/>
              <a:ext cx="93410" cy="152406"/>
            </a:xfrm>
            <a:custGeom>
              <a:avLst/>
              <a:gdLst>
                <a:gd name="T0" fmla="*/ 33 w 38"/>
                <a:gd name="T1" fmla="*/ 62 h 62"/>
                <a:gd name="T2" fmla="*/ 0 w 38"/>
                <a:gd name="T3" fmla="*/ 3 h 62"/>
                <a:gd name="T4" fmla="*/ 5 w 38"/>
                <a:gd name="T5" fmla="*/ 0 h 62"/>
                <a:gd name="T6" fmla="*/ 38 w 38"/>
                <a:gd name="T7" fmla="*/ 59 h 62"/>
                <a:gd name="T8" fmla="*/ 33 w 3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2">
                  <a:moveTo>
                    <a:pt x="33" y="62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8" y="59"/>
                  </a:lnTo>
                  <a:lnTo>
                    <a:pt x="33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899602" y="2934033"/>
              <a:ext cx="98327" cy="149949"/>
            </a:xfrm>
            <a:custGeom>
              <a:avLst/>
              <a:gdLst>
                <a:gd name="T0" fmla="*/ 35 w 40"/>
                <a:gd name="T1" fmla="*/ 61 h 61"/>
                <a:gd name="T2" fmla="*/ 0 w 40"/>
                <a:gd name="T3" fmla="*/ 2 h 61"/>
                <a:gd name="T4" fmla="*/ 4 w 40"/>
                <a:gd name="T5" fmla="*/ 0 h 61"/>
                <a:gd name="T6" fmla="*/ 40 w 40"/>
                <a:gd name="T7" fmla="*/ 59 h 61"/>
                <a:gd name="T8" fmla="*/ 35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35" y="6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0" y="59"/>
                  </a:lnTo>
                  <a:lnTo>
                    <a:pt x="35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2935710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>
            <a:off x="1416077" y="2295808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01995" y="2582860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8000000">
            <a:off x="1560992" y="2332467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19800000">
            <a:off x="1666231" y="2436934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989873" y="3532317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1800" dirty="0"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00" dirty="0"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>
            <a:stCxn id="10" idx="2"/>
          </p:cNvCxnSpPr>
          <p:nvPr/>
        </p:nvCxnSpPr>
        <p:spPr>
          <a:xfrm flipV="1">
            <a:off x="1742401" y="1275606"/>
            <a:ext cx="638810" cy="593771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381211" y="1275606"/>
            <a:ext cx="1002658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4"/>
          <p:cNvSpPr txBox="1"/>
          <p:nvPr/>
        </p:nvSpPr>
        <p:spPr>
          <a:xfrm>
            <a:off x="4372139" y="1015664"/>
            <a:ext cx="289492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5"/>
          <p:cNvSpPr txBox="1"/>
          <p:nvPr/>
        </p:nvSpPr>
        <p:spPr>
          <a:xfrm>
            <a:off x="3479215" y="113129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2110183" y="1780075"/>
            <a:ext cx="237083" cy="206297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347266" y="1780075"/>
            <a:ext cx="1084980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51"/>
          <p:cNvSpPr txBox="1"/>
          <p:nvPr/>
        </p:nvSpPr>
        <p:spPr>
          <a:xfrm>
            <a:off x="4372139" y="1545636"/>
            <a:ext cx="289492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52"/>
          <p:cNvSpPr txBox="1"/>
          <p:nvPr/>
        </p:nvSpPr>
        <p:spPr>
          <a:xfrm>
            <a:off x="3479215" y="1661262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411760" y="2323023"/>
            <a:ext cx="1020486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7"/>
          <p:cNvSpPr txBox="1"/>
          <p:nvPr/>
        </p:nvSpPr>
        <p:spPr>
          <a:xfrm>
            <a:off x="4372139" y="2088584"/>
            <a:ext cx="289492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58"/>
          <p:cNvSpPr txBox="1"/>
          <p:nvPr/>
        </p:nvSpPr>
        <p:spPr>
          <a:xfrm>
            <a:off x="3479215" y="220421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496310" y="2630495"/>
            <a:ext cx="386229" cy="262094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889756" y="2892420"/>
            <a:ext cx="542490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67"/>
          <p:cNvSpPr txBox="1"/>
          <p:nvPr/>
        </p:nvSpPr>
        <p:spPr>
          <a:xfrm>
            <a:off x="4372139" y="2657981"/>
            <a:ext cx="289492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68"/>
          <p:cNvSpPr txBox="1"/>
          <p:nvPr/>
        </p:nvSpPr>
        <p:spPr>
          <a:xfrm>
            <a:off x="3479215" y="2742379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Picture 3" descr="D:\360data\重要数据\桌面\0f43302d2502d46b6f15993027f3a4e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80" y="3543859"/>
            <a:ext cx="1625752" cy="10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D:\360data\重要数据\桌面\14d327c6323300494f4e453e209dd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05" y="3542923"/>
            <a:ext cx="1750318" cy="10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9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29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39" grpId="0"/>
      <p:bldP spid="42" grpId="0"/>
      <p:bldP spid="43" grpId="0"/>
      <p:bldP spid="46" grpId="0"/>
      <p:bldP spid="47" grpId="0"/>
      <p:bldP spid="49" grpId="0"/>
      <p:bldP spid="50" grpId="0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179043"/>
            <a:ext cx="4578394" cy="4446234"/>
            <a:chOff x="0" y="-179043"/>
            <a:chExt cx="4578394" cy="4446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9043"/>
              <a:ext cx="4578394" cy="44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http://t3.baidu.com/it/u=1588398722,3522894160&amp;fm=52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16" y="981125"/>
              <a:ext cx="2090958" cy="158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5414016" y="1459299"/>
            <a:ext cx="282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ea typeface="文鼎古印体繁" panose="02010609010101010101" pitchFamily="49" charset="-122"/>
              </a:rPr>
              <a:t>感谢您的聆听</a:t>
            </a:r>
            <a:endParaRPr lang="zh-CN" altLang="en-US" sz="3200" dirty="0">
              <a:ea typeface="文鼎古印体繁" panose="0201060901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795804" y="2363842"/>
            <a:ext cx="626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22456" y="2163787"/>
            <a:ext cx="3548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a typeface="文鼎古印体繁" panose="02010609010101010101" pitchFamily="49" charset="-122"/>
              </a:rPr>
              <a:t>适用于银行工作总结报告等</a:t>
            </a:r>
            <a:endParaRPr lang="zh-CN" altLang="en-US" sz="2000" dirty="0">
              <a:ea typeface="文鼎古印体繁" panose="0201060901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843" y="-26749"/>
            <a:ext cx="9135458" cy="51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176" y="1940340"/>
            <a:ext cx="9142124" cy="928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503" y="1050365"/>
            <a:ext cx="1878519" cy="5714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611" y="3100784"/>
            <a:ext cx="2849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09458" y="1573058"/>
            <a:ext cx="1446610" cy="1447798"/>
            <a:chOff x="1209458" y="1573058"/>
            <a:chExt cx="1446610" cy="1447798"/>
          </a:xfrm>
        </p:grpSpPr>
        <p:sp>
          <p:nvSpPr>
            <p:cNvPr id="5" name="椭圆 4"/>
            <p:cNvSpPr/>
            <p:nvPr/>
          </p:nvSpPr>
          <p:spPr bwMode="auto">
            <a:xfrm>
              <a:off x="1209458" y="1573058"/>
              <a:ext cx="1446610" cy="1447798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1539262" y="1930244"/>
              <a:ext cx="787003" cy="788193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57"/>
          <p:cNvSpPr txBox="1">
            <a:spLocks noChangeArrowheads="1"/>
          </p:cNvSpPr>
          <p:nvPr/>
        </p:nvSpPr>
        <p:spPr bwMode="auto">
          <a:xfrm>
            <a:off x="1190408" y="3164407"/>
            <a:ext cx="1514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7"/>
          <p:cNvGrpSpPr/>
          <p:nvPr/>
        </p:nvGrpSpPr>
        <p:grpSpPr bwMode="auto"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10" name="椭圆 9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66"/>
          <p:cNvGrpSpPr/>
          <p:nvPr/>
        </p:nvGrpSpPr>
        <p:grpSpPr bwMode="auto"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13" name="椭圆 12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69"/>
          <p:cNvGrpSpPr/>
          <p:nvPr/>
        </p:nvGrpSpPr>
        <p:grpSpPr bwMode="auto"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16" name="椭圆 15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62"/>
          <p:cNvGrpSpPr/>
          <p:nvPr/>
        </p:nvGrpSpPr>
        <p:grpSpPr bwMode="auto">
          <a:xfrm>
            <a:off x="2163149" y="1493286"/>
            <a:ext cx="542232" cy="482202"/>
            <a:chOff x="2570573" y="2639961"/>
            <a:chExt cx="674167" cy="599346"/>
          </a:xfrm>
        </p:grpSpPr>
        <p:sp>
          <p:nvSpPr>
            <p:cNvPr id="22" name="椭圆 21"/>
            <p:cNvSpPr/>
            <p:nvPr/>
          </p:nvSpPr>
          <p:spPr>
            <a:xfrm>
              <a:off x="2570573" y="2639961"/>
              <a:ext cx="599531" cy="599346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64"/>
            <p:cNvSpPr txBox="1">
              <a:spLocks noChangeArrowheads="1"/>
            </p:cNvSpPr>
            <p:nvPr/>
          </p:nvSpPr>
          <p:spPr bwMode="auto">
            <a:xfrm>
              <a:off x="2656885" y="2737466"/>
              <a:ext cx="587855" cy="40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F4D5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01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20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1196114" y="1214610"/>
            <a:ext cx="3767556" cy="3769936"/>
          </a:xfrm>
          <a:prstGeom prst="ellipse">
            <a:avLst/>
          </a:prstGeom>
          <a:noFill/>
          <a:ln w="9">
            <a:solidFill>
              <a:srgbClr val="41858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b="1" dirty="0">
              <a:ea typeface="微软雅黑" panose="020B0503020204020204" pitchFamily="34" charset="-122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019996" y="1385971"/>
            <a:ext cx="439112" cy="44030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4019996" y="4372884"/>
            <a:ext cx="439112" cy="44030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4548359" y="3680301"/>
            <a:ext cx="44030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548359" y="2080934"/>
            <a:ext cx="44030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719719" y="2880617"/>
            <a:ext cx="43911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19"/>
          <p:cNvSpPr>
            <a:spLocks noChangeArrowheads="1"/>
          </p:cNvSpPr>
          <p:nvPr/>
        </p:nvSpPr>
        <p:spPr bwMode="auto">
          <a:xfrm>
            <a:off x="4719720" y="1214610"/>
            <a:ext cx="2709641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TextBox 20"/>
          <p:cNvSpPr>
            <a:spLocks noChangeArrowheads="1"/>
          </p:cNvSpPr>
          <p:nvPr/>
        </p:nvSpPr>
        <p:spPr bwMode="auto">
          <a:xfrm>
            <a:off x="5098141" y="2002394"/>
            <a:ext cx="2710832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1"/>
          <p:cNvSpPr>
            <a:spLocks noChangeArrowheads="1"/>
          </p:cNvSpPr>
          <p:nvPr/>
        </p:nvSpPr>
        <p:spPr bwMode="auto">
          <a:xfrm>
            <a:off x="5231422" y="2852058"/>
            <a:ext cx="2709641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TextBox 22"/>
          <p:cNvSpPr>
            <a:spLocks noChangeArrowheads="1"/>
          </p:cNvSpPr>
          <p:nvPr/>
        </p:nvSpPr>
        <p:spPr bwMode="auto">
          <a:xfrm>
            <a:off x="5037450" y="3711241"/>
            <a:ext cx="2708452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23"/>
          <p:cNvSpPr>
            <a:spLocks noChangeArrowheads="1"/>
          </p:cNvSpPr>
          <p:nvPr/>
        </p:nvSpPr>
        <p:spPr bwMode="auto">
          <a:xfrm>
            <a:off x="4668548" y="4418104"/>
            <a:ext cx="2708452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114004" y="1419291"/>
            <a:ext cx="3337964" cy="33367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b="1" dirty="0">
              <a:ea typeface="微软雅黑" panose="020B0503020204020204" pitchFamily="34" charset="-122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342485" y="1647772"/>
            <a:ext cx="2881002" cy="2879813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b="1" dirty="0">
              <a:ea typeface="微软雅黑" panose="020B0503020204020204" pitchFamily="34" charset="-122"/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186593" y="3689821"/>
            <a:ext cx="813964" cy="813964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b="1" dirty="0">
              <a:ea typeface="微软雅黑" panose="020B0503020204020204" pitchFamily="34" charset="-122"/>
            </a:endParaRPr>
          </a:p>
        </p:txBody>
      </p:sp>
      <p:sp>
        <p:nvSpPr>
          <p:cNvPr id="35" name="TextBox 18"/>
          <p:cNvSpPr>
            <a:spLocks noChangeArrowheads="1"/>
          </p:cNvSpPr>
          <p:nvPr/>
        </p:nvSpPr>
        <p:spPr bwMode="auto">
          <a:xfrm>
            <a:off x="1303214" y="3827862"/>
            <a:ext cx="580723" cy="5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7361 0.29043 " pathEditMode="relative" rAng="0" ptsTypes="AA">
                                      <p:cBhvr>
                                        <p:cTn id="75" dur="500" spd="-99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23142 0.15556 " pathEditMode="relative" rAng="0" ptsTypes="AA">
                                      <p:cBhvr>
                                        <p:cTn id="77" dur="500" spd="-99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64198E-7 L -0.25 8.64198E-7 " pathEditMode="relative" rAng="0" ptsTypes="AA">
                                      <p:cBhvr>
                                        <p:cTn id="79" dur="500" spd="-99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9136E-6 L -0.23142 -0.15555 " pathEditMode="relative" rAng="0" ptsTypes="AA">
                                      <p:cBhvr>
                                        <p:cTn id="81" dur="500" spd="-99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17361 -0.29043 " pathEditMode="relative" rAng="0" ptsTypes="AA">
                                      <p:cBhvr>
                                        <p:cTn id="83" dur="500" spd="-99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bldLvl="0" animBg="1" autoUpdateAnimBg="0"/>
      <p:bldP spid="22" grpId="0" bldLvl="0" animBg="1" autoUpdateAnimBg="0"/>
      <p:bldP spid="22" grpId="1" bldLvl="0" animBg="1" autoUpdateAnimBg="0"/>
      <p:bldP spid="23" grpId="0" bldLvl="0" animBg="1" autoUpdateAnimBg="0"/>
      <p:bldP spid="23" grpId="1" bldLvl="0" animBg="1" autoUpdateAnimBg="0"/>
      <p:bldP spid="24" grpId="0" bldLvl="0" animBg="1" autoUpdateAnimBg="0"/>
      <p:bldP spid="24" grpId="1" bldLvl="0" animBg="1" autoUpdateAnimBg="0"/>
      <p:bldP spid="25" grpId="0" bldLvl="0" animBg="1" autoUpdateAnimBg="0"/>
      <p:bldP spid="25" grpId="1" bldLvl="0" animBg="1" autoUpdateAnimBg="0"/>
      <p:bldP spid="26" grpId="0" bldLvl="0" animBg="1" autoUpdateAnimBg="0"/>
      <p:bldP spid="26" grpId="1" bldLvl="0" animBg="1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596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033951" y="1198545"/>
            <a:ext cx="7795724" cy="2149149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0" name="单圆角矩形 4"/>
          <p:cNvSpPr>
            <a:spLocks noChangeArrowheads="1"/>
          </p:cNvSpPr>
          <p:nvPr/>
        </p:nvSpPr>
        <p:spPr bwMode="auto">
          <a:xfrm>
            <a:off x="1033950" y="3432185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6 w 3486972"/>
              <a:gd name="T3" fmla="*/ 0 h 2329590"/>
              <a:gd name="T4" fmla="*/ 3299786 w 3486972"/>
              <a:gd name="T5" fmla="*/ 188290 h 2329590"/>
              <a:gd name="T6" fmla="*/ 3299786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1" name="单圆角矩形 5"/>
          <p:cNvSpPr>
            <a:spLocks noChangeArrowheads="1"/>
          </p:cNvSpPr>
          <p:nvPr/>
        </p:nvSpPr>
        <p:spPr bwMode="auto">
          <a:xfrm>
            <a:off x="3655532" y="3432185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5 w 3486972"/>
              <a:gd name="T3" fmla="*/ 0 h 2329590"/>
              <a:gd name="T4" fmla="*/ 3299784 w 3486972"/>
              <a:gd name="T5" fmla="*/ 188290 h 2329590"/>
              <a:gd name="T6" fmla="*/ 3299784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2" name="单圆角矩形 6"/>
          <p:cNvSpPr>
            <a:spLocks noChangeArrowheads="1"/>
          </p:cNvSpPr>
          <p:nvPr/>
        </p:nvSpPr>
        <p:spPr bwMode="auto">
          <a:xfrm>
            <a:off x="6277113" y="3432185"/>
            <a:ext cx="2544231" cy="1545816"/>
          </a:xfrm>
          <a:custGeom>
            <a:avLst/>
            <a:gdLst>
              <a:gd name="T0" fmla="*/ 0 w 3486972"/>
              <a:gd name="T1" fmla="*/ 0 h 2329590"/>
              <a:gd name="T2" fmla="*/ 3076751 w 3486972"/>
              <a:gd name="T3" fmla="*/ 0 h 2329590"/>
              <a:gd name="T4" fmla="*/ 3304379 w 3486972"/>
              <a:gd name="T5" fmla="*/ 188290 h 2329590"/>
              <a:gd name="T6" fmla="*/ 3304379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3" name="TextBox 14"/>
          <p:cNvSpPr>
            <a:spLocks noChangeArrowheads="1"/>
          </p:cNvSpPr>
          <p:nvPr/>
        </p:nvSpPr>
        <p:spPr bwMode="auto">
          <a:xfrm>
            <a:off x="1181511" y="3783236"/>
            <a:ext cx="2289570" cy="11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上面的图片可自行更换，动画效果不变，方法是对图片点右键</a:t>
            </a:r>
            <a:r>
              <a:rPr lang="en-US" altLang="zh-CN" sz="13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设置对象格式</a:t>
            </a:r>
            <a:r>
              <a:rPr lang="en-US" altLang="zh-CN" sz="13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</a:t>
            </a:r>
            <a:r>
              <a:rPr lang="en-US" altLang="zh-CN" sz="13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填充效果</a:t>
            </a:r>
            <a:r>
              <a:rPr lang="en-US" altLang="zh-CN" sz="13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图片，选择事先准备好的图片即可。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14" name="TextBox 15"/>
          <p:cNvSpPr>
            <a:spLocks noChangeArrowheads="1"/>
          </p:cNvSpPr>
          <p:nvPr/>
        </p:nvSpPr>
        <p:spPr bwMode="auto">
          <a:xfrm>
            <a:off x="3780482" y="3783236"/>
            <a:ext cx="2291950" cy="11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上面的图片可自行更换，动画效果不变，方法是对图片点右键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设置对象格式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填充效果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图片，选择事先准备好的图片即可。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15" name="TextBox 16"/>
          <p:cNvSpPr>
            <a:spLocks noChangeArrowheads="1"/>
          </p:cNvSpPr>
          <p:nvPr/>
        </p:nvSpPr>
        <p:spPr bwMode="auto">
          <a:xfrm>
            <a:off x="6412774" y="3783236"/>
            <a:ext cx="2291950" cy="11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上面的图片可自行更换，动画效果不变，方法是对图片点右键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设置对象格式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填充效果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图片，选择事先准备好的图片即可。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grpSp>
        <p:nvGrpSpPr>
          <p:cNvPr id="16" name="组合 48"/>
          <p:cNvGrpSpPr/>
          <p:nvPr/>
        </p:nvGrpSpPr>
        <p:grpSpPr bwMode="auto">
          <a:xfrm>
            <a:off x="2021654" y="3166813"/>
            <a:ext cx="567633" cy="566442"/>
            <a:chOff x="0" y="0"/>
            <a:chExt cx="755970" cy="755970"/>
          </a:xfrm>
        </p:grpSpPr>
        <p:grpSp>
          <p:nvGrpSpPr>
            <p:cNvPr id="17" name="组合 49"/>
            <p:cNvGrpSpPr/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19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椭圆 22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椭圆 23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" name="文本框 50"/>
            <p:cNvSpPr>
              <a:spLocks noChangeArrowheads="1"/>
            </p:cNvSpPr>
            <p:nvPr/>
          </p:nvSpPr>
          <p:spPr bwMode="auto">
            <a:xfrm>
              <a:off x="144588" y="147154"/>
              <a:ext cx="527739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29AEC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rgbClr val="29AEC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2" name="组合 54"/>
          <p:cNvGrpSpPr/>
          <p:nvPr/>
        </p:nvGrpSpPr>
        <p:grpSpPr bwMode="auto">
          <a:xfrm>
            <a:off x="4642046" y="3154913"/>
            <a:ext cx="567633" cy="566442"/>
            <a:chOff x="0" y="0"/>
            <a:chExt cx="755970" cy="755970"/>
          </a:xfrm>
        </p:grpSpPr>
        <p:grpSp>
          <p:nvGrpSpPr>
            <p:cNvPr id="23" name="组合 55"/>
            <p:cNvGrpSpPr/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25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椭圆 28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椭圆 29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4" name="文本框 56"/>
            <p:cNvSpPr>
              <a:spLocks noChangeArrowheads="1"/>
            </p:cNvSpPr>
            <p:nvPr/>
          </p:nvSpPr>
          <p:spPr bwMode="auto">
            <a:xfrm>
              <a:off x="144588" y="147154"/>
              <a:ext cx="564033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29AEC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rgbClr val="29AEC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8" name="组合 60"/>
          <p:cNvGrpSpPr/>
          <p:nvPr/>
        </p:nvGrpSpPr>
        <p:grpSpPr bwMode="auto">
          <a:xfrm>
            <a:off x="7275528" y="3157293"/>
            <a:ext cx="567632" cy="566442"/>
            <a:chOff x="0" y="0"/>
            <a:chExt cx="755970" cy="755970"/>
          </a:xfrm>
        </p:grpSpPr>
        <p:grpSp>
          <p:nvGrpSpPr>
            <p:cNvPr id="29" name="组合 61"/>
            <p:cNvGrpSpPr/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31" name="椭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椭圆 34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椭圆 35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" name="文本框 62"/>
            <p:cNvSpPr>
              <a:spLocks noChangeArrowheads="1"/>
            </p:cNvSpPr>
            <p:nvPr/>
          </p:nvSpPr>
          <p:spPr bwMode="auto">
            <a:xfrm>
              <a:off x="144588" y="147154"/>
              <a:ext cx="572574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29AEC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rgbClr val="29AEC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ldLvl="0" animBg="1" autoUpdateAnimBg="0"/>
      <p:bldP spid="10" grpId="0" animBg="1"/>
      <p:bldP spid="11" grpId="0" animBg="1"/>
      <p:bldP spid="12" grpId="0" animBg="1"/>
      <p:bldP spid="13" grpId="0" bldLvl="0" autoUpdateAnimBg="0"/>
      <p:bldP spid="14" grpId="0" bldLvl="0" autoUpdateAnimBg="0"/>
      <p:bldP spid="1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2346690" y="1281189"/>
            <a:ext cx="1248316" cy="1422057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1858E"/>
          </a:solidFill>
          <a:ln w="10" cap="flat" cmpd="sng">
            <a:solidFill>
              <a:schemeClr val="bg2"/>
            </a:solidFill>
            <a:beve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420471" y="1354969"/>
            <a:ext cx="110075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3894888" y="3051917"/>
            <a:ext cx="1247125" cy="1422057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1858E"/>
          </a:solidFill>
          <a:ln w="10" cap="flat" cmpd="sng">
            <a:solidFill>
              <a:schemeClr val="bg2"/>
            </a:solidFill>
            <a:beve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968668" y="3300628"/>
            <a:ext cx="109956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6972241" y="3051917"/>
            <a:ext cx="1248315" cy="1422057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1858E"/>
          </a:solidFill>
          <a:ln w="10" cap="flat" cmpd="sng">
            <a:solidFill>
              <a:schemeClr val="bg2"/>
            </a:solidFill>
            <a:beve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047211" y="3300628"/>
            <a:ext cx="109956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510117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50656" y="2769886"/>
            <a:ext cx="157081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385167" y="2804396"/>
            <a:ext cx="8806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895283" y="2769886"/>
            <a:ext cx="155890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929793" y="2804396"/>
            <a:ext cx="8806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048794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428010" y="2769886"/>
            <a:ext cx="155890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62519" y="2804396"/>
            <a:ext cx="86871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582710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961926" y="2769886"/>
            <a:ext cx="155891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96437" y="2804396"/>
            <a:ext cx="8687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122577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01793" y="2769886"/>
            <a:ext cx="155891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36304" y="2804396"/>
            <a:ext cx="8687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5405004" y="1281189"/>
            <a:ext cx="1247125" cy="1422057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1858E"/>
          </a:solidFill>
          <a:ln w="10" cap="flat" cmpd="sng">
            <a:solidFill>
              <a:schemeClr val="bg2"/>
            </a:solidFill>
            <a:beve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478784" y="1354969"/>
            <a:ext cx="109956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60533" y="2843667"/>
            <a:ext cx="879413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7657684" y="2843667"/>
            <a:ext cx="880604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33" name="TextBox 31"/>
          <p:cNvSpPr>
            <a:spLocks noChangeArrowheads="1"/>
          </p:cNvSpPr>
          <p:nvPr/>
        </p:nvSpPr>
        <p:spPr bwMode="auto">
          <a:xfrm>
            <a:off x="3962718" y="3688570"/>
            <a:ext cx="1112655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34" name="TextBox 32"/>
          <p:cNvSpPr>
            <a:spLocks noChangeArrowheads="1"/>
          </p:cNvSpPr>
          <p:nvPr/>
        </p:nvSpPr>
        <p:spPr bwMode="auto">
          <a:xfrm>
            <a:off x="7051971" y="3688570"/>
            <a:ext cx="1112655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35" name="TextBox 33"/>
          <p:cNvSpPr>
            <a:spLocks noChangeArrowheads="1"/>
          </p:cNvSpPr>
          <p:nvPr/>
        </p:nvSpPr>
        <p:spPr bwMode="auto">
          <a:xfrm>
            <a:off x="5476404" y="1754811"/>
            <a:ext cx="1112655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36" name="TextBox 34"/>
          <p:cNvSpPr>
            <a:spLocks noChangeArrowheads="1"/>
          </p:cNvSpPr>
          <p:nvPr/>
        </p:nvSpPr>
        <p:spPr bwMode="auto">
          <a:xfrm>
            <a:off x="2418091" y="1754811"/>
            <a:ext cx="1112655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37" name="TextBox 35"/>
          <p:cNvSpPr>
            <a:spLocks noChangeArrowheads="1"/>
          </p:cNvSpPr>
          <p:nvPr/>
        </p:nvSpPr>
        <p:spPr bwMode="auto">
          <a:xfrm>
            <a:off x="872274" y="2430734"/>
            <a:ext cx="111384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sz="1575" dirty="0">
              <a:solidFill>
                <a:srgbClr val="41858E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36"/>
          <p:cNvSpPr>
            <a:spLocks noChangeArrowheads="1"/>
          </p:cNvSpPr>
          <p:nvPr/>
        </p:nvSpPr>
        <p:spPr bwMode="auto">
          <a:xfrm>
            <a:off x="2407381" y="3003127"/>
            <a:ext cx="1112654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sz="1575" dirty="0">
              <a:solidFill>
                <a:srgbClr val="41858E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TextBox 37"/>
          <p:cNvSpPr>
            <a:spLocks noChangeArrowheads="1"/>
          </p:cNvSpPr>
          <p:nvPr/>
        </p:nvSpPr>
        <p:spPr bwMode="auto">
          <a:xfrm>
            <a:off x="3952008" y="2430734"/>
            <a:ext cx="1112654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sz="1575" dirty="0">
              <a:solidFill>
                <a:srgbClr val="41858E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TextBox 38"/>
          <p:cNvSpPr>
            <a:spLocks noChangeArrowheads="1"/>
          </p:cNvSpPr>
          <p:nvPr/>
        </p:nvSpPr>
        <p:spPr bwMode="auto">
          <a:xfrm>
            <a:off x="5547805" y="3003127"/>
            <a:ext cx="111265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sz="1800" b="1" dirty="0">
              <a:solidFill>
                <a:srgbClr val="41858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Box 39"/>
          <p:cNvSpPr>
            <a:spLocks noChangeArrowheads="1"/>
          </p:cNvSpPr>
          <p:nvPr/>
        </p:nvSpPr>
        <p:spPr bwMode="auto">
          <a:xfrm>
            <a:off x="7000801" y="2430734"/>
            <a:ext cx="1112654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sz="1800" b="1" dirty="0">
              <a:solidFill>
                <a:srgbClr val="41858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98494" y="3051917"/>
            <a:ext cx="1247125" cy="1422057"/>
            <a:chOff x="798494" y="3051917"/>
            <a:chExt cx="1247125" cy="1422057"/>
          </a:xfrm>
        </p:grpSpPr>
        <p:grpSp>
          <p:nvGrpSpPr>
            <p:cNvPr id="43" name="组合 42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45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avLst/>
                <a:gdLst>
                  <a:gd name="T0" fmla="*/ 2147483647 w 2201"/>
                  <a:gd name="T1" fmla="*/ 2147483647 h 2508"/>
                  <a:gd name="T2" fmla="*/ 2147483647 w 2201"/>
                  <a:gd name="T3" fmla="*/ 2147483647 h 2508"/>
                  <a:gd name="T4" fmla="*/ 2147483647 w 2201"/>
                  <a:gd name="T5" fmla="*/ 2147483647 h 2508"/>
                  <a:gd name="T6" fmla="*/ 0 w 2201"/>
                  <a:gd name="T7" fmla="*/ 2147483647 h 2508"/>
                  <a:gd name="T8" fmla="*/ 2147483647 w 2201"/>
                  <a:gd name="T9" fmla="*/ 2147483647 h 2508"/>
                  <a:gd name="T10" fmla="*/ 2147483647 w 2201"/>
                  <a:gd name="T11" fmla="*/ 2147483647 h 2508"/>
                  <a:gd name="T12" fmla="*/ 2147483647 w 2201"/>
                  <a:gd name="T13" fmla="*/ 0 h 2508"/>
                  <a:gd name="T14" fmla="*/ 2147483647 w 2201"/>
                  <a:gd name="T15" fmla="*/ 2147483647 h 2508"/>
                  <a:gd name="T16" fmla="*/ 2147483647 w 2201"/>
                  <a:gd name="T17" fmla="*/ 2147483647 h 25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1"/>
                  <a:gd name="T28" fmla="*/ 0 h 2508"/>
                  <a:gd name="T29" fmla="*/ 2201 w 2201"/>
                  <a:gd name="T30" fmla="*/ 2508 h 25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1" h="2508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1858E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35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TextBox 30"/>
            <p:cNvSpPr>
              <a:spLocks noChangeArrowheads="1"/>
            </p:cNvSpPr>
            <p:nvPr/>
          </p:nvSpPr>
          <p:spPr bwMode="auto">
            <a:xfrm>
              <a:off x="872274" y="3688570"/>
              <a:ext cx="1113845" cy="32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000"/>
                            </p:stCondLst>
                            <p:childTnLst>
                              <p:par>
                                <p:cTn id="1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bldLvl="0" animBg="1" autoUpdateAnimBg="0"/>
      <p:bldP spid="11" grpId="0" animBg="1"/>
      <p:bldP spid="12" grpId="0" bldLvl="0" animBg="1" autoUpdateAnimBg="0"/>
      <p:bldP spid="13" grpId="0" animBg="1"/>
      <p:bldP spid="14" grpId="0" bldLvl="0" animBg="1" autoUpdateAnimBg="0"/>
      <p:bldP spid="15" grpId="0" animBg="1"/>
      <p:bldP spid="16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0" grpId="0" animBg="1"/>
      <p:bldP spid="21" grpId="0" bldLvl="0" animBg="1" autoUpdateAnimBg="0"/>
      <p:bldP spid="22" grpId="0" bldLvl="0" animBg="1" autoUpdateAnimBg="0"/>
      <p:bldP spid="23" grpId="0" animBg="1"/>
      <p:bldP spid="24" grpId="0" bldLvl="0" animBg="1" autoUpdateAnimBg="0"/>
      <p:bldP spid="25" grpId="0" bldLvl="0" animBg="1" autoUpdateAnimBg="0"/>
      <p:bldP spid="26" grpId="0" animBg="1"/>
      <p:bldP spid="27" grpId="0" bldLvl="0" animBg="1" autoUpdateAnimBg="0"/>
      <p:bldP spid="28" grpId="0" bldLvl="0" animBg="1" autoUpdateAnimBg="0"/>
      <p:bldP spid="29" grpId="0" animBg="1"/>
      <p:bldP spid="30" grpId="0" bldLvl="0" animBg="1" autoUpdateAnimBg="0"/>
      <p:bldP spid="31" grpId="0" animBg="1"/>
      <p:bldP spid="32" grpId="0" animBg="1"/>
      <p:bldP spid="33" grpId="0" bldLvl="0" autoUpdateAnimBg="0"/>
      <p:bldP spid="34" grpId="0" bldLvl="0" autoUpdateAnimBg="0"/>
      <p:bldP spid="35" grpId="0" bldLvl="0" autoUpdateAnimBg="0"/>
      <p:bldP spid="36" grpId="0" bldLvl="0" autoUpdateAnimBg="0"/>
      <p:bldP spid="37" grpId="0" bldLvl="0" autoUpdateAnimBg="0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3" y="353616"/>
            <a:ext cx="752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Freeform 6"/>
          <p:cNvSpPr>
            <a:spLocks noChangeArrowheads="1"/>
          </p:cNvSpPr>
          <p:nvPr/>
        </p:nvSpPr>
        <p:spPr bwMode="auto">
          <a:xfrm>
            <a:off x="1241191" y="3918693"/>
            <a:ext cx="2043239" cy="953195"/>
          </a:xfrm>
          <a:custGeom>
            <a:avLst/>
            <a:gdLst>
              <a:gd name="T0" fmla="*/ 2147483647 w 4367"/>
              <a:gd name="T1" fmla="*/ 2147483647 h 2224"/>
              <a:gd name="T2" fmla="*/ 2147483647 w 4367"/>
              <a:gd name="T3" fmla="*/ 2147483647 h 2224"/>
              <a:gd name="T4" fmla="*/ 2147483647 w 4367"/>
              <a:gd name="T5" fmla="*/ 2147483647 h 2224"/>
              <a:gd name="T6" fmla="*/ 2147483647 w 4367"/>
              <a:gd name="T7" fmla="*/ 0 h 2224"/>
              <a:gd name="T8" fmla="*/ 2147483647 w 4367"/>
              <a:gd name="T9" fmla="*/ 2147483647 h 2224"/>
              <a:gd name="T10" fmla="*/ 2147483647 w 4367"/>
              <a:gd name="T11" fmla="*/ 2147483647 h 2224"/>
              <a:gd name="T12" fmla="*/ 2147483647 w 4367"/>
              <a:gd name="T13" fmla="*/ 2147483647 h 2224"/>
              <a:gd name="T14" fmla="*/ 2147483647 w 4367"/>
              <a:gd name="T15" fmla="*/ 2147483647 h 2224"/>
              <a:gd name="T16" fmla="*/ 2147483647 w 4367"/>
              <a:gd name="T17" fmla="*/ 2147483647 h 2224"/>
              <a:gd name="T18" fmla="*/ 2147483647 w 4367"/>
              <a:gd name="T19" fmla="*/ 2147483647 h 2224"/>
              <a:gd name="T20" fmla="*/ 2147483647 w 4367"/>
              <a:gd name="T21" fmla="*/ 2147483647 h 2224"/>
              <a:gd name="T22" fmla="*/ 0 w 4367"/>
              <a:gd name="T23" fmla="*/ 2147483647 h 2224"/>
              <a:gd name="T24" fmla="*/ 0 w 4367"/>
              <a:gd name="T25" fmla="*/ 2147483647 h 2224"/>
              <a:gd name="T26" fmla="*/ 2147483647 w 4367"/>
              <a:gd name="T27" fmla="*/ 2147483647 h 2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67"/>
              <a:gd name="T43" fmla="*/ 0 h 2224"/>
              <a:gd name="T44" fmla="*/ 4367 w 4367"/>
              <a:gd name="T45" fmla="*/ 2224 h 2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1241191" y="1413733"/>
            <a:ext cx="2043239" cy="2578741"/>
          </a:xfrm>
          <a:custGeom>
            <a:avLst/>
            <a:gdLst>
              <a:gd name="T0" fmla="*/ 2147483647 w 4367"/>
              <a:gd name="T1" fmla="*/ 0 h 6013"/>
              <a:gd name="T2" fmla="*/ 2147483647 w 4367"/>
              <a:gd name="T3" fmla="*/ 0 h 6013"/>
              <a:gd name="T4" fmla="*/ 2147483647 w 4367"/>
              <a:gd name="T5" fmla="*/ 2147483647 h 6013"/>
              <a:gd name="T6" fmla="*/ 2147483647 w 4367"/>
              <a:gd name="T7" fmla="*/ 2147483647 h 6013"/>
              <a:gd name="T8" fmla="*/ 2147483647 w 4367"/>
              <a:gd name="T9" fmla="*/ 2147483647 h 6013"/>
              <a:gd name="T10" fmla="*/ 2147483647 w 4367"/>
              <a:gd name="T11" fmla="*/ 2147483647 h 6013"/>
              <a:gd name="T12" fmla="*/ 2147483647 w 4367"/>
              <a:gd name="T13" fmla="*/ 2147483647 h 6013"/>
              <a:gd name="T14" fmla="*/ 2147483647 w 4367"/>
              <a:gd name="T15" fmla="*/ 2147483647 h 6013"/>
              <a:gd name="T16" fmla="*/ 2147483647 w 4367"/>
              <a:gd name="T17" fmla="*/ 2147483647 h 6013"/>
              <a:gd name="T18" fmla="*/ 0 w 4367"/>
              <a:gd name="T19" fmla="*/ 2147483647 h 6013"/>
              <a:gd name="T20" fmla="*/ 0 w 4367"/>
              <a:gd name="T21" fmla="*/ 2147483647 h 6013"/>
              <a:gd name="T22" fmla="*/ 2147483647 w 4367"/>
              <a:gd name="T23" fmla="*/ 0 h 60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67"/>
              <a:gd name="T37" fmla="*/ 0 h 6013"/>
              <a:gd name="T38" fmla="*/ 4367 w 4367"/>
              <a:gd name="T39" fmla="*/ 6013 h 60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67" h="6013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1" name="Freeform 6"/>
          <p:cNvSpPr>
            <a:spLocks noChangeArrowheads="1"/>
          </p:cNvSpPr>
          <p:nvPr/>
        </p:nvSpPr>
        <p:spPr bwMode="auto">
          <a:xfrm>
            <a:off x="3509341" y="3918693"/>
            <a:ext cx="2043239" cy="953195"/>
          </a:xfrm>
          <a:custGeom>
            <a:avLst/>
            <a:gdLst>
              <a:gd name="T0" fmla="*/ 2147483647 w 4367"/>
              <a:gd name="T1" fmla="*/ 2147483647 h 2224"/>
              <a:gd name="T2" fmla="*/ 2147483647 w 4367"/>
              <a:gd name="T3" fmla="*/ 2147483647 h 2224"/>
              <a:gd name="T4" fmla="*/ 2147483647 w 4367"/>
              <a:gd name="T5" fmla="*/ 2147483647 h 2224"/>
              <a:gd name="T6" fmla="*/ 2147483647 w 4367"/>
              <a:gd name="T7" fmla="*/ 0 h 2224"/>
              <a:gd name="T8" fmla="*/ 2147483647 w 4367"/>
              <a:gd name="T9" fmla="*/ 2147483647 h 2224"/>
              <a:gd name="T10" fmla="*/ 2147483647 w 4367"/>
              <a:gd name="T11" fmla="*/ 2147483647 h 2224"/>
              <a:gd name="T12" fmla="*/ 2147483647 w 4367"/>
              <a:gd name="T13" fmla="*/ 2147483647 h 2224"/>
              <a:gd name="T14" fmla="*/ 2147483647 w 4367"/>
              <a:gd name="T15" fmla="*/ 2147483647 h 2224"/>
              <a:gd name="T16" fmla="*/ 2147483647 w 4367"/>
              <a:gd name="T17" fmla="*/ 2147483647 h 2224"/>
              <a:gd name="T18" fmla="*/ 2147483647 w 4367"/>
              <a:gd name="T19" fmla="*/ 2147483647 h 2224"/>
              <a:gd name="T20" fmla="*/ 2147483647 w 4367"/>
              <a:gd name="T21" fmla="*/ 2147483647 h 2224"/>
              <a:gd name="T22" fmla="*/ 0 w 4367"/>
              <a:gd name="T23" fmla="*/ 2147483647 h 2224"/>
              <a:gd name="T24" fmla="*/ 0 w 4367"/>
              <a:gd name="T25" fmla="*/ 2147483647 h 2224"/>
              <a:gd name="T26" fmla="*/ 2147483647 w 4367"/>
              <a:gd name="T27" fmla="*/ 2147483647 h 2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67"/>
              <a:gd name="T43" fmla="*/ 0 h 2224"/>
              <a:gd name="T44" fmla="*/ 4367 w 4367"/>
              <a:gd name="T45" fmla="*/ 2224 h 2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>
            <a:spLocks noChangeArrowheads="1"/>
          </p:cNvSpPr>
          <p:nvPr/>
        </p:nvSpPr>
        <p:spPr bwMode="auto">
          <a:xfrm>
            <a:off x="3509341" y="1413733"/>
            <a:ext cx="2043239" cy="2578741"/>
          </a:xfrm>
          <a:custGeom>
            <a:avLst/>
            <a:gdLst>
              <a:gd name="T0" fmla="*/ 2147483647 w 4367"/>
              <a:gd name="T1" fmla="*/ 0 h 6013"/>
              <a:gd name="T2" fmla="*/ 2147483647 w 4367"/>
              <a:gd name="T3" fmla="*/ 0 h 6013"/>
              <a:gd name="T4" fmla="*/ 2147483647 w 4367"/>
              <a:gd name="T5" fmla="*/ 2147483647 h 6013"/>
              <a:gd name="T6" fmla="*/ 2147483647 w 4367"/>
              <a:gd name="T7" fmla="*/ 2147483647 h 6013"/>
              <a:gd name="T8" fmla="*/ 2147483647 w 4367"/>
              <a:gd name="T9" fmla="*/ 2147483647 h 6013"/>
              <a:gd name="T10" fmla="*/ 2147483647 w 4367"/>
              <a:gd name="T11" fmla="*/ 2147483647 h 6013"/>
              <a:gd name="T12" fmla="*/ 2147483647 w 4367"/>
              <a:gd name="T13" fmla="*/ 2147483647 h 6013"/>
              <a:gd name="T14" fmla="*/ 2147483647 w 4367"/>
              <a:gd name="T15" fmla="*/ 2147483647 h 6013"/>
              <a:gd name="T16" fmla="*/ 2147483647 w 4367"/>
              <a:gd name="T17" fmla="*/ 2147483647 h 6013"/>
              <a:gd name="T18" fmla="*/ 0 w 4367"/>
              <a:gd name="T19" fmla="*/ 2147483647 h 6013"/>
              <a:gd name="T20" fmla="*/ 0 w 4367"/>
              <a:gd name="T21" fmla="*/ 2147483647 h 6013"/>
              <a:gd name="T22" fmla="*/ 2147483647 w 4367"/>
              <a:gd name="T23" fmla="*/ 0 h 60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67"/>
              <a:gd name="T37" fmla="*/ 0 h 6013"/>
              <a:gd name="T38" fmla="*/ 4367 w 4367"/>
              <a:gd name="T39" fmla="*/ 6013 h 60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67" h="6013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3" name="Freeform 6"/>
          <p:cNvSpPr>
            <a:spLocks noChangeArrowheads="1"/>
          </p:cNvSpPr>
          <p:nvPr/>
        </p:nvSpPr>
        <p:spPr bwMode="auto">
          <a:xfrm>
            <a:off x="5815571" y="3918693"/>
            <a:ext cx="2043239" cy="953195"/>
          </a:xfrm>
          <a:custGeom>
            <a:avLst/>
            <a:gdLst>
              <a:gd name="T0" fmla="*/ 2147483647 w 4367"/>
              <a:gd name="T1" fmla="*/ 2147483647 h 2224"/>
              <a:gd name="T2" fmla="*/ 2147483647 w 4367"/>
              <a:gd name="T3" fmla="*/ 2147483647 h 2224"/>
              <a:gd name="T4" fmla="*/ 2147483647 w 4367"/>
              <a:gd name="T5" fmla="*/ 2147483647 h 2224"/>
              <a:gd name="T6" fmla="*/ 2147483647 w 4367"/>
              <a:gd name="T7" fmla="*/ 0 h 2224"/>
              <a:gd name="T8" fmla="*/ 2147483647 w 4367"/>
              <a:gd name="T9" fmla="*/ 2147483647 h 2224"/>
              <a:gd name="T10" fmla="*/ 2147483647 w 4367"/>
              <a:gd name="T11" fmla="*/ 2147483647 h 2224"/>
              <a:gd name="T12" fmla="*/ 2147483647 w 4367"/>
              <a:gd name="T13" fmla="*/ 2147483647 h 2224"/>
              <a:gd name="T14" fmla="*/ 2147483647 w 4367"/>
              <a:gd name="T15" fmla="*/ 2147483647 h 2224"/>
              <a:gd name="T16" fmla="*/ 2147483647 w 4367"/>
              <a:gd name="T17" fmla="*/ 2147483647 h 2224"/>
              <a:gd name="T18" fmla="*/ 2147483647 w 4367"/>
              <a:gd name="T19" fmla="*/ 2147483647 h 2224"/>
              <a:gd name="T20" fmla="*/ 2147483647 w 4367"/>
              <a:gd name="T21" fmla="*/ 2147483647 h 2224"/>
              <a:gd name="T22" fmla="*/ 0 w 4367"/>
              <a:gd name="T23" fmla="*/ 2147483647 h 2224"/>
              <a:gd name="T24" fmla="*/ 0 w 4367"/>
              <a:gd name="T25" fmla="*/ 2147483647 h 2224"/>
              <a:gd name="T26" fmla="*/ 2147483647 w 4367"/>
              <a:gd name="T27" fmla="*/ 2147483647 h 2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67"/>
              <a:gd name="T43" fmla="*/ 0 h 2224"/>
              <a:gd name="T44" fmla="*/ 4367 w 4367"/>
              <a:gd name="T45" fmla="*/ 2224 h 2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>
            <a:spLocks noChangeArrowheads="1"/>
          </p:cNvSpPr>
          <p:nvPr/>
        </p:nvSpPr>
        <p:spPr bwMode="auto">
          <a:xfrm>
            <a:off x="5815571" y="1413733"/>
            <a:ext cx="2043239" cy="2578741"/>
          </a:xfrm>
          <a:custGeom>
            <a:avLst/>
            <a:gdLst>
              <a:gd name="T0" fmla="*/ 2147483647 w 4367"/>
              <a:gd name="T1" fmla="*/ 0 h 6013"/>
              <a:gd name="T2" fmla="*/ 2147483647 w 4367"/>
              <a:gd name="T3" fmla="*/ 0 h 6013"/>
              <a:gd name="T4" fmla="*/ 2147483647 w 4367"/>
              <a:gd name="T5" fmla="*/ 2147483647 h 6013"/>
              <a:gd name="T6" fmla="*/ 2147483647 w 4367"/>
              <a:gd name="T7" fmla="*/ 2147483647 h 6013"/>
              <a:gd name="T8" fmla="*/ 2147483647 w 4367"/>
              <a:gd name="T9" fmla="*/ 2147483647 h 6013"/>
              <a:gd name="T10" fmla="*/ 2147483647 w 4367"/>
              <a:gd name="T11" fmla="*/ 2147483647 h 6013"/>
              <a:gd name="T12" fmla="*/ 2147483647 w 4367"/>
              <a:gd name="T13" fmla="*/ 2147483647 h 6013"/>
              <a:gd name="T14" fmla="*/ 2147483647 w 4367"/>
              <a:gd name="T15" fmla="*/ 2147483647 h 6013"/>
              <a:gd name="T16" fmla="*/ 2147483647 w 4367"/>
              <a:gd name="T17" fmla="*/ 2147483647 h 6013"/>
              <a:gd name="T18" fmla="*/ 0 w 4367"/>
              <a:gd name="T19" fmla="*/ 2147483647 h 6013"/>
              <a:gd name="T20" fmla="*/ 0 w 4367"/>
              <a:gd name="T21" fmla="*/ 2147483647 h 6013"/>
              <a:gd name="T22" fmla="*/ 2147483647 w 4367"/>
              <a:gd name="T23" fmla="*/ 0 h 60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67"/>
              <a:gd name="T37" fmla="*/ 0 h 6013"/>
              <a:gd name="T38" fmla="*/ 4367 w 4367"/>
              <a:gd name="T39" fmla="*/ 6013 h 60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67" h="6013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5" name="TextBox 9"/>
          <p:cNvSpPr>
            <a:spLocks noChangeArrowheads="1"/>
          </p:cNvSpPr>
          <p:nvPr/>
        </p:nvSpPr>
        <p:spPr bwMode="auto">
          <a:xfrm>
            <a:off x="1288791" y="4082914"/>
            <a:ext cx="1913528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点击输入你的亮出内容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或复制文本内容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图片随意更改</a:t>
            </a:r>
            <a:endParaRPr lang="zh-CN" alt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TextBox 10"/>
          <p:cNvSpPr>
            <a:spLocks noChangeArrowheads="1"/>
          </p:cNvSpPr>
          <p:nvPr/>
        </p:nvSpPr>
        <p:spPr bwMode="auto">
          <a:xfrm>
            <a:off x="3547421" y="4149554"/>
            <a:ext cx="1912339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点击输入你的亮出内容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或复制文本内容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图片随意更改</a:t>
            </a:r>
            <a:endParaRPr lang="zh-CN" alt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11"/>
          <p:cNvSpPr>
            <a:spLocks noChangeArrowheads="1"/>
          </p:cNvSpPr>
          <p:nvPr/>
        </p:nvSpPr>
        <p:spPr bwMode="auto">
          <a:xfrm>
            <a:off x="5863171" y="4149554"/>
            <a:ext cx="1913528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点击输入你的亮出内容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或复制文本内容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图片随意更改</a:t>
            </a:r>
            <a:endParaRPr lang="zh-CN" alt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utoUpdateAnimBg="0"/>
      <p:bldP spid="16" grpId="0" bldLvl="0" autoUpdateAnimBg="0"/>
      <p:bldP spid="1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 smtClean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  <a:endParaRPr lang="zh-CN" altLang="en-US" sz="3000" dirty="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302232" y="3511637"/>
            <a:ext cx="6854430" cy="1275686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0" name="组合 5"/>
          <p:cNvGrpSpPr/>
          <p:nvPr/>
        </p:nvGrpSpPr>
        <p:grpSpPr bwMode="auto">
          <a:xfrm>
            <a:off x="818694" y="3540198"/>
            <a:ext cx="5860776" cy="230861"/>
            <a:chOff x="0" y="0"/>
            <a:chExt cx="7818284" cy="307122"/>
          </a:xfrm>
        </p:grpSpPr>
        <p:sp>
          <p:nvSpPr>
            <p:cNvPr id="11" name="文本框 260"/>
            <p:cNvSpPr>
              <a:spLocks noChangeArrowheads="1"/>
            </p:cNvSpPr>
            <p:nvPr/>
          </p:nvSpPr>
          <p:spPr bwMode="auto">
            <a:xfrm>
              <a:off x="0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" name="文本框 261"/>
            <p:cNvSpPr>
              <a:spLocks noChangeArrowheads="1"/>
            </p:cNvSpPr>
            <p:nvPr/>
          </p:nvSpPr>
          <p:spPr bwMode="auto">
            <a:xfrm>
              <a:off x="665354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2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" name="文本框 262"/>
            <p:cNvSpPr>
              <a:spLocks noChangeArrowheads="1"/>
            </p:cNvSpPr>
            <p:nvPr/>
          </p:nvSpPr>
          <p:spPr bwMode="auto">
            <a:xfrm>
              <a:off x="1330708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3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" name="文本框 263"/>
            <p:cNvSpPr>
              <a:spLocks noChangeArrowheads="1"/>
            </p:cNvSpPr>
            <p:nvPr/>
          </p:nvSpPr>
          <p:spPr bwMode="auto">
            <a:xfrm>
              <a:off x="1996062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4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5" name="文本框 264"/>
            <p:cNvSpPr>
              <a:spLocks noChangeArrowheads="1"/>
            </p:cNvSpPr>
            <p:nvPr/>
          </p:nvSpPr>
          <p:spPr bwMode="auto">
            <a:xfrm>
              <a:off x="2661416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5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6" name="文本框 265"/>
            <p:cNvSpPr>
              <a:spLocks noChangeArrowheads="1"/>
            </p:cNvSpPr>
            <p:nvPr/>
          </p:nvSpPr>
          <p:spPr bwMode="auto">
            <a:xfrm>
              <a:off x="3326770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6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7" name="文本框 266"/>
            <p:cNvSpPr>
              <a:spLocks noChangeArrowheads="1"/>
            </p:cNvSpPr>
            <p:nvPr/>
          </p:nvSpPr>
          <p:spPr bwMode="auto">
            <a:xfrm>
              <a:off x="3992124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7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8" name="文本框 267"/>
            <p:cNvSpPr>
              <a:spLocks noChangeArrowheads="1"/>
            </p:cNvSpPr>
            <p:nvPr/>
          </p:nvSpPr>
          <p:spPr bwMode="auto">
            <a:xfrm>
              <a:off x="4657478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8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9" name="文本框 268"/>
            <p:cNvSpPr>
              <a:spLocks noChangeArrowheads="1"/>
            </p:cNvSpPr>
            <p:nvPr/>
          </p:nvSpPr>
          <p:spPr bwMode="auto">
            <a:xfrm>
              <a:off x="5322832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9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20" name="文本框 269"/>
            <p:cNvSpPr>
              <a:spLocks noChangeArrowheads="1"/>
            </p:cNvSpPr>
            <p:nvPr/>
          </p:nvSpPr>
          <p:spPr bwMode="auto">
            <a:xfrm>
              <a:off x="5988186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10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21" name="文本框 270"/>
            <p:cNvSpPr>
              <a:spLocks noChangeArrowheads="1"/>
            </p:cNvSpPr>
            <p:nvPr/>
          </p:nvSpPr>
          <p:spPr bwMode="auto">
            <a:xfrm>
              <a:off x="6653540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11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22" name="文本框 271"/>
            <p:cNvSpPr>
              <a:spLocks noChangeArrowheads="1"/>
            </p:cNvSpPr>
            <p:nvPr/>
          </p:nvSpPr>
          <p:spPr bwMode="auto">
            <a:xfrm>
              <a:off x="7318894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12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23" name="文本框 315"/>
          <p:cNvSpPr>
            <a:spLocks noChangeArrowheads="1"/>
          </p:cNvSpPr>
          <p:nvPr/>
        </p:nvSpPr>
        <p:spPr bwMode="auto">
          <a:xfrm>
            <a:off x="-75000" y="3755588"/>
            <a:ext cx="1159066" cy="10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charset="-122"/>
                <a:sym typeface="Impact" panose="020B0806030902050204" pitchFamily="34" charset="0"/>
              </a:rPr>
              <a:t>TOTAL</a:t>
            </a:r>
            <a:endParaRPr lang="zh-CN" altLang="en-US" sz="2700">
              <a:solidFill>
                <a:srgbClr val="FFFFFF"/>
              </a:solidFill>
              <a:latin typeface="Impact" panose="020B0806030902050204" pitchFamily="34" charset="0"/>
              <a:ea typeface="黑体" panose="02010609060101010101" charset="-122"/>
              <a:sym typeface="Impact" panose="020B0806030902050204" pitchFamily="34" charset="0"/>
            </a:endParaRPr>
          </a:p>
        </p:txBody>
      </p:sp>
      <p:sp>
        <p:nvSpPr>
          <p:cNvPr id="24" name="文本框 317"/>
          <p:cNvSpPr>
            <a:spLocks noChangeArrowheads="1"/>
          </p:cNvSpPr>
          <p:nvPr/>
        </p:nvSpPr>
        <p:spPr bwMode="auto">
          <a:xfrm>
            <a:off x="696125" y="3979309"/>
            <a:ext cx="2168189" cy="59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FF00"/>
                </a:solidFill>
                <a:latin typeface="Impact" panose="020B0806030902050204" pitchFamily="34" charset="0"/>
                <a:ea typeface="华康新综艺W7(P)" pitchFamily="2" charset="-122"/>
                <a:sym typeface="Impact" panose="020B0806030902050204" pitchFamily="34" charset="0"/>
              </a:rPr>
              <a:t>18,1818,00</a:t>
            </a:r>
            <a:endParaRPr lang="zh-CN" altLang="en-US" sz="3600" dirty="0">
              <a:solidFill>
                <a:srgbClr val="FFFF00"/>
              </a:solidFill>
              <a:latin typeface="Impact" panose="020B0806030902050204" pitchFamily="34" charset="0"/>
              <a:ea typeface="华康新综艺W7(P)" pitchFamily="2" charset="-122"/>
              <a:sym typeface="Impact" panose="020B0806030902050204" pitchFamily="34" charset="0"/>
            </a:endParaRPr>
          </a:p>
        </p:txBody>
      </p:sp>
      <p:sp>
        <p:nvSpPr>
          <p:cNvPr id="25" name="文本框 323"/>
          <p:cNvSpPr>
            <a:spLocks noChangeArrowheads="1"/>
          </p:cNvSpPr>
          <p:nvPr/>
        </p:nvSpPr>
        <p:spPr bwMode="auto">
          <a:xfrm>
            <a:off x="3153484" y="4026909"/>
            <a:ext cx="3555736" cy="76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此处输入您的文本，或者复制您的文本粘贴到此处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此处输入您的文本，或者复制您的文本粘贴到此处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此处输入您的文本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直接连接符 21"/>
          <p:cNvSpPr>
            <a:spLocks noChangeShapeType="1"/>
          </p:cNvSpPr>
          <p:nvPr/>
        </p:nvSpPr>
        <p:spPr bwMode="auto">
          <a:xfrm>
            <a:off x="3001164" y="4074510"/>
            <a:ext cx="0" cy="592623"/>
          </a:xfrm>
          <a:prstGeom prst="line">
            <a:avLst/>
          </a:prstGeom>
          <a:noFill/>
          <a:ln w="41275">
            <a:solidFill>
              <a:srgbClr val="FFFFFF">
                <a:alpha val="6901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27" name="KSO_Shape"/>
          <p:cNvSpPr>
            <a:spLocks noChangeArrowheads="1"/>
          </p:cNvSpPr>
          <p:nvPr/>
        </p:nvSpPr>
        <p:spPr bwMode="auto">
          <a:xfrm>
            <a:off x="5326434" y="2346622"/>
            <a:ext cx="423642" cy="334392"/>
          </a:xfrm>
          <a:prstGeom prst="wedgeEllipseCallout">
            <a:avLst>
              <a:gd name="adj1" fmla="val -25046"/>
              <a:gd name="adj2" fmla="val 65694"/>
            </a:avLst>
          </a:prstGeom>
          <a:solidFill>
            <a:srgbClr val="414455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70</a:t>
            </a:r>
            <a:endParaRPr lang="zh-CN" altLang="en-US" sz="12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28" name="KSO_Shape"/>
          <p:cNvSpPr>
            <a:spLocks noChangeArrowheads="1"/>
          </p:cNvSpPr>
          <p:nvPr/>
        </p:nvSpPr>
        <p:spPr bwMode="auto">
          <a:xfrm>
            <a:off x="3811558" y="1009056"/>
            <a:ext cx="423642" cy="334392"/>
          </a:xfrm>
          <a:prstGeom prst="wedgeEllipseCallout">
            <a:avLst>
              <a:gd name="adj1" fmla="val -25046"/>
              <a:gd name="adj2" fmla="val 65694"/>
            </a:avLst>
          </a:prstGeom>
          <a:solidFill>
            <a:srgbClr val="41858E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240</a:t>
            </a:r>
            <a:endParaRPr lang="zh-CN" altLang="en-US" sz="12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grpSp>
        <p:nvGrpSpPr>
          <p:cNvPr id="29" name="组合 24"/>
          <p:cNvGrpSpPr/>
          <p:nvPr/>
        </p:nvGrpSpPr>
        <p:grpSpPr bwMode="auto">
          <a:xfrm>
            <a:off x="868674" y="1468398"/>
            <a:ext cx="5760816" cy="2043239"/>
            <a:chOff x="0" y="0"/>
            <a:chExt cx="7684541" cy="2725941"/>
          </a:xfrm>
        </p:grpSpPr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0" y="1121492"/>
              <a:ext cx="364705" cy="155673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矩形 26"/>
            <p:cNvSpPr>
              <a:spLocks noChangeArrowheads="1"/>
            </p:cNvSpPr>
            <p:nvPr/>
          </p:nvSpPr>
          <p:spPr bwMode="auto">
            <a:xfrm>
              <a:off x="665440" y="1452639"/>
              <a:ext cx="364705" cy="1225584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矩形 27"/>
            <p:cNvSpPr>
              <a:spLocks noChangeArrowheads="1"/>
            </p:cNvSpPr>
            <p:nvPr/>
          </p:nvSpPr>
          <p:spPr bwMode="auto">
            <a:xfrm>
              <a:off x="1330880" y="663838"/>
              <a:ext cx="364705" cy="2014385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矩形 28"/>
            <p:cNvSpPr>
              <a:spLocks noChangeArrowheads="1"/>
            </p:cNvSpPr>
            <p:nvPr/>
          </p:nvSpPr>
          <p:spPr bwMode="auto">
            <a:xfrm>
              <a:off x="1996320" y="1294401"/>
              <a:ext cx="364705" cy="143154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矩形 29"/>
            <p:cNvSpPr>
              <a:spLocks noChangeArrowheads="1"/>
            </p:cNvSpPr>
            <p:nvPr/>
          </p:nvSpPr>
          <p:spPr bwMode="auto">
            <a:xfrm>
              <a:off x="2661760" y="349676"/>
              <a:ext cx="364705" cy="2328547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矩形 30"/>
            <p:cNvSpPr>
              <a:spLocks noChangeArrowheads="1"/>
            </p:cNvSpPr>
            <p:nvPr/>
          </p:nvSpPr>
          <p:spPr bwMode="auto">
            <a:xfrm>
              <a:off x="3327200" y="966028"/>
              <a:ext cx="364705" cy="171219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矩形 31"/>
            <p:cNvSpPr>
              <a:spLocks noChangeArrowheads="1"/>
            </p:cNvSpPr>
            <p:nvPr/>
          </p:nvSpPr>
          <p:spPr bwMode="auto">
            <a:xfrm>
              <a:off x="3992640" y="0"/>
              <a:ext cx="364705" cy="2678223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矩形 32"/>
            <p:cNvSpPr>
              <a:spLocks noChangeArrowheads="1"/>
            </p:cNvSpPr>
            <p:nvPr/>
          </p:nvSpPr>
          <p:spPr bwMode="auto">
            <a:xfrm>
              <a:off x="4658080" y="866320"/>
              <a:ext cx="364705" cy="181190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矩形 33"/>
            <p:cNvSpPr>
              <a:spLocks noChangeArrowheads="1"/>
            </p:cNvSpPr>
            <p:nvPr/>
          </p:nvSpPr>
          <p:spPr bwMode="auto">
            <a:xfrm>
              <a:off x="5323520" y="521622"/>
              <a:ext cx="364705" cy="2156602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矩形 34"/>
            <p:cNvSpPr>
              <a:spLocks noChangeArrowheads="1"/>
            </p:cNvSpPr>
            <p:nvPr/>
          </p:nvSpPr>
          <p:spPr bwMode="auto">
            <a:xfrm>
              <a:off x="5988960" y="1903525"/>
              <a:ext cx="364705" cy="77469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矩形 35"/>
            <p:cNvSpPr>
              <a:spLocks noChangeArrowheads="1"/>
            </p:cNvSpPr>
            <p:nvPr/>
          </p:nvSpPr>
          <p:spPr bwMode="auto">
            <a:xfrm>
              <a:off x="6654400" y="1040346"/>
              <a:ext cx="364705" cy="16378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矩形 36"/>
            <p:cNvSpPr>
              <a:spLocks noChangeArrowheads="1"/>
            </p:cNvSpPr>
            <p:nvPr/>
          </p:nvSpPr>
          <p:spPr bwMode="auto">
            <a:xfrm>
              <a:off x="7319836" y="640434"/>
              <a:ext cx="364705" cy="2037789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2" name="直接连接符 44"/>
          <p:cNvSpPr>
            <a:spLocks noChangeShapeType="1"/>
          </p:cNvSpPr>
          <p:nvPr/>
        </p:nvSpPr>
        <p:spPr bwMode="auto">
          <a:xfrm flipV="1">
            <a:off x="7168562" y="4148290"/>
            <a:ext cx="972235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43" name="直接连接符 49"/>
          <p:cNvSpPr>
            <a:spLocks noChangeShapeType="1"/>
          </p:cNvSpPr>
          <p:nvPr/>
        </p:nvSpPr>
        <p:spPr bwMode="auto">
          <a:xfrm flipV="1">
            <a:off x="8128896" y="3540197"/>
            <a:ext cx="0" cy="609283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44" name="文本框 323"/>
          <p:cNvSpPr>
            <a:spLocks noChangeArrowheads="1"/>
          </p:cNvSpPr>
          <p:nvPr/>
        </p:nvSpPr>
        <p:spPr bwMode="auto">
          <a:xfrm>
            <a:off x="7136433" y="1754000"/>
            <a:ext cx="1909958" cy="17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</a:t>
            </a:r>
            <a:r>
              <a:rPr lang="en-US" altLang="zh-CN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endParaRPr lang="zh-CN" altLang="en-US" sz="135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  <a:sym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ldLvl="0" animBg="1" autoUpdateAnimBg="0"/>
      <p:bldP spid="23" grpId="0" bldLvl="0" autoUpdateAnimBg="0"/>
      <p:bldP spid="24" grpId="0" bldLvl="0" autoUpdateAnimBg="0"/>
      <p:bldP spid="25" grpId="0" bldLvl="0" autoUpdateAnimBg="0"/>
      <p:bldP spid="25" grpId="1" bldLvl="0" autoUpdateAnimBg="0"/>
      <p:bldP spid="26" grpId="0" animBg="1"/>
      <p:bldP spid="27" grpId="0" bldLvl="0" animBg="1" autoUpdateAnimBg="0"/>
      <p:bldP spid="28" grpId="0" bldLvl="0" animBg="1" autoUpdateAnimBg="0"/>
      <p:bldP spid="42" grpId="0" animBg="1"/>
      <p:bldP spid="43" grpId="0" animBg="1"/>
      <p:bldP spid="44" grpId="0" bldLvl="0" autoUpdateAnimBg="0"/>
      <p:bldP spid="44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7"/>
          <p:cNvGrpSpPr/>
          <p:nvPr/>
        </p:nvGrpSpPr>
        <p:grpSpPr bwMode="auto"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6" name="椭圆 5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66"/>
          <p:cNvGrpSpPr/>
          <p:nvPr/>
        </p:nvGrpSpPr>
        <p:grpSpPr bwMode="auto"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9" name="椭圆 8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69"/>
          <p:cNvGrpSpPr/>
          <p:nvPr/>
        </p:nvGrpSpPr>
        <p:grpSpPr bwMode="auto"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12" name="椭圆 11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43664" y="1554007"/>
            <a:ext cx="1447800" cy="1447800"/>
            <a:chOff x="2869408" y="2089547"/>
            <a:chExt cx="1447800" cy="1447800"/>
          </a:xfrm>
        </p:grpSpPr>
        <p:sp>
          <p:nvSpPr>
            <p:cNvPr id="18" name="椭圆 17"/>
            <p:cNvSpPr/>
            <p:nvPr/>
          </p:nvSpPr>
          <p:spPr bwMode="auto">
            <a:xfrm>
              <a:off x="2869408" y="2089547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3259935" y="2491977"/>
              <a:ext cx="727472" cy="745332"/>
            </a:xfrm>
            <a:custGeom>
              <a:avLst/>
              <a:gdLst>
                <a:gd name="T0" fmla="*/ 1018488 w 2254250"/>
                <a:gd name="T1" fmla="*/ 1217529 h 2312988"/>
                <a:gd name="T2" fmla="*/ 951021 w 2254250"/>
                <a:gd name="T3" fmla="*/ 1495703 h 2312988"/>
                <a:gd name="T4" fmla="*/ 813587 w 2254250"/>
                <a:gd name="T5" fmla="*/ 1552468 h 2312988"/>
                <a:gd name="T6" fmla="*/ 630721 w 2254250"/>
                <a:gd name="T7" fmla="*/ 1584356 h 2312988"/>
                <a:gd name="T8" fmla="*/ 616637 w 2254250"/>
                <a:gd name="T9" fmla="*/ 1217529 h 2312988"/>
                <a:gd name="T10" fmla="*/ 360535 w 2254250"/>
                <a:gd name="T11" fmla="*/ 1187450 h 2312988"/>
                <a:gd name="T12" fmla="*/ 408440 w 2254250"/>
                <a:gd name="T13" fmla="*/ 1226575 h 2312988"/>
                <a:gd name="T14" fmla="*/ 383920 w 2254250"/>
                <a:gd name="T15" fmla="*/ 1589558 h 2312988"/>
                <a:gd name="T16" fmla="*/ 17028 w 2254250"/>
                <a:gd name="T17" fmla="*/ 1583452 h 2312988"/>
                <a:gd name="T18" fmla="*/ 1816 w 2254250"/>
                <a:gd name="T19" fmla="*/ 1223861 h 2312988"/>
                <a:gd name="T20" fmla="*/ 44272 w 2254250"/>
                <a:gd name="T21" fmla="*/ 1187676 h 2312988"/>
                <a:gd name="T22" fmla="*/ 1501412 w 2254250"/>
                <a:gd name="T23" fmla="*/ 810536 h 2312988"/>
                <a:gd name="T24" fmla="*/ 1551555 w 2254250"/>
                <a:gd name="T25" fmla="*/ 878128 h 2312988"/>
                <a:gd name="T26" fmla="*/ 2150105 w 2254250"/>
                <a:gd name="T27" fmla="*/ 1434290 h 2312988"/>
                <a:gd name="T28" fmla="*/ 2226569 w 2254250"/>
                <a:gd name="T29" fmla="*/ 1485778 h 2312988"/>
                <a:gd name="T30" fmla="*/ 2254250 w 2254250"/>
                <a:gd name="T31" fmla="*/ 2174175 h 2312988"/>
                <a:gd name="T32" fmla="*/ 2222485 w 2254250"/>
                <a:gd name="T33" fmla="*/ 2262407 h 2312988"/>
                <a:gd name="T34" fmla="*/ 2143298 w 2254250"/>
                <a:gd name="T35" fmla="*/ 2310040 h 2312988"/>
                <a:gd name="T36" fmla="*/ 1409065 w 2254250"/>
                <a:gd name="T37" fmla="*/ 2308452 h 2312988"/>
                <a:gd name="T38" fmla="*/ 867013 w 2254250"/>
                <a:gd name="T39" fmla="*/ 1785633 h 2312988"/>
                <a:gd name="T40" fmla="*/ 844550 w 2254250"/>
                <a:gd name="T41" fmla="*/ 1711463 h 2312988"/>
                <a:gd name="T42" fmla="*/ 874500 w 2254250"/>
                <a:gd name="T43" fmla="*/ 1638881 h 2312988"/>
                <a:gd name="T44" fmla="*/ 943703 w 2254250"/>
                <a:gd name="T45" fmla="*/ 1601682 h 2312988"/>
                <a:gd name="T46" fmla="*/ 1020848 w 2254250"/>
                <a:gd name="T47" fmla="*/ 1616879 h 2312988"/>
                <a:gd name="T48" fmla="*/ 1311273 w 2254250"/>
                <a:gd name="T49" fmla="*/ 872231 h 2312988"/>
                <a:gd name="T50" fmla="*/ 1364821 w 2254250"/>
                <a:gd name="T51" fmla="*/ 807134 h 2312988"/>
                <a:gd name="T52" fmla="*/ 1589493 w 2254250"/>
                <a:gd name="T53" fmla="*/ 586241 h 2312988"/>
                <a:gd name="T54" fmla="*/ 1630132 w 2254250"/>
                <a:gd name="T55" fmla="*/ 617084 h 2312988"/>
                <a:gd name="T56" fmla="*/ 1597666 w 2254250"/>
                <a:gd name="T57" fmla="*/ 756104 h 2312988"/>
                <a:gd name="T58" fmla="*/ 1508213 w 2254250"/>
                <a:gd name="T59" fmla="*/ 698274 h 2312988"/>
                <a:gd name="T60" fmla="*/ 1397419 w 2254250"/>
                <a:gd name="T61" fmla="*/ 687161 h 2312988"/>
                <a:gd name="T62" fmla="*/ 1295026 w 2254250"/>
                <a:gd name="T63" fmla="*/ 728663 h 2312988"/>
                <a:gd name="T64" fmla="*/ 1223963 w 2254250"/>
                <a:gd name="T65" fmla="*/ 811213 h 2312988"/>
                <a:gd name="T66" fmla="*/ 1244850 w 2254250"/>
                <a:gd name="T67" fmla="*/ 594859 h 2312988"/>
                <a:gd name="T68" fmla="*/ 995772 w 2254250"/>
                <a:gd name="T69" fmla="*/ 591216 h 2312988"/>
                <a:gd name="T70" fmla="*/ 1022350 w 2254250"/>
                <a:gd name="T71" fmla="*/ 631246 h 2312988"/>
                <a:gd name="T72" fmla="*/ 998725 w 2254250"/>
                <a:gd name="T73" fmla="*/ 986539 h 2312988"/>
                <a:gd name="T74" fmla="*/ 632992 w 2254250"/>
                <a:gd name="T75" fmla="*/ 984278 h 2312988"/>
                <a:gd name="T76" fmla="*/ 613229 w 2254250"/>
                <a:gd name="T77" fmla="*/ 627175 h 2312988"/>
                <a:gd name="T78" fmla="*/ 642760 w 2254250"/>
                <a:gd name="T79" fmla="*/ 589633 h 2312988"/>
                <a:gd name="T80" fmla="*/ 391866 w 2254250"/>
                <a:gd name="T81" fmla="*/ 597096 h 2312988"/>
                <a:gd name="T82" fmla="*/ 409348 w 2254250"/>
                <a:gd name="T83" fmla="*/ 949223 h 2312988"/>
                <a:gd name="T84" fmla="*/ 374611 w 2254250"/>
                <a:gd name="T85" fmla="*/ 991741 h 2312988"/>
                <a:gd name="T86" fmla="*/ 11352 w 2254250"/>
                <a:gd name="T87" fmla="*/ 975910 h 2312988"/>
                <a:gd name="T88" fmla="*/ 3632 w 2254250"/>
                <a:gd name="T89" fmla="*/ 616998 h 2312988"/>
                <a:gd name="T90" fmla="*/ 44272 w 2254250"/>
                <a:gd name="T91" fmla="*/ 586240 h 2312988"/>
                <a:gd name="T92" fmla="*/ 1627408 w 2254250"/>
                <a:gd name="T93" fmla="*/ 25796 h 2312988"/>
                <a:gd name="T94" fmla="*/ 1619235 w 2254250"/>
                <a:gd name="T95" fmla="*/ 393732 h 2312988"/>
                <a:gd name="T96" fmla="*/ 1249845 w 2254250"/>
                <a:gd name="T97" fmla="*/ 402105 h 2312988"/>
                <a:gd name="T98" fmla="*/ 1224871 w 2254250"/>
                <a:gd name="T99" fmla="*/ 39147 h 2312988"/>
                <a:gd name="T100" fmla="*/ 1273230 w 2254250"/>
                <a:gd name="T101" fmla="*/ 0 h 2312988"/>
                <a:gd name="T102" fmla="*/ 1018488 w 2254250"/>
                <a:gd name="T103" fmla="*/ 29869 h 2312988"/>
                <a:gd name="T104" fmla="*/ 1004404 w 2254250"/>
                <a:gd name="T105" fmla="*/ 396900 h 2312988"/>
                <a:gd name="T106" fmla="*/ 634355 w 2254250"/>
                <a:gd name="T107" fmla="*/ 399615 h 2312988"/>
                <a:gd name="T108" fmla="*/ 614819 w 2254250"/>
                <a:gd name="T109" fmla="*/ 34395 h 2312988"/>
                <a:gd name="T110" fmla="*/ 49267 w 2254250"/>
                <a:gd name="T111" fmla="*/ 0 h 2312988"/>
                <a:gd name="T112" fmla="*/ 407531 w 2254250"/>
                <a:gd name="T113" fmla="*/ 34395 h 2312988"/>
                <a:gd name="T114" fmla="*/ 388233 w 2254250"/>
                <a:gd name="T115" fmla="*/ 399615 h 2312988"/>
                <a:gd name="T116" fmla="*/ 20433 w 2254250"/>
                <a:gd name="T117" fmla="*/ 398710 h 2312988"/>
                <a:gd name="T118" fmla="*/ 908 w 2254250"/>
                <a:gd name="T119" fmla="*/ 40278 h 2312988"/>
                <a:gd name="T120" fmla="*/ 39277 w 2254250"/>
                <a:gd name="T121" fmla="*/ 905 h 231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4250" h="2312988">
                  <a:moveTo>
                    <a:pt x="661842" y="1187450"/>
                  </a:moveTo>
                  <a:lnTo>
                    <a:pt x="973283" y="1187450"/>
                  </a:lnTo>
                  <a:lnTo>
                    <a:pt x="978280" y="1187676"/>
                  </a:lnTo>
                  <a:lnTo>
                    <a:pt x="983278" y="1188581"/>
                  </a:lnTo>
                  <a:lnTo>
                    <a:pt x="988048" y="1189938"/>
                  </a:lnTo>
                  <a:lnTo>
                    <a:pt x="992364" y="1191295"/>
                  </a:lnTo>
                  <a:lnTo>
                    <a:pt x="996681" y="1193330"/>
                  </a:lnTo>
                  <a:lnTo>
                    <a:pt x="1000769" y="1196044"/>
                  </a:lnTo>
                  <a:lnTo>
                    <a:pt x="1004404" y="1198758"/>
                  </a:lnTo>
                  <a:lnTo>
                    <a:pt x="1008039" y="1201924"/>
                  </a:lnTo>
                  <a:lnTo>
                    <a:pt x="1011219" y="1205543"/>
                  </a:lnTo>
                  <a:lnTo>
                    <a:pt x="1013945" y="1209161"/>
                  </a:lnTo>
                  <a:lnTo>
                    <a:pt x="1016444" y="1213232"/>
                  </a:lnTo>
                  <a:lnTo>
                    <a:pt x="1018488" y="1217529"/>
                  </a:lnTo>
                  <a:lnTo>
                    <a:pt x="1020306" y="1222052"/>
                  </a:lnTo>
                  <a:lnTo>
                    <a:pt x="1021214" y="1226575"/>
                  </a:lnTo>
                  <a:lnTo>
                    <a:pt x="1022123" y="1231551"/>
                  </a:lnTo>
                  <a:lnTo>
                    <a:pt x="1022350" y="1236526"/>
                  </a:lnTo>
                  <a:lnTo>
                    <a:pt x="1022350" y="1503618"/>
                  </a:lnTo>
                  <a:lnTo>
                    <a:pt x="1015081" y="1501809"/>
                  </a:lnTo>
                  <a:lnTo>
                    <a:pt x="1007584" y="1500226"/>
                  </a:lnTo>
                  <a:lnTo>
                    <a:pt x="1000315" y="1498643"/>
                  </a:lnTo>
                  <a:lnTo>
                    <a:pt x="992819" y="1497286"/>
                  </a:lnTo>
                  <a:lnTo>
                    <a:pt x="985095" y="1496607"/>
                  </a:lnTo>
                  <a:lnTo>
                    <a:pt x="977599" y="1495929"/>
                  </a:lnTo>
                  <a:lnTo>
                    <a:pt x="969875" y="1495250"/>
                  </a:lnTo>
                  <a:lnTo>
                    <a:pt x="962152" y="1495250"/>
                  </a:lnTo>
                  <a:lnTo>
                    <a:pt x="951021" y="1495703"/>
                  </a:lnTo>
                  <a:lnTo>
                    <a:pt x="940117" y="1496381"/>
                  </a:lnTo>
                  <a:lnTo>
                    <a:pt x="929213" y="1497738"/>
                  </a:lnTo>
                  <a:lnTo>
                    <a:pt x="918764" y="1499547"/>
                  </a:lnTo>
                  <a:lnTo>
                    <a:pt x="908087" y="1502035"/>
                  </a:lnTo>
                  <a:lnTo>
                    <a:pt x="897637" y="1504749"/>
                  </a:lnTo>
                  <a:lnTo>
                    <a:pt x="887415" y="1508141"/>
                  </a:lnTo>
                  <a:lnTo>
                    <a:pt x="877420" y="1511986"/>
                  </a:lnTo>
                  <a:lnTo>
                    <a:pt x="867652" y="1516509"/>
                  </a:lnTo>
                  <a:lnTo>
                    <a:pt x="858111" y="1521032"/>
                  </a:lnTo>
                  <a:lnTo>
                    <a:pt x="848343" y="1526460"/>
                  </a:lnTo>
                  <a:lnTo>
                    <a:pt x="839483" y="1532114"/>
                  </a:lnTo>
                  <a:lnTo>
                    <a:pt x="830397" y="1538446"/>
                  </a:lnTo>
                  <a:lnTo>
                    <a:pt x="821765" y="1545231"/>
                  </a:lnTo>
                  <a:lnTo>
                    <a:pt x="813587" y="1552468"/>
                  </a:lnTo>
                  <a:lnTo>
                    <a:pt x="805636" y="1559931"/>
                  </a:lnTo>
                  <a:lnTo>
                    <a:pt x="801320" y="1564002"/>
                  </a:lnTo>
                  <a:lnTo>
                    <a:pt x="797458" y="1568299"/>
                  </a:lnTo>
                  <a:lnTo>
                    <a:pt x="789962" y="1577119"/>
                  </a:lnTo>
                  <a:lnTo>
                    <a:pt x="783147" y="1586166"/>
                  </a:lnTo>
                  <a:lnTo>
                    <a:pt x="776559" y="1595438"/>
                  </a:lnTo>
                  <a:lnTo>
                    <a:pt x="661842" y="1595438"/>
                  </a:lnTo>
                  <a:lnTo>
                    <a:pt x="656844" y="1595212"/>
                  </a:lnTo>
                  <a:lnTo>
                    <a:pt x="651847" y="1594307"/>
                  </a:lnTo>
                  <a:lnTo>
                    <a:pt x="647076" y="1593403"/>
                  </a:lnTo>
                  <a:lnTo>
                    <a:pt x="642760" y="1591593"/>
                  </a:lnTo>
                  <a:lnTo>
                    <a:pt x="638444" y="1589558"/>
                  </a:lnTo>
                  <a:lnTo>
                    <a:pt x="634355" y="1587070"/>
                  </a:lnTo>
                  <a:lnTo>
                    <a:pt x="630721" y="1584356"/>
                  </a:lnTo>
                  <a:lnTo>
                    <a:pt x="627086" y="1580964"/>
                  </a:lnTo>
                  <a:lnTo>
                    <a:pt x="623906" y="1577572"/>
                  </a:lnTo>
                  <a:lnTo>
                    <a:pt x="621180" y="1573727"/>
                  </a:lnTo>
                  <a:lnTo>
                    <a:pt x="618681" y="1569882"/>
                  </a:lnTo>
                  <a:lnTo>
                    <a:pt x="616637" y="1565585"/>
                  </a:lnTo>
                  <a:lnTo>
                    <a:pt x="614819" y="1560836"/>
                  </a:lnTo>
                  <a:lnTo>
                    <a:pt x="613683" y="1556313"/>
                  </a:lnTo>
                  <a:lnTo>
                    <a:pt x="613002" y="1551337"/>
                  </a:lnTo>
                  <a:lnTo>
                    <a:pt x="612775" y="1546588"/>
                  </a:lnTo>
                  <a:lnTo>
                    <a:pt x="612775" y="1236526"/>
                  </a:lnTo>
                  <a:lnTo>
                    <a:pt x="613002" y="1231551"/>
                  </a:lnTo>
                  <a:lnTo>
                    <a:pt x="613683" y="1226575"/>
                  </a:lnTo>
                  <a:lnTo>
                    <a:pt x="614819" y="1222052"/>
                  </a:lnTo>
                  <a:lnTo>
                    <a:pt x="616637" y="1217529"/>
                  </a:lnTo>
                  <a:lnTo>
                    <a:pt x="618681" y="1213232"/>
                  </a:lnTo>
                  <a:lnTo>
                    <a:pt x="621180" y="1209161"/>
                  </a:lnTo>
                  <a:lnTo>
                    <a:pt x="623906" y="1205543"/>
                  </a:lnTo>
                  <a:lnTo>
                    <a:pt x="627086" y="1201924"/>
                  </a:lnTo>
                  <a:lnTo>
                    <a:pt x="630721" y="1198758"/>
                  </a:lnTo>
                  <a:lnTo>
                    <a:pt x="634355" y="1196044"/>
                  </a:lnTo>
                  <a:lnTo>
                    <a:pt x="638444" y="1193330"/>
                  </a:lnTo>
                  <a:lnTo>
                    <a:pt x="642760" y="1191295"/>
                  </a:lnTo>
                  <a:lnTo>
                    <a:pt x="647076" y="1189938"/>
                  </a:lnTo>
                  <a:lnTo>
                    <a:pt x="651847" y="1188581"/>
                  </a:lnTo>
                  <a:lnTo>
                    <a:pt x="656844" y="1187676"/>
                  </a:lnTo>
                  <a:lnTo>
                    <a:pt x="661842" y="1187450"/>
                  </a:lnTo>
                  <a:close/>
                  <a:moveTo>
                    <a:pt x="49267" y="1187450"/>
                  </a:moveTo>
                  <a:lnTo>
                    <a:pt x="360535" y="1187450"/>
                  </a:lnTo>
                  <a:lnTo>
                    <a:pt x="365757" y="1187676"/>
                  </a:lnTo>
                  <a:lnTo>
                    <a:pt x="370524" y="1188581"/>
                  </a:lnTo>
                  <a:lnTo>
                    <a:pt x="375292" y="1189938"/>
                  </a:lnTo>
                  <a:lnTo>
                    <a:pt x="379606" y="1191295"/>
                  </a:lnTo>
                  <a:lnTo>
                    <a:pt x="383920" y="1193330"/>
                  </a:lnTo>
                  <a:lnTo>
                    <a:pt x="388233" y="1196044"/>
                  </a:lnTo>
                  <a:lnTo>
                    <a:pt x="391866" y="1198758"/>
                  </a:lnTo>
                  <a:lnTo>
                    <a:pt x="395271" y="1201924"/>
                  </a:lnTo>
                  <a:lnTo>
                    <a:pt x="398450" y="1205543"/>
                  </a:lnTo>
                  <a:lnTo>
                    <a:pt x="401401" y="1209161"/>
                  </a:lnTo>
                  <a:lnTo>
                    <a:pt x="403672" y="1213232"/>
                  </a:lnTo>
                  <a:lnTo>
                    <a:pt x="405715" y="1217529"/>
                  </a:lnTo>
                  <a:lnTo>
                    <a:pt x="407531" y="1222052"/>
                  </a:lnTo>
                  <a:lnTo>
                    <a:pt x="408440" y="1226575"/>
                  </a:lnTo>
                  <a:lnTo>
                    <a:pt x="409348" y="1231551"/>
                  </a:lnTo>
                  <a:lnTo>
                    <a:pt x="409575" y="1236526"/>
                  </a:lnTo>
                  <a:lnTo>
                    <a:pt x="409575" y="1546588"/>
                  </a:lnTo>
                  <a:lnTo>
                    <a:pt x="409348" y="1551337"/>
                  </a:lnTo>
                  <a:lnTo>
                    <a:pt x="408440" y="1556313"/>
                  </a:lnTo>
                  <a:lnTo>
                    <a:pt x="407531" y="1560836"/>
                  </a:lnTo>
                  <a:lnTo>
                    <a:pt x="405715" y="1565585"/>
                  </a:lnTo>
                  <a:lnTo>
                    <a:pt x="403672" y="1569882"/>
                  </a:lnTo>
                  <a:lnTo>
                    <a:pt x="401401" y="1573727"/>
                  </a:lnTo>
                  <a:lnTo>
                    <a:pt x="398450" y="1577572"/>
                  </a:lnTo>
                  <a:lnTo>
                    <a:pt x="395271" y="1580964"/>
                  </a:lnTo>
                  <a:lnTo>
                    <a:pt x="391866" y="1584356"/>
                  </a:lnTo>
                  <a:lnTo>
                    <a:pt x="388233" y="1587070"/>
                  </a:lnTo>
                  <a:lnTo>
                    <a:pt x="383920" y="1589558"/>
                  </a:lnTo>
                  <a:lnTo>
                    <a:pt x="379606" y="1591593"/>
                  </a:lnTo>
                  <a:lnTo>
                    <a:pt x="375292" y="1593403"/>
                  </a:lnTo>
                  <a:lnTo>
                    <a:pt x="370524" y="1594307"/>
                  </a:lnTo>
                  <a:lnTo>
                    <a:pt x="365757" y="1595212"/>
                  </a:lnTo>
                  <a:lnTo>
                    <a:pt x="360535" y="1595438"/>
                  </a:lnTo>
                  <a:lnTo>
                    <a:pt x="49267" y="1595438"/>
                  </a:lnTo>
                  <a:lnTo>
                    <a:pt x="44272" y="1595212"/>
                  </a:lnTo>
                  <a:lnTo>
                    <a:pt x="39277" y="1594307"/>
                  </a:lnTo>
                  <a:lnTo>
                    <a:pt x="35191" y="1593403"/>
                  </a:lnTo>
                  <a:lnTo>
                    <a:pt x="31331" y="1592046"/>
                  </a:lnTo>
                  <a:lnTo>
                    <a:pt x="27471" y="1590237"/>
                  </a:lnTo>
                  <a:lnTo>
                    <a:pt x="23839" y="1588427"/>
                  </a:lnTo>
                  <a:lnTo>
                    <a:pt x="20433" y="1586166"/>
                  </a:lnTo>
                  <a:lnTo>
                    <a:pt x="17028" y="1583452"/>
                  </a:lnTo>
                  <a:lnTo>
                    <a:pt x="14303" y="1580738"/>
                  </a:lnTo>
                  <a:lnTo>
                    <a:pt x="11352" y="1577572"/>
                  </a:lnTo>
                  <a:lnTo>
                    <a:pt x="8854" y="1574179"/>
                  </a:lnTo>
                  <a:lnTo>
                    <a:pt x="6811" y="1570787"/>
                  </a:lnTo>
                  <a:lnTo>
                    <a:pt x="4768" y="1567168"/>
                  </a:lnTo>
                  <a:lnTo>
                    <a:pt x="3178" y="1563324"/>
                  </a:lnTo>
                  <a:lnTo>
                    <a:pt x="1816" y="1559479"/>
                  </a:lnTo>
                  <a:lnTo>
                    <a:pt x="908" y="1555182"/>
                  </a:lnTo>
                  <a:lnTo>
                    <a:pt x="227" y="1550885"/>
                  </a:lnTo>
                  <a:lnTo>
                    <a:pt x="0" y="1546588"/>
                  </a:lnTo>
                  <a:lnTo>
                    <a:pt x="0" y="1236526"/>
                  </a:lnTo>
                  <a:lnTo>
                    <a:pt x="227" y="1232003"/>
                  </a:lnTo>
                  <a:lnTo>
                    <a:pt x="908" y="1227932"/>
                  </a:lnTo>
                  <a:lnTo>
                    <a:pt x="1816" y="1223861"/>
                  </a:lnTo>
                  <a:lnTo>
                    <a:pt x="3178" y="1219564"/>
                  </a:lnTo>
                  <a:lnTo>
                    <a:pt x="4768" y="1215720"/>
                  </a:lnTo>
                  <a:lnTo>
                    <a:pt x="6811" y="1212101"/>
                  </a:lnTo>
                  <a:lnTo>
                    <a:pt x="8854" y="1208709"/>
                  </a:lnTo>
                  <a:lnTo>
                    <a:pt x="11352" y="1205543"/>
                  </a:lnTo>
                  <a:lnTo>
                    <a:pt x="14303" y="1202377"/>
                  </a:lnTo>
                  <a:lnTo>
                    <a:pt x="17028" y="1199663"/>
                  </a:lnTo>
                  <a:lnTo>
                    <a:pt x="20433" y="1196949"/>
                  </a:lnTo>
                  <a:lnTo>
                    <a:pt x="23839" y="1194687"/>
                  </a:lnTo>
                  <a:lnTo>
                    <a:pt x="27471" y="1192652"/>
                  </a:lnTo>
                  <a:lnTo>
                    <a:pt x="31331" y="1191069"/>
                  </a:lnTo>
                  <a:lnTo>
                    <a:pt x="35191" y="1189486"/>
                  </a:lnTo>
                  <a:lnTo>
                    <a:pt x="39277" y="1188581"/>
                  </a:lnTo>
                  <a:lnTo>
                    <a:pt x="44272" y="1187676"/>
                  </a:lnTo>
                  <a:lnTo>
                    <a:pt x="49267" y="1187450"/>
                  </a:lnTo>
                  <a:close/>
                  <a:moveTo>
                    <a:pt x="1430620" y="788988"/>
                  </a:moveTo>
                  <a:lnTo>
                    <a:pt x="1436973" y="789215"/>
                  </a:lnTo>
                  <a:lnTo>
                    <a:pt x="1443553" y="789669"/>
                  </a:lnTo>
                  <a:lnTo>
                    <a:pt x="1449906" y="790349"/>
                  </a:lnTo>
                  <a:lnTo>
                    <a:pt x="1456033" y="791483"/>
                  </a:lnTo>
                  <a:lnTo>
                    <a:pt x="1462386" y="793071"/>
                  </a:lnTo>
                  <a:lnTo>
                    <a:pt x="1468285" y="794659"/>
                  </a:lnTo>
                  <a:lnTo>
                    <a:pt x="1474184" y="796700"/>
                  </a:lnTo>
                  <a:lnTo>
                    <a:pt x="1479857" y="798968"/>
                  </a:lnTo>
                  <a:lnTo>
                    <a:pt x="1485529" y="801463"/>
                  </a:lnTo>
                  <a:lnTo>
                    <a:pt x="1490975" y="804185"/>
                  </a:lnTo>
                  <a:lnTo>
                    <a:pt x="1496420" y="807134"/>
                  </a:lnTo>
                  <a:lnTo>
                    <a:pt x="1501412" y="810536"/>
                  </a:lnTo>
                  <a:lnTo>
                    <a:pt x="1506403" y="814165"/>
                  </a:lnTo>
                  <a:lnTo>
                    <a:pt x="1511168" y="817794"/>
                  </a:lnTo>
                  <a:lnTo>
                    <a:pt x="1515706" y="821877"/>
                  </a:lnTo>
                  <a:lnTo>
                    <a:pt x="1520017" y="825960"/>
                  </a:lnTo>
                  <a:lnTo>
                    <a:pt x="1524555" y="830496"/>
                  </a:lnTo>
                  <a:lnTo>
                    <a:pt x="1528412" y="835032"/>
                  </a:lnTo>
                  <a:lnTo>
                    <a:pt x="1532269" y="840023"/>
                  </a:lnTo>
                  <a:lnTo>
                    <a:pt x="1535673" y="844786"/>
                  </a:lnTo>
                  <a:lnTo>
                    <a:pt x="1538849" y="850003"/>
                  </a:lnTo>
                  <a:lnTo>
                    <a:pt x="1542026" y="855219"/>
                  </a:lnTo>
                  <a:lnTo>
                    <a:pt x="1544976" y="860890"/>
                  </a:lnTo>
                  <a:lnTo>
                    <a:pt x="1547471" y="866334"/>
                  </a:lnTo>
                  <a:lnTo>
                    <a:pt x="1549740" y="872231"/>
                  </a:lnTo>
                  <a:lnTo>
                    <a:pt x="1551555" y="878128"/>
                  </a:lnTo>
                  <a:lnTo>
                    <a:pt x="1553371" y="884025"/>
                  </a:lnTo>
                  <a:lnTo>
                    <a:pt x="1554732" y="890150"/>
                  </a:lnTo>
                  <a:lnTo>
                    <a:pt x="1555867" y="896501"/>
                  </a:lnTo>
                  <a:lnTo>
                    <a:pt x="1556774" y="902625"/>
                  </a:lnTo>
                  <a:lnTo>
                    <a:pt x="1557228" y="908976"/>
                  </a:lnTo>
                  <a:lnTo>
                    <a:pt x="1557455" y="915780"/>
                  </a:lnTo>
                  <a:lnTo>
                    <a:pt x="1557455" y="1366471"/>
                  </a:lnTo>
                  <a:lnTo>
                    <a:pt x="2109264" y="1429526"/>
                  </a:lnTo>
                  <a:lnTo>
                    <a:pt x="2115163" y="1429753"/>
                  </a:lnTo>
                  <a:lnTo>
                    <a:pt x="2122424" y="1429980"/>
                  </a:lnTo>
                  <a:lnTo>
                    <a:pt x="2129458" y="1430660"/>
                  </a:lnTo>
                  <a:lnTo>
                    <a:pt x="2136265" y="1431341"/>
                  </a:lnTo>
                  <a:lnTo>
                    <a:pt x="2143298" y="1432702"/>
                  </a:lnTo>
                  <a:lnTo>
                    <a:pt x="2150105" y="1434290"/>
                  </a:lnTo>
                  <a:lnTo>
                    <a:pt x="2156458" y="1436104"/>
                  </a:lnTo>
                  <a:lnTo>
                    <a:pt x="2162811" y="1438372"/>
                  </a:lnTo>
                  <a:lnTo>
                    <a:pt x="2169391" y="1440867"/>
                  </a:lnTo>
                  <a:lnTo>
                    <a:pt x="2175291" y="1443589"/>
                  </a:lnTo>
                  <a:lnTo>
                    <a:pt x="2181417" y="1446538"/>
                  </a:lnTo>
                  <a:lnTo>
                    <a:pt x="2187089" y="1449940"/>
                  </a:lnTo>
                  <a:lnTo>
                    <a:pt x="2192761" y="1453569"/>
                  </a:lnTo>
                  <a:lnTo>
                    <a:pt x="2198207" y="1457425"/>
                  </a:lnTo>
                  <a:lnTo>
                    <a:pt x="2203652" y="1461508"/>
                  </a:lnTo>
                  <a:lnTo>
                    <a:pt x="2208644" y="1465817"/>
                  </a:lnTo>
                  <a:lnTo>
                    <a:pt x="2213409" y="1470581"/>
                  </a:lnTo>
                  <a:lnTo>
                    <a:pt x="2218174" y="1475571"/>
                  </a:lnTo>
                  <a:lnTo>
                    <a:pt x="2222485" y="1480334"/>
                  </a:lnTo>
                  <a:lnTo>
                    <a:pt x="2226569" y="1485778"/>
                  </a:lnTo>
                  <a:lnTo>
                    <a:pt x="2230426" y="1491221"/>
                  </a:lnTo>
                  <a:lnTo>
                    <a:pt x="2234056" y="1496892"/>
                  </a:lnTo>
                  <a:lnTo>
                    <a:pt x="2237460" y="1502562"/>
                  </a:lnTo>
                  <a:lnTo>
                    <a:pt x="2240409" y="1508686"/>
                  </a:lnTo>
                  <a:lnTo>
                    <a:pt x="2243132" y="1514584"/>
                  </a:lnTo>
                  <a:lnTo>
                    <a:pt x="2245628" y="1521161"/>
                  </a:lnTo>
                  <a:lnTo>
                    <a:pt x="2247897" y="1527512"/>
                  </a:lnTo>
                  <a:lnTo>
                    <a:pt x="2249939" y="1534090"/>
                  </a:lnTo>
                  <a:lnTo>
                    <a:pt x="2251300" y="1540668"/>
                  </a:lnTo>
                  <a:lnTo>
                    <a:pt x="2252435" y="1547699"/>
                  </a:lnTo>
                  <a:lnTo>
                    <a:pt x="2253569" y="1554731"/>
                  </a:lnTo>
                  <a:lnTo>
                    <a:pt x="2254023" y="1561535"/>
                  </a:lnTo>
                  <a:lnTo>
                    <a:pt x="2254250" y="1568793"/>
                  </a:lnTo>
                  <a:lnTo>
                    <a:pt x="2254250" y="2174175"/>
                  </a:lnTo>
                  <a:lnTo>
                    <a:pt x="2254023" y="2181206"/>
                  </a:lnTo>
                  <a:lnTo>
                    <a:pt x="2253569" y="2188237"/>
                  </a:lnTo>
                  <a:lnTo>
                    <a:pt x="2252435" y="2195269"/>
                  </a:lnTo>
                  <a:lnTo>
                    <a:pt x="2251300" y="2202073"/>
                  </a:lnTo>
                  <a:lnTo>
                    <a:pt x="2249939" y="2208651"/>
                  </a:lnTo>
                  <a:lnTo>
                    <a:pt x="2247897" y="2215456"/>
                  </a:lnTo>
                  <a:lnTo>
                    <a:pt x="2245628" y="2221807"/>
                  </a:lnTo>
                  <a:lnTo>
                    <a:pt x="2243132" y="2228158"/>
                  </a:lnTo>
                  <a:lnTo>
                    <a:pt x="2240409" y="2234282"/>
                  </a:lnTo>
                  <a:lnTo>
                    <a:pt x="2237460" y="2240179"/>
                  </a:lnTo>
                  <a:lnTo>
                    <a:pt x="2234056" y="2246076"/>
                  </a:lnTo>
                  <a:lnTo>
                    <a:pt x="2230426" y="2251747"/>
                  </a:lnTo>
                  <a:lnTo>
                    <a:pt x="2226569" y="2257191"/>
                  </a:lnTo>
                  <a:lnTo>
                    <a:pt x="2222485" y="2262407"/>
                  </a:lnTo>
                  <a:lnTo>
                    <a:pt x="2218174" y="2267624"/>
                  </a:lnTo>
                  <a:lnTo>
                    <a:pt x="2213409" y="2272161"/>
                  </a:lnTo>
                  <a:lnTo>
                    <a:pt x="2208644" y="2276924"/>
                  </a:lnTo>
                  <a:lnTo>
                    <a:pt x="2203652" y="2281233"/>
                  </a:lnTo>
                  <a:lnTo>
                    <a:pt x="2198207" y="2285316"/>
                  </a:lnTo>
                  <a:lnTo>
                    <a:pt x="2192761" y="2289172"/>
                  </a:lnTo>
                  <a:lnTo>
                    <a:pt x="2187089" y="2292801"/>
                  </a:lnTo>
                  <a:lnTo>
                    <a:pt x="2181417" y="2296204"/>
                  </a:lnTo>
                  <a:lnTo>
                    <a:pt x="2175291" y="2299152"/>
                  </a:lnTo>
                  <a:lnTo>
                    <a:pt x="2169391" y="2302101"/>
                  </a:lnTo>
                  <a:lnTo>
                    <a:pt x="2162811" y="2304596"/>
                  </a:lnTo>
                  <a:lnTo>
                    <a:pt x="2156458" y="2306637"/>
                  </a:lnTo>
                  <a:lnTo>
                    <a:pt x="2150105" y="2308452"/>
                  </a:lnTo>
                  <a:lnTo>
                    <a:pt x="2143298" y="2310040"/>
                  </a:lnTo>
                  <a:lnTo>
                    <a:pt x="2136265" y="2311400"/>
                  </a:lnTo>
                  <a:lnTo>
                    <a:pt x="2129458" y="2312308"/>
                  </a:lnTo>
                  <a:lnTo>
                    <a:pt x="2122424" y="2312988"/>
                  </a:lnTo>
                  <a:lnTo>
                    <a:pt x="2115163" y="2312988"/>
                  </a:lnTo>
                  <a:lnTo>
                    <a:pt x="1452175" y="2312988"/>
                  </a:lnTo>
                  <a:lnTo>
                    <a:pt x="1448091" y="2312761"/>
                  </a:lnTo>
                  <a:lnTo>
                    <a:pt x="1446276" y="2312761"/>
                  </a:lnTo>
                  <a:lnTo>
                    <a:pt x="1444688" y="2312761"/>
                  </a:lnTo>
                  <a:lnTo>
                    <a:pt x="1438562" y="2312988"/>
                  </a:lnTo>
                  <a:lnTo>
                    <a:pt x="1432662" y="2312761"/>
                  </a:lnTo>
                  <a:lnTo>
                    <a:pt x="1426536" y="2311854"/>
                  </a:lnTo>
                  <a:lnTo>
                    <a:pt x="1420864" y="2311174"/>
                  </a:lnTo>
                  <a:lnTo>
                    <a:pt x="1414738" y="2310040"/>
                  </a:lnTo>
                  <a:lnTo>
                    <a:pt x="1409065" y="2308452"/>
                  </a:lnTo>
                  <a:lnTo>
                    <a:pt x="1403393" y="2306637"/>
                  </a:lnTo>
                  <a:lnTo>
                    <a:pt x="1397721" y="2304823"/>
                  </a:lnTo>
                  <a:lnTo>
                    <a:pt x="1392275" y="2302554"/>
                  </a:lnTo>
                  <a:lnTo>
                    <a:pt x="1387057" y="2300059"/>
                  </a:lnTo>
                  <a:lnTo>
                    <a:pt x="1381838" y="2297111"/>
                  </a:lnTo>
                  <a:lnTo>
                    <a:pt x="1376846" y="2293935"/>
                  </a:lnTo>
                  <a:lnTo>
                    <a:pt x="1372081" y="2290533"/>
                  </a:lnTo>
                  <a:lnTo>
                    <a:pt x="1367317" y="2286904"/>
                  </a:lnTo>
                  <a:lnTo>
                    <a:pt x="1362779" y="2283048"/>
                  </a:lnTo>
                  <a:lnTo>
                    <a:pt x="1358241" y="2278965"/>
                  </a:lnTo>
                  <a:lnTo>
                    <a:pt x="878584" y="1799469"/>
                  </a:lnTo>
                  <a:lnTo>
                    <a:pt x="874500" y="1794933"/>
                  </a:lnTo>
                  <a:lnTo>
                    <a:pt x="870643" y="1790396"/>
                  </a:lnTo>
                  <a:lnTo>
                    <a:pt x="867013" y="1785633"/>
                  </a:lnTo>
                  <a:lnTo>
                    <a:pt x="863609" y="1781097"/>
                  </a:lnTo>
                  <a:lnTo>
                    <a:pt x="860433" y="1776107"/>
                  </a:lnTo>
                  <a:lnTo>
                    <a:pt x="857710" y="1771117"/>
                  </a:lnTo>
                  <a:lnTo>
                    <a:pt x="855214" y="1766126"/>
                  </a:lnTo>
                  <a:lnTo>
                    <a:pt x="852945" y="1760683"/>
                  </a:lnTo>
                  <a:lnTo>
                    <a:pt x="850903" y="1755466"/>
                  </a:lnTo>
                  <a:lnTo>
                    <a:pt x="849088" y="1750249"/>
                  </a:lnTo>
                  <a:lnTo>
                    <a:pt x="847727" y="1744805"/>
                  </a:lnTo>
                  <a:lnTo>
                    <a:pt x="846592" y="1739362"/>
                  </a:lnTo>
                  <a:lnTo>
                    <a:pt x="845458" y="1733691"/>
                  </a:lnTo>
                  <a:lnTo>
                    <a:pt x="845004" y="1728248"/>
                  </a:lnTo>
                  <a:lnTo>
                    <a:pt x="844550" y="1722577"/>
                  </a:lnTo>
                  <a:lnTo>
                    <a:pt x="844550" y="1716907"/>
                  </a:lnTo>
                  <a:lnTo>
                    <a:pt x="844550" y="1711463"/>
                  </a:lnTo>
                  <a:lnTo>
                    <a:pt x="845004" y="1705793"/>
                  </a:lnTo>
                  <a:lnTo>
                    <a:pt x="845458" y="1700122"/>
                  </a:lnTo>
                  <a:lnTo>
                    <a:pt x="846592" y="1694678"/>
                  </a:lnTo>
                  <a:lnTo>
                    <a:pt x="847727" y="1689235"/>
                  </a:lnTo>
                  <a:lnTo>
                    <a:pt x="849088" y="1683564"/>
                  </a:lnTo>
                  <a:lnTo>
                    <a:pt x="850903" y="1678347"/>
                  </a:lnTo>
                  <a:lnTo>
                    <a:pt x="852945" y="1673131"/>
                  </a:lnTo>
                  <a:lnTo>
                    <a:pt x="855214" y="1667914"/>
                  </a:lnTo>
                  <a:lnTo>
                    <a:pt x="857710" y="1662697"/>
                  </a:lnTo>
                  <a:lnTo>
                    <a:pt x="860433" y="1657707"/>
                  </a:lnTo>
                  <a:lnTo>
                    <a:pt x="863609" y="1652717"/>
                  </a:lnTo>
                  <a:lnTo>
                    <a:pt x="867013" y="1647954"/>
                  </a:lnTo>
                  <a:lnTo>
                    <a:pt x="870643" y="1643417"/>
                  </a:lnTo>
                  <a:lnTo>
                    <a:pt x="874500" y="1638881"/>
                  </a:lnTo>
                  <a:lnTo>
                    <a:pt x="878584" y="1634571"/>
                  </a:lnTo>
                  <a:lnTo>
                    <a:pt x="882668" y="1630488"/>
                  </a:lnTo>
                  <a:lnTo>
                    <a:pt x="887206" y="1626632"/>
                  </a:lnTo>
                  <a:lnTo>
                    <a:pt x="891744" y="1623230"/>
                  </a:lnTo>
                  <a:lnTo>
                    <a:pt x="896509" y="1619828"/>
                  </a:lnTo>
                  <a:lnTo>
                    <a:pt x="901047" y="1616879"/>
                  </a:lnTo>
                  <a:lnTo>
                    <a:pt x="906039" y="1613931"/>
                  </a:lnTo>
                  <a:lnTo>
                    <a:pt x="911030" y="1611436"/>
                  </a:lnTo>
                  <a:lnTo>
                    <a:pt x="916249" y="1609167"/>
                  </a:lnTo>
                  <a:lnTo>
                    <a:pt x="921694" y="1607353"/>
                  </a:lnTo>
                  <a:lnTo>
                    <a:pt x="927140" y="1605538"/>
                  </a:lnTo>
                  <a:lnTo>
                    <a:pt x="932585" y="1603951"/>
                  </a:lnTo>
                  <a:lnTo>
                    <a:pt x="938031" y="1602590"/>
                  </a:lnTo>
                  <a:lnTo>
                    <a:pt x="943703" y="1601682"/>
                  </a:lnTo>
                  <a:lnTo>
                    <a:pt x="949376" y="1600775"/>
                  </a:lnTo>
                  <a:lnTo>
                    <a:pt x="955275" y="1600548"/>
                  </a:lnTo>
                  <a:lnTo>
                    <a:pt x="960947" y="1600321"/>
                  </a:lnTo>
                  <a:lnTo>
                    <a:pt x="966847" y="1600548"/>
                  </a:lnTo>
                  <a:lnTo>
                    <a:pt x="972519" y="1600775"/>
                  </a:lnTo>
                  <a:lnTo>
                    <a:pt x="978191" y="1601682"/>
                  </a:lnTo>
                  <a:lnTo>
                    <a:pt x="983864" y="1602590"/>
                  </a:lnTo>
                  <a:lnTo>
                    <a:pt x="989536" y="1603951"/>
                  </a:lnTo>
                  <a:lnTo>
                    <a:pt x="994982" y="1605538"/>
                  </a:lnTo>
                  <a:lnTo>
                    <a:pt x="1000427" y="1607353"/>
                  </a:lnTo>
                  <a:lnTo>
                    <a:pt x="1005646" y="1609167"/>
                  </a:lnTo>
                  <a:lnTo>
                    <a:pt x="1010637" y="1611436"/>
                  </a:lnTo>
                  <a:lnTo>
                    <a:pt x="1015856" y="1613931"/>
                  </a:lnTo>
                  <a:lnTo>
                    <a:pt x="1020848" y="1616879"/>
                  </a:lnTo>
                  <a:lnTo>
                    <a:pt x="1025612" y="1619828"/>
                  </a:lnTo>
                  <a:lnTo>
                    <a:pt x="1030377" y="1623230"/>
                  </a:lnTo>
                  <a:lnTo>
                    <a:pt x="1034688" y="1626632"/>
                  </a:lnTo>
                  <a:lnTo>
                    <a:pt x="1038999" y="1630488"/>
                  </a:lnTo>
                  <a:lnTo>
                    <a:pt x="1043537" y="1634571"/>
                  </a:lnTo>
                  <a:lnTo>
                    <a:pt x="1303559" y="1894506"/>
                  </a:lnTo>
                  <a:lnTo>
                    <a:pt x="1303559" y="915780"/>
                  </a:lnTo>
                  <a:lnTo>
                    <a:pt x="1303786" y="908976"/>
                  </a:lnTo>
                  <a:lnTo>
                    <a:pt x="1304467" y="902625"/>
                  </a:lnTo>
                  <a:lnTo>
                    <a:pt x="1305147" y="896501"/>
                  </a:lnTo>
                  <a:lnTo>
                    <a:pt x="1306282" y="890150"/>
                  </a:lnTo>
                  <a:lnTo>
                    <a:pt x="1307643" y="884025"/>
                  </a:lnTo>
                  <a:lnTo>
                    <a:pt x="1309231" y="878128"/>
                  </a:lnTo>
                  <a:lnTo>
                    <a:pt x="1311273" y="872231"/>
                  </a:lnTo>
                  <a:lnTo>
                    <a:pt x="1313769" y="866334"/>
                  </a:lnTo>
                  <a:lnTo>
                    <a:pt x="1316265" y="860890"/>
                  </a:lnTo>
                  <a:lnTo>
                    <a:pt x="1318988" y="855219"/>
                  </a:lnTo>
                  <a:lnTo>
                    <a:pt x="1322164" y="850003"/>
                  </a:lnTo>
                  <a:lnTo>
                    <a:pt x="1325341" y="844786"/>
                  </a:lnTo>
                  <a:lnTo>
                    <a:pt x="1328971" y="840023"/>
                  </a:lnTo>
                  <a:lnTo>
                    <a:pt x="1332829" y="835032"/>
                  </a:lnTo>
                  <a:lnTo>
                    <a:pt x="1336686" y="830496"/>
                  </a:lnTo>
                  <a:lnTo>
                    <a:pt x="1340770" y="825960"/>
                  </a:lnTo>
                  <a:lnTo>
                    <a:pt x="1345081" y="821877"/>
                  </a:lnTo>
                  <a:lnTo>
                    <a:pt x="1349846" y="817794"/>
                  </a:lnTo>
                  <a:lnTo>
                    <a:pt x="1354610" y="814165"/>
                  </a:lnTo>
                  <a:lnTo>
                    <a:pt x="1359602" y="810536"/>
                  </a:lnTo>
                  <a:lnTo>
                    <a:pt x="1364821" y="807134"/>
                  </a:lnTo>
                  <a:lnTo>
                    <a:pt x="1370266" y="804185"/>
                  </a:lnTo>
                  <a:lnTo>
                    <a:pt x="1375485" y="801463"/>
                  </a:lnTo>
                  <a:lnTo>
                    <a:pt x="1381384" y="798968"/>
                  </a:lnTo>
                  <a:lnTo>
                    <a:pt x="1387057" y="796700"/>
                  </a:lnTo>
                  <a:lnTo>
                    <a:pt x="1392956" y="794659"/>
                  </a:lnTo>
                  <a:lnTo>
                    <a:pt x="1398855" y="793071"/>
                  </a:lnTo>
                  <a:lnTo>
                    <a:pt x="1404981" y="791483"/>
                  </a:lnTo>
                  <a:lnTo>
                    <a:pt x="1411107" y="790349"/>
                  </a:lnTo>
                  <a:lnTo>
                    <a:pt x="1417687" y="789669"/>
                  </a:lnTo>
                  <a:lnTo>
                    <a:pt x="1424040" y="789215"/>
                  </a:lnTo>
                  <a:lnTo>
                    <a:pt x="1430620" y="788988"/>
                  </a:lnTo>
                  <a:close/>
                  <a:moveTo>
                    <a:pt x="1273230" y="585788"/>
                  </a:moveTo>
                  <a:lnTo>
                    <a:pt x="1584498" y="585788"/>
                  </a:lnTo>
                  <a:lnTo>
                    <a:pt x="1589493" y="586241"/>
                  </a:lnTo>
                  <a:lnTo>
                    <a:pt x="1594488" y="586922"/>
                  </a:lnTo>
                  <a:lnTo>
                    <a:pt x="1599028" y="588283"/>
                  </a:lnTo>
                  <a:lnTo>
                    <a:pt x="1603569" y="589643"/>
                  </a:lnTo>
                  <a:lnTo>
                    <a:pt x="1606975" y="591231"/>
                  </a:lnTo>
                  <a:lnTo>
                    <a:pt x="1609926" y="593045"/>
                  </a:lnTo>
                  <a:lnTo>
                    <a:pt x="1612878" y="594859"/>
                  </a:lnTo>
                  <a:lnTo>
                    <a:pt x="1615602" y="597127"/>
                  </a:lnTo>
                  <a:lnTo>
                    <a:pt x="1618327" y="599622"/>
                  </a:lnTo>
                  <a:lnTo>
                    <a:pt x="1620824" y="601890"/>
                  </a:lnTo>
                  <a:lnTo>
                    <a:pt x="1623094" y="604611"/>
                  </a:lnTo>
                  <a:lnTo>
                    <a:pt x="1625138" y="607559"/>
                  </a:lnTo>
                  <a:lnTo>
                    <a:pt x="1626954" y="610734"/>
                  </a:lnTo>
                  <a:lnTo>
                    <a:pt x="1628543" y="613683"/>
                  </a:lnTo>
                  <a:lnTo>
                    <a:pt x="1630132" y="617084"/>
                  </a:lnTo>
                  <a:lnTo>
                    <a:pt x="1631495" y="620486"/>
                  </a:lnTo>
                  <a:lnTo>
                    <a:pt x="1632176" y="623888"/>
                  </a:lnTo>
                  <a:lnTo>
                    <a:pt x="1632857" y="627290"/>
                  </a:lnTo>
                  <a:lnTo>
                    <a:pt x="1633538" y="631372"/>
                  </a:lnTo>
                  <a:lnTo>
                    <a:pt x="1633538" y="634774"/>
                  </a:lnTo>
                  <a:lnTo>
                    <a:pt x="1633538" y="805090"/>
                  </a:lnTo>
                  <a:lnTo>
                    <a:pt x="1629678" y="798286"/>
                  </a:lnTo>
                  <a:lnTo>
                    <a:pt x="1625819" y="791936"/>
                  </a:lnTo>
                  <a:lnTo>
                    <a:pt x="1621505" y="785586"/>
                  </a:lnTo>
                  <a:lnTo>
                    <a:pt x="1616964" y="779236"/>
                  </a:lnTo>
                  <a:lnTo>
                    <a:pt x="1612651" y="773113"/>
                  </a:lnTo>
                  <a:lnTo>
                    <a:pt x="1607656" y="767443"/>
                  </a:lnTo>
                  <a:lnTo>
                    <a:pt x="1602661" y="761547"/>
                  </a:lnTo>
                  <a:lnTo>
                    <a:pt x="1597666" y="756104"/>
                  </a:lnTo>
                  <a:lnTo>
                    <a:pt x="1592217" y="750661"/>
                  </a:lnTo>
                  <a:lnTo>
                    <a:pt x="1586541" y="745445"/>
                  </a:lnTo>
                  <a:lnTo>
                    <a:pt x="1580865" y="740456"/>
                  </a:lnTo>
                  <a:lnTo>
                    <a:pt x="1575189" y="735466"/>
                  </a:lnTo>
                  <a:lnTo>
                    <a:pt x="1568832" y="730704"/>
                  </a:lnTo>
                  <a:lnTo>
                    <a:pt x="1562702" y="726395"/>
                  </a:lnTo>
                  <a:lnTo>
                    <a:pt x="1556572" y="722086"/>
                  </a:lnTo>
                  <a:lnTo>
                    <a:pt x="1549988" y="718231"/>
                  </a:lnTo>
                  <a:lnTo>
                    <a:pt x="1543404" y="714375"/>
                  </a:lnTo>
                  <a:lnTo>
                    <a:pt x="1536593" y="710747"/>
                  </a:lnTo>
                  <a:lnTo>
                    <a:pt x="1529555" y="707118"/>
                  </a:lnTo>
                  <a:lnTo>
                    <a:pt x="1522744" y="703943"/>
                  </a:lnTo>
                  <a:lnTo>
                    <a:pt x="1515706" y="701222"/>
                  </a:lnTo>
                  <a:lnTo>
                    <a:pt x="1508213" y="698274"/>
                  </a:lnTo>
                  <a:lnTo>
                    <a:pt x="1500948" y="695779"/>
                  </a:lnTo>
                  <a:lnTo>
                    <a:pt x="1493456" y="693738"/>
                  </a:lnTo>
                  <a:lnTo>
                    <a:pt x="1485964" y="691697"/>
                  </a:lnTo>
                  <a:lnTo>
                    <a:pt x="1478245" y="689883"/>
                  </a:lnTo>
                  <a:lnTo>
                    <a:pt x="1470525" y="688295"/>
                  </a:lnTo>
                  <a:lnTo>
                    <a:pt x="1462806" y="686934"/>
                  </a:lnTo>
                  <a:lnTo>
                    <a:pt x="1454860" y="686254"/>
                  </a:lnTo>
                  <a:lnTo>
                    <a:pt x="1446686" y="685347"/>
                  </a:lnTo>
                  <a:lnTo>
                    <a:pt x="1438513" y="684893"/>
                  </a:lnTo>
                  <a:lnTo>
                    <a:pt x="1430567" y="684893"/>
                  </a:lnTo>
                  <a:lnTo>
                    <a:pt x="1421939" y="684893"/>
                  </a:lnTo>
                  <a:lnTo>
                    <a:pt x="1413766" y="685347"/>
                  </a:lnTo>
                  <a:lnTo>
                    <a:pt x="1405366" y="686254"/>
                  </a:lnTo>
                  <a:lnTo>
                    <a:pt x="1397419" y="687161"/>
                  </a:lnTo>
                  <a:lnTo>
                    <a:pt x="1389246" y="688522"/>
                  </a:lnTo>
                  <a:lnTo>
                    <a:pt x="1381300" y="690109"/>
                  </a:lnTo>
                  <a:lnTo>
                    <a:pt x="1373353" y="691924"/>
                  </a:lnTo>
                  <a:lnTo>
                    <a:pt x="1365634" y="693965"/>
                  </a:lnTo>
                  <a:lnTo>
                    <a:pt x="1357915" y="696459"/>
                  </a:lnTo>
                  <a:lnTo>
                    <a:pt x="1350423" y="699181"/>
                  </a:lnTo>
                  <a:lnTo>
                    <a:pt x="1342930" y="701902"/>
                  </a:lnTo>
                  <a:lnTo>
                    <a:pt x="1335665" y="705077"/>
                  </a:lnTo>
                  <a:lnTo>
                    <a:pt x="1328400" y="708479"/>
                  </a:lnTo>
                  <a:lnTo>
                    <a:pt x="1321589" y="711881"/>
                  </a:lnTo>
                  <a:lnTo>
                    <a:pt x="1314551" y="715963"/>
                  </a:lnTo>
                  <a:lnTo>
                    <a:pt x="1307967" y="720045"/>
                  </a:lnTo>
                  <a:lnTo>
                    <a:pt x="1301383" y="724354"/>
                  </a:lnTo>
                  <a:lnTo>
                    <a:pt x="1295026" y="728663"/>
                  </a:lnTo>
                  <a:lnTo>
                    <a:pt x="1288442" y="733425"/>
                  </a:lnTo>
                  <a:lnTo>
                    <a:pt x="1282539" y="738188"/>
                  </a:lnTo>
                  <a:lnTo>
                    <a:pt x="1276636" y="743404"/>
                  </a:lnTo>
                  <a:lnTo>
                    <a:pt x="1270960" y="748847"/>
                  </a:lnTo>
                  <a:lnTo>
                    <a:pt x="1265284" y="754290"/>
                  </a:lnTo>
                  <a:lnTo>
                    <a:pt x="1259835" y="759959"/>
                  </a:lnTo>
                  <a:lnTo>
                    <a:pt x="1254613" y="765856"/>
                  </a:lnTo>
                  <a:lnTo>
                    <a:pt x="1249845" y="771752"/>
                  </a:lnTo>
                  <a:lnTo>
                    <a:pt x="1244850" y="778102"/>
                  </a:lnTo>
                  <a:lnTo>
                    <a:pt x="1240310" y="784452"/>
                  </a:lnTo>
                  <a:lnTo>
                    <a:pt x="1235769" y="790802"/>
                  </a:lnTo>
                  <a:lnTo>
                    <a:pt x="1231682" y="797606"/>
                  </a:lnTo>
                  <a:lnTo>
                    <a:pt x="1227823" y="804410"/>
                  </a:lnTo>
                  <a:lnTo>
                    <a:pt x="1223963" y="811213"/>
                  </a:lnTo>
                  <a:lnTo>
                    <a:pt x="1223963" y="634774"/>
                  </a:lnTo>
                  <a:lnTo>
                    <a:pt x="1224190" y="631372"/>
                  </a:lnTo>
                  <a:lnTo>
                    <a:pt x="1224644" y="627290"/>
                  </a:lnTo>
                  <a:lnTo>
                    <a:pt x="1225325" y="623888"/>
                  </a:lnTo>
                  <a:lnTo>
                    <a:pt x="1226233" y="620486"/>
                  </a:lnTo>
                  <a:lnTo>
                    <a:pt x="1227596" y="617084"/>
                  </a:lnTo>
                  <a:lnTo>
                    <a:pt x="1228731" y="613683"/>
                  </a:lnTo>
                  <a:lnTo>
                    <a:pt x="1230547" y="610734"/>
                  </a:lnTo>
                  <a:lnTo>
                    <a:pt x="1232363" y="607559"/>
                  </a:lnTo>
                  <a:lnTo>
                    <a:pt x="1234634" y="604611"/>
                  </a:lnTo>
                  <a:lnTo>
                    <a:pt x="1236904" y="601890"/>
                  </a:lnTo>
                  <a:lnTo>
                    <a:pt x="1239402" y="599622"/>
                  </a:lnTo>
                  <a:lnTo>
                    <a:pt x="1241899" y="597127"/>
                  </a:lnTo>
                  <a:lnTo>
                    <a:pt x="1244850" y="594859"/>
                  </a:lnTo>
                  <a:lnTo>
                    <a:pt x="1247802" y="593045"/>
                  </a:lnTo>
                  <a:lnTo>
                    <a:pt x="1250753" y="591231"/>
                  </a:lnTo>
                  <a:lnTo>
                    <a:pt x="1254159" y="589643"/>
                  </a:lnTo>
                  <a:lnTo>
                    <a:pt x="1258473" y="588283"/>
                  </a:lnTo>
                  <a:lnTo>
                    <a:pt x="1263240" y="586922"/>
                  </a:lnTo>
                  <a:lnTo>
                    <a:pt x="1268008" y="586241"/>
                  </a:lnTo>
                  <a:lnTo>
                    <a:pt x="1273230" y="585788"/>
                  </a:lnTo>
                  <a:close/>
                  <a:moveTo>
                    <a:pt x="661842" y="585788"/>
                  </a:moveTo>
                  <a:lnTo>
                    <a:pt x="973283" y="585788"/>
                  </a:lnTo>
                  <a:lnTo>
                    <a:pt x="978280" y="586240"/>
                  </a:lnTo>
                  <a:lnTo>
                    <a:pt x="983051" y="586919"/>
                  </a:lnTo>
                  <a:lnTo>
                    <a:pt x="988048" y="588276"/>
                  </a:lnTo>
                  <a:lnTo>
                    <a:pt x="992364" y="589633"/>
                  </a:lnTo>
                  <a:lnTo>
                    <a:pt x="995772" y="591216"/>
                  </a:lnTo>
                  <a:lnTo>
                    <a:pt x="998725" y="593025"/>
                  </a:lnTo>
                  <a:lnTo>
                    <a:pt x="1001678" y="594834"/>
                  </a:lnTo>
                  <a:lnTo>
                    <a:pt x="1004404" y="597096"/>
                  </a:lnTo>
                  <a:lnTo>
                    <a:pt x="1007130" y="599583"/>
                  </a:lnTo>
                  <a:lnTo>
                    <a:pt x="1009629" y="601845"/>
                  </a:lnTo>
                  <a:lnTo>
                    <a:pt x="1011901" y="604559"/>
                  </a:lnTo>
                  <a:lnTo>
                    <a:pt x="1013945" y="607499"/>
                  </a:lnTo>
                  <a:lnTo>
                    <a:pt x="1015762" y="610665"/>
                  </a:lnTo>
                  <a:lnTo>
                    <a:pt x="1017580" y="613605"/>
                  </a:lnTo>
                  <a:lnTo>
                    <a:pt x="1018943" y="616998"/>
                  </a:lnTo>
                  <a:lnTo>
                    <a:pt x="1020306" y="620390"/>
                  </a:lnTo>
                  <a:lnTo>
                    <a:pt x="1020987" y="623782"/>
                  </a:lnTo>
                  <a:lnTo>
                    <a:pt x="1021896" y="627175"/>
                  </a:lnTo>
                  <a:lnTo>
                    <a:pt x="1022350" y="631246"/>
                  </a:lnTo>
                  <a:lnTo>
                    <a:pt x="1022350" y="634638"/>
                  </a:lnTo>
                  <a:lnTo>
                    <a:pt x="1022350" y="944926"/>
                  </a:lnTo>
                  <a:lnTo>
                    <a:pt x="1022350" y="949223"/>
                  </a:lnTo>
                  <a:lnTo>
                    <a:pt x="1021441" y="953294"/>
                  </a:lnTo>
                  <a:lnTo>
                    <a:pt x="1020760" y="957817"/>
                  </a:lnTo>
                  <a:lnTo>
                    <a:pt x="1019397" y="961662"/>
                  </a:lnTo>
                  <a:lnTo>
                    <a:pt x="1017807" y="965506"/>
                  </a:lnTo>
                  <a:lnTo>
                    <a:pt x="1015762" y="969125"/>
                  </a:lnTo>
                  <a:lnTo>
                    <a:pt x="1013718" y="972743"/>
                  </a:lnTo>
                  <a:lnTo>
                    <a:pt x="1011219" y="975910"/>
                  </a:lnTo>
                  <a:lnTo>
                    <a:pt x="1008266" y="979076"/>
                  </a:lnTo>
                  <a:lnTo>
                    <a:pt x="1005540" y="981564"/>
                  </a:lnTo>
                  <a:lnTo>
                    <a:pt x="1002133" y="984278"/>
                  </a:lnTo>
                  <a:lnTo>
                    <a:pt x="998725" y="986539"/>
                  </a:lnTo>
                  <a:lnTo>
                    <a:pt x="995090" y="988575"/>
                  </a:lnTo>
                  <a:lnTo>
                    <a:pt x="991229" y="990384"/>
                  </a:lnTo>
                  <a:lnTo>
                    <a:pt x="987367" y="991741"/>
                  </a:lnTo>
                  <a:lnTo>
                    <a:pt x="983278" y="992645"/>
                  </a:lnTo>
                  <a:lnTo>
                    <a:pt x="978280" y="993550"/>
                  </a:lnTo>
                  <a:lnTo>
                    <a:pt x="973283" y="993776"/>
                  </a:lnTo>
                  <a:lnTo>
                    <a:pt x="661842" y="993776"/>
                  </a:lnTo>
                  <a:lnTo>
                    <a:pt x="656844" y="993550"/>
                  </a:lnTo>
                  <a:lnTo>
                    <a:pt x="652074" y="992645"/>
                  </a:lnTo>
                  <a:lnTo>
                    <a:pt x="647985" y="991741"/>
                  </a:lnTo>
                  <a:lnTo>
                    <a:pt x="643896" y="990384"/>
                  </a:lnTo>
                  <a:lnTo>
                    <a:pt x="640034" y="988575"/>
                  </a:lnTo>
                  <a:lnTo>
                    <a:pt x="636400" y="986539"/>
                  </a:lnTo>
                  <a:lnTo>
                    <a:pt x="632992" y="984278"/>
                  </a:lnTo>
                  <a:lnTo>
                    <a:pt x="629585" y="981564"/>
                  </a:lnTo>
                  <a:lnTo>
                    <a:pt x="626859" y="979076"/>
                  </a:lnTo>
                  <a:lnTo>
                    <a:pt x="623906" y="975910"/>
                  </a:lnTo>
                  <a:lnTo>
                    <a:pt x="621407" y="972743"/>
                  </a:lnTo>
                  <a:lnTo>
                    <a:pt x="619362" y="969125"/>
                  </a:lnTo>
                  <a:lnTo>
                    <a:pt x="617318" y="965506"/>
                  </a:lnTo>
                  <a:lnTo>
                    <a:pt x="615728" y="961662"/>
                  </a:lnTo>
                  <a:lnTo>
                    <a:pt x="614365" y="957817"/>
                  </a:lnTo>
                  <a:lnTo>
                    <a:pt x="613683" y="953294"/>
                  </a:lnTo>
                  <a:lnTo>
                    <a:pt x="612775" y="949223"/>
                  </a:lnTo>
                  <a:lnTo>
                    <a:pt x="612775" y="944926"/>
                  </a:lnTo>
                  <a:lnTo>
                    <a:pt x="612775" y="634638"/>
                  </a:lnTo>
                  <a:lnTo>
                    <a:pt x="612775" y="631246"/>
                  </a:lnTo>
                  <a:lnTo>
                    <a:pt x="613229" y="627175"/>
                  </a:lnTo>
                  <a:lnTo>
                    <a:pt x="613911" y="623782"/>
                  </a:lnTo>
                  <a:lnTo>
                    <a:pt x="614819" y="620390"/>
                  </a:lnTo>
                  <a:lnTo>
                    <a:pt x="616182" y="616998"/>
                  </a:lnTo>
                  <a:lnTo>
                    <a:pt x="617545" y="613605"/>
                  </a:lnTo>
                  <a:lnTo>
                    <a:pt x="619362" y="610665"/>
                  </a:lnTo>
                  <a:lnTo>
                    <a:pt x="621180" y="607499"/>
                  </a:lnTo>
                  <a:lnTo>
                    <a:pt x="623224" y="604559"/>
                  </a:lnTo>
                  <a:lnTo>
                    <a:pt x="625496" y="601845"/>
                  </a:lnTo>
                  <a:lnTo>
                    <a:pt x="627995" y="599583"/>
                  </a:lnTo>
                  <a:lnTo>
                    <a:pt x="630721" y="597096"/>
                  </a:lnTo>
                  <a:lnTo>
                    <a:pt x="633447" y="594834"/>
                  </a:lnTo>
                  <a:lnTo>
                    <a:pt x="636400" y="593025"/>
                  </a:lnTo>
                  <a:lnTo>
                    <a:pt x="639353" y="591216"/>
                  </a:lnTo>
                  <a:lnTo>
                    <a:pt x="642760" y="589633"/>
                  </a:lnTo>
                  <a:lnTo>
                    <a:pt x="647076" y="588276"/>
                  </a:lnTo>
                  <a:lnTo>
                    <a:pt x="651847" y="586919"/>
                  </a:lnTo>
                  <a:lnTo>
                    <a:pt x="656844" y="586240"/>
                  </a:lnTo>
                  <a:lnTo>
                    <a:pt x="661842" y="585788"/>
                  </a:lnTo>
                  <a:close/>
                  <a:moveTo>
                    <a:pt x="49267" y="585788"/>
                  </a:moveTo>
                  <a:lnTo>
                    <a:pt x="360535" y="585788"/>
                  </a:lnTo>
                  <a:lnTo>
                    <a:pt x="365757" y="586240"/>
                  </a:lnTo>
                  <a:lnTo>
                    <a:pt x="370524" y="586919"/>
                  </a:lnTo>
                  <a:lnTo>
                    <a:pt x="375292" y="588276"/>
                  </a:lnTo>
                  <a:lnTo>
                    <a:pt x="379606" y="589633"/>
                  </a:lnTo>
                  <a:lnTo>
                    <a:pt x="383011" y="591216"/>
                  </a:lnTo>
                  <a:lnTo>
                    <a:pt x="386190" y="593025"/>
                  </a:lnTo>
                  <a:lnTo>
                    <a:pt x="388914" y="594834"/>
                  </a:lnTo>
                  <a:lnTo>
                    <a:pt x="391866" y="597096"/>
                  </a:lnTo>
                  <a:lnTo>
                    <a:pt x="394363" y="599583"/>
                  </a:lnTo>
                  <a:lnTo>
                    <a:pt x="396861" y="601845"/>
                  </a:lnTo>
                  <a:lnTo>
                    <a:pt x="399358" y="604559"/>
                  </a:lnTo>
                  <a:lnTo>
                    <a:pt x="401401" y="607499"/>
                  </a:lnTo>
                  <a:lnTo>
                    <a:pt x="403218" y="610665"/>
                  </a:lnTo>
                  <a:lnTo>
                    <a:pt x="404580" y="613605"/>
                  </a:lnTo>
                  <a:lnTo>
                    <a:pt x="406169" y="616998"/>
                  </a:lnTo>
                  <a:lnTo>
                    <a:pt x="407531" y="620390"/>
                  </a:lnTo>
                  <a:lnTo>
                    <a:pt x="408213" y="623782"/>
                  </a:lnTo>
                  <a:lnTo>
                    <a:pt x="409121" y="627175"/>
                  </a:lnTo>
                  <a:lnTo>
                    <a:pt x="409575" y="631246"/>
                  </a:lnTo>
                  <a:lnTo>
                    <a:pt x="409575" y="634638"/>
                  </a:lnTo>
                  <a:lnTo>
                    <a:pt x="409575" y="944926"/>
                  </a:lnTo>
                  <a:lnTo>
                    <a:pt x="409348" y="949223"/>
                  </a:lnTo>
                  <a:lnTo>
                    <a:pt x="408894" y="953294"/>
                  </a:lnTo>
                  <a:lnTo>
                    <a:pt x="407986" y="957817"/>
                  </a:lnTo>
                  <a:lnTo>
                    <a:pt x="406623" y="961662"/>
                  </a:lnTo>
                  <a:lnTo>
                    <a:pt x="405034" y="965506"/>
                  </a:lnTo>
                  <a:lnTo>
                    <a:pt x="403218" y="969125"/>
                  </a:lnTo>
                  <a:lnTo>
                    <a:pt x="400720" y="972743"/>
                  </a:lnTo>
                  <a:lnTo>
                    <a:pt x="398450" y="975910"/>
                  </a:lnTo>
                  <a:lnTo>
                    <a:pt x="395726" y="979076"/>
                  </a:lnTo>
                  <a:lnTo>
                    <a:pt x="392774" y="981564"/>
                  </a:lnTo>
                  <a:lnTo>
                    <a:pt x="389368" y="984278"/>
                  </a:lnTo>
                  <a:lnTo>
                    <a:pt x="386190" y="986539"/>
                  </a:lnTo>
                  <a:lnTo>
                    <a:pt x="382557" y="988575"/>
                  </a:lnTo>
                  <a:lnTo>
                    <a:pt x="378698" y="990384"/>
                  </a:lnTo>
                  <a:lnTo>
                    <a:pt x="374611" y="991741"/>
                  </a:lnTo>
                  <a:lnTo>
                    <a:pt x="370524" y="992645"/>
                  </a:lnTo>
                  <a:lnTo>
                    <a:pt x="365757" y="993550"/>
                  </a:lnTo>
                  <a:lnTo>
                    <a:pt x="360535" y="993776"/>
                  </a:lnTo>
                  <a:lnTo>
                    <a:pt x="49267" y="993776"/>
                  </a:lnTo>
                  <a:lnTo>
                    <a:pt x="44272" y="993550"/>
                  </a:lnTo>
                  <a:lnTo>
                    <a:pt x="39277" y="992645"/>
                  </a:lnTo>
                  <a:lnTo>
                    <a:pt x="35191" y="991741"/>
                  </a:lnTo>
                  <a:lnTo>
                    <a:pt x="31331" y="990384"/>
                  </a:lnTo>
                  <a:lnTo>
                    <a:pt x="27471" y="988575"/>
                  </a:lnTo>
                  <a:lnTo>
                    <a:pt x="23839" y="986539"/>
                  </a:lnTo>
                  <a:lnTo>
                    <a:pt x="20433" y="984278"/>
                  </a:lnTo>
                  <a:lnTo>
                    <a:pt x="17028" y="981564"/>
                  </a:lnTo>
                  <a:lnTo>
                    <a:pt x="14303" y="979076"/>
                  </a:lnTo>
                  <a:lnTo>
                    <a:pt x="11352" y="975910"/>
                  </a:lnTo>
                  <a:lnTo>
                    <a:pt x="8854" y="972743"/>
                  </a:lnTo>
                  <a:lnTo>
                    <a:pt x="6811" y="969125"/>
                  </a:lnTo>
                  <a:lnTo>
                    <a:pt x="4768" y="965506"/>
                  </a:lnTo>
                  <a:lnTo>
                    <a:pt x="3178" y="961662"/>
                  </a:lnTo>
                  <a:lnTo>
                    <a:pt x="1816" y="957817"/>
                  </a:lnTo>
                  <a:lnTo>
                    <a:pt x="908" y="953294"/>
                  </a:lnTo>
                  <a:lnTo>
                    <a:pt x="227" y="949223"/>
                  </a:lnTo>
                  <a:lnTo>
                    <a:pt x="0" y="944926"/>
                  </a:lnTo>
                  <a:lnTo>
                    <a:pt x="0" y="634638"/>
                  </a:lnTo>
                  <a:lnTo>
                    <a:pt x="227" y="631246"/>
                  </a:lnTo>
                  <a:lnTo>
                    <a:pt x="908" y="627175"/>
                  </a:lnTo>
                  <a:lnTo>
                    <a:pt x="1362" y="623782"/>
                  </a:lnTo>
                  <a:lnTo>
                    <a:pt x="2270" y="620390"/>
                  </a:lnTo>
                  <a:lnTo>
                    <a:pt x="3632" y="616998"/>
                  </a:lnTo>
                  <a:lnTo>
                    <a:pt x="4995" y="613605"/>
                  </a:lnTo>
                  <a:lnTo>
                    <a:pt x="6811" y="610665"/>
                  </a:lnTo>
                  <a:lnTo>
                    <a:pt x="8627" y="607499"/>
                  </a:lnTo>
                  <a:lnTo>
                    <a:pt x="10670" y="604559"/>
                  </a:lnTo>
                  <a:lnTo>
                    <a:pt x="12941" y="601845"/>
                  </a:lnTo>
                  <a:lnTo>
                    <a:pt x="15438" y="599583"/>
                  </a:lnTo>
                  <a:lnTo>
                    <a:pt x="18163" y="597096"/>
                  </a:lnTo>
                  <a:lnTo>
                    <a:pt x="20887" y="594834"/>
                  </a:lnTo>
                  <a:lnTo>
                    <a:pt x="23839" y="593025"/>
                  </a:lnTo>
                  <a:lnTo>
                    <a:pt x="27017" y="591216"/>
                  </a:lnTo>
                  <a:lnTo>
                    <a:pt x="30196" y="589633"/>
                  </a:lnTo>
                  <a:lnTo>
                    <a:pt x="34736" y="588276"/>
                  </a:lnTo>
                  <a:lnTo>
                    <a:pt x="39277" y="586919"/>
                  </a:lnTo>
                  <a:lnTo>
                    <a:pt x="44272" y="586240"/>
                  </a:lnTo>
                  <a:lnTo>
                    <a:pt x="49267" y="585788"/>
                  </a:lnTo>
                  <a:close/>
                  <a:moveTo>
                    <a:pt x="1273230" y="0"/>
                  </a:moveTo>
                  <a:lnTo>
                    <a:pt x="1584498" y="0"/>
                  </a:lnTo>
                  <a:lnTo>
                    <a:pt x="1589493" y="226"/>
                  </a:lnTo>
                  <a:lnTo>
                    <a:pt x="1594488" y="905"/>
                  </a:lnTo>
                  <a:lnTo>
                    <a:pt x="1599028" y="2263"/>
                  </a:lnTo>
                  <a:lnTo>
                    <a:pt x="1603569" y="3847"/>
                  </a:lnTo>
                  <a:lnTo>
                    <a:pt x="1607883" y="5883"/>
                  </a:lnTo>
                  <a:lnTo>
                    <a:pt x="1611969" y="8372"/>
                  </a:lnTo>
                  <a:lnTo>
                    <a:pt x="1615602" y="11314"/>
                  </a:lnTo>
                  <a:lnTo>
                    <a:pt x="1619235" y="14256"/>
                  </a:lnTo>
                  <a:lnTo>
                    <a:pt x="1622413" y="17650"/>
                  </a:lnTo>
                  <a:lnTo>
                    <a:pt x="1625138" y="21497"/>
                  </a:lnTo>
                  <a:lnTo>
                    <a:pt x="1627408" y="25796"/>
                  </a:lnTo>
                  <a:lnTo>
                    <a:pt x="1629678" y="29869"/>
                  </a:lnTo>
                  <a:lnTo>
                    <a:pt x="1631495" y="34395"/>
                  </a:lnTo>
                  <a:lnTo>
                    <a:pt x="1632403" y="39147"/>
                  </a:lnTo>
                  <a:lnTo>
                    <a:pt x="1633311" y="43899"/>
                  </a:lnTo>
                  <a:lnTo>
                    <a:pt x="1633538" y="48877"/>
                  </a:lnTo>
                  <a:lnTo>
                    <a:pt x="1633538" y="359111"/>
                  </a:lnTo>
                  <a:lnTo>
                    <a:pt x="1633311" y="364089"/>
                  </a:lnTo>
                  <a:lnTo>
                    <a:pt x="1632403" y="368841"/>
                  </a:lnTo>
                  <a:lnTo>
                    <a:pt x="1631495" y="373593"/>
                  </a:lnTo>
                  <a:lnTo>
                    <a:pt x="1629678" y="378119"/>
                  </a:lnTo>
                  <a:lnTo>
                    <a:pt x="1627408" y="382418"/>
                  </a:lnTo>
                  <a:lnTo>
                    <a:pt x="1625138" y="386491"/>
                  </a:lnTo>
                  <a:lnTo>
                    <a:pt x="1622413" y="390338"/>
                  </a:lnTo>
                  <a:lnTo>
                    <a:pt x="1619235" y="393732"/>
                  </a:lnTo>
                  <a:lnTo>
                    <a:pt x="1615602" y="396900"/>
                  </a:lnTo>
                  <a:lnTo>
                    <a:pt x="1611969" y="399615"/>
                  </a:lnTo>
                  <a:lnTo>
                    <a:pt x="1607883" y="402105"/>
                  </a:lnTo>
                  <a:lnTo>
                    <a:pt x="1603569" y="404141"/>
                  </a:lnTo>
                  <a:lnTo>
                    <a:pt x="1599028" y="405725"/>
                  </a:lnTo>
                  <a:lnTo>
                    <a:pt x="1594488" y="407083"/>
                  </a:lnTo>
                  <a:lnTo>
                    <a:pt x="1589493" y="407762"/>
                  </a:lnTo>
                  <a:lnTo>
                    <a:pt x="1584498" y="407988"/>
                  </a:lnTo>
                  <a:lnTo>
                    <a:pt x="1273230" y="407988"/>
                  </a:lnTo>
                  <a:lnTo>
                    <a:pt x="1268008" y="407762"/>
                  </a:lnTo>
                  <a:lnTo>
                    <a:pt x="1263240" y="407083"/>
                  </a:lnTo>
                  <a:lnTo>
                    <a:pt x="1258473" y="405725"/>
                  </a:lnTo>
                  <a:lnTo>
                    <a:pt x="1254159" y="404141"/>
                  </a:lnTo>
                  <a:lnTo>
                    <a:pt x="1249845" y="402105"/>
                  </a:lnTo>
                  <a:lnTo>
                    <a:pt x="1245532" y="399615"/>
                  </a:lnTo>
                  <a:lnTo>
                    <a:pt x="1241899" y="396900"/>
                  </a:lnTo>
                  <a:lnTo>
                    <a:pt x="1238493" y="393732"/>
                  </a:lnTo>
                  <a:lnTo>
                    <a:pt x="1235315" y="390338"/>
                  </a:lnTo>
                  <a:lnTo>
                    <a:pt x="1232363" y="386491"/>
                  </a:lnTo>
                  <a:lnTo>
                    <a:pt x="1229866" y="382418"/>
                  </a:lnTo>
                  <a:lnTo>
                    <a:pt x="1227823" y="378119"/>
                  </a:lnTo>
                  <a:lnTo>
                    <a:pt x="1226233" y="373593"/>
                  </a:lnTo>
                  <a:lnTo>
                    <a:pt x="1224871" y="368841"/>
                  </a:lnTo>
                  <a:lnTo>
                    <a:pt x="1224190" y="364089"/>
                  </a:lnTo>
                  <a:lnTo>
                    <a:pt x="1223963" y="359111"/>
                  </a:lnTo>
                  <a:lnTo>
                    <a:pt x="1223963" y="48877"/>
                  </a:lnTo>
                  <a:lnTo>
                    <a:pt x="1224190" y="43899"/>
                  </a:lnTo>
                  <a:lnTo>
                    <a:pt x="1224871" y="39147"/>
                  </a:lnTo>
                  <a:lnTo>
                    <a:pt x="1226233" y="34395"/>
                  </a:lnTo>
                  <a:lnTo>
                    <a:pt x="1227823" y="29869"/>
                  </a:lnTo>
                  <a:lnTo>
                    <a:pt x="1229866" y="25796"/>
                  </a:lnTo>
                  <a:lnTo>
                    <a:pt x="1232363" y="21497"/>
                  </a:lnTo>
                  <a:lnTo>
                    <a:pt x="1235315" y="17650"/>
                  </a:lnTo>
                  <a:lnTo>
                    <a:pt x="1238493" y="14256"/>
                  </a:lnTo>
                  <a:lnTo>
                    <a:pt x="1241899" y="11314"/>
                  </a:lnTo>
                  <a:lnTo>
                    <a:pt x="1245532" y="8372"/>
                  </a:lnTo>
                  <a:lnTo>
                    <a:pt x="1249845" y="5883"/>
                  </a:lnTo>
                  <a:lnTo>
                    <a:pt x="1254159" y="3847"/>
                  </a:lnTo>
                  <a:lnTo>
                    <a:pt x="1258473" y="2263"/>
                  </a:lnTo>
                  <a:lnTo>
                    <a:pt x="1263240" y="905"/>
                  </a:lnTo>
                  <a:lnTo>
                    <a:pt x="1268008" y="226"/>
                  </a:lnTo>
                  <a:lnTo>
                    <a:pt x="1273230" y="0"/>
                  </a:lnTo>
                  <a:close/>
                  <a:moveTo>
                    <a:pt x="661842" y="0"/>
                  </a:moveTo>
                  <a:lnTo>
                    <a:pt x="973283" y="0"/>
                  </a:lnTo>
                  <a:lnTo>
                    <a:pt x="978280" y="226"/>
                  </a:lnTo>
                  <a:lnTo>
                    <a:pt x="983278" y="905"/>
                  </a:lnTo>
                  <a:lnTo>
                    <a:pt x="988048" y="2263"/>
                  </a:lnTo>
                  <a:lnTo>
                    <a:pt x="992364" y="3847"/>
                  </a:lnTo>
                  <a:lnTo>
                    <a:pt x="996681" y="5883"/>
                  </a:lnTo>
                  <a:lnTo>
                    <a:pt x="1000769" y="8372"/>
                  </a:lnTo>
                  <a:lnTo>
                    <a:pt x="1004404" y="11314"/>
                  </a:lnTo>
                  <a:lnTo>
                    <a:pt x="1008039" y="14256"/>
                  </a:lnTo>
                  <a:lnTo>
                    <a:pt x="1011219" y="17650"/>
                  </a:lnTo>
                  <a:lnTo>
                    <a:pt x="1013945" y="21497"/>
                  </a:lnTo>
                  <a:lnTo>
                    <a:pt x="1016444" y="25796"/>
                  </a:lnTo>
                  <a:lnTo>
                    <a:pt x="1018488" y="29869"/>
                  </a:lnTo>
                  <a:lnTo>
                    <a:pt x="1020306" y="34395"/>
                  </a:lnTo>
                  <a:lnTo>
                    <a:pt x="1021214" y="39147"/>
                  </a:lnTo>
                  <a:lnTo>
                    <a:pt x="1022123" y="43899"/>
                  </a:lnTo>
                  <a:lnTo>
                    <a:pt x="1022350" y="48877"/>
                  </a:lnTo>
                  <a:lnTo>
                    <a:pt x="1022350" y="359111"/>
                  </a:lnTo>
                  <a:lnTo>
                    <a:pt x="1022123" y="364089"/>
                  </a:lnTo>
                  <a:lnTo>
                    <a:pt x="1021214" y="368841"/>
                  </a:lnTo>
                  <a:lnTo>
                    <a:pt x="1020306" y="373593"/>
                  </a:lnTo>
                  <a:lnTo>
                    <a:pt x="1018488" y="378119"/>
                  </a:lnTo>
                  <a:lnTo>
                    <a:pt x="1016444" y="382418"/>
                  </a:lnTo>
                  <a:lnTo>
                    <a:pt x="1013945" y="386491"/>
                  </a:lnTo>
                  <a:lnTo>
                    <a:pt x="1011219" y="390338"/>
                  </a:lnTo>
                  <a:lnTo>
                    <a:pt x="1008039" y="393732"/>
                  </a:lnTo>
                  <a:lnTo>
                    <a:pt x="1004404" y="396900"/>
                  </a:lnTo>
                  <a:lnTo>
                    <a:pt x="1000769" y="399615"/>
                  </a:lnTo>
                  <a:lnTo>
                    <a:pt x="996681" y="402105"/>
                  </a:lnTo>
                  <a:lnTo>
                    <a:pt x="992364" y="404141"/>
                  </a:lnTo>
                  <a:lnTo>
                    <a:pt x="988048" y="405725"/>
                  </a:lnTo>
                  <a:lnTo>
                    <a:pt x="983278" y="407083"/>
                  </a:lnTo>
                  <a:lnTo>
                    <a:pt x="978280" y="407762"/>
                  </a:lnTo>
                  <a:lnTo>
                    <a:pt x="973283" y="407988"/>
                  </a:lnTo>
                  <a:lnTo>
                    <a:pt x="661842" y="407988"/>
                  </a:lnTo>
                  <a:lnTo>
                    <a:pt x="656844" y="407762"/>
                  </a:lnTo>
                  <a:lnTo>
                    <a:pt x="651847" y="407083"/>
                  </a:lnTo>
                  <a:lnTo>
                    <a:pt x="647076" y="405725"/>
                  </a:lnTo>
                  <a:lnTo>
                    <a:pt x="642760" y="404141"/>
                  </a:lnTo>
                  <a:lnTo>
                    <a:pt x="638444" y="402105"/>
                  </a:lnTo>
                  <a:lnTo>
                    <a:pt x="634355" y="399615"/>
                  </a:lnTo>
                  <a:lnTo>
                    <a:pt x="630721" y="396900"/>
                  </a:lnTo>
                  <a:lnTo>
                    <a:pt x="627086" y="393732"/>
                  </a:lnTo>
                  <a:lnTo>
                    <a:pt x="623906" y="390338"/>
                  </a:lnTo>
                  <a:lnTo>
                    <a:pt x="621180" y="386491"/>
                  </a:lnTo>
                  <a:lnTo>
                    <a:pt x="618681" y="382418"/>
                  </a:lnTo>
                  <a:lnTo>
                    <a:pt x="616637" y="378119"/>
                  </a:lnTo>
                  <a:lnTo>
                    <a:pt x="614819" y="373593"/>
                  </a:lnTo>
                  <a:lnTo>
                    <a:pt x="613683" y="368841"/>
                  </a:lnTo>
                  <a:lnTo>
                    <a:pt x="613002" y="364089"/>
                  </a:lnTo>
                  <a:lnTo>
                    <a:pt x="612775" y="359111"/>
                  </a:lnTo>
                  <a:lnTo>
                    <a:pt x="612775" y="48877"/>
                  </a:lnTo>
                  <a:lnTo>
                    <a:pt x="613002" y="43899"/>
                  </a:lnTo>
                  <a:lnTo>
                    <a:pt x="613683" y="39147"/>
                  </a:lnTo>
                  <a:lnTo>
                    <a:pt x="614819" y="34395"/>
                  </a:lnTo>
                  <a:lnTo>
                    <a:pt x="616637" y="29869"/>
                  </a:lnTo>
                  <a:lnTo>
                    <a:pt x="618681" y="25796"/>
                  </a:lnTo>
                  <a:lnTo>
                    <a:pt x="621180" y="21497"/>
                  </a:lnTo>
                  <a:lnTo>
                    <a:pt x="623906" y="17650"/>
                  </a:lnTo>
                  <a:lnTo>
                    <a:pt x="627086" y="14256"/>
                  </a:lnTo>
                  <a:lnTo>
                    <a:pt x="630721" y="11314"/>
                  </a:lnTo>
                  <a:lnTo>
                    <a:pt x="634355" y="8372"/>
                  </a:lnTo>
                  <a:lnTo>
                    <a:pt x="638444" y="5883"/>
                  </a:lnTo>
                  <a:lnTo>
                    <a:pt x="642760" y="3847"/>
                  </a:lnTo>
                  <a:lnTo>
                    <a:pt x="647076" y="2263"/>
                  </a:lnTo>
                  <a:lnTo>
                    <a:pt x="651847" y="905"/>
                  </a:lnTo>
                  <a:lnTo>
                    <a:pt x="656844" y="226"/>
                  </a:lnTo>
                  <a:lnTo>
                    <a:pt x="661842" y="0"/>
                  </a:lnTo>
                  <a:close/>
                  <a:moveTo>
                    <a:pt x="49267" y="0"/>
                  </a:moveTo>
                  <a:lnTo>
                    <a:pt x="360535" y="0"/>
                  </a:lnTo>
                  <a:lnTo>
                    <a:pt x="365757" y="226"/>
                  </a:lnTo>
                  <a:lnTo>
                    <a:pt x="370524" y="905"/>
                  </a:lnTo>
                  <a:lnTo>
                    <a:pt x="375292" y="2263"/>
                  </a:lnTo>
                  <a:lnTo>
                    <a:pt x="379606" y="3847"/>
                  </a:lnTo>
                  <a:lnTo>
                    <a:pt x="383920" y="5883"/>
                  </a:lnTo>
                  <a:lnTo>
                    <a:pt x="388233" y="8372"/>
                  </a:lnTo>
                  <a:lnTo>
                    <a:pt x="391866" y="11314"/>
                  </a:lnTo>
                  <a:lnTo>
                    <a:pt x="395271" y="14256"/>
                  </a:lnTo>
                  <a:lnTo>
                    <a:pt x="398450" y="17650"/>
                  </a:lnTo>
                  <a:lnTo>
                    <a:pt x="401401" y="21497"/>
                  </a:lnTo>
                  <a:lnTo>
                    <a:pt x="403672" y="25796"/>
                  </a:lnTo>
                  <a:lnTo>
                    <a:pt x="405715" y="29869"/>
                  </a:lnTo>
                  <a:lnTo>
                    <a:pt x="407531" y="34395"/>
                  </a:lnTo>
                  <a:lnTo>
                    <a:pt x="408440" y="39147"/>
                  </a:lnTo>
                  <a:lnTo>
                    <a:pt x="409348" y="43899"/>
                  </a:lnTo>
                  <a:lnTo>
                    <a:pt x="409575" y="48877"/>
                  </a:lnTo>
                  <a:lnTo>
                    <a:pt x="409575" y="359111"/>
                  </a:lnTo>
                  <a:lnTo>
                    <a:pt x="409348" y="364089"/>
                  </a:lnTo>
                  <a:lnTo>
                    <a:pt x="408440" y="368841"/>
                  </a:lnTo>
                  <a:lnTo>
                    <a:pt x="407531" y="373593"/>
                  </a:lnTo>
                  <a:lnTo>
                    <a:pt x="405715" y="378119"/>
                  </a:lnTo>
                  <a:lnTo>
                    <a:pt x="403672" y="382418"/>
                  </a:lnTo>
                  <a:lnTo>
                    <a:pt x="401401" y="386491"/>
                  </a:lnTo>
                  <a:lnTo>
                    <a:pt x="398450" y="390338"/>
                  </a:lnTo>
                  <a:lnTo>
                    <a:pt x="395271" y="393732"/>
                  </a:lnTo>
                  <a:lnTo>
                    <a:pt x="391866" y="396900"/>
                  </a:lnTo>
                  <a:lnTo>
                    <a:pt x="388233" y="399615"/>
                  </a:lnTo>
                  <a:lnTo>
                    <a:pt x="383920" y="402105"/>
                  </a:lnTo>
                  <a:lnTo>
                    <a:pt x="379606" y="404141"/>
                  </a:lnTo>
                  <a:lnTo>
                    <a:pt x="375292" y="405725"/>
                  </a:lnTo>
                  <a:lnTo>
                    <a:pt x="370524" y="407083"/>
                  </a:lnTo>
                  <a:lnTo>
                    <a:pt x="365757" y="407762"/>
                  </a:lnTo>
                  <a:lnTo>
                    <a:pt x="360535" y="407988"/>
                  </a:lnTo>
                  <a:lnTo>
                    <a:pt x="49267" y="407988"/>
                  </a:lnTo>
                  <a:lnTo>
                    <a:pt x="44272" y="407762"/>
                  </a:lnTo>
                  <a:lnTo>
                    <a:pt x="39277" y="407083"/>
                  </a:lnTo>
                  <a:lnTo>
                    <a:pt x="35191" y="405951"/>
                  </a:lnTo>
                  <a:lnTo>
                    <a:pt x="31331" y="404594"/>
                  </a:lnTo>
                  <a:lnTo>
                    <a:pt x="27471" y="402783"/>
                  </a:lnTo>
                  <a:lnTo>
                    <a:pt x="23839" y="400747"/>
                  </a:lnTo>
                  <a:lnTo>
                    <a:pt x="20433" y="398710"/>
                  </a:lnTo>
                  <a:lnTo>
                    <a:pt x="17028" y="396221"/>
                  </a:lnTo>
                  <a:lnTo>
                    <a:pt x="14303" y="393279"/>
                  </a:lnTo>
                  <a:lnTo>
                    <a:pt x="11352" y="390338"/>
                  </a:lnTo>
                  <a:lnTo>
                    <a:pt x="8854" y="386944"/>
                  </a:lnTo>
                  <a:lnTo>
                    <a:pt x="6811" y="383323"/>
                  </a:lnTo>
                  <a:lnTo>
                    <a:pt x="4768" y="379703"/>
                  </a:lnTo>
                  <a:lnTo>
                    <a:pt x="3178" y="375856"/>
                  </a:lnTo>
                  <a:lnTo>
                    <a:pt x="1816" y="371783"/>
                  </a:lnTo>
                  <a:lnTo>
                    <a:pt x="908" y="367710"/>
                  </a:lnTo>
                  <a:lnTo>
                    <a:pt x="227" y="363636"/>
                  </a:lnTo>
                  <a:lnTo>
                    <a:pt x="0" y="359111"/>
                  </a:lnTo>
                  <a:lnTo>
                    <a:pt x="0" y="48877"/>
                  </a:lnTo>
                  <a:lnTo>
                    <a:pt x="227" y="44578"/>
                  </a:lnTo>
                  <a:lnTo>
                    <a:pt x="908" y="40278"/>
                  </a:lnTo>
                  <a:lnTo>
                    <a:pt x="1816" y="36205"/>
                  </a:lnTo>
                  <a:lnTo>
                    <a:pt x="3178" y="32132"/>
                  </a:lnTo>
                  <a:lnTo>
                    <a:pt x="4768" y="28285"/>
                  </a:lnTo>
                  <a:lnTo>
                    <a:pt x="6811" y="24665"/>
                  </a:lnTo>
                  <a:lnTo>
                    <a:pt x="8854" y="21044"/>
                  </a:lnTo>
                  <a:lnTo>
                    <a:pt x="11352" y="17650"/>
                  </a:lnTo>
                  <a:lnTo>
                    <a:pt x="14303" y="14708"/>
                  </a:lnTo>
                  <a:lnTo>
                    <a:pt x="17028" y="11993"/>
                  </a:lnTo>
                  <a:lnTo>
                    <a:pt x="20433" y="9504"/>
                  </a:lnTo>
                  <a:lnTo>
                    <a:pt x="23839" y="7241"/>
                  </a:lnTo>
                  <a:lnTo>
                    <a:pt x="27471" y="5204"/>
                  </a:lnTo>
                  <a:lnTo>
                    <a:pt x="31331" y="3394"/>
                  </a:lnTo>
                  <a:lnTo>
                    <a:pt x="35191" y="2036"/>
                  </a:lnTo>
                  <a:lnTo>
                    <a:pt x="39277" y="905"/>
                  </a:lnTo>
                  <a:lnTo>
                    <a:pt x="44272" y="226"/>
                  </a:lnTo>
                  <a:lnTo>
                    <a:pt x="49267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50"/>
          <p:cNvSpPr txBox="1">
            <a:spLocks noChangeArrowheads="1"/>
          </p:cNvSpPr>
          <p:nvPr/>
        </p:nvSpPr>
        <p:spPr bwMode="auto">
          <a:xfrm>
            <a:off x="1161525" y="3119251"/>
            <a:ext cx="147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6"/>
          <p:cNvGrpSpPr/>
          <p:nvPr/>
        </p:nvGrpSpPr>
        <p:grpSpPr bwMode="auto">
          <a:xfrm>
            <a:off x="1966984" y="1474235"/>
            <a:ext cx="525066" cy="482203"/>
            <a:chOff x="2571691" y="2639961"/>
            <a:chExt cx="652436" cy="599459"/>
          </a:xfrm>
        </p:grpSpPr>
        <p:sp>
          <p:nvSpPr>
            <p:cNvPr id="22" name="椭圆 21"/>
            <p:cNvSpPr/>
            <p:nvPr/>
          </p:nvSpPr>
          <p:spPr>
            <a:xfrm>
              <a:off x="2571691" y="2639961"/>
              <a:ext cx="599176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8"/>
            <p:cNvSpPr txBox="1">
              <a:spLocks noChangeArrowheads="1"/>
            </p:cNvSpPr>
            <p:nvPr/>
          </p:nvSpPr>
          <p:spPr bwMode="auto">
            <a:xfrm>
              <a:off x="2636273" y="2734407"/>
              <a:ext cx="587854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2780</Words>
  <Application>WPS 演示</Application>
  <PresentationFormat>全屏显示(16:9)</PresentationFormat>
  <Paragraphs>605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文鼎古印体繁</vt:lpstr>
      <vt:lpstr>等线</vt:lpstr>
      <vt:lpstr>华康俪金黑W8(P)</vt:lpstr>
      <vt:lpstr>黑体</vt:lpstr>
      <vt:lpstr>Broadway</vt:lpstr>
      <vt:lpstr>Calibri</vt:lpstr>
      <vt:lpstr>Gabriola</vt:lpstr>
      <vt:lpstr>Impact</vt:lpstr>
      <vt:lpstr>华文细黑</vt:lpstr>
      <vt:lpstr>华康新综艺W7(P)</vt:lpstr>
      <vt:lpstr>Adobe 黑体 Std R</vt:lpstr>
      <vt:lpstr>Arial Unicode MS</vt:lpstr>
      <vt:lpstr>Arial Narrow</vt:lpstr>
      <vt:lpstr>方正兰亭粗黑简体</vt:lpstr>
      <vt:lpstr>Agency FB</vt:lpstr>
      <vt:lpstr>Times New Roman</vt:lpstr>
      <vt:lpstr>Open Sans Light</vt:lpstr>
      <vt:lpstr>Open Sans</vt:lpstr>
      <vt:lpstr>UKIJ Qolyazma</vt:lpstr>
      <vt:lpstr>华文黑体</vt:lpstr>
      <vt:lpstr>Meiryo</vt:lpstr>
      <vt:lpstr>Yu Gothic UI</vt:lpstr>
      <vt:lpstr>Calibri Light</vt:lpstr>
      <vt:lpstr>Trebuchet MS</vt:lpstr>
      <vt:lpstr>Segoe Print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12</cp:revision>
  <dcterms:created xsi:type="dcterms:W3CDTF">2016-08-02T11:03:00Z</dcterms:created>
  <dcterms:modified xsi:type="dcterms:W3CDTF">2024-05-29T17:59:01Z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514074E2F08F4DD1B8DF3DCAAD9D7D12_13</vt:lpwstr>
  </property>
  <property fmtid="{D5CDD505-2E9C-101B-9397-08002B2CF9AE}" pid="3" name="KSOProductBuildVer">
    <vt:lpwstr>2052-12.1.0.16417</vt:lpwstr>
  </property>
</Properties>
</file>