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91" r:id="rId3"/>
    <p:sldId id="259" r:id="rId5"/>
    <p:sldId id="261" r:id="rId6"/>
    <p:sldId id="282" r:id="rId7"/>
    <p:sldId id="281" r:id="rId8"/>
    <p:sldId id="265" r:id="rId9"/>
    <p:sldId id="280" r:id="rId10"/>
    <p:sldId id="268" r:id="rId11"/>
    <p:sldId id="262" r:id="rId12"/>
    <p:sldId id="283" r:id="rId13"/>
    <p:sldId id="269" r:id="rId14"/>
    <p:sldId id="270" r:id="rId15"/>
    <p:sldId id="271" r:id="rId16"/>
    <p:sldId id="289" r:id="rId17"/>
    <p:sldId id="290" r:id="rId18"/>
    <p:sldId id="263" r:id="rId19"/>
    <p:sldId id="273" r:id="rId20"/>
    <p:sldId id="274" r:id="rId21"/>
    <p:sldId id="275" r:id="rId22"/>
    <p:sldId id="278" r:id="rId23"/>
    <p:sldId id="284" r:id="rId24"/>
    <p:sldId id="277" r:id="rId25"/>
    <p:sldId id="264" r:id="rId26"/>
    <p:sldId id="285" r:id="rId27"/>
    <p:sldId id="276" r:id="rId28"/>
    <p:sldId id="279" r:id="rId29"/>
    <p:sldId id="272" r:id="rId30"/>
    <p:sldId id="287" r:id="rId31"/>
    <p:sldId id="286" r:id="rId32"/>
    <p:sldId id="288" r:id="rId33"/>
    <p:sldId id="323" r:id="rId34"/>
  </p:sldIdLst>
  <p:sldSz cx="12190095" cy="6858000"/>
  <p:notesSz cx="6858000" cy="9144000"/>
  <p:custDataLst>
    <p:tags r:id="rId3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3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314" autoAdjust="0"/>
  </p:normalViewPr>
  <p:slideViewPr>
    <p:cSldViewPr showGuides="1">
      <p:cViewPr varScale="1">
        <p:scale>
          <a:sx n="108" d="100"/>
          <a:sy n="108" d="100"/>
        </p:scale>
        <p:origin x="678" y="144"/>
      </p:cViewPr>
      <p:guideLst>
        <p:guide orient="horz" pos="2160"/>
        <p:guide pos="383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8" Type="http://schemas.openxmlformats.org/officeDocument/2006/relationships/tags" Target="tags/tag15.xml"/><Relationship Id="rId37" Type="http://schemas.openxmlformats.org/officeDocument/2006/relationships/tableStyles" Target="tableStyles.xml"/><Relationship Id="rId36" Type="http://schemas.openxmlformats.org/officeDocument/2006/relationships/viewProps" Target="viewProps.xml"/><Relationship Id="rId35" Type="http://schemas.openxmlformats.org/officeDocument/2006/relationships/presProps" Target="presProps.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4ACE2A-CFAE-4C76-810E-2F18D547080E}"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4D545B-F4AF-4741-9A51-621137517401}"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84D545B-F4AF-4741-9A51-621137517401}"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84D545B-F4AF-4741-9A51-621137517401}"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84D545B-F4AF-4741-9A51-621137517401}"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84D545B-F4AF-4741-9A51-621137517401}"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84D545B-F4AF-4741-9A51-621137517401}"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84D545B-F4AF-4741-9A51-621137517401}"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84D545B-F4AF-4741-9A51-621137517401}"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84D545B-F4AF-4741-9A51-621137517401}"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84D545B-F4AF-4741-9A51-621137517401}"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84D545B-F4AF-4741-9A51-621137517401}"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84D545B-F4AF-4741-9A51-621137517401}"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84D545B-F4AF-4741-9A51-621137517401}"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84D545B-F4AF-4741-9A51-621137517401}" type="slidenum">
              <a:rPr lang="zh-CN" altLang="en-US" smtClean="0"/>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84D545B-F4AF-4741-9A51-621137517401}" type="slidenum">
              <a:rPr lang="zh-CN" altLang="en-US" smtClean="0"/>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84D545B-F4AF-4741-9A51-621137517401}" type="slidenum">
              <a:rPr lang="zh-CN" altLang="en-US" smtClean="0"/>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84D545B-F4AF-4741-9A51-621137517401}" type="slidenum">
              <a:rPr lang="zh-CN" altLang="en-US" smtClean="0"/>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84D545B-F4AF-4741-9A51-621137517401}" type="slidenum">
              <a:rPr lang="zh-CN" altLang="en-US" smtClean="0"/>
            </a:fld>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84D545B-F4AF-4741-9A51-621137517401}" type="slidenum">
              <a:rPr lang="zh-CN" altLang="en-US" smtClean="0"/>
            </a:fld>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84D545B-F4AF-4741-9A51-621137517401}" type="slidenum">
              <a:rPr lang="zh-CN" altLang="en-US" smtClean="0"/>
            </a:fld>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84D545B-F4AF-4741-9A51-621137517401}" type="slidenum">
              <a:rPr lang="zh-CN" altLang="en-US" smtClean="0"/>
            </a:fld>
            <a:endParaRPr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84D545B-F4AF-4741-9A51-621137517401}" type="slidenum">
              <a:rPr lang="zh-CN" altLang="en-US" smtClean="0"/>
            </a:fld>
            <a:endParaRPr lang="zh-CN"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84D545B-F4AF-4741-9A51-621137517401}"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84D545B-F4AF-4741-9A51-621137517401}" type="slidenum">
              <a:rPr lang="zh-CN" altLang="en-US" smtClean="0"/>
            </a:fld>
            <a:endParaRPr lang="zh-CN"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84D545B-F4AF-4741-9A51-621137517401}" type="slidenum">
              <a:rPr lang="zh-CN" altLang="en-US" smtClean="0"/>
            </a:fld>
            <a:endParaRPr lang="zh-CN"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charset="0"/>
                <a:ea typeface="宋体" panose="02010600030101010101" pitchFamily="2" charset="-122"/>
              </a:rPr>
            </a:fld>
            <a:endParaRPr lang="zh-CN" altLang="en-US" sz="1200">
              <a:solidFill>
                <a:srgbClr val="000000"/>
              </a:solidFill>
              <a:latin typeface="Calibri" panose="020F0502020204030204" charset="0"/>
              <a:ea typeface="宋体" panose="02010600030101010101" pitchFamily="2"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84D545B-F4AF-4741-9A51-621137517401}"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84D545B-F4AF-4741-9A51-621137517401}"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84D545B-F4AF-4741-9A51-621137517401}"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84D545B-F4AF-4741-9A51-621137517401}"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84D545B-F4AF-4741-9A51-621137517401}"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84D545B-F4AF-4741-9A51-621137517401}"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281" y="2130426"/>
            <a:ext cx="10361851" cy="1470025"/>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828562" y="3886200"/>
            <a:ext cx="8533289"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6B8DA928-7E00-4048-8BB1-F0FAE63A087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5135513-DEED-4A66-8D98-FA80378EC741}" type="slidenum">
              <a:rPr lang="zh-CN" altLang="en-US" smtClean="0"/>
            </a:fld>
            <a:endParaRPr lang="zh-CN" altLang="en-US"/>
          </a:p>
        </p:txBody>
      </p:sp>
    </p:spTree>
  </p:cSld>
  <p:clrMapOvr>
    <a:masterClrMapping/>
  </p:clrMapOvr>
  <p:transition spd="slow" advTm="0">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6B8DA928-7E00-4048-8BB1-F0FAE63A087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5135513-DEED-4A66-8D98-FA80378EC741}" type="slidenum">
              <a:rPr lang="zh-CN" altLang="en-US" smtClean="0"/>
            </a:fld>
            <a:endParaRPr lang="zh-CN" altLang="en-US"/>
          </a:p>
        </p:txBody>
      </p:sp>
    </p:spTree>
  </p:cSld>
  <p:clrMapOvr>
    <a:masterClrMapping/>
  </p:clrMapOvr>
  <p:transition spd="slow" advTm="0">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8049" y="274639"/>
            <a:ext cx="2742843" cy="5851525"/>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609521" y="274639"/>
            <a:ext cx="8025355" cy="5851525"/>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6B8DA928-7E00-4048-8BB1-F0FAE63A087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5135513-DEED-4A66-8D98-FA80378EC741}" type="slidenum">
              <a:rPr lang="zh-CN" altLang="en-US" smtClean="0"/>
            </a:fld>
            <a:endParaRPr lang="zh-CN" altLang="en-US"/>
          </a:p>
        </p:txBody>
      </p:sp>
    </p:spTree>
  </p:cSld>
  <p:clrMapOvr>
    <a:masterClrMapping/>
  </p:clrMapOvr>
  <p:transition spd="slow" advTm="0">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6B8DA928-7E00-4048-8BB1-F0FAE63A087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5135513-DEED-4A66-8D98-FA80378EC741}" type="slidenum">
              <a:rPr lang="zh-CN" altLang="en-US" smtClean="0"/>
            </a:fld>
            <a:endParaRPr lang="zh-CN" altLang="en-US"/>
          </a:p>
        </p:txBody>
      </p:sp>
    </p:spTree>
  </p:cSld>
  <p:clrMapOvr>
    <a:masterClrMapping/>
  </p:clrMapOvr>
  <p:transition spd="slow" advTm="0">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2959" y="4406901"/>
            <a:ext cx="10361851" cy="1362075"/>
          </a:xfrm>
        </p:spPr>
        <p:txBody>
          <a:bodyPr anchor="t"/>
          <a:lstStyle>
            <a:lvl1pPr algn="l">
              <a:defRPr sz="4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962959" y="2906713"/>
            <a:ext cx="1036185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6B8DA928-7E00-4048-8BB1-F0FAE63A087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5135513-DEED-4A66-8D98-FA80378EC741}" type="slidenum">
              <a:rPr lang="zh-CN" altLang="en-US" smtClean="0"/>
            </a:fld>
            <a:endParaRPr lang="zh-CN" altLang="en-US"/>
          </a:p>
        </p:txBody>
      </p:sp>
    </p:spTree>
  </p:cSld>
  <p:clrMapOvr>
    <a:masterClrMapping/>
  </p:clrMapOvr>
  <p:transition spd="slow" advTm="0">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609521"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96793"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6B8DA928-7E00-4048-8BB1-F0FAE63A0877}"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5135513-DEED-4A66-8D98-FA80378EC741}" type="slidenum">
              <a:rPr lang="zh-CN" altLang="en-US" smtClean="0"/>
            </a:fld>
            <a:endParaRPr lang="zh-CN" altLang="en-US"/>
          </a:p>
        </p:txBody>
      </p:sp>
    </p:spTree>
  </p:cSld>
  <p:clrMapOvr>
    <a:masterClrMapping/>
  </p:clrMapOvr>
  <p:transition spd="slow" advTm="0">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609521" y="1535113"/>
            <a:ext cx="538621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609521" y="2174875"/>
            <a:ext cx="538621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92561" y="1535113"/>
            <a:ext cx="538833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92561" y="2174875"/>
            <a:ext cx="538833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6B8DA928-7E00-4048-8BB1-F0FAE63A0877}"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25135513-DEED-4A66-8D98-FA80378EC741}" type="slidenum">
              <a:rPr lang="zh-CN" altLang="en-US" smtClean="0"/>
            </a:fld>
            <a:endParaRPr lang="zh-CN" altLang="en-US"/>
          </a:p>
        </p:txBody>
      </p:sp>
    </p:spTree>
  </p:cSld>
  <p:clrMapOvr>
    <a:masterClrMapping/>
  </p:clrMapOvr>
  <p:transition spd="slow" advTm="0">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6B8DA928-7E00-4048-8BB1-F0FAE63A0877}"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5135513-DEED-4A66-8D98-FA80378EC741}" type="slidenum">
              <a:rPr lang="zh-CN" altLang="en-US" smtClean="0"/>
            </a:fld>
            <a:endParaRPr lang="zh-CN" altLang="en-US"/>
          </a:p>
        </p:txBody>
      </p:sp>
    </p:spTree>
  </p:cSld>
  <p:clrMapOvr>
    <a:masterClrMapping/>
  </p:clrMapOvr>
  <p:transition spd="slow" advTm="0">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6B8DA928-7E00-4048-8BB1-F0FAE63A0877}"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5135513-DEED-4A66-8D98-FA80378EC741}" type="slidenum">
              <a:rPr lang="zh-CN" altLang="en-US" smtClean="0"/>
            </a:fld>
            <a:endParaRPr lang="zh-CN" altLang="en-US"/>
          </a:p>
        </p:txBody>
      </p:sp>
    </p:spTree>
  </p:cSld>
  <p:clrMapOvr>
    <a:masterClrMapping/>
  </p:clrMapOvr>
  <p:transition spd="slow" advTm="0">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521" y="273050"/>
            <a:ext cx="4010562" cy="1162050"/>
          </a:xfrm>
        </p:spPr>
        <p:txBody>
          <a:bodyPr anchor="b"/>
          <a:lstStyle>
            <a:lvl1pPr algn="l">
              <a:defRPr sz="2000" b="1"/>
            </a:lvl1pPr>
          </a:lstStyle>
          <a:p>
            <a:r>
              <a:rPr lang="zh-CN" altLang="en-US"/>
              <a:t>单击此处编辑母版标题样式</a:t>
            </a:r>
            <a:endParaRPr lang="zh-CN" altLang="en-US"/>
          </a:p>
        </p:txBody>
      </p:sp>
      <p:sp>
        <p:nvSpPr>
          <p:cNvPr id="3" name="内容占位符 2"/>
          <p:cNvSpPr>
            <a:spLocks noGrp="1"/>
          </p:cNvSpPr>
          <p:nvPr>
            <p:ph idx="1"/>
          </p:nvPr>
        </p:nvSpPr>
        <p:spPr>
          <a:xfrm>
            <a:off x="4766113" y="273051"/>
            <a:ext cx="681477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609521" y="1435101"/>
            <a:ext cx="401056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6B8DA928-7E00-4048-8BB1-F0FAE63A0877}"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5135513-DEED-4A66-8D98-FA80378EC741}" type="slidenum">
              <a:rPr lang="zh-CN" altLang="en-US" smtClean="0"/>
            </a:fld>
            <a:endParaRPr lang="zh-CN" altLang="en-US"/>
          </a:p>
        </p:txBody>
      </p:sp>
    </p:spTree>
  </p:cSld>
  <p:clrMapOvr>
    <a:masterClrMapping/>
  </p:clrMapOvr>
  <p:transition spd="slow" advTm="0">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406" y="4800600"/>
            <a:ext cx="7314248" cy="566738"/>
          </a:xfr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2389406" y="612775"/>
            <a:ext cx="731424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406" y="5367338"/>
            <a:ext cx="731424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6B8DA928-7E00-4048-8BB1-F0FAE63A0877}"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5135513-DEED-4A66-8D98-FA80378EC741}" type="slidenum">
              <a:rPr lang="zh-CN" altLang="en-US" smtClean="0"/>
            </a:fld>
            <a:endParaRPr lang="zh-CN" altLang="en-US"/>
          </a:p>
        </p:txBody>
      </p:sp>
    </p:spTree>
  </p:cSld>
  <p:clrMapOvr>
    <a:masterClrMapping/>
  </p:clrMapOvr>
  <p:transition spd="slow" advTm="0">
    <p:pull/>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521" y="274638"/>
            <a:ext cx="10971372" cy="1143000"/>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609521" y="1600201"/>
            <a:ext cx="10971372" cy="4525963"/>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609521" y="6356351"/>
            <a:ext cx="284443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8DA928-7E00-4048-8BB1-F0FAE63A0877}" type="datetimeFigureOut">
              <a:rPr lang="zh-CN" altLang="en-US" smtClean="0"/>
            </a:fld>
            <a:endParaRPr lang="zh-CN" altLang="en-US"/>
          </a:p>
        </p:txBody>
      </p:sp>
      <p:sp>
        <p:nvSpPr>
          <p:cNvPr id="5" name="页脚占位符 4"/>
          <p:cNvSpPr>
            <a:spLocks noGrp="1"/>
          </p:cNvSpPr>
          <p:nvPr>
            <p:ph type="ftr" sz="quarter" idx="3"/>
          </p:nvPr>
        </p:nvSpPr>
        <p:spPr>
          <a:xfrm>
            <a:off x="4165058" y="6356351"/>
            <a:ext cx="386029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6463" y="6356351"/>
            <a:ext cx="284443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135513-DEED-4A66-8D98-FA80378EC741}"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advTm="0">
    <p:pull/>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tags" Target="../tags/tag7.xml"/><Relationship Id="rId8" Type="http://schemas.openxmlformats.org/officeDocument/2006/relationships/tags" Target="../tags/tag6.xml"/><Relationship Id="rId7" Type="http://schemas.openxmlformats.org/officeDocument/2006/relationships/tags" Target="../tags/tag5.xml"/><Relationship Id="rId6" Type="http://schemas.openxmlformats.org/officeDocument/2006/relationships/tags" Target="../tags/tag4.xml"/><Relationship Id="rId5" Type="http://schemas.openxmlformats.org/officeDocument/2006/relationships/tags" Target="../tags/tag3.xml"/><Relationship Id="rId4" Type="http://schemas.openxmlformats.org/officeDocument/2006/relationships/tags" Target="../tags/tag2.xml"/><Relationship Id="rId3" Type="http://schemas.openxmlformats.org/officeDocument/2006/relationships/image" Target="../media/image2.jpeg"/><Relationship Id="rId2" Type="http://schemas.openxmlformats.org/officeDocument/2006/relationships/tags" Target="../tags/tag1.xml"/><Relationship Id="rId18" Type="http://schemas.openxmlformats.org/officeDocument/2006/relationships/notesSlide" Target="../notesSlides/notesSlide1.xml"/><Relationship Id="rId17" Type="http://schemas.openxmlformats.org/officeDocument/2006/relationships/slideLayout" Target="../slideLayouts/slideLayout7.xml"/><Relationship Id="rId16" Type="http://schemas.openxmlformats.org/officeDocument/2006/relationships/tags" Target="../tags/tag14.xml"/><Relationship Id="rId15" Type="http://schemas.openxmlformats.org/officeDocument/2006/relationships/tags" Target="../tags/tag13.xml"/><Relationship Id="rId14" Type="http://schemas.openxmlformats.org/officeDocument/2006/relationships/tags" Target="../tags/tag12.xml"/><Relationship Id="rId13" Type="http://schemas.openxmlformats.org/officeDocument/2006/relationships/tags" Target="../tags/tag11.xml"/><Relationship Id="rId12" Type="http://schemas.openxmlformats.org/officeDocument/2006/relationships/tags" Target="../tags/tag10.xml"/><Relationship Id="rId11" Type="http://schemas.openxmlformats.org/officeDocument/2006/relationships/tags" Target="../tags/tag9.xml"/><Relationship Id="rId10" Type="http://schemas.openxmlformats.org/officeDocument/2006/relationships/tags" Target="../tags/tag8.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22.xml.rels><?xml version="1.0" encoding="UTF-8" standalone="yes"?>
<Relationships xmlns="http://schemas.openxmlformats.org/package/2006/relationships"><Relationship Id="rId4" Type="http://schemas.openxmlformats.org/officeDocument/2006/relationships/notesSlide" Target="../notesSlides/notesSlide22.xml"/><Relationship Id="rId3" Type="http://schemas.openxmlformats.org/officeDocument/2006/relationships/slideLayout" Target="../slideLayouts/slideLayout7.xml"/><Relationship Id="rId2" Type="http://schemas.openxmlformats.org/officeDocument/2006/relationships/image" Target="../media/image3.png"/><Relationship Id="rId1" Type="http://schemas.openxmlformats.org/officeDocument/2006/relationships/image" Target="../media/image2.jpe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30.xml.rels><?xml version="1.0" encoding="UTF-8" standalone="yes"?>
<Relationships xmlns="http://schemas.openxmlformats.org/package/2006/relationships"><Relationship Id="rId4" Type="http://schemas.openxmlformats.org/officeDocument/2006/relationships/notesSlide" Target="../notesSlides/notesSlide30.xml"/><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jpeg"/></Relationships>
</file>

<file path=ppt/slides/_rels/slide31.xml.rels><?xml version="1.0" encoding="UTF-8" standalone="yes"?>
<Relationships xmlns="http://schemas.openxmlformats.org/package/2006/relationships"><Relationship Id="rId4" Type="http://schemas.openxmlformats.org/officeDocument/2006/relationships/notesSlide" Target="../notesSlides/notesSlide31.xml"/><Relationship Id="rId3" Type="http://schemas.openxmlformats.org/officeDocument/2006/relationships/slideLayout" Target="../slideLayouts/slideLayout7.xml"/><Relationship Id="rId2" Type="http://schemas.openxmlformats.org/officeDocument/2006/relationships/hyperlink" Target="https://www.pptying.com" TargetMode="External"/><Relationship Id="rId1"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1"/>
          <a:srcRect/>
          <a:stretch>
            <a:fillRect/>
          </a:stretch>
        </a:blipFill>
        <a:effectLst/>
      </p:bgPr>
    </p:bg>
    <p:spTree>
      <p:nvGrpSpPr>
        <p:cNvPr id="1" name=""/>
        <p:cNvGrpSpPr/>
        <p:nvPr/>
      </p:nvGrpSpPr>
      <p:grpSpPr>
        <a:xfrm>
          <a:off x="0" y="0"/>
          <a:ext cx="0" cy="0"/>
          <a:chOff x="0" y="0"/>
          <a:chExt cx="0" cy="0"/>
        </a:xfrm>
      </p:grpSpPr>
      <p:pic>
        <p:nvPicPr>
          <p:cNvPr id="44" name="PA_图片 2"/>
          <p:cNvPicPr>
            <a:picLocks noChangeAspect="1" noChangeArrowheads="1"/>
          </p:cNvPicPr>
          <p:nvPr>
            <p:custDataLst>
              <p:tags r:id="rId2"/>
            </p:custDataLst>
          </p:nvPr>
        </p:nvPicPr>
        <p:blipFill>
          <a:blip r:embed="rId3">
            <a:extLst>
              <a:ext uri="{28A0092B-C50C-407E-A947-70E740481C1C}">
                <a14:useLocalDpi xmlns:a14="http://schemas.microsoft.com/office/drawing/2010/main" val="0"/>
              </a:ext>
            </a:extLst>
          </a:blip>
          <a:stretch>
            <a:fillRect/>
          </a:stretch>
        </p:blipFill>
        <p:spPr bwMode="auto">
          <a:xfrm>
            <a:off x="-34920" y="-99391"/>
            <a:ext cx="12322814" cy="6984776"/>
          </a:xfrm>
          <a:prstGeom prst="rect">
            <a:avLst/>
          </a:prstGeom>
          <a:noFill/>
          <a:extLst>
            <a:ext uri="{909E8E84-426E-40DD-AFC4-6F175D3DCCD1}">
              <a14:hiddenFill xmlns:a14="http://schemas.microsoft.com/office/drawing/2010/main">
                <a:solidFill>
                  <a:srgbClr val="FFFFFF"/>
                </a:solidFill>
              </a14:hiddenFill>
            </a:ext>
          </a:extLst>
        </p:spPr>
      </p:pic>
      <p:sp>
        <p:nvSpPr>
          <p:cNvPr id="9" name="PA_椭圆 8"/>
          <p:cNvSpPr/>
          <p:nvPr>
            <p:custDataLst>
              <p:tags r:id="rId4"/>
            </p:custDataLst>
          </p:nvPr>
        </p:nvSpPr>
        <p:spPr>
          <a:xfrm>
            <a:off x="3430910" y="836712"/>
            <a:ext cx="1296144" cy="1296144"/>
          </a:xfrm>
          <a:prstGeom prst="ellipse">
            <a:avLst/>
          </a:prstGeom>
          <a:noFill/>
          <a:ln w="1905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PA_文本框 9"/>
          <p:cNvSpPr txBox="1"/>
          <p:nvPr>
            <p:custDataLst>
              <p:tags r:id="rId5"/>
            </p:custDataLst>
          </p:nvPr>
        </p:nvSpPr>
        <p:spPr>
          <a:xfrm>
            <a:off x="3771852" y="952852"/>
            <a:ext cx="667170" cy="1107996"/>
          </a:xfrm>
          <a:prstGeom prst="rect">
            <a:avLst/>
          </a:prstGeom>
          <a:noFill/>
        </p:spPr>
        <p:txBody>
          <a:bodyPr wrap="none" rtlCol="0">
            <a:spAutoFit/>
          </a:bodyPr>
          <a:lstStyle/>
          <a:p>
            <a:r>
              <a:rPr lang="en-US" altLang="zh-CN" sz="66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rPr>
              <a:t>2</a:t>
            </a:r>
            <a:endParaRPr lang="zh-CN" altLang="en-US" sz="5400" baseline="-30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endParaRPr>
          </a:p>
        </p:txBody>
      </p:sp>
      <p:sp>
        <p:nvSpPr>
          <p:cNvPr id="11" name="PA_椭圆 10"/>
          <p:cNvSpPr/>
          <p:nvPr>
            <p:custDataLst>
              <p:tags r:id="rId6"/>
            </p:custDataLst>
          </p:nvPr>
        </p:nvSpPr>
        <p:spPr>
          <a:xfrm>
            <a:off x="4799062" y="836712"/>
            <a:ext cx="1296144" cy="1296144"/>
          </a:xfrm>
          <a:prstGeom prst="ellipse">
            <a:avLst/>
          </a:prstGeom>
          <a:noFill/>
          <a:ln w="1905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PA_文本框 11"/>
          <p:cNvSpPr txBox="1"/>
          <p:nvPr>
            <p:custDataLst>
              <p:tags r:id="rId7"/>
            </p:custDataLst>
          </p:nvPr>
        </p:nvSpPr>
        <p:spPr>
          <a:xfrm>
            <a:off x="5140004" y="952852"/>
            <a:ext cx="667170" cy="1107996"/>
          </a:xfrm>
          <a:prstGeom prst="rect">
            <a:avLst/>
          </a:prstGeom>
          <a:noFill/>
        </p:spPr>
        <p:txBody>
          <a:bodyPr wrap="none" rtlCol="0">
            <a:spAutoFit/>
          </a:bodyPr>
          <a:lstStyle/>
          <a:p>
            <a:r>
              <a:rPr lang="en-US" altLang="zh-CN" sz="66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rPr>
              <a:t>0</a:t>
            </a:r>
            <a:endParaRPr lang="zh-CN" altLang="en-US" sz="5400" baseline="-30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endParaRPr>
          </a:p>
        </p:txBody>
      </p:sp>
      <p:sp>
        <p:nvSpPr>
          <p:cNvPr id="13" name="PA_椭圆 12"/>
          <p:cNvSpPr/>
          <p:nvPr>
            <p:custDataLst>
              <p:tags r:id="rId8"/>
            </p:custDataLst>
          </p:nvPr>
        </p:nvSpPr>
        <p:spPr>
          <a:xfrm>
            <a:off x="6167214" y="836712"/>
            <a:ext cx="1296144" cy="1296144"/>
          </a:xfrm>
          <a:prstGeom prst="ellipse">
            <a:avLst/>
          </a:prstGeom>
          <a:noFill/>
          <a:ln w="1905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PA_文本框 13"/>
          <p:cNvSpPr txBox="1"/>
          <p:nvPr>
            <p:custDataLst>
              <p:tags r:id="rId9"/>
            </p:custDataLst>
          </p:nvPr>
        </p:nvSpPr>
        <p:spPr>
          <a:xfrm>
            <a:off x="6508156" y="952852"/>
            <a:ext cx="793807" cy="1107996"/>
          </a:xfrm>
          <a:prstGeom prst="rect">
            <a:avLst/>
          </a:prstGeom>
          <a:noFill/>
        </p:spPr>
        <p:txBody>
          <a:bodyPr wrap="none" rtlCol="0">
            <a:spAutoFit/>
          </a:bodyPr>
          <a:lstStyle/>
          <a:p>
            <a:r>
              <a:rPr lang="en-US" altLang="zh-CN" sz="66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rPr>
              <a:t>X</a:t>
            </a:r>
            <a:endParaRPr lang="zh-CN" altLang="en-US" sz="5400" baseline="-30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endParaRPr>
          </a:p>
        </p:txBody>
      </p:sp>
      <p:sp>
        <p:nvSpPr>
          <p:cNvPr id="15" name="PA_椭圆 14"/>
          <p:cNvSpPr/>
          <p:nvPr>
            <p:custDataLst>
              <p:tags r:id="rId10"/>
            </p:custDataLst>
          </p:nvPr>
        </p:nvSpPr>
        <p:spPr>
          <a:xfrm>
            <a:off x="7535366" y="836712"/>
            <a:ext cx="1296144" cy="1296144"/>
          </a:xfrm>
          <a:prstGeom prst="ellipse">
            <a:avLst/>
          </a:prstGeom>
          <a:noFill/>
          <a:ln w="1905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PA_文本框 15"/>
          <p:cNvSpPr txBox="1"/>
          <p:nvPr>
            <p:custDataLst>
              <p:tags r:id="rId11"/>
            </p:custDataLst>
          </p:nvPr>
        </p:nvSpPr>
        <p:spPr>
          <a:xfrm>
            <a:off x="7876308" y="952852"/>
            <a:ext cx="793807" cy="1107996"/>
          </a:xfrm>
          <a:prstGeom prst="rect">
            <a:avLst/>
          </a:prstGeom>
          <a:noFill/>
        </p:spPr>
        <p:txBody>
          <a:bodyPr wrap="none" rtlCol="0">
            <a:spAutoFit/>
          </a:bodyPr>
          <a:lstStyle/>
          <a:p>
            <a:r>
              <a:rPr lang="en-US" altLang="zh-CN" sz="66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rPr>
              <a:t>X</a:t>
            </a:r>
            <a:endParaRPr lang="zh-CN" altLang="en-US" sz="5400" baseline="-30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endParaRPr>
          </a:p>
        </p:txBody>
      </p:sp>
      <p:sp>
        <p:nvSpPr>
          <p:cNvPr id="17" name="PA_文本框 16"/>
          <p:cNvSpPr txBox="1"/>
          <p:nvPr>
            <p:custDataLst>
              <p:tags r:id="rId12"/>
            </p:custDataLst>
          </p:nvPr>
        </p:nvSpPr>
        <p:spPr>
          <a:xfrm>
            <a:off x="1414686" y="2948751"/>
            <a:ext cx="9433048" cy="1200329"/>
          </a:xfrm>
          <a:prstGeom prst="rect">
            <a:avLst/>
          </a:prstGeom>
          <a:noFill/>
        </p:spPr>
        <p:txBody>
          <a:bodyPr wrap="square" rtlCol="0">
            <a:spAutoFit/>
          </a:bodyPr>
          <a:lstStyle/>
          <a:p>
            <a:pPr algn="ctr"/>
            <a:r>
              <a:rPr lang="zh-CN" altLang="en-US" sz="7200" dirty="0">
                <a:solidFill>
                  <a:schemeClr val="bg1">
                    <a:lumMod val="95000"/>
                  </a:schemeClr>
                </a:solidFill>
                <a:latin typeface="方正粗宋简体" panose="03000509000000000000" pitchFamily="65" charset="-122"/>
                <a:ea typeface="方正粗宋简体" panose="03000509000000000000" pitchFamily="65" charset="-122"/>
              </a:rPr>
              <a:t>大学生职业生涯规划</a:t>
            </a:r>
            <a:endParaRPr lang="zh-CN" altLang="en-US" sz="7200" dirty="0">
              <a:solidFill>
                <a:schemeClr val="bg1">
                  <a:lumMod val="95000"/>
                </a:schemeClr>
              </a:solidFill>
              <a:latin typeface="方正粗宋简体" panose="03000509000000000000" pitchFamily="65" charset="-122"/>
              <a:ea typeface="方正粗宋简体" panose="03000509000000000000" pitchFamily="65" charset="-122"/>
            </a:endParaRPr>
          </a:p>
        </p:txBody>
      </p:sp>
      <p:sp>
        <p:nvSpPr>
          <p:cNvPr id="19" name="PA_标题 4"/>
          <p:cNvSpPr txBox="1"/>
          <p:nvPr>
            <p:custDataLst>
              <p:tags r:id="rId13"/>
            </p:custDataLst>
          </p:nvPr>
        </p:nvSpPr>
        <p:spPr>
          <a:xfrm>
            <a:off x="2119395" y="3901337"/>
            <a:ext cx="8023630" cy="53577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1" algn="ctr"/>
            <a:r>
              <a:rPr lang="en-US" altLang="zh-CN" sz="2400" dirty="0">
                <a:solidFill>
                  <a:schemeClr val="bg1">
                    <a:lumMod val="95000"/>
                  </a:schemeClr>
                </a:solidFill>
                <a:latin typeface="方正粗宋简体" panose="03000509000000000000" pitchFamily="65" charset="-122"/>
                <a:ea typeface="方正粗宋简体" panose="03000509000000000000" pitchFamily="65" charset="-122"/>
              </a:rPr>
              <a:t>College Students' Career  Planning</a:t>
            </a:r>
            <a:endParaRPr lang="en-US" altLang="zh-CN" sz="2400" dirty="0">
              <a:solidFill>
                <a:schemeClr val="bg1">
                  <a:lumMod val="95000"/>
                </a:schemeClr>
              </a:solidFill>
              <a:latin typeface="方正粗宋简体" panose="03000509000000000000" pitchFamily="65" charset="-122"/>
              <a:ea typeface="方正粗宋简体" panose="03000509000000000000" pitchFamily="65" charset="-122"/>
            </a:endParaRPr>
          </a:p>
        </p:txBody>
      </p:sp>
      <p:sp>
        <p:nvSpPr>
          <p:cNvPr id="20" name="PA_标题 4"/>
          <p:cNvSpPr txBox="1"/>
          <p:nvPr>
            <p:custDataLst>
              <p:tags r:id="rId14"/>
            </p:custDataLst>
          </p:nvPr>
        </p:nvSpPr>
        <p:spPr>
          <a:xfrm>
            <a:off x="4150990" y="5229200"/>
            <a:ext cx="4230309" cy="36878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1800" dirty="0">
                <a:solidFill>
                  <a:schemeClr val="bg1">
                    <a:lumMod val="95000"/>
                  </a:schemeClr>
                </a:solidFill>
                <a:latin typeface="造字工房情书（非商用）常规体" pitchFamily="50" charset="-122"/>
                <a:ea typeface="造字工房情书（非商用）常规体" pitchFamily="50" charset="-122"/>
              </a:rPr>
              <a:t>这里输入学校院系专业信息</a:t>
            </a:r>
            <a:endParaRPr lang="zh-CN" altLang="en-US" sz="1800" dirty="0">
              <a:solidFill>
                <a:schemeClr val="bg1">
                  <a:lumMod val="95000"/>
                </a:schemeClr>
              </a:solidFill>
              <a:latin typeface="造字工房情书（非商用）常规体" pitchFamily="50" charset="-122"/>
              <a:ea typeface="造字工房情书（非商用）常规体" pitchFamily="50" charset="-122"/>
            </a:endParaRPr>
          </a:p>
        </p:txBody>
      </p:sp>
      <p:sp>
        <p:nvSpPr>
          <p:cNvPr id="21" name="PA_任意多边形 10"/>
          <p:cNvSpPr>
            <a:spLocks noEditPoints="1"/>
          </p:cNvSpPr>
          <p:nvPr>
            <p:custDataLst>
              <p:tags r:id="rId15"/>
            </p:custDataLst>
          </p:nvPr>
        </p:nvSpPr>
        <p:spPr bwMode="auto">
          <a:xfrm>
            <a:off x="4807551" y="5296007"/>
            <a:ext cx="264564" cy="255248"/>
          </a:xfrm>
          <a:custGeom>
            <a:avLst/>
            <a:gdLst>
              <a:gd name="T0" fmla="*/ 245 w 490"/>
              <a:gd name="T1" fmla="*/ 0 h 490"/>
              <a:gd name="T2" fmla="*/ 490 w 490"/>
              <a:gd name="T3" fmla="*/ 245 h 490"/>
              <a:gd name="T4" fmla="*/ 245 w 490"/>
              <a:gd name="T5" fmla="*/ 490 h 490"/>
              <a:gd name="T6" fmla="*/ 0 w 490"/>
              <a:gd name="T7" fmla="*/ 245 h 490"/>
              <a:gd name="T8" fmla="*/ 245 w 490"/>
              <a:gd name="T9" fmla="*/ 0 h 490"/>
              <a:gd name="T10" fmla="*/ 436 w 490"/>
              <a:gd name="T11" fmla="*/ 250 h 490"/>
              <a:gd name="T12" fmla="*/ 427 w 490"/>
              <a:gd name="T13" fmla="*/ 256 h 490"/>
              <a:gd name="T14" fmla="*/ 394 w 490"/>
              <a:gd name="T15" fmla="*/ 256 h 490"/>
              <a:gd name="T16" fmla="*/ 386 w 490"/>
              <a:gd name="T17" fmla="*/ 253 h 490"/>
              <a:gd name="T18" fmla="*/ 245 w 490"/>
              <a:gd name="T19" fmla="*/ 105 h 490"/>
              <a:gd name="T20" fmla="*/ 104 w 490"/>
              <a:gd name="T21" fmla="*/ 253 h 490"/>
              <a:gd name="T22" fmla="*/ 96 w 490"/>
              <a:gd name="T23" fmla="*/ 256 h 490"/>
              <a:gd name="T24" fmla="*/ 63 w 490"/>
              <a:gd name="T25" fmla="*/ 256 h 490"/>
              <a:gd name="T26" fmla="*/ 54 w 490"/>
              <a:gd name="T27" fmla="*/ 250 h 490"/>
              <a:gd name="T28" fmla="*/ 56 w 490"/>
              <a:gd name="T29" fmla="*/ 239 h 490"/>
              <a:gd name="T30" fmla="*/ 236 w 490"/>
              <a:gd name="T31" fmla="*/ 52 h 490"/>
              <a:gd name="T32" fmla="*/ 245 w 490"/>
              <a:gd name="T33" fmla="*/ 48 h 490"/>
              <a:gd name="T34" fmla="*/ 254 w 490"/>
              <a:gd name="T35" fmla="*/ 52 h 490"/>
              <a:gd name="T36" fmla="*/ 434 w 490"/>
              <a:gd name="T37" fmla="*/ 239 h 490"/>
              <a:gd name="T38" fmla="*/ 436 w 490"/>
              <a:gd name="T39" fmla="*/ 250 h 490"/>
              <a:gd name="T40" fmla="*/ 113 w 490"/>
              <a:gd name="T41" fmla="*/ 267 h 490"/>
              <a:gd name="T42" fmla="*/ 113 w 490"/>
              <a:gd name="T43" fmla="*/ 267 h 490"/>
              <a:gd name="T44" fmla="*/ 113 w 490"/>
              <a:gd name="T45" fmla="*/ 379 h 490"/>
              <a:gd name="T46" fmla="*/ 129 w 490"/>
              <a:gd name="T47" fmla="*/ 398 h 490"/>
              <a:gd name="T48" fmla="*/ 202 w 490"/>
              <a:gd name="T49" fmla="*/ 398 h 490"/>
              <a:gd name="T50" fmla="*/ 202 w 490"/>
              <a:gd name="T51" fmla="*/ 276 h 490"/>
              <a:gd name="T52" fmla="*/ 221 w 490"/>
              <a:gd name="T53" fmla="*/ 257 h 490"/>
              <a:gd name="T54" fmla="*/ 269 w 490"/>
              <a:gd name="T55" fmla="*/ 257 h 490"/>
              <a:gd name="T56" fmla="*/ 288 w 490"/>
              <a:gd name="T57" fmla="*/ 276 h 490"/>
              <a:gd name="T58" fmla="*/ 288 w 490"/>
              <a:gd name="T59" fmla="*/ 398 h 490"/>
              <a:gd name="T60" fmla="*/ 361 w 490"/>
              <a:gd name="T61" fmla="*/ 398 h 490"/>
              <a:gd name="T62" fmla="*/ 377 w 490"/>
              <a:gd name="T63" fmla="*/ 379 h 490"/>
              <a:gd name="T64" fmla="*/ 377 w 490"/>
              <a:gd name="T65" fmla="*/ 268 h 490"/>
              <a:gd name="T66" fmla="*/ 245 w 490"/>
              <a:gd name="T67" fmla="*/ 130 h 490"/>
              <a:gd name="T68" fmla="*/ 113 w 490"/>
              <a:gd name="T69" fmla="*/ 267 h 4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90" h="490">
                <a:moveTo>
                  <a:pt x="245" y="0"/>
                </a:moveTo>
                <a:cubicBezTo>
                  <a:pt x="380" y="0"/>
                  <a:pt x="490" y="110"/>
                  <a:pt x="490" y="245"/>
                </a:cubicBezTo>
                <a:cubicBezTo>
                  <a:pt x="490" y="381"/>
                  <a:pt x="380" y="490"/>
                  <a:pt x="245" y="490"/>
                </a:cubicBezTo>
                <a:cubicBezTo>
                  <a:pt x="110" y="490"/>
                  <a:pt x="0" y="381"/>
                  <a:pt x="0" y="245"/>
                </a:cubicBezTo>
                <a:cubicBezTo>
                  <a:pt x="0" y="110"/>
                  <a:pt x="110" y="0"/>
                  <a:pt x="245" y="0"/>
                </a:cubicBezTo>
                <a:close/>
                <a:moveTo>
                  <a:pt x="436" y="250"/>
                </a:moveTo>
                <a:cubicBezTo>
                  <a:pt x="435" y="254"/>
                  <a:pt x="431" y="256"/>
                  <a:pt x="427" y="256"/>
                </a:cubicBezTo>
                <a:lnTo>
                  <a:pt x="394" y="256"/>
                </a:lnTo>
                <a:cubicBezTo>
                  <a:pt x="391" y="256"/>
                  <a:pt x="388" y="255"/>
                  <a:pt x="386" y="253"/>
                </a:cubicBezTo>
                <a:lnTo>
                  <a:pt x="245" y="105"/>
                </a:lnTo>
                <a:lnTo>
                  <a:pt x="104" y="253"/>
                </a:lnTo>
                <a:cubicBezTo>
                  <a:pt x="102" y="255"/>
                  <a:pt x="99" y="256"/>
                  <a:pt x="96" y="256"/>
                </a:cubicBezTo>
                <a:lnTo>
                  <a:pt x="63" y="256"/>
                </a:lnTo>
                <a:cubicBezTo>
                  <a:pt x="59" y="256"/>
                  <a:pt x="55" y="254"/>
                  <a:pt x="54" y="250"/>
                </a:cubicBezTo>
                <a:cubicBezTo>
                  <a:pt x="52" y="246"/>
                  <a:pt x="53" y="242"/>
                  <a:pt x="56" y="239"/>
                </a:cubicBezTo>
                <a:lnTo>
                  <a:pt x="236" y="52"/>
                </a:lnTo>
                <a:cubicBezTo>
                  <a:pt x="238" y="49"/>
                  <a:pt x="242" y="48"/>
                  <a:pt x="245" y="48"/>
                </a:cubicBezTo>
                <a:cubicBezTo>
                  <a:pt x="248" y="48"/>
                  <a:pt x="252" y="49"/>
                  <a:pt x="254" y="52"/>
                </a:cubicBezTo>
                <a:lnTo>
                  <a:pt x="434" y="239"/>
                </a:lnTo>
                <a:cubicBezTo>
                  <a:pt x="437" y="242"/>
                  <a:pt x="438" y="246"/>
                  <a:pt x="436" y="250"/>
                </a:cubicBezTo>
                <a:close/>
                <a:moveTo>
                  <a:pt x="113" y="267"/>
                </a:moveTo>
                <a:lnTo>
                  <a:pt x="113" y="267"/>
                </a:lnTo>
                <a:lnTo>
                  <a:pt x="113" y="379"/>
                </a:lnTo>
                <a:cubicBezTo>
                  <a:pt x="113" y="389"/>
                  <a:pt x="120" y="398"/>
                  <a:pt x="129" y="398"/>
                </a:cubicBezTo>
                <a:lnTo>
                  <a:pt x="202" y="398"/>
                </a:lnTo>
                <a:lnTo>
                  <a:pt x="202" y="276"/>
                </a:lnTo>
                <a:cubicBezTo>
                  <a:pt x="202" y="266"/>
                  <a:pt x="211" y="257"/>
                  <a:pt x="221" y="257"/>
                </a:cubicBezTo>
                <a:lnTo>
                  <a:pt x="269" y="257"/>
                </a:lnTo>
                <a:cubicBezTo>
                  <a:pt x="279" y="257"/>
                  <a:pt x="288" y="266"/>
                  <a:pt x="288" y="276"/>
                </a:cubicBezTo>
                <a:lnTo>
                  <a:pt x="288" y="398"/>
                </a:lnTo>
                <a:lnTo>
                  <a:pt x="361" y="398"/>
                </a:lnTo>
                <a:cubicBezTo>
                  <a:pt x="370" y="398"/>
                  <a:pt x="377" y="389"/>
                  <a:pt x="377" y="379"/>
                </a:cubicBezTo>
                <a:lnTo>
                  <a:pt x="377" y="268"/>
                </a:lnTo>
                <a:lnTo>
                  <a:pt x="245" y="130"/>
                </a:lnTo>
                <a:lnTo>
                  <a:pt x="113" y="267"/>
                </a:lnTo>
                <a:close/>
              </a:path>
            </a:pathLst>
          </a:custGeom>
          <a:solidFill>
            <a:schemeClr val="bg1">
              <a:lumMod val="95000"/>
            </a:schemeClr>
          </a:solidFill>
          <a:ln>
            <a:noFill/>
          </a:ln>
        </p:spPr>
        <p:txBody>
          <a:bodyPr vert="horz" wrap="square" lIns="91440" tIns="45720" rIns="91440" bIns="45720" numCol="1" anchor="t" anchorCtr="0" compatLnSpc="1"/>
          <a:lstStyle/>
          <a:p>
            <a:pPr algn="ctr"/>
            <a:endParaRPr lang="zh-CN" altLang="en-US">
              <a:solidFill>
                <a:schemeClr val="bg1"/>
              </a:solidFill>
              <a:latin typeface="微软雅黑" panose="020B0503020204020204" pitchFamily="34" charset="-122"/>
              <a:ea typeface="微软雅黑" panose="020B0503020204020204" pitchFamily="34" charset="-122"/>
            </a:endParaRPr>
          </a:p>
        </p:txBody>
      </p:sp>
      <p:sp>
        <p:nvSpPr>
          <p:cNvPr id="22" name="PA_标题 4"/>
          <p:cNvSpPr txBox="1"/>
          <p:nvPr>
            <p:custDataLst>
              <p:tags r:id="rId16"/>
            </p:custDataLst>
          </p:nvPr>
        </p:nvSpPr>
        <p:spPr>
          <a:xfrm>
            <a:off x="4016056" y="5758328"/>
            <a:ext cx="4230309" cy="36878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zh-CN" sz="1800" dirty="0">
                <a:solidFill>
                  <a:schemeClr val="bg1">
                    <a:lumMod val="95000"/>
                  </a:schemeClr>
                </a:solidFill>
                <a:latin typeface="造字工房情书（非商用）常规体" pitchFamily="50" charset="-122"/>
                <a:ea typeface="造字工房情书（非商用）常规体" pitchFamily="50" charset="-122"/>
              </a:rPr>
              <a:t> </a:t>
            </a:r>
            <a:endParaRPr lang="zh-CN" altLang="en-US" sz="1800" dirty="0">
              <a:solidFill>
                <a:schemeClr val="bg1">
                  <a:lumMod val="95000"/>
                </a:schemeClr>
              </a:solidFill>
              <a:latin typeface="造字工房情书（非商用）常规体" pitchFamily="50" charset="-122"/>
              <a:ea typeface="造字工房情书（非商用）常规体" pitchFamily="50" charset="-122"/>
            </a:endParaRPr>
          </a:p>
        </p:txBody>
      </p:sp>
    </p:spTree>
  </p:cSld>
  <p:clrMapOvr>
    <a:masterClrMapping/>
  </p:clrMapOvr>
  <p:transition spd="slow"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par>
                          <p:cTn id="8" fill="hold">
                            <p:stCondLst>
                              <p:cond delay="500"/>
                            </p:stCondLst>
                            <p:childTnLst>
                              <p:par>
                                <p:cTn id="9" presetID="2" presetClass="entr" presetSubtype="1" decel="10000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1000" fill="hold"/>
                                        <p:tgtEl>
                                          <p:spTgt spid="10"/>
                                        </p:tgtEl>
                                        <p:attrNameLst>
                                          <p:attrName>ppt_x</p:attrName>
                                        </p:attrNameLst>
                                      </p:cBhvr>
                                      <p:tavLst>
                                        <p:tav tm="0">
                                          <p:val>
                                            <p:strVal val="#ppt_x"/>
                                          </p:val>
                                        </p:tav>
                                        <p:tav tm="100000">
                                          <p:val>
                                            <p:strVal val="#ppt_x"/>
                                          </p:val>
                                        </p:tav>
                                      </p:tavLst>
                                    </p:anim>
                                    <p:anim calcmode="lin" valueType="num">
                                      <p:cBhvr additive="base">
                                        <p:cTn id="12" dur="1000" fill="hold"/>
                                        <p:tgtEl>
                                          <p:spTgt spid="10"/>
                                        </p:tgtEl>
                                        <p:attrNameLst>
                                          <p:attrName>ppt_y</p:attrName>
                                        </p:attrNameLst>
                                      </p:cBhvr>
                                      <p:tavLst>
                                        <p:tav tm="0">
                                          <p:val>
                                            <p:strVal val="0-#ppt_h/2"/>
                                          </p:val>
                                        </p:tav>
                                        <p:tav tm="100000">
                                          <p:val>
                                            <p:strVal val="#ppt_y"/>
                                          </p:val>
                                        </p:tav>
                                      </p:tavLst>
                                    </p:anim>
                                  </p:childTnLst>
                                </p:cTn>
                              </p:par>
                            </p:childTnLst>
                          </p:cTn>
                        </p:par>
                        <p:par>
                          <p:cTn id="13" fill="hold">
                            <p:stCondLst>
                              <p:cond delay="1500"/>
                            </p:stCondLst>
                            <p:childTnLst>
                              <p:par>
                                <p:cTn id="14" presetID="22" presetClass="entr" presetSubtype="4" fill="hold" grpId="0" nodeType="after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wipe(down)">
                                      <p:cBhvr>
                                        <p:cTn id="16" dur="500"/>
                                        <p:tgtEl>
                                          <p:spTgt spid="11"/>
                                        </p:tgtEl>
                                      </p:cBhvr>
                                    </p:animEffect>
                                  </p:childTnLst>
                                </p:cTn>
                              </p:par>
                            </p:childTnLst>
                          </p:cTn>
                        </p:par>
                        <p:par>
                          <p:cTn id="17" fill="hold">
                            <p:stCondLst>
                              <p:cond delay="2000"/>
                            </p:stCondLst>
                            <p:childTnLst>
                              <p:par>
                                <p:cTn id="18" presetID="2" presetClass="entr" presetSubtype="1" decel="100000"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1000" fill="hold"/>
                                        <p:tgtEl>
                                          <p:spTgt spid="12"/>
                                        </p:tgtEl>
                                        <p:attrNameLst>
                                          <p:attrName>ppt_x</p:attrName>
                                        </p:attrNameLst>
                                      </p:cBhvr>
                                      <p:tavLst>
                                        <p:tav tm="0">
                                          <p:val>
                                            <p:strVal val="#ppt_x"/>
                                          </p:val>
                                        </p:tav>
                                        <p:tav tm="100000">
                                          <p:val>
                                            <p:strVal val="#ppt_x"/>
                                          </p:val>
                                        </p:tav>
                                      </p:tavLst>
                                    </p:anim>
                                    <p:anim calcmode="lin" valueType="num">
                                      <p:cBhvr additive="base">
                                        <p:cTn id="21" dur="1000" fill="hold"/>
                                        <p:tgtEl>
                                          <p:spTgt spid="12"/>
                                        </p:tgtEl>
                                        <p:attrNameLst>
                                          <p:attrName>ppt_y</p:attrName>
                                        </p:attrNameLst>
                                      </p:cBhvr>
                                      <p:tavLst>
                                        <p:tav tm="0">
                                          <p:val>
                                            <p:strVal val="0-#ppt_h/2"/>
                                          </p:val>
                                        </p:tav>
                                        <p:tav tm="100000">
                                          <p:val>
                                            <p:strVal val="#ppt_y"/>
                                          </p:val>
                                        </p:tav>
                                      </p:tavLst>
                                    </p:anim>
                                  </p:childTnLst>
                                </p:cTn>
                              </p:par>
                            </p:childTnLst>
                          </p:cTn>
                        </p:par>
                        <p:par>
                          <p:cTn id="22" fill="hold">
                            <p:stCondLst>
                              <p:cond delay="3000"/>
                            </p:stCondLst>
                            <p:childTnLst>
                              <p:par>
                                <p:cTn id="23" presetID="22" presetClass="entr" presetSubtype="4" fill="hold" grpId="0" nodeType="after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wipe(down)">
                                      <p:cBhvr>
                                        <p:cTn id="25" dur="500"/>
                                        <p:tgtEl>
                                          <p:spTgt spid="13"/>
                                        </p:tgtEl>
                                      </p:cBhvr>
                                    </p:animEffect>
                                  </p:childTnLst>
                                </p:cTn>
                              </p:par>
                            </p:childTnLst>
                          </p:cTn>
                        </p:par>
                        <p:par>
                          <p:cTn id="26" fill="hold">
                            <p:stCondLst>
                              <p:cond delay="3500"/>
                            </p:stCondLst>
                            <p:childTnLst>
                              <p:par>
                                <p:cTn id="27" presetID="2" presetClass="entr" presetSubtype="1" decel="100000" fill="hold" grpId="0" nodeType="afterEffect">
                                  <p:stCondLst>
                                    <p:cond delay="0"/>
                                  </p:stCondLst>
                                  <p:childTnLst>
                                    <p:set>
                                      <p:cBhvr>
                                        <p:cTn id="28" dur="1" fill="hold">
                                          <p:stCondLst>
                                            <p:cond delay="0"/>
                                          </p:stCondLst>
                                        </p:cTn>
                                        <p:tgtEl>
                                          <p:spTgt spid="14"/>
                                        </p:tgtEl>
                                        <p:attrNameLst>
                                          <p:attrName>style.visibility</p:attrName>
                                        </p:attrNameLst>
                                      </p:cBhvr>
                                      <p:to>
                                        <p:strVal val="visible"/>
                                      </p:to>
                                    </p:set>
                                    <p:anim calcmode="lin" valueType="num">
                                      <p:cBhvr additive="base">
                                        <p:cTn id="29" dur="1000" fill="hold"/>
                                        <p:tgtEl>
                                          <p:spTgt spid="14"/>
                                        </p:tgtEl>
                                        <p:attrNameLst>
                                          <p:attrName>ppt_x</p:attrName>
                                        </p:attrNameLst>
                                      </p:cBhvr>
                                      <p:tavLst>
                                        <p:tav tm="0">
                                          <p:val>
                                            <p:strVal val="#ppt_x"/>
                                          </p:val>
                                        </p:tav>
                                        <p:tav tm="100000">
                                          <p:val>
                                            <p:strVal val="#ppt_x"/>
                                          </p:val>
                                        </p:tav>
                                      </p:tavLst>
                                    </p:anim>
                                    <p:anim calcmode="lin" valueType="num">
                                      <p:cBhvr additive="base">
                                        <p:cTn id="30" dur="1000" fill="hold"/>
                                        <p:tgtEl>
                                          <p:spTgt spid="14"/>
                                        </p:tgtEl>
                                        <p:attrNameLst>
                                          <p:attrName>ppt_y</p:attrName>
                                        </p:attrNameLst>
                                      </p:cBhvr>
                                      <p:tavLst>
                                        <p:tav tm="0">
                                          <p:val>
                                            <p:strVal val="0-#ppt_h/2"/>
                                          </p:val>
                                        </p:tav>
                                        <p:tav tm="100000">
                                          <p:val>
                                            <p:strVal val="#ppt_y"/>
                                          </p:val>
                                        </p:tav>
                                      </p:tavLst>
                                    </p:anim>
                                  </p:childTnLst>
                                </p:cTn>
                              </p:par>
                            </p:childTnLst>
                          </p:cTn>
                        </p:par>
                        <p:par>
                          <p:cTn id="31" fill="hold">
                            <p:stCondLst>
                              <p:cond delay="4500"/>
                            </p:stCondLst>
                            <p:childTnLst>
                              <p:par>
                                <p:cTn id="32" presetID="22" presetClass="entr" presetSubtype="4" fill="hold" grpId="0" nodeType="after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wipe(down)">
                                      <p:cBhvr>
                                        <p:cTn id="34" dur="500"/>
                                        <p:tgtEl>
                                          <p:spTgt spid="15"/>
                                        </p:tgtEl>
                                      </p:cBhvr>
                                    </p:animEffect>
                                  </p:childTnLst>
                                </p:cTn>
                              </p:par>
                            </p:childTnLst>
                          </p:cTn>
                        </p:par>
                        <p:par>
                          <p:cTn id="35" fill="hold">
                            <p:stCondLst>
                              <p:cond delay="5000"/>
                            </p:stCondLst>
                            <p:childTnLst>
                              <p:par>
                                <p:cTn id="36" presetID="2" presetClass="entr" presetSubtype="1" decel="100000" fill="hold" grpId="0" nodeType="afterEffect">
                                  <p:stCondLst>
                                    <p:cond delay="0"/>
                                  </p:stCondLst>
                                  <p:childTnLst>
                                    <p:set>
                                      <p:cBhvr>
                                        <p:cTn id="37" dur="1" fill="hold">
                                          <p:stCondLst>
                                            <p:cond delay="0"/>
                                          </p:stCondLst>
                                        </p:cTn>
                                        <p:tgtEl>
                                          <p:spTgt spid="16"/>
                                        </p:tgtEl>
                                        <p:attrNameLst>
                                          <p:attrName>style.visibility</p:attrName>
                                        </p:attrNameLst>
                                      </p:cBhvr>
                                      <p:to>
                                        <p:strVal val="visible"/>
                                      </p:to>
                                    </p:set>
                                    <p:anim calcmode="lin" valueType="num">
                                      <p:cBhvr additive="base">
                                        <p:cTn id="38" dur="1000" fill="hold"/>
                                        <p:tgtEl>
                                          <p:spTgt spid="16"/>
                                        </p:tgtEl>
                                        <p:attrNameLst>
                                          <p:attrName>ppt_x</p:attrName>
                                        </p:attrNameLst>
                                      </p:cBhvr>
                                      <p:tavLst>
                                        <p:tav tm="0">
                                          <p:val>
                                            <p:strVal val="#ppt_x"/>
                                          </p:val>
                                        </p:tav>
                                        <p:tav tm="100000">
                                          <p:val>
                                            <p:strVal val="#ppt_x"/>
                                          </p:val>
                                        </p:tav>
                                      </p:tavLst>
                                    </p:anim>
                                    <p:anim calcmode="lin" valueType="num">
                                      <p:cBhvr additive="base">
                                        <p:cTn id="39" dur="1000" fill="hold"/>
                                        <p:tgtEl>
                                          <p:spTgt spid="16"/>
                                        </p:tgtEl>
                                        <p:attrNameLst>
                                          <p:attrName>ppt_y</p:attrName>
                                        </p:attrNameLst>
                                      </p:cBhvr>
                                      <p:tavLst>
                                        <p:tav tm="0">
                                          <p:val>
                                            <p:strVal val="0-#ppt_h/2"/>
                                          </p:val>
                                        </p:tav>
                                        <p:tav tm="100000">
                                          <p:val>
                                            <p:strVal val="#ppt_y"/>
                                          </p:val>
                                        </p:tav>
                                      </p:tavLst>
                                    </p:anim>
                                  </p:childTnLst>
                                </p:cTn>
                              </p:par>
                            </p:childTnLst>
                          </p:cTn>
                        </p:par>
                        <p:par>
                          <p:cTn id="40" fill="hold">
                            <p:stCondLst>
                              <p:cond delay="6000"/>
                            </p:stCondLst>
                            <p:childTnLst>
                              <p:par>
                                <p:cTn id="41" presetID="41" presetClass="entr" presetSubtype="0" fill="hold" grpId="0" nodeType="afterEffect">
                                  <p:stCondLst>
                                    <p:cond delay="0"/>
                                  </p:stCondLst>
                                  <p:iterate type="lt">
                                    <p:tmPct val="10000"/>
                                  </p:iterate>
                                  <p:childTnLst>
                                    <p:set>
                                      <p:cBhvr>
                                        <p:cTn id="42" dur="1" fill="hold">
                                          <p:stCondLst>
                                            <p:cond delay="0"/>
                                          </p:stCondLst>
                                        </p:cTn>
                                        <p:tgtEl>
                                          <p:spTgt spid="17"/>
                                        </p:tgtEl>
                                        <p:attrNameLst>
                                          <p:attrName>style.visibility</p:attrName>
                                        </p:attrNameLst>
                                      </p:cBhvr>
                                      <p:to>
                                        <p:strVal val="visible"/>
                                      </p:to>
                                    </p:set>
                                    <p:anim calcmode="lin" valueType="num">
                                      <p:cBhvr>
                                        <p:cTn id="43" dur="500" fill="hold"/>
                                        <p:tgtEl>
                                          <p:spTgt spid="17"/>
                                        </p:tgtEl>
                                        <p:attrNameLst>
                                          <p:attrName>ppt_x</p:attrName>
                                        </p:attrNameLst>
                                      </p:cBhvr>
                                      <p:tavLst>
                                        <p:tav tm="0">
                                          <p:val>
                                            <p:strVal val="#ppt_x"/>
                                          </p:val>
                                        </p:tav>
                                        <p:tav tm="50000">
                                          <p:val>
                                            <p:strVal val="#ppt_x+.1"/>
                                          </p:val>
                                        </p:tav>
                                        <p:tav tm="100000">
                                          <p:val>
                                            <p:strVal val="#ppt_x"/>
                                          </p:val>
                                        </p:tav>
                                      </p:tavLst>
                                    </p:anim>
                                    <p:anim calcmode="lin" valueType="num">
                                      <p:cBhvr>
                                        <p:cTn id="44" dur="500" fill="hold"/>
                                        <p:tgtEl>
                                          <p:spTgt spid="17"/>
                                        </p:tgtEl>
                                        <p:attrNameLst>
                                          <p:attrName>ppt_y</p:attrName>
                                        </p:attrNameLst>
                                      </p:cBhvr>
                                      <p:tavLst>
                                        <p:tav tm="0">
                                          <p:val>
                                            <p:strVal val="#ppt_y"/>
                                          </p:val>
                                        </p:tav>
                                        <p:tav tm="100000">
                                          <p:val>
                                            <p:strVal val="#ppt_y"/>
                                          </p:val>
                                        </p:tav>
                                      </p:tavLst>
                                    </p:anim>
                                    <p:anim calcmode="lin" valueType="num">
                                      <p:cBhvr>
                                        <p:cTn id="45" dur="500" fill="hold"/>
                                        <p:tgtEl>
                                          <p:spTgt spid="17"/>
                                        </p:tgtEl>
                                        <p:attrNameLst>
                                          <p:attrName>ppt_h</p:attrName>
                                        </p:attrNameLst>
                                      </p:cBhvr>
                                      <p:tavLst>
                                        <p:tav tm="0">
                                          <p:val>
                                            <p:strVal val="#ppt_h/10"/>
                                          </p:val>
                                        </p:tav>
                                        <p:tav tm="50000">
                                          <p:val>
                                            <p:strVal val="#ppt_h+.01"/>
                                          </p:val>
                                        </p:tav>
                                        <p:tav tm="100000">
                                          <p:val>
                                            <p:strVal val="#ppt_h"/>
                                          </p:val>
                                        </p:tav>
                                      </p:tavLst>
                                    </p:anim>
                                    <p:anim calcmode="lin" valueType="num">
                                      <p:cBhvr>
                                        <p:cTn id="46" dur="500" fill="hold"/>
                                        <p:tgtEl>
                                          <p:spTgt spid="17"/>
                                        </p:tgtEl>
                                        <p:attrNameLst>
                                          <p:attrName>ppt_w</p:attrName>
                                        </p:attrNameLst>
                                      </p:cBhvr>
                                      <p:tavLst>
                                        <p:tav tm="0">
                                          <p:val>
                                            <p:strVal val="#ppt_w/10"/>
                                          </p:val>
                                        </p:tav>
                                        <p:tav tm="50000">
                                          <p:val>
                                            <p:strVal val="#ppt_w+.01"/>
                                          </p:val>
                                        </p:tav>
                                        <p:tav tm="100000">
                                          <p:val>
                                            <p:strVal val="#ppt_w"/>
                                          </p:val>
                                        </p:tav>
                                      </p:tavLst>
                                    </p:anim>
                                    <p:animEffect transition="in" filter="fade">
                                      <p:cBhvr>
                                        <p:cTn id="47" dur="500" tmFilter="0,0; .5, 1; 1, 1"/>
                                        <p:tgtEl>
                                          <p:spTgt spid="17"/>
                                        </p:tgtEl>
                                      </p:cBhvr>
                                    </p:animEffect>
                                  </p:childTnLst>
                                </p:cTn>
                              </p:par>
                            </p:childTnLst>
                          </p:cTn>
                        </p:par>
                        <p:par>
                          <p:cTn id="48" fill="hold">
                            <p:stCondLst>
                              <p:cond delay="6900"/>
                            </p:stCondLst>
                            <p:childTnLst>
                              <p:par>
                                <p:cTn id="49" presetID="41" presetClass="entr" presetSubtype="0" fill="hold" grpId="0" nodeType="afterEffect">
                                  <p:stCondLst>
                                    <p:cond delay="0"/>
                                  </p:stCondLst>
                                  <p:iterate type="lt">
                                    <p:tmPct val="10000"/>
                                  </p:iterate>
                                  <p:childTnLst>
                                    <p:set>
                                      <p:cBhvr>
                                        <p:cTn id="50" dur="1" fill="hold">
                                          <p:stCondLst>
                                            <p:cond delay="0"/>
                                          </p:stCondLst>
                                        </p:cTn>
                                        <p:tgtEl>
                                          <p:spTgt spid="19"/>
                                        </p:tgtEl>
                                        <p:attrNameLst>
                                          <p:attrName>style.visibility</p:attrName>
                                        </p:attrNameLst>
                                      </p:cBhvr>
                                      <p:to>
                                        <p:strVal val="visible"/>
                                      </p:to>
                                    </p:set>
                                    <p:anim calcmode="lin" valueType="num">
                                      <p:cBhvr>
                                        <p:cTn id="51" dur="500" fill="hold"/>
                                        <p:tgtEl>
                                          <p:spTgt spid="19"/>
                                        </p:tgtEl>
                                        <p:attrNameLst>
                                          <p:attrName>ppt_x</p:attrName>
                                        </p:attrNameLst>
                                      </p:cBhvr>
                                      <p:tavLst>
                                        <p:tav tm="0">
                                          <p:val>
                                            <p:strVal val="#ppt_x"/>
                                          </p:val>
                                        </p:tav>
                                        <p:tav tm="50000">
                                          <p:val>
                                            <p:strVal val="#ppt_x+.1"/>
                                          </p:val>
                                        </p:tav>
                                        <p:tav tm="100000">
                                          <p:val>
                                            <p:strVal val="#ppt_x"/>
                                          </p:val>
                                        </p:tav>
                                      </p:tavLst>
                                    </p:anim>
                                    <p:anim calcmode="lin" valueType="num">
                                      <p:cBhvr>
                                        <p:cTn id="52" dur="500" fill="hold"/>
                                        <p:tgtEl>
                                          <p:spTgt spid="19"/>
                                        </p:tgtEl>
                                        <p:attrNameLst>
                                          <p:attrName>ppt_y</p:attrName>
                                        </p:attrNameLst>
                                      </p:cBhvr>
                                      <p:tavLst>
                                        <p:tav tm="0">
                                          <p:val>
                                            <p:strVal val="#ppt_y"/>
                                          </p:val>
                                        </p:tav>
                                        <p:tav tm="100000">
                                          <p:val>
                                            <p:strVal val="#ppt_y"/>
                                          </p:val>
                                        </p:tav>
                                      </p:tavLst>
                                    </p:anim>
                                    <p:anim calcmode="lin" valueType="num">
                                      <p:cBhvr>
                                        <p:cTn id="53" dur="500" fill="hold"/>
                                        <p:tgtEl>
                                          <p:spTgt spid="19"/>
                                        </p:tgtEl>
                                        <p:attrNameLst>
                                          <p:attrName>ppt_h</p:attrName>
                                        </p:attrNameLst>
                                      </p:cBhvr>
                                      <p:tavLst>
                                        <p:tav tm="0">
                                          <p:val>
                                            <p:strVal val="#ppt_h/10"/>
                                          </p:val>
                                        </p:tav>
                                        <p:tav tm="50000">
                                          <p:val>
                                            <p:strVal val="#ppt_h+.01"/>
                                          </p:val>
                                        </p:tav>
                                        <p:tav tm="100000">
                                          <p:val>
                                            <p:strVal val="#ppt_h"/>
                                          </p:val>
                                        </p:tav>
                                      </p:tavLst>
                                    </p:anim>
                                    <p:anim calcmode="lin" valueType="num">
                                      <p:cBhvr>
                                        <p:cTn id="54" dur="500" fill="hold"/>
                                        <p:tgtEl>
                                          <p:spTgt spid="19"/>
                                        </p:tgtEl>
                                        <p:attrNameLst>
                                          <p:attrName>ppt_w</p:attrName>
                                        </p:attrNameLst>
                                      </p:cBhvr>
                                      <p:tavLst>
                                        <p:tav tm="0">
                                          <p:val>
                                            <p:strVal val="#ppt_w/10"/>
                                          </p:val>
                                        </p:tav>
                                        <p:tav tm="50000">
                                          <p:val>
                                            <p:strVal val="#ppt_w+.01"/>
                                          </p:val>
                                        </p:tav>
                                        <p:tav tm="100000">
                                          <p:val>
                                            <p:strVal val="#ppt_w"/>
                                          </p:val>
                                        </p:tav>
                                      </p:tavLst>
                                    </p:anim>
                                    <p:animEffect transition="in" filter="fade">
                                      <p:cBhvr>
                                        <p:cTn id="55" dur="500" tmFilter="0,0; .5, 1; 1, 1"/>
                                        <p:tgtEl>
                                          <p:spTgt spid="19"/>
                                        </p:tgtEl>
                                      </p:cBhvr>
                                    </p:animEffect>
                                  </p:childTnLst>
                                </p:cTn>
                              </p:par>
                              <p:par>
                                <p:cTn id="56" presetID="10" presetClass="entr" presetSubtype="0" fill="hold" grpId="0" nodeType="withEffect">
                                  <p:stCondLst>
                                    <p:cond delay="750"/>
                                  </p:stCondLst>
                                  <p:childTnLst>
                                    <p:set>
                                      <p:cBhvr>
                                        <p:cTn id="57" dur="1" fill="hold">
                                          <p:stCondLst>
                                            <p:cond delay="0"/>
                                          </p:stCondLst>
                                        </p:cTn>
                                        <p:tgtEl>
                                          <p:spTgt spid="21"/>
                                        </p:tgtEl>
                                        <p:attrNameLst>
                                          <p:attrName>style.visibility</p:attrName>
                                        </p:attrNameLst>
                                      </p:cBhvr>
                                      <p:to>
                                        <p:strVal val="visible"/>
                                      </p:to>
                                    </p:set>
                                    <p:animEffect transition="in" filter="fade">
                                      <p:cBhvr>
                                        <p:cTn id="58" dur="500"/>
                                        <p:tgtEl>
                                          <p:spTgt spid="21"/>
                                        </p:tgtEl>
                                      </p:cBhvr>
                                    </p:animEffect>
                                  </p:childTnLst>
                                </p:cTn>
                              </p:par>
                              <p:par>
                                <p:cTn id="59" presetID="10" presetClass="entr" presetSubtype="0" fill="hold" grpId="0" nodeType="withEffect">
                                  <p:stCondLst>
                                    <p:cond delay="750"/>
                                  </p:stCondLst>
                                  <p:childTnLst>
                                    <p:set>
                                      <p:cBhvr>
                                        <p:cTn id="60" dur="1" fill="hold">
                                          <p:stCondLst>
                                            <p:cond delay="0"/>
                                          </p:stCondLst>
                                        </p:cTn>
                                        <p:tgtEl>
                                          <p:spTgt spid="20"/>
                                        </p:tgtEl>
                                        <p:attrNameLst>
                                          <p:attrName>style.visibility</p:attrName>
                                        </p:attrNameLst>
                                      </p:cBhvr>
                                      <p:to>
                                        <p:strVal val="visible"/>
                                      </p:to>
                                    </p:set>
                                    <p:animEffect transition="in" filter="fade">
                                      <p:cBhvr>
                                        <p:cTn id="61" dur="500"/>
                                        <p:tgtEl>
                                          <p:spTgt spid="20"/>
                                        </p:tgtEl>
                                      </p:cBhvr>
                                    </p:animEffect>
                                  </p:childTnLst>
                                </p:cTn>
                              </p:par>
                              <p:par>
                                <p:cTn id="62" presetID="10" presetClass="entr" presetSubtype="0" fill="hold" grpId="0" nodeType="withEffect">
                                  <p:stCondLst>
                                    <p:cond delay="750"/>
                                  </p:stCondLst>
                                  <p:childTnLst>
                                    <p:set>
                                      <p:cBhvr>
                                        <p:cTn id="63" dur="1" fill="hold">
                                          <p:stCondLst>
                                            <p:cond delay="0"/>
                                          </p:stCondLst>
                                        </p:cTn>
                                        <p:tgtEl>
                                          <p:spTgt spid="22"/>
                                        </p:tgtEl>
                                        <p:attrNameLst>
                                          <p:attrName>style.visibility</p:attrName>
                                        </p:attrNameLst>
                                      </p:cBhvr>
                                      <p:to>
                                        <p:strVal val="visible"/>
                                      </p:to>
                                    </p:set>
                                    <p:animEffect transition="in" filter="fade">
                                      <p:cBhvr>
                                        <p:cTn id="64"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11" grpId="0" animBg="1"/>
      <p:bldP spid="12" grpId="0"/>
      <p:bldP spid="13" grpId="0" animBg="1"/>
      <p:bldP spid="14" grpId="0"/>
      <p:bldP spid="15" grpId="0" animBg="1"/>
      <p:bldP spid="16" grpId="0"/>
      <p:bldP spid="17" grpId="0"/>
      <p:bldP spid="19" grpId="0"/>
      <p:bldP spid="20" grpId="0"/>
      <p:bldP spid="21" grpId="0" animBg="1"/>
      <p:bldP spid="2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1">
            <a:extLst>
              <a:ext uri="{28A0092B-C50C-407E-A947-70E740481C1C}">
                <a14:useLocalDpi xmlns:a14="http://schemas.microsoft.com/office/drawing/2010/main" val="0"/>
              </a:ext>
            </a:extLst>
          </a:blip>
          <a:stretch>
            <a:fillRect/>
          </a:stretch>
        </p:blipFill>
        <p:spPr bwMode="auto">
          <a:xfrm>
            <a:off x="-1" y="-126776"/>
            <a:ext cx="12190413" cy="6984776"/>
          </a:xfrm>
          <a:prstGeom prst="rect">
            <a:avLst/>
          </a:prstGeom>
          <a:noFill/>
          <a:extLst>
            <a:ext uri="{909E8E84-426E-40DD-AFC4-6F175D3DCCD1}">
              <a14:hiddenFill xmlns:a14="http://schemas.microsoft.com/office/drawing/2010/main">
                <a:solidFill>
                  <a:srgbClr val="FFFFFF"/>
                </a:solidFill>
              </a14:hiddenFill>
            </a:ext>
          </a:extLst>
        </p:spPr>
      </p:pic>
      <p:sp>
        <p:nvSpPr>
          <p:cNvPr id="9" name="Freeform 6"/>
          <p:cNvSpPr>
            <a:spLocks noEditPoints="1"/>
          </p:cNvSpPr>
          <p:nvPr/>
        </p:nvSpPr>
        <p:spPr bwMode="auto">
          <a:xfrm>
            <a:off x="334566" y="116632"/>
            <a:ext cx="425905" cy="427514"/>
          </a:xfrm>
          <a:custGeom>
            <a:avLst/>
            <a:gdLst>
              <a:gd name="T0" fmla="*/ 760 w 1905"/>
              <a:gd name="T1" fmla="*/ 1455 h 1912"/>
              <a:gd name="T2" fmla="*/ 448 w 1905"/>
              <a:gd name="T3" fmla="*/ 1143 h 1912"/>
              <a:gd name="T4" fmla="*/ 529 w 1905"/>
              <a:gd name="T5" fmla="*/ 1061 h 1912"/>
              <a:gd name="T6" fmla="*/ 841 w 1905"/>
              <a:gd name="T7" fmla="*/ 1374 h 1912"/>
              <a:gd name="T8" fmla="*/ 1802 w 1905"/>
              <a:gd name="T9" fmla="*/ 108 h 1912"/>
              <a:gd name="T10" fmla="*/ 748 w 1905"/>
              <a:gd name="T11" fmla="*/ 785 h 1912"/>
              <a:gd name="T12" fmla="*/ 55 w 1905"/>
              <a:gd name="T13" fmla="*/ 1737 h 1912"/>
              <a:gd name="T14" fmla="*/ 173 w 1905"/>
              <a:gd name="T15" fmla="*/ 1854 h 1912"/>
              <a:gd name="T16" fmla="*/ 1124 w 1905"/>
              <a:gd name="T17" fmla="*/ 1161 h 1912"/>
              <a:gd name="T18" fmla="*/ 1802 w 1905"/>
              <a:gd name="T19" fmla="*/ 108 h 1912"/>
              <a:gd name="T20" fmla="*/ 110 w 1905"/>
              <a:gd name="T21" fmla="*/ 1803 h 1912"/>
              <a:gd name="T22" fmla="*/ 0 w 1905"/>
              <a:gd name="T23" fmla="*/ 1912 h 1912"/>
              <a:gd name="T24" fmla="*/ 1758 w 1905"/>
              <a:gd name="T25" fmla="*/ 368 h 1912"/>
              <a:gd name="T26" fmla="*/ 1544 w 1905"/>
              <a:gd name="T27" fmla="*/ 153 h 1912"/>
              <a:gd name="T28" fmla="*/ 786 w 1905"/>
              <a:gd name="T29" fmla="*/ 513 h 1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05" h="1912">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w="12700" cap="rnd">
            <a:solidFill>
              <a:schemeClr val="tx1">
                <a:lumMod val="65000"/>
                <a:lumOff val="35000"/>
              </a:schemeClr>
            </a:solidFill>
            <a:prstDash val="solid"/>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10" name="TextBox 9"/>
          <p:cNvSpPr txBox="1"/>
          <p:nvPr/>
        </p:nvSpPr>
        <p:spPr>
          <a:xfrm>
            <a:off x="838622" y="116632"/>
            <a:ext cx="1415772" cy="461665"/>
          </a:xfrm>
          <a:prstGeom prst="rect">
            <a:avLst/>
          </a:prstGeom>
          <a:noFill/>
        </p:spPr>
        <p:txBody>
          <a:bodyPr wrap="none" rtlCol="0">
            <a:spAutoFit/>
          </a:bodyPr>
          <a:lstStyle/>
          <a:p>
            <a:r>
              <a:rPr lang="zh-CN" altLang="en-US" sz="24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rPr>
              <a:t>家庭因素</a:t>
            </a:r>
            <a:endParaRPr lang="zh-CN" altLang="en-US" baseline="-30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endParaRPr>
          </a:p>
        </p:txBody>
      </p:sp>
      <p:grpSp>
        <p:nvGrpSpPr>
          <p:cNvPr id="33" name="Group 2282"/>
          <p:cNvGrpSpPr/>
          <p:nvPr/>
        </p:nvGrpSpPr>
        <p:grpSpPr>
          <a:xfrm>
            <a:off x="0" y="1879486"/>
            <a:ext cx="5321818" cy="4118640"/>
            <a:chOff x="0" y="0"/>
            <a:chExt cx="10273044" cy="7950473"/>
          </a:xfrm>
        </p:grpSpPr>
        <p:sp>
          <p:nvSpPr>
            <p:cNvPr id="34" name="Shape 2258"/>
            <p:cNvSpPr/>
            <p:nvPr/>
          </p:nvSpPr>
          <p:spPr>
            <a:xfrm>
              <a:off x="3823591" y="4531106"/>
              <a:ext cx="1443570" cy="2458708"/>
            </a:xfrm>
            <a:custGeom>
              <a:avLst/>
              <a:gdLst/>
              <a:ahLst/>
              <a:cxnLst>
                <a:cxn ang="0">
                  <a:pos x="wd2" y="hd2"/>
                </a:cxn>
                <a:cxn ang="5400000">
                  <a:pos x="wd2" y="hd2"/>
                </a:cxn>
                <a:cxn ang="10800000">
                  <a:pos x="wd2" y="hd2"/>
                </a:cxn>
                <a:cxn ang="16200000">
                  <a:pos x="wd2" y="hd2"/>
                </a:cxn>
              </a:cxnLst>
              <a:rect l="0" t="0" r="r" b="b"/>
              <a:pathLst>
                <a:path w="21600" h="20966" extrusionOk="0">
                  <a:moveTo>
                    <a:pt x="0" y="7630"/>
                  </a:moveTo>
                  <a:cubicBezTo>
                    <a:pt x="0" y="7630"/>
                    <a:pt x="2797" y="7440"/>
                    <a:pt x="4646" y="5405"/>
                  </a:cubicBezTo>
                  <a:cubicBezTo>
                    <a:pt x="6496" y="3369"/>
                    <a:pt x="11919" y="111"/>
                    <a:pt x="16253" y="0"/>
                  </a:cubicBezTo>
                  <a:lnTo>
                    <a:pt x="21600" y="20871"/>
                  </a:lnTo>
                  <a:cubicBezTo>
                    <a:pt x="21600" y="20871"/>
                    <a:pt x="11356" y="21600"/>
                    <a:pt x="4248" y="19027"/>
                  </a:cubicBezTo>
                  <a:lnTo>
                    <a:pt x="2957" y="19173"/>
                  </a:lnTo>
                  <a:cubicBezTo>
                    <a:pt x="2957" y="19173"/>
                    <a:pt x="0" y="7630"/>
                    <a:pt x="0" y="7630"/>
                  </a:cubicBezTo>
                  <a:close/>
                </a:path>
              </a:pathLst>
            </a:custGeom>
            <a:solidFill>
              <a:schemeClr val="bg1">
                <a:lumMod val="95000"/>
              </a:schemeClr>
            </a:solidFill>
            <a:ln w="12700" cap="flat">
              <a:solidFill>
                <a:schemeClr val="bg1">
                  <a:lumMod val="95000"/>
                </a:schemeClr>
              </a:solidFill>
              <a:miter lim="400000"/>
            </a:ln>
            <a:effectLst/>
          </p:spPr>
          <p:txBody>
            <a:bodyPr wrap="square" lIns="38100" tIns="38100" rIns="38100" bIns="38100" numCol="1" anchor="ctr">
              <a:noAutofit/>
            </a:bodyP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p>
          </p:txBody>
        </p:sp>
        <p:sp>
          <p:nvSpPr>
            <p:cNvPr id="35" name="Shape 2259"/>
            <p:cNvSpPr/>
            <p:nvPr/>
          </p:nvSpPr>
          <p:spPr>
            <a:xfrm>
              <a:off x="3582734" y="5253673"/>
              <a:ext cx="499883" cy="1740784"/>
            </a:xfrm>
            <a:custGeom>
              <a:avLst/>
              <a:gdLst/>
              <a:ahLst/>
              <a:cxnLst>
                <a:cxn ang="0">
                  <a:pos x="wd2" y="hd2"/>
                </a:cxn>
                <a:cxn ang="5400000">
                  <a:pos x="wd2" y="hd2"/>
                </a:cxn>
                <a:cxn ang="10800000">
                  <a:pos x="wd2" y="hd2"/>
                </a:cxn>
                <a:cxn ang="16200000">
                  <a:pos x="wd2" y="hd2"/>
                </a:cxn>
              </a:cxnLst>
              <a:rect l="0" t="0" r="r" b="b"/>
              <a:pathLst>
                <a:path w="21600" h="21600" extrusionOk="0">
                  <a:moveTo>
                    <a:pt x="12534" y="21600"/>
                  </a:moveTo>
                  <a:lnTo>
                    <a:pt x="21600" y="21157"/>
                  </a:lnTo>
                  <a:lnTo>
                    <a:pt x="9065" y="0"/>
                  </a:lnTo>
                  <a:lnTo>
                    <a:pt x="0" y="443"/>
                  </a:lnTo>
                  <a:cubicBezTo>
                    <a:pt x="0" y="443"/>
                    <a:pt x="12534" y="21600"/>
                    <a:pt x="12534" y="21600"/>
                  </a:cubicBezTo>
                  <a:close/>
                </a:path>
              </a:pathLst>
            </a:custGeom>
            <a:noFill/>
            <a:ln w="12700" cap="flat">
              <a:solidFill>
                <a:schemeClr val="bg1">
                  <a:lumMod val="95000"/>
                </a:schemeClr>
              </a:solidFill>
              <a:miter lim="400000"/>
            </a:ln>
            <a:effectLst/>
          </p:spPr>
          <p:txBody>
            <a:bodyPr wrap="square" lIns="38100" tIns="38100" rIns="38100" bIns="38100" numCol="1" anchor="ctr">
              <a:noAutofit/>
            </a:bodyP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p>
          </p:txBody>
        </p:sp>
        <p:sp>
          <p:nvSpPr>
            <p:cNvPr id="36" name="Shape 2260"/>
            <p:cNvSpPr/>
            <p:nvPr/>
          </p:nvSpPr>
          <p:spPr>
            <a:xfrm>
              <a:off x="0" y="5118192"/>
              <a:ext cx="3913259" cy="2832281"/>
            </a:xfrm>
            <a:custGeom>
              <a:avLst/>
              <a:gdLst/>
              <a:ahLst/>
              <a:cxnLst>
                <a:cxn ang="0">
                  <a:pos x="wd2" y="hd2"/>
                </a:cxn>
                <a:cxn ang="5400000">
                  <a:pos x="wd2" y="hd2"/>
                </a:cxn>
                <a:cxn ang="10800000">
                  <a:pos x="wd2" y="hd2"/>
                </a:cxn>
                <a:cxn ang="16200000">
                  <a:pos x="wd2" y="hd2"/>
                </a:cxn>
              </a:cxnLst>
              <a:rect l="0" t="0" r="r" b="b"/>
              <a:pathLst>
                <a:path w="21600" h="21600" extrusionOk="0">
                  <a:moveTo>
                    <a:pt x="19682" y="0"/>
                  </a:moveTo>
                  <a:lnTo>
                    <a:pt x="0" y="5488"/>
                  </a:lnTo>
                  <a:lnTo>
                    <a:pt x="0" y="21600"/>
                  </a:lnTo>
                  <a:lnTo>
                    <a:pt x="21600" y="15577"/>
                  </a:lnTo>
                  <a:cubicBezTo>
                    <a:pt x="21600" y="15577"/>
                    <a:pt x="19682" y="0"/>
                    <a:pt x="19682" y="0"/>
                  </a:cubicBezTo>
                  <a:close/>
                </a:path>
              </a:pathLst>
            </a:custGeom>
            <a:noFill/>
            <a:ln w="12700" cap="flat">
              <a:solidFill>
                <a:schemeClr val="bg1">
                  <a:lumMod val="95000"/>
                </a:schemeClr>
              </a:solidFill>
              <a:miter lim="400000"/>
            </a:ln>
            <a:effectLst/>
          </p:spPr>
          <p:txBody>
            <a:bodyPr wrap="square" lIns="38100" tIns="38100" rIns="38100" bIns="38100" numCol="1" anchor="ctr">
              <a:noAutofit/>
            </a:bodyP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p>
          </p:txBody>
        </p:sp>
        <p:sp>
          <p:nvSpPr>
            <p:cNvPr id="37" name="Shape 2261"/>
            <p:cNvSpPr/>
            <p:nvPr/>
          </p:nvSpPr>
          <p:spPr>
            <a:xfrm>
              <a:off x="3447253" y="6804185"/>
              <a:ext cx="259514" cy="259513"/>
            </a:xfrm>
            <a:custGeom>
              <a:avLst/>
              <a:gdLst/>
              <a:ahLst/>
              <a:cxnLst>
                <a:cxn ang="0">
                  <a:pos x="wd2" y="hd2"/>
                </a:cxn>
                <a:cxn ang="5400000">
                  <a:pos x="wd2" y="hd2"/>
                </a:cxn>
                <a:cxn ang="10800000">
                  <a:pos x="wd2" y="hd2"/>
                </a:cxn>
                <a:cxn ang="16200000">
                  <a:pos x="wd2" y="hd2"/>
                </a:cxn>
              </a:cxnLst>
              <a:rect l="0" t="0" r="r" b="b"/>
              <a:pathLst>
                <a:path w="20032" h="20031" extrusionOk="0">
                  <a:moveTo>
                    <a:pt x="19889" y="8331"/>
                  </a:moveTo>
                  <a:cubicBezTo>
                    <a:pt x="20816" y="13786"/>
                    <a:pt x="17148" y="18960"/>
                    <a:pt x="11696" y="19887"/>
                  </a:cubicBezTo>
                  <a:cubicBezTo>
                    <a:pt x="6244" y="20815"/>
                    <a:pt x="1073" y="17143"/>
                    <a:pt x="143" y="11691"/>
                  </a:cubicBezTo>
                  <a:cubicBezTo>
                    <a:pt x="-784" y="6241"/>
                    <a:pt x="2884" y="1070"/>
                    <a:pt x="8337" y="143"/>
                  </a:cubicBezTo>
                  <a:cubicBezTo>
                    <a:pt x="13789" y="-785"/>
                    <a:pt x="18961" y="2882"/>
                    <a:pt x="19889" y="8331"/>
                  </a:cubicBezTo>
                  <a:close/>
                </a:path>
              </a:pathLst>
            </a:custGeom>
            <a:solidFill>
              <a:srgbClr val="F4F4F4"/>
            </a:solidFill>
            <a:ln w="12700" cap="flat">
              <a:noFill/>
              <a:miter lim="400000"/>
            </a:ln>
            <a:effectLst/>
          </p:spPr>
          <p:txBody>
            <a:bodyPr wrap="square" lIns="38100" tIns="38100" rIns="38100" bIns="38100" numCol="1" anchor="ctr">
              <a:noAutofit/>
            </a:bodyP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p>
          </p:txBody>
        </p:sp>
        <p:sp>
          <p:nvSpPr>
            <p:cNvPr id="38" name="Shape 2262"/>
            <p:cNvSpPr/>
            <p:nvPr/>
          </p:nvSpPr>
          <p:spPr>
            <a:xfrm>
              <a:off x="4877336" y="4245088"/>
              <a:ext cx="1377270" cy="2982628"/>
            </a:xfrm>
            <a:custGeom>
              <a:avLst/>
              <a:gdLst/>
              <a:ahLst/>
              <a:cxnLst>
                <a:cxn ang="0">
                  <a:pos x="wd2" y="hd2"/>
                </a:cxn>
                <a:cxn ang="5400000">
                  <a:pos x="wd2" y="hd2"/>
                </a:cxn>
                <a:cxn ang="10800000">
                  <a:pos x="wd2" y="hd2"/>
                </a:cxn>
                <a:cxn ang="16200000">
                  <a:pos x="wd2" y="hd2"/>
                </a:cxn>
              </a:cxnLst>
              <a:rect l="0" t="0" r="r" b="b"/>
              <a:pathLst>
                <a:path w="20916" h="21279" extrusionOk="0">
                  <a:moveTo>
                    <a:pt x="20853" y="18392"/>
                  </a:moveTo>
                  <a:cubicBezTo>
                    <a:pt x="21258" y="19509"/>
                    <a:pt x="19659" y="20568"/>
                    <a:pt x="17282" y="20758"/>
                  </a:cubicBezTo>
                  <a:lnTo>
                    <a:pt x="11142" y="21249"/>
                  </a:lnTo>
                  <a:cubicBezTo>
                    <a:pt x="8765" y="21439"/>
                    <a:pt x="6510" y="20688"/>
                    <a:pt x="6105" y="19571"/>
                  </a:cubicBezTo>
                  <a:lnTo>
                    <a:pt x="62" y="2886"/>
                  </a:lnTo>
                  <a:cubicBezTo>
                    <a:pt x="-342" y="1769"/>
                    <a:pt x="1257" y="710"/>
                    <a:pt x="3635" y="520"/>
                  </a:cubicBezTo>
                  <a:lnTo>
                    <a:pt x="9774" y="29"/>
                  </a:lnTo>
                  <a:cubicBezTo>
                    <a:pt x="12152" y="-161"/>
                    <a:pt x="14407" y="590"/>
                    <a:pt x="14811" y="1707"/>
                  </a:cubicBezTo>
                  <a:cubicBezTo>
                    <a:pt x="14811" y="1707"/>
                    <a:pt x="20853" y="18392"/>
                    <a:pt x="20853" y="18392"/>
                  </a:cubicBezTo>
                  <a:close/>
                </a:path>
              </a:pathLst>
            </a:custGeom>
            <a:noFill/>
            <a:ln w="12700" cap="flat">
              <a:solidFill>
                <a:schemeClr val="bg1">
                  <a:lumMod val="95000"/>
                </a:schemeClr>
              </a:solidFill>
              <a:miter lim="400000"/>
            </a:ln>
            <a:effectLst/>
          </p:spPr>
          <p:txBody>
            <a:bodyPr wrap="square" lIns="38100" tIns="38100" rIns="38100" bIns="38100" numCol="1" anchor="ctr">
              <a:noAutofit/>
            </a:bodyP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p>
          </p:txBody>
        </p:sp>
        <p:sp>
          <p:nvSpPr>
            <p:cNvPr id="39" name="Shape 2263"/>
            <p:cNvSpPr/>
            <p:nvPr/>
          </p:nvSpPr>
          <p:spPr>
            <a:xfrm>
              <a:off x="9513816" y="1655885"/>
              <a:ext cx="754750" cy="1535268"/>
            </a:xfrm>
            <a:custGeom>
              <a:avLst/>
              <a:gdLst/>
              <a:ahLst/>
              <a:cxnLst>
                <a:cxn ang="0">
                  <a:pos x="wd2" y="hd2"/>
                </a:cxn>
                <a:cxn ang="5400000">
                  <a:pos x="wd2" y="hd2"/>
                </a:cxn>
                <a:cxn ang="10800000">
                  <a:pos x="wd2" y="hd2"/>
                </a:cxn>
                <a:cxn ang="16200000">
                  <a:pos x="wd2" y="hd2"/>
                </a:cxn>
              </a:cxnLst>
              <a:rect l="0" t="0" r="r" b="b"/>
              <a:pathLst>
                <a:path w="20199" h="21600" extrusionOk="0">
                  <a:moveTo>
                    <a:pt x="19893" y="9333"/>
                  </a:moveTo>
                  <a:cubicBezTo>
                    <a:pt x="18187" y="4061"/>
                    <a:pt x="9749" y="279"/>
                    <a:pt x="0" y="0"/>
                  </a:cubicBezTo>
                  <a:lnTo>
                    <a:pt x="6991" y="21600"/>
                  </a:lnTo>
                  <a:cubicBezTo>
                    <a:pt x="16016" y="19643"/>
                    <a:pt x="21600" y="14607"/>
                    <a:pt x="19893" y="9333"/>
                  </a:cubicBezTo>
                  <a:close/>
                </a:path>
              </a:pathLst>
            </a:custGeom>
            <a:noFill/>
            <a:ln w="12700" cap="flat">
              <a:solidFill>
                <a:schemeClr val="bg1">
                  <a:lumMod val="95000"/>
                </a:schemeClr>
              </a:solidFill>
              <a:miter lim="400000"/>
            </a:ln>
            <a:effectLst/>
          </p:spPr>
          <p:txBody>
            <a:bodyPr wrap="square" lIns="38100" tIns="38100" rIns="38100" bIns="38100" numCol="1" anchor="ctr">
              <a:noAutofit/>
            </a:bodyP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p>
          </p:txBody>
        </p:sp>
        <p:sp>
          <p:nvSpPr>
            <p:cNvPr id="40" name="Shape 2264"/>
            <p:cNvSpPr/>
            <p:nvPr/>
          </p:nvSpPr>
          <p:spPr>
            <a:xfrm>
              <a:off x="3612841" y="2513935"/>
              <a:ext cx="1597537" cy="1597539"/>
            </a:xfrm>
            <a:custGeom>
              <a:avLst/>
              <a:gdLst/>
              <a:ahLst/>
              <a:cxnLst>
                <a:cxn ang="0">
                  <a:pos x="wd2" y="hd2"/>
                </a:cxn>
                <a:cxn ang="5400000">
                  <a:pos x="wd2" y="hd2"/>
                </a:cxn>
                <a:cxn ang="10800000">
                  <a:pos x="wd2" y="hd2"/>
                </a:cxn>
                <a:cxn ang="16200000">
                  <a:pos x="wd2" y="hd2"/>
                </a:cxn>
              </a:cxnLst>
              <a:rect l="0" t="0" r="r" b="b"/>
              <a:pathLst>
                <a:path w="20032" h="20032" extrusionOk="0">
                  <a:moveTo>
                    <a:pt x="19888" y="8336"/>
                  </a:moveTo>
                  <a:cubicBezTo>
                    <a:pt x="20816" y="13789"/>
                    <a:pt x="17148" y="18961"/>
                    <a:pt x="11696" y="19888"/>
                  </a:cubicBezTo>
                  <a:cubicBezTo>
                    <a:pt x="6243" y="20816"/>
                    <a:pt x="1071" y="17148"/>
                    <a:pt x="144" y="11695"/>
                  </a:cubicBezTo>
                  <a:cubicBezTo>
                    <a:pt x="-784" y="6243"/>
                    <a:pt x="2884" y="1071"/>
                    <a:pt x="8336" y="144"/>
                  </a:cubicBezTo>
                  <a:cubicBezTo>
                    <a:pt x="13789" y="-784"/>
                    <a:pt x="18961" y="2884"/>
                    <a:pt x="19888" y="8336"/>
                  </a:cubicBezTo>
                  <a:close/>
                </a:path>
              </a:pathLst>
            </a:custGeom>
            <a:noFill/>
            <a:ln w="12700" cap="flat">
              <a:solidFill>
                <a:schemeClr val="bg1">
                  <a:lumMod val="95000"/>
                </a:schemeClr>
              </a:solidFill>
              <a:miter lim="400000"/>
            </a:ln>
            <a:effectLst/>
          </p:spPr>
          <p:txBody>
            <a:bodyPr wrap="square" lIns="38100" tIns="38100" rIns="38100" bIns="38100" numCol="1" anchor="ctr">
              <a:noAutofit/>
            </a:bodyP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p>
          </p:txBody>
        </p:sp>
        <p:sp>
          <p:nvSpPr>
            <p:cNvPr id="41" name="Shape 2265"/>
            <p:cNvSpPr/>
            <p:nvPr/>
          </p:nvSpPr>
          <p:spPr>
            <a:xfrm>
              <a:off x="8580498" y="0"/>
              <a:ext cx="1274673" cy="4987616"/>
            </a:xfrm>
            <a:custGeom>
              <a:avLst/>
              <a:gdLst/>
              <a:ahLst/>
              <a:cxnLst>
                <a:cxn ang="0">
                  <a:pos x="wd2" y="hd2"/>
                </a:cxn>
                <a:cxn ang="5400000">
                  <a:pos x="wd2" y="hd2"/>
                </a:cxn>
                <a:cxn ang="10800000">
                  <a:pos x="wd2" y="hd2"/>
                </a:cxn>
                <a:cxn ang="16200000">
                  <a:pos x="wd2" y="hd2"/>
                </a:cxn>
              </a:cxnLst>
              <a:rect l="0" t="0" r="r" b="b"/>
              <a:pathLst>
                <a:path w="20940" h="21427" extrusionOk="0">
                  <a:moveTo>
                    <a:pt x="20880" y="20140"/>
                  </a:moveTo>
                  <a:cubicBezTo>
                    <a:pt x="21270" y="20740"/>
                    <a:pt x="19726" y="21310"/>
                    <a:pt x="17430" y="21412"/>
                  </a:cubicBezTo>
                  <a:lnTo>
                    <a:pt x="17430" y="21412"/>
                  </a:lnTo>
                  <a:cubicBezTo>
                    <a:pt x="15134" y="21514"/>
                    <a:pt x="12956" y="21110"/>
                    <a:pt x="12565" y="20510"/>
                  </a:cubicBezTo>
                  <a:lnTo>
                    <a:pt x="61" y="1288"/>
                  </a:lnTo>
                  <a:cubicBezTo>
                    <a:pt x="-330" y="688"/>
                    <a:pt x="1215" y="118"/>
                    <a:pt x="3511" y="16"/>
                  </a:cubicBezTo>
                  <a:lnTo>
                    <a:pt x="3511" y="16"/>
                  </a:lnTo>
                  <a:cubicBezTo>
                    <a:pt x="5806" y="-86"/>
                    <a:pt x="7984" y="318"/>
                    <a:pt x="8375" y="918"/>
                  </a:cubicBezTo>
                  <a:cubicBezTo>
                    <a:pt x="8375" y="918"/>
                    <a:pt x="20880" y="20140"/>
                    <a:pt x="20880" y="20140"/>
                  </a:cubicBezTo>
                  <a:close/>
                </a:path>
              </a:pathLst>
            </a:custGeom>
            <a:noFill/>
            <a:ln w="12700" cap="flat">
              <a:solidFill>
                <a:schemeClr val="bg1">
                  <a:lumMod val="95000"/>
                </a:schemeClr>
              </a:solidFill>
              <a:miter lim="400000"/>
            </a:ln>
            <a:effectLst/>
          </p:spPr>
          <p:txBody>
            <a:bodyPr wrap="square" lIns="38100" tIns="38100" rIns="38100" bIns="38100" numCol="1" anchor="ctr">
              <a:noAutofit/>
            </a:bodyP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p>
          </p:txBody>
        </p:sp>
        <p:sp>
          <p:nvSpPr>
            <p:cNvPr id="42" name="Shape 2266"/>
            <p:cNvSpPr/>
            <p:nvPr/>
          </p:nvSpPr>
          <p:spPr>
            <a:xfrm>
              <a:off x="4275196" y="2047276"/>
              <a:ext cx="1727652" cy="2265269"/>
            </a:xfrm>
            <a:custGeom>
              <a:avLst/>
              <a:gdLst/>
              <a:ahLst/>
              <a:cxnLst>
                <a:cxn ang="0">
                  <a:pos x="wd2" y="hd2"/>
                </a:cxn>
                <a:cxn ang="5400000">
                  <a:pos x="wd2" y="hd2"/>
                </a:cxn>
                <a:cxn ang="10800000">
                  <a:pos x="wd2" y="hd2"/>
                </a:cxn>
                <a:cxn ang="16200000">
                  <a:pos x="wd2" y="hd2"/>
                </a:cxn>
              </a:cxnLst>
              <a:rect l="0" t="0" r="r" b="b"/>
              <a:pathLst>
                <a:path w="21051" h="21179" extrusionOk="0">
                  <a:moveTo>
                    <a:pt x="21001" y="16622"/>
                  </a:moveTo>
                  <a:cubicBezTo>
                    <a:pt x="21326" y="18086"/>
                    <a:pt x="20043" y="19474"/>
                    <a:pt x="18136" y="19723"/>
                  </a:cubicBezTo>
                  <a:lnTo>
                    <a:pt x="7282" y="21140"/>
                  </a:lnTo>
                  <a:cubicBezTo>
                    <a:pt x="5374" y="21389"/>
                    <a:pt x="3565" y="20404"/>
                    <a:pt x="3240" y="18941"/>
                  </a:cubicBezTo>
                  <a:lnTo>
                    <a:pt x="51" y="4556"/>
                  </a:lnTo>
                  <a:cubicBezTo>
                    <a:pt x="-274" y="3092"/>
                    <a:pt x="1009" y="1704"/>
                    <a:pt x="2917" y="1455"/>
                  </a:cubicBezTo>
                  <a:lnTo>
                    <a:pt x="13771" y="38"/>
                  </a:lnTo>
                  <a:cubicBezTo>
                    <a:pt x="15678" y="-211"/>
                    <a:pt x="17487" y="773"/>
                    <a:pt x="17812" y="2237"/>
                  </a:cubicBezTo>
                  <a:cubicBezTo>
                    <a:pt x="17812" y="2237"/>
                    <a:pt x="21001" y="16622"/>
                    <a:pt x="21001" y="16622"/>
                  </a:cubicBezTo>
                  <a:close/>
                </a:path>
              </a:pathLst>
            </a:custGeom>
            <a:solidFill>
              <a:schemeClr val="bg1">
                <a:lumMod val="95000"/>
              </a:schemeClr>
            </a:solidFill>
            <a:ln w="12700" cap="flat">
              <a:solidFill>
                <a:schemeClr val="bg1">
                  <a:lumMod val="95000"/>
                </a:schemeClr>
              </a:solidFill>
              <a:miter lim="400000"/>
            </a:ln>
            <a:effectLst/>
          </p:spPr>
          <p:txBody>
            <a:bodyPr wrap="square" lIns="38100" tIns="38100" rIns="38100" bIns="38100" numCol="1" anchor="ctr">
              <a:noAutofit/>
            </a:bodyP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p>
          </p:txBody>
        </p:sp>
        <p:sp>
          <p:nvSpPr>
            <p:cNvPr id="43" name="Shape 2267"/>
            <p:cNvSpPr/>
            <p:nvPr/>
          </p:nvSpPr>
          <p:spPr>
            <a:xfrm>
              <a:off x="5735385" y="301070"/>
              <a:ext cx="3608978" cy="4474141"/>
            </a:xfrm>
            <a:custGeom>
              <a:avLst/>
              <a:gdLst/>
              <a:ahLst/>
              <a:cxnLst>
                <a:cxn ang="0">
                  <a:pos x="wd2" y="hd2"/>
                </a:cxn>
                <a:cxn ang="5400000">
                  <a:pos x="wd2" y="hd2"/>
                </a:cxn>
                <a:cxn ang="10800000">
                  <a:pos x="wd2" y="hd2"/>
                </a:cxn>
                <a:cxn ang="16200000">
                  <a:pos x="wd2" y="hd2"/>
                </a:cxn>
              </a:cxnLst>
              <a:rect l="0" t="0" r="r" b="b"/>
              <a:pathLst>
                <a:path w="21600" h="21600" extrusionOk="0">
                  <a:moveTo>
                    <a:pt x="0" y="9630"/>
                  </a:moveTo>
                  <a:lnTo>
                    <a:pt x="783" y="13344"/>
                  </a:lnTo>
                  <a:lnTo>
                    <a:pt x="1567" y="17058"/>
                  </a:lnTo>
                  <a:cubicBezTo>
                    <a:pt x="1567" y="17058"/>
                    <a:pt x="12492" y="16389"/>
                    <a:pt x="21600" y="21600"/>
                  </a:cubicBezTo>
                  <a:lnTo>
                    <a:pt x="19322" y="10800"/>
                  </a:lnTo>
                  <a:lnTo>
                    <a:pt x="17044" y="0"/>
                  </a:lnTo>
                  <a:cubicBezTo>
                    <a:pt x="10584" y="7347"/>
                    <a:pt x="0" y="9630"/>
                    <a:pt x="0" y="9630"/>
                  </a:cubicBezTo>
                  <a:close/>
                </a:path>
              </a:pathLst>
            </a:custGeom>
            <a:noFill/>
            <a:ln w="12700" cap="flat">
              <a:solidFill>
                <a:schemeClr val="bg1">
                  <a:lumMod val="95000"/>
                </a:schemeClr>
              </a:solidFill>
              <a:miter lim="400000"/>
            </a:ln>
            <a:effectLst/>
          </p:spPr>
          <p:txBody>
            <a:bodyPr wrap="square" lIns="38100" tIns="38100" rIns="38100" bIns="38100" numCol="1" anchor="ctr">
              <a:noAutofit/>
            </a:bodyP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p>
          </p:txBody>
        </p:sp>
        <p:sp>
          <p:nvSpPr>
            <p:cNvPr id="44" name="Shape 2268"/>
            <p:cNvSpPr/>
            <p:nvPr/>
          </p:nvSpPr>
          <p:spPr>
            <a:xfrm>
              <a:off x="4516052" y="3688109"/>
              <a:ext cx="870350" cy="295808"/>
            </a:xfrm>
            <a:custGeom>
              <a:avLst/>
              <a:gdLst/>
              <a:ahLst/>
              <a:cxnLst>
                <a:cxn ang="0">
                  <a:pos x="wd2" y="hd2"/>
                </a:cxn>
                <a:cxn ang="5400000">
                  <a:pos x="wd2" y="hd2"/>
                </a:cxn>
                <a:cxn ang="10800000">
                  <a:pos x="wd2" y="hd2"/>
                </a:cxn>
                <a:cxn ang="16200000">
                  <a:pos x="wd2" y="hd2"/>
                </a:cxn>
              </a:cxnLst>
              <a:rect l="0" t="0" r="r" b="b"/>
              <a:pathLst>
                <a:path w="21389" h="21600" extrusionOk="0">
                  <a:moveTo>
                    <a:pt x="18808" y="6181"/>
                  </a:moveTo>
                  <a:lnTo>
                    <a:pt x="0" y="15690"/>
                  </a:lnTo>
                  <a:lnTo>
                    <a:pt x="339" y="21600"/>
                  </a:lnTo>
                  <a:lnTo>
                    <a:pt x="19146" y="12092"/>
                  </a:lnTo>
                  <a:cubicBezTo>
                    <a:pt x="20613" y="11352"/>
                    <a:pt x="21600" y="7217"/>
                    <a:pt x="21350" y="2856"/>
                  </a:cubicBezTo>
                  <a:cubicBezTo>
                    <a:pt x="21290" y="1810"/>
                    <a:pt x="21162" y="850"/>
                    <a:pt x="20984" y="0"/>
                  </a:cubicBezTo>
                  <a:cubicBezTo>
                    <a:pt x="20756" y="3093"/>
                    <a:pt x="19922" y="5616"/>
                    <a:pt x="18808" y="6181"/>
                  </a:cubicBezTo>
                  <a:close/>
                </a:path>
              </a:pathLst>
            </a:custGeom>
            <a:solidFill>
              <a:srgbClr val="212830">
                <a:alpha val="60000"/>
              </a:srgbClr>
            </a:solidFill>
            <a:ln w="12700" cap="flat">
              <a:noFill/>
              <a:miter lim="400000"/>
            </a:ln>
            <a:effectLst/>
          </p:spPr>
          <p:txBody>
            <a:bodyPr wrap="square" lIns="38100" tIns="38100" rIns="38100" bIns="38100" numCol="1" anchor="ctr">
              <a:noAutofit/>
            </a:bodyP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p>
          </p:txBody>
        </p:sp>
        <p:sp>
          <p:nvSpPr>
            <p:cNvPr id="45" name="Shape 2269"/>
            <p:cNvSpPr/>
            <p:nvPr/>
          </p:nvSpPr>
          <p:spPr>
            <a:xfrm>
              <a:off x="4410677" y="3116076"/>
              <a:ext cx="870365" cy="295808"/>
            </a:xfrm>
            <a:custGeom>
              <a:avLst/>
              <a:gdLst/>
              <a:ahLst/>
              <a:cxnLst>
                <a:cxn ang="0">
                  <a:pos x="wd2" y="hd2"/>
                </a:cxn>
                <a:cxn ang="5400000">
                  <a:pos x="wd2" y="hd2"/>
                </a:cxn>
                <a:cxn ang="10800000">
                  <a:pos x="wd2" y="hd2"/>
                </a:cxn>
                <a:cxn ang="16200000">
                  <a:pos x="wd2" y="hd2"/>
                </a:cxn>
              </a:cxnLst>
              <a:rect l="0" t="0" r="r" b="b"/>
              <a:pathLst>
                <a:path w="21389" h="21600" extrusionOk="0">
                  <a:moveTo>
                    <a:pt x="18808" y="6180"/>
                  </a:moveTo>
                  <a:lnTo>
                    <a:pt x="0" y="15687"/>
                  </a:lnTo>
                  <a:lnTo>
                    <a:pt x="339" y="21600"/>
                  </a:lnTo>
                  <a:lnTo>
                    <a:pt x="19146" y="12095"/>
                  </a:lnTo>
                  <a:cubicBezTo>
                    <a:pt x="20613" y="11352"/>
                    <a:pt x="21600" y="7217"/>
                    <a:pt x="21350" y="2856"/>
                  </a:cubicBezTo>
                  <a:cubicBezTo>
                    <a:pt x="21290" y="1812"/>
                    <a:pt x="21161" y="850"/>
                    <a:pt x="20984" y="0"/>
                  </a:cubicBezTo>
                  <a:cubicBezTo>
                    <a:pt x="20756" y="3093"/>
                    <a:pt x="19922" y="5617"/>
                    <a:pt x="18808" y="6180"/>
                  </a:cubicBezTo>
                  <a:close/>
                </a:path>
              </a:pathLst>
            </a:custGeom>
            <a:solidFill>
              <a:srgbClr val="212830">
                <a:alpha val="60000"/>
              </a:srgbClr>
            </a:solidFill>
            <a:ln w="12700" cap="flat">
              <a:noFill/>
              <a:miter lim="400000"/>
            </a:ln>
            <a:effectLst/>
          </p:spPr>
          <p:txBody>
            <a:bodyPr wrap="square" lIns="38100" tIns="38100" rIns="38100" bIns="38100" numCol="1" anchor="ctr">
              <a:noAutofit/>
            </a:bodyP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p>
          </p:txBody>
        </p:sp>
        <p:sp>
          <p:nvSpPr>
            <p:cNvPr id="46" name="Shape 2270"/>
            <p:cNvSpPr/>
            <p:nvPr/>
          </p:nvSpPr>
          <p:spPr>
            <a:xfrm>
              <a:off x="4320356" y="2559096"/>
              <a:ext cx="870363" cy="295837"/>
            </a:xfrm>
            <a:custGeom>
              <a:avLst/>
              <a:gdLst/>
              <a:ahLst/>
              <a:cxnLst>
                <a:cxn ang="0">
                  <a:pos x="wd2" y="hd2"/>
                </a:cxn>
                <a:cxn ang="5400000">
                  <a:pos x="wd2" y="hd2"/>
                </a:cxn>
                <a:cxn ang="10800000">
                  <a:pos x="wd2" y="hd2"/>
                </a:cxn>
                <a:cxn ang="16200000">
                  <a:pos x="wd2" y="hd2"/>
                </a:cxn>
              </a:cxnLst>
              <a:rect l="0" t="0" r="r" b="b"/>
              <a:pathLst>
                <a:path w="21389" h="21600" extrusionOk="0">
                  <a:moveTo>
                    <a:pt x="18808" y="6181"/>
                  </a:moveTo>
                  <a:lnTo>
                    <a:pt x="0" y="15686"/>
                  </a:lnTo>
                  <a:lnTo>
                    <a:pt x="339" y="21600"/>
                  </a:lnTo>
                  <a:lnTo>
                    <a:pt x="19146" y="12093"/>
                  </a:lnTo>
                  <a:cubicBezTo>
                    <a:pt x="20613" y="11351"/>
                    <a:pt x="21600" y="7215"/>
                    <a:pt x="21350" y="2856"/>
                  </a:cubicBezTo>
                  <a:cubicBezTo>
                    <a:pt x="21291" y="1810"/>
                    <a:pt x="21162" y="850"/>
                    <a:pt x="20984" y="0"/>
                  </a:cubicBezTo>
                  <a:cubicBezTo>
                    <a:pt x="20756" y="3093"/>
                    <a:pt x="19922" y="5617"/>
                    <a:pt x="18808" y="6181"/>
                  </a:cubicBezTo>
                  <a:close/>
                </a:path>
              </a:pathLst>
            </a:custGeom>
            <a:solidFill>
              <a:srgbClr val="212830">
                <a:alpha val="60000"/>
              </a:srgbClr>
            </a:solidFill>
            <a:ln w="12700" cap="flat">
              <a:noFill/>
              <a:miter lim="400000"/>
            </a:ln>
            <a:effectLst/>
          </p:spPr>
          <p:txBody>
            <a:bodyPr wrap="square" lIns="38100" tIns="38100" rIns="38100" bIns="38100" numCol="1" anchor="ctr">
              <a:noAutofit/>
            </a:bodyP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p>
          </p:txBody>
        </p:sp>
        <p:sp>
          <p:nvSpPr>
            <p:cNvPr id="47" name="Shape 2271"/>
            <p:cNvSpPr/>
            <p:nvPr/>
          </p:nvSpPr>
          <p:spPr>
            <a:xfrm>
              <a:off x="4832175" y="4154768"/>
              <a:ext cx="1041243" cy="577370"/>
            </a:xfrm>
            <a:custGeom>
              <a:avLst/>
              <a:gdLst/>
              <a:ahLst/>
              <a:cxnLst>
                <a:cxn ang="0">
                  <a:pos x="wd2" y="hd2"/>
                </a:cxn>
                <a:cxn ang="5400000">
                  <a:pos x="wd2" y="hd2"/>
                </a:cxn>
                <a:cxn ang="10800000">
                  <a:pos x="wd2" y="hd2"/>
                </a:cxn>
                <a:cxn ang="16200000">
                  <a:pos x="wd2" y="hd2"/>
                </a:cxn>
              </a:cxnLst>
              <a:rect l="0" t="0" r="r" b="b"/>
              <a:pathLst>
                <a:path w="21600" h="21600" extrusionOk="0">
                  <a:moveTo>
                    <a:pt x="21600" y="15418"/>
                  </a:moveTo>
                  <a:lnTo>
                    <a:pt x="1454" y="21600"/>
                  </a:lnTo>
                  <a:lnTo>
                    <a:pt x="0" y="6182"/>
                  </a:lnTo>
                  <a:lnTo>
                    <a:pt x="20146" y="0"/>
                  </a:lnTo>
                  <a:cubicBezTo>
                    <a:pt x="20146" y="0"/>
                    <a:pt x="21600" y="15418"/>
                    <a:pt x="21600" y="15418"/>
                  </a:cubicBezTo>
                  <a:close/>
                </a:path>
              </a:pathLst>
            </a:custGeom>
            <a:solidFill>
              <a:srgbClr val="232323"/>
            </a:solidFill>
            <a:ln w="12700" cap="flat">
              <a:noFill/>
              <a:miter lim="400000"/>
            </a:ln>
            <a:effectLst/>
          </p:spPr>
          <p:txBody>
            <a:bodyPr wrap="square" lIns="38100" tIns="38100" rIns="38100" bIns="38100" numCol="1" anchor="ctr">
              <a:noAutofit/>
            </a:bodyP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p>
          </p:txBody>
        </p:sp>
        <p:sp>
          <p:nvSpPr>
            <p:cNvPr id="48" name="Shape 2272"/>
            <p:cNvSpPr/>
            <p:nvPr/>
          </p:nvSpPr>
          <p:spPr>
            <a:xfrm>
              <a:off x="5464423" y="4817122"/>
              <a:ext cx="519372" cy="433290"/>
            </a:xfrm>
            <a:custGeom>
              <a:avLst/>
              <a:gdLst/>
              <a:ahLst/>
              <a:cxnLst>
                <a:cxn ang="0">
                  <a:pos x="wd2" y="hd2"/>
                </a:cxn>
                <a:cxn ang="5400000">
                  <a:pos x="wd2" y="hd2"/>
                </a:cxn>
                <a:cxn ang="10800000">
                  <a:pos x="wd2" y="hd2"/>
                </a:cxn>
                <a:cxn ang="16200000">
                  <a:pos x="wd2" y="hd2"/>
                </a:cxn>
              </a:cxnLst>
              <a:rect l="0" t="0" r="r" b="b"/>
              <a:pathLst>
                <a:path w="20989" h="20872" extrusionOk="0">
                  <a:moveTo>
                    <a:pt x="18373" y="0"/>
                  </a:moveTo>
                  <a:lnTo>
                    <a:pt x="6491" y="2411"/>
                  </a:lnTo>
                  <a:cubicBezTo>
                    <a:pt x="2246" y="3270"/>
                    <a:pt x="-611" y="8071"/>
                    <a:pt x="112" y="13133"/>
                  </a:cubicBezTo>
                  <a:cubicBezTo>
                    <a:pt x="834" y="18196"/>
                    <a:pt x="4862" y="21600"/>
                    <a:pt x="9108" y="20739"/>
                  </a:cubicBezTo>
                  <a:lnTo>
                    <a:pt x="20989" y="18329"/>
                  </a:lnTo>
                  <a:cubicBezTo>
                    <a:pt x="20989" y="18329"/>
                    <a:pt x="18373" y="0"/>
                    <a:pt x="18373" y="0"/>
                  </a:cubicBezTo>
                  <a:close/>
                </a:path>
              </a:pathLst>
            </a:custGeom>
            <a:solidFill>
              <a:srgbClr val="A8A8A8"/>
            </a:solidFill>
            <a:ln w="12700" cap="flat">
              <a:noFill/>
              <a:miter lim="400000"/>
            </a:ln>
            <a:effectLst/>
          </p:spPr>
          <p:txBody>
            <a:bodyPr wrap="square" lIns="38100" tIns="38100" rIns="38100" bIns="38100" numCol="1" anchor="ctr">
              <a:noAutofit/>
            </a:bodyP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p>
          </p:txBody>
        </p:sp>
        <p:sp>
          <p:nvSpPr>
            <p:cNvPr id="49" name="Shape 2273"/>
            <p:cNvSpPr/>
            <p:nvPr/>
          </p:nvSpPr>
          <p:spPr>
            <a:xfrm>
              <a:off x="5554743" y="5343995"/>
              <a:ext cx="519361" cy="433269"/>
            </a:xfrm>
            <a:custGeom>
              <a:avLst/>
              <a:gdLst/>
              <a:ahLst/>
              <a:cxnLst>
                <a:cxn ang="0">
                  <a:pos x="wd2" y="hd2"/>
                </a:cxn>
                <a:cxn ang="5400000">
                  <a:pos x="wd2" y="hd2"/>
                </a:cxn>
                <a:cxn ang="10800000">
                  <a:pos x="wd2" y="hd2"/>
                </a:cxn>
                <a:cxn ang="16200000">
                  <a:pos x="wd2" y="hd2"/>
                </a:cxn>
              </a:cxnLst>
              <a:rect l="0" t="0" r="r" b="b"/>
              <a:pathLst>
                <a:path w="20990" h="20871" extrusionOk="0">
                  <a:moveTo>
                    <a:pt x="18374" y="0"/>
                  </a:moveTo>
                  <a:lnTo>
                    <a:pt x="6493" y="2409"/>
                  </a:lnTo>
                  <a:cubicBezTo>
                    <a:pt x="2246" y="3270"/>
                    <a:pt x="-610" y="8071"/>
                    <a:pt x="112" y="13132"/>
                  </a:cubicBezTo>
                  <a:cubicBezTo>
                    <a:pt x="835" y="18195"/>
                    <a:pt x="4862" y="21600"/>
                    <a:pt x="9110" y="20737"/>
                  </a:cubicBezTo>
                  <a:lnTo>
                    <a:pt x="20990" y="18328"/>
                  </a:lnTo>
                  <a:cubicBezTo>
                    <a:pt x="20990" y="18328"/>
                    <a:pt x="18374" y="0"/>
                    <a:pt x="18374" y="0"/>
                  </a:cubicBezTo>
                  <a:close/>
                </a:path>
              </a:pathLst>
            </a:custGeom>
            <a:solidFill>
              <a:srgbClr val="A8A8A8"/>
            </a:solidFill>
            <a:ln w="12700" cap="flat">
              <a:noFill/>
              <a:miter lim="400000"/>
            </a:ln>
            <a:effectLst/>
          </p:spPr>
          <p:txBody>
            <a:bodyPr wrap="square" lIns="38100" tIns="38100" rIns="38100" bIns="38100" numCol="1" anchor="ctr">
              <a:noAutofit/>
            </a:bodyP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p>
          </p:txBody>
        </p:sp>
        <p:sp>
          <p:nvSpPr>
            <p:cNvPr id="50" name="Shape 2274"/>
            <p:cNvSpPr/>
            <p:nvPr/>
          </p:nvSpPr>
          <p:spPr>
            <a:xfrm>
              <a:off x="5645065" y="5870868"/>
              <a:ext cx="519383" cy="433269"/>
            </a:xfrm>
            <a:custGeom>
              <a:avLst/>
              <a:gdLst/>
              <a:ahLst/>
              <a:cxnLst>
                <a:cxn ang="0">
                  <a:pos x="wd2" y="hd2"/>
                </a:cxn>
                <a:cxn ang="5400000">
                  <a:pos x="wd2" y="hd2"/>
                </a:cxn>
                <a:cxn ang="10800000">
                  <a:pos x="wd2" y="hd2"/>
                </a:cxn>
                <a:cxn ang="16200000">
                  <a:pos x="wd2" y="hd2"/>
                </a:cxn>
              </a:cxnLst>
              <a:rect l="0" t="0" r="r" b="b"/>
              <a:pathLst>
                <a:path w="20989" h="20871" extrusionOk="0">
                  <a:moveTo>
                    <a:pt x="18373" y="0"/>
                  </a:moveTo>
                  <a:lnTo>
                    <a:pt x="6493" y="2409"/>
                  </a:lnTo>
                  <a:cubicBezTo>
                    <a:pt x="2246" y="3270"/>
                    <a:pt x="-611" y="8071"/>
                    <a:pt x="112" y="13133"/>
                  </a:cubicBezTo>
                  <a:cubicBezTo>
                    <a:pt x="834" y="18195"/>
                    <a:pt x="4862" y="21600"/>
                    <a:pt x="9109" y="20737"/>
                  </a:cubicBezTo>
                  <a:lnTo>
                    <a:pt x="20989" y="18328"/>
                  </a:lnTo>
                  <a:cubicBezTo>
                    <a:pt x="20989" y="18328"/>
                    <a:pt x="18373" y="0"/>
                    <a:pt x="18373" y="0"/>
                  </a:cubicBezTo>
                  <a:close/>
                </a:path>
              </a:pathLst>
            </a:custGeom>
            <a:solidFill>
              <a:srgbClr val="A8A8A8"/>
            </a:solidFill>
            <a:ln w="12700" cap="flat">
              <a:noFill/>
              <a:miter lim="400000"/>
            </a:ln>
            <a:effectLst/>
          </p:spPr>
          <p:txBody>
            <a:bodyPr wrap="square" lIns="38100" tIns="38100" rIns="38100" bIns="38100" numCol="1" anchor="ctr">
              <a:noAutofit/>
            </a:bodyP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p>
          </p:txBody>
        </p:sp>
        <p:sp>
          <p:nvSpPr>
            <p:cNvPr id="51" name="Shape 2275"/>
            <p:cNvSpPr/>
            <p:nvPr/>
          </p:nvSpPr>
          <p:spPr>
            <a:xfrm>
              <a:off x="5720332" y="6397740"/>
              <a:ext cx="519376" cy="433279"/>
            </a:xfrm>
            <a:custGeom>
              <a:avLst/>
              <a:gdLst/>
              <a:ahLst/>
              <a:cxnLst>
                <a:cxn ang="0">
                  <a:pos x="wd2" y="hd2"/>
                </a:cxn>
                <a:cxn ang="5400000">
                  <a:pos x="wd2" y="hd2"/>
                </a:cxn>
                <a:cxn ang="10800000">
                  <a:pos x="wd2" y="hd2"/>
                </a:cxn>
                <a:cxn ang="16200000">
                  <a:pos x="wd2" y="hd2"/>
                </a:cxn>
              </a:cxnLst>
              <a:rect l="0" t="0" r="r" b="b"/>
              <a:pathLst>
                <a:path w="20990" h="20872" extrusionOk="0">
                  <a:moveTo>
                    <a:pt x="18374" y="0"/>
                  </a:moveTo>
                  <a:lnTo>
                    <a:pt x="6493" y="2410"/>
                  </a:lnTo>
                  <a:cubicBezTo>
                    <a:pt x="2246" y="3271"/>
                    <a:pt x="-610" y="8072"/>
                    <a:pt x="112" y="13133"/>
                  </a:cubicBezTo>
                  <a:cubicBezTo>
                    <a:pt x="835" y="18195"/>
                    <a:pt x="4863" y="21600"/>
                    <a:pt x="9109" y="20738"/>
                  </a:cubicBezTo>
                  <a:lnTo>
                    <a:pt x="20990" y="18329"/>
                  </a:lnTo>
                  <a:cubicBezTo>
                    <a:pt x="20990" y="18329"/>
                    <a:pt x="18374" y="0"/>
                    <a:pt x="18374" y="0"/>
                  </a:cubicBezTo>
                  <a:close/>
                </a:path>
              </a:pathLst>
            </a:custGeom>
            <a:solidFill>
              <a:srgbClr val="A8A8A8"/>
            </a:solidFill>
            <a:ln w="12700" cap="flat">
              <a:noFill/>
              <a:miter lim="400000"/>
            </a:ln>
            <a:effectLst/>
          </p:spPr>
          <p:txBody>
            <a:bodyPr wrap="square" lIns="38100" tIns="38100" rIns="38100" bIns="38100" numCol="1" anchor="ctr">
              <a:noAutofit/>
            </a:bodyP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p>
          </p:txBody>
        </p:sp>
        <p:sp>
          <p:nvSpPr>
            <p:cNvPr id="52" name="Shape 2276"/>
            <p:cNvSpPr/>
            <p:nvPr/>
          </p:nvSpPr>
          <p:spPr>
            <a:xfrm>
              <a:off x="4741854" y="4440784"/>
              <a:ext cx="1050616" cy="636949"/>
            </a:xfrm>
            <a:custGeom>
              <a:avLst/>
              <a:gdLst/>
              <a:ahLst/>
              <a:cxnLst>
                <a:cxn ang="0">
                  <a:pos x="wd2" y="hd2"/>
                </a:cxn>
                <a:cxn ang="5400000">
                  <a:pos x="wd2" y="hd2"/>
                </a:cxn>
                <a:cxn ang="10800000">
                  <a:pos x="wd2" y="hd2"/>
                </a:cxn>
                <a:cxn ang="16200000">
                  <a:pos x="wd2" y="hd2"/>
                </a:cxn>
              </a:cxnLst>
              <a:rect l="0" t="0" r="r" b="b"/>
              <a:pathLst>
                <a:path w="20999" h="20590" extrusionOk="0">
                  <a:moveTo>
                    <a:pt x="20953" y="6317"/>
                  </a:moveTo>
                  <a:cubicBezTo>
                    <a:pt x="21307" y="10336"/>
                    <a:pt x="19579" y="14061"/>
                    <a:pt x="17093" y="14633"/>
                  </a:cubicBezTo>
                  <a:lnTo>
                    <a:pt x="2540" y="20525"/>
                  </a:lnTo>
                  <a:cubicBezTo>
                    <a:pt x="54" y="21099"/>
                    <a:pt x="628" y="17732"/>
                    <a:pt x="273" y="13712"/>
                  </a:cubicBezTo>
                  <a:lnTo>
                    <a:pt x="61" y="12105"/>
                  </a:lnTo>
                  <a:cubicBezTo>
                    <a:pt x="-293" y="8084"/>
                    <a:pt x="937" y="5892"/>
                    <a:pt x="2789" y="4649"/>
                  </a:cubicBezTo>
                  <a:lnTo>
                    <a:pt x="15810" y="75"/>
                  </a:lnTo>
                  <a:cubicBezTo>
                    <a:pt x="18296" y="-501"/>
                    <a:pt x="20599" y="2296"/>
                    <a:pt x="20953" y="6317"/>
                  </a:cubicBezTo>
                  <a:cubicBezTo>
                    <a:pt x="20953" y="6317"/>
                    <a:pt x="20953" y="6317"/>
                    <a:pt x="20953" y="6317"/>
                  </a:cubicBezTo>
                  <a:close/>
                </a:path>
              </a:pathLst>
            </a:custGeom>
            <a:solidFill>
              <a:schemeClr val="bg1">
                <a:lumMod val="95000"/>
              </a:schemeClr>
            </a:solidFill>
            <a:ln w="12700" cap="flat">
              <a:solidFill>
                <a:schemeClr val="bg1">
                  <a:lumMod val="95000"/>
                </a:schemeClr>
              </a:solidFill>
              <a:miter lim="400000"/>
            </a:ln>
            <a:effectLst/>
          </p:spPr>
          <p:txBody>
            <a:bodyPr wrap="square" lIns="38100" tIns="38100" rIns="38100" bIns="38100" numCol="1" anchor="ctr">
              <a:noAutofit/>
            </a:bodyP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p>
          </p:txBody>
        </p:sp>
        <p:sp>
          <p:nvSpPr>
            <p:cNvPr id="53" name="Shape 2277"/>
            <p:cNvSpPr/>
            <p:nvPr/>
          </p:nvSpPr>
          <p:spPr>
            <a:xfrm>
              <a:off x="5479476" y="5374102"/>
              <a:ext cx="1088011" cy="583593"/>
            </a:xfrm>
            <a:custGeom>
              <a:avLst/>
              <a:gdLst/>
              <a:ahLst/>
              <a:cxnLst>
                <a:cxn ang="0">
                  <a:pos x="wd2" y="hd2"/>
                </a:cxn>
                <a:cxn ang="5400000">
                  <a:pos x="wd2" y="hd2"/>
                </a:cxn>
                <a:cxn ang="10800000">
                  <a:pos x="wd2" y="hd2"/>
                </a:cxn>
                <a:cxn ang="16200000">
                  <a:pos x="wd2" y="hd2"/>
                </a:cxn>
              </a:cxnLst>
              <a:rect l="0" t="0" r="r" b="b"/>
              <a:pathLst>
                <a:path w="21254" h="20962" extrusionOk="0">
                  <a:moveTo>
                    <a:pt x="21244" y="9272"/>
                  </a:moveTo>
                  <a:cubicBezTo>
                    <a:pt x="21428" y="14717"/>
                    <a:pt x="19175" y="19409"/>
                    <a:pt x="16212" y="19743"/>
                  </a:cubicBezTo>
                  <a:lnTo>
                    <a:pt x="5707" y="20943"/>
                  </a:lnTo>
                  <a:cubicBezTo>
                    <a:pt x="2745" y="21280"/>
                    <a:pt x="195" y="17137"/>
                    <a:pt x="11" y="11690"/>
                  </a:cubicBezTo>
                  <a:lnTo>
                    <a:pt x="11" y="11690"/>
                  </a:lnTo>
                  <a:cubicBezTo>
                    <a:pt x="-172" y="6242"/>
                    <a:pt x="2080" y="1555"/>
                    <a:pt x="5043" y="1217"/>
                  </a:cubicBezTo>
                  <a:lnTo>
                    <a:pt x="15548" y="20"/>
                  </a:lnTo>
                  <a:cubicBezTo>
                    <a:pt x="18510" y="-320"/>
                    <a:pt x="21060" y="3826"/>
                    <a:pt x="21244" y="9272"/>
                  </a:cubicBezTo>
                  <a:cubicBezTo>
                    <a:pt x="21244" y="9272"/>
                    <a:pt x="21244" y="9272"/>
                    <a:pt x="21244" y="9272"/>
                  </a:cubicBezTo>
                  <a:close/>
                </a:path>
              </a:pathLst>
            </a:custGeom>
            <a:solidFill>
              <a:schemeClr val="bg1">
                <a:lumMod val="95000"/>
              </a:schemeClr>
            </a:solidFill>
            <a:ln w="12700" cap="flat">
              <a:solidFill>
                <a:schemeClr val="bg1">
                  <a:lumMod val="95000"/>
                </a:schemeClr>
              </a:solidFill>
              <a:miter lim="400000"/>
            </a:ln>
            <a:effectLst/>
          </p:spPr>
          <p:txBody>
            <a:bodyPr wrap="square" lIns="38100" tIns="38100" rIns="38100" bIns="38100" numCol="1" anchor="ctr">
              <a:noAutofit/>
            </a:bodyP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p>
          </p:txBody>
        </p:sp>
        <p:sp>
          <p:nvSpPr>
            <p:cNvPr id="54" name="Shape 2278"/>
            <p:cNvSpPr/>
            <p:nvPr/>
          </p:nvSpPr>
          <p:spPr>
            <a:xfrm>
              <a:off x="5328941" y="4832175"/>
              <a:ext cx="1088039" cy="583652"/>
            </a:xfrm>
            <a:custGeom>
              <a:avLst/>
              <a:gdLst/>
              <a:ahLst/>
              <a:cxnLst>
                <a:cxn ang="0">
                  <a:pos x="wd2" y="hd2"/>
                </a:cxn>
                <a:cxn ang="5400000">
                  <a:pos x="wd2" y="hd2"/>
                </a:cxn>
                <a:cxn ang="10800000">
                  <a:pos x="wd2" y="hd2"/>
                </a:cxn>
                <a:cxn ang="16200000">
                  <a:pos x="wd2" y="hd2"/>
                </a:cxn>
              </a:cxnLst>
              <a:rect l="0" t="0" r="r" b="b"/>
              <a:pathLst>
                <a:path w="21254" h="20966" extrusionOk="0">
                  <a:moveTo>
                    <a:pt x="21243" y="9274"/>
                  </a:moveTo>
                  <a:cubicBezTo>
                    <a:pt x="21427" y="14720"/>
                    <a:pt x="19174" y="19410"/>
                    <a:pt x="16212" y="19749"/>
                  </a:cubicBezTo>
                  <a:lnTo>
                    <a:pt x="5707" y="20948"/>
                  </a:lnTo>
                  <a:cubicBezTo>
                    <a:pt x="2745" y="21283"/>
                    <a:pt x="194" y="17141"/>
                    <a:pt x="10" y="11693"/>
                  </a:cubicBezTo>
                  <a:lnTo>
                    <a:pt x="10" y="11693"/>
                  </a:lnTo>
                  <a:cubicBezTo>
                    <a:pt x="-173" y="6244"/>
                    <a:pt x="2080" y="1556"/>
                    <a:pt x="5042" y="1217"/>
                  </a:cubicBezTo>
                  <a:lnTo>
                    <a:pt x="15546" y="19"/>
                  </a:lnTo>
                  <a:cubicBezTo>
                    <a:pt x="18509" y="-317"/>
                    <a:pt x="21060" y="3826"/>
                    <a:pt x="21243" y="9274"/>
                  </a:cubicBezTo>
                  <a:cubicBezTo>
                    <a:pt x="21243" y="9274"/>
                    <a:pt x="21243" y="9274"/>
                    <a:pt x="21243" y="9274"/>
                  </a:cubicBezTo>
                  <a:close/>
                </a:path>
              </a:pathLst>
            </a:custGeom>
            <a:solidFill>
              <a:schemeClr val="bg1">
                <a:lumMod val="95000"/>
              </a:schemeClr>
            </a:solidFill>
            <a:ln w="12700" cap="flat">
              <a:solidFill>
                <a:schemeClr val="bg1">
                  <a:lumMod val="95000"/>
                </a:schemeClr>
              </a:solidFill>
              <a:miter lim="400000"/>
            </a:ln>
            <a:effectLst/>
          </p:spPr>
          <p:txBody>
            <a:bodyPr wrap="square" lIns="38100" tIns="38100" rIns="38100" bIns="38100" numCol="1" anchor="ctr">
              <a:noAutofit/>
            </a:bodyP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p>
          </p:txBody>
        </p:sp>
        <p:sp>
          <p:nvSpPr>
            <p:cNvPr id="55" name="Shape 2279"/>
            <p:cNvSpPr/>
            <p:nvPr/>
          </p:nvSpPr>
          <p:spPr>
            <a:xfrm>
              <a:off x="5569797" y="5946135"/>
              <a:ext cx="964317" cy="517306"/>
            </a:xfrm>
            <a:custGeom>
              <a:avLst/>
              <a:gdLst/>
              <a:ahLst/>
              <a:cxnLst>
                <a:cxn ang="0">
                  <a:pos x="wd2" y="hd2"/>
                </a:cxn>
                <a:cxn ang="5400000">
                  <a:pos x="wd2" y="hd2"/>
                </a:cxn>
                <a:cxn ang="10800000">
                  <a:pos x="wd2" y="hd2"/>
                </a:cxn>
                <a:cxn ang="16200000">
                  <a:pos x="wd2" y="hd2"/>
                </a:cxn>
              </a:cxnLst>
              <a:rect l="0" t="0" r="r" b="b"/>
              <a:pathLst>
                <a:path w="21254" h="20966" extrusionOk="0">
                  <a:moveTo>
                    <a:pt x="21243" y="9275"/>
                  </a:moveTo>
                  <a:cubicBezTo>
                    <a:pt x="21427" y="14720"/>
                    <a:pt x="19174" y="19411"/>
                    <a:pt x="16212" y="19749"/>
                  </a:cubicBezTo>
                  <a:lnTo>
                    <a:pt x="5707" y="20947"/>
                  </a:lnTo>
                  <a:cubicBezTo>
                    <a:pt x="2743" y="21283"/>
                    <a:pt x="194" y="17140"/>
                    <a:pt x="10" y="11692"/>
                  </a:cubicBezTo>
                  <a:lnTo>
                    <a:pt x="10" y="11692"/>
                  </a:lnTo>
                  <a:cubicBezTo>
                    <a:pt x="-173" y="6246"/>
                    <a:pt x="2079" y="1556"/>
                    <a:pt x="5042" y="1218"/>
                  </a:cubicBezTo>
                  <a:lnTo>
                    <a:pt x="15547" y="20"/>
                  </a:lnTo>
                  <a:cubicBezTo>
                    <a:pt x="18509" y="-317"/>
                    <a:pt x="21060" y="3829"/>
                    <a:pt x="21243" y="9275"/>
                  </a:cubicBezTo>
                  <a:cubicBezTo>
                    <a:pt x="21243" y="9275"/>
                    <a:pt x="21243" y="9275"/>
                    <a:pt x="21243" y="9275"/>
                  </a:cubicBezTo>
                  <a:close/>
                </a:path>
              </a:pathLst>
            </a:custGeom>
            <a:solidFill>
              <a:schemeClr val="bg1">
                <a:lumMod val="95000"/>
              </a:schemeClr>
            </a:solidFill>
            <a:ln w="12700" cap="flat">
              <a:solidFill>
                <a:schemeClr val="bg1">
                  <a:lumMod val="95000"/>
                </a:schemeClr>
              </a:solidFill>
              <a:miter lim="400000"/>
            </a:ln>
            <a:effectLst/>
          </p:spPr>
          <p:txBody>
            <a:bodyPr wrap="square" lIns="38100" tIns="38100" rIns="38100" bIns="38100" numCol="1" anchor="ctr">
              <a:noAutofit/>
            </a:bodyP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p>
          </p:txBody>
        </p:sp>
        <p:sp>
          <p:nvSpPr>
            <p:cNvPr id="56" name="Shape 2280"/>
            <p:cNvSpPr/>
            <p:nvPr/>
          </p:nvSpPr>
          <p:spPr>
            <a:xfrm>
              <a:off x="5569797" y="6457954"/>
              <a:ext cx="849403" cy="455648"/>
            </a:xfrm>
            <a:custGeom>
              <a:avLst/>
              <a:gdLst/>
              <a:ahLst/>
              <a:cxnLst>
                <a:cxn ang="0">
                  <a:pos x="wd2" y="hd2"/>
                </a:cxn>
                <a:cxn ang="5400000">
                  <a:pos x="wd2" y="hd2"/>
                </a:cxn>
                <a:cxn ang="10800000">
                  <a:pos x="wd2" y="hd2"/>
                </a:cxn>
                <a:cxn ang="16200000">
                  <a:pos x="wd2" y="hd2"/>
                </a:cxn>
              </a:cxnLst>
              <a:rect l="0" t="0" r="r" b="b"/>
              <a:pathLst>
                <a:path w="21253" h="20963" extrusionOk="0">
                  <a:moveTo>
                    <a:pt x="21242" y="9272"/>
                  </a:moveTo>
                  <a:cubicBezTo>
                    <a:pt x="21426" y="14720"/>
                    <a:pt x="19174" y="19411"/>
                    <a:pt x="16211" y="19748"/>
                  </a:cubicBezTo>
                  <a:lnTo>
                    <a:pt x="5706" y="20944"/>
                  </a:lnTo>
                  <a:cubicBezTo>
                    <a:pt x="2744" y="21281"/>
                    <a:pt x="194" y="17138"/>
                    <a:pt x="10" y="11692"/>
                  </a:cubicBezTo>
                  <a:lnTo>
                    <a:pt x="10" y="11692"/>
                  </a:lnTo>
                  <a:cubicBezTo>
                    <a:pt x="-174" y="6243"/>
                    <a:pt x="2079" y="1557"/>
                    <a:pt x="5041" y="1218"/>
                  </a:cubicBezTo>
                  <a:lnTo>
                    <a:pt x="15546" y="19"/>
                  </a:lnTo>
                  <a:cubicBezTo>
                    <a:pt x="18509" y="-319"/>
                    <a:pt x="21059" y="3824"/>
                    <a:pt x="21242" y="9272"/>
                  </a:cubicBezTo>
                  <a:cubicBezTo>
                    <a:pt x="21242" y="9272"/>
                    <a:pt x="21242" y="9272"/>
                    <a:pt x="21242" y="9272"/>
                  </a:cubicBezTo>
                  <a:close/>
                </a:path>
              </a:pathLst>
            </a:custGeom>
            <a:solidFill>
              <a:schemeClr val="bg1">
                <a:lumMod val="95000"/>
              </a:schemeClr>
            </a:solidFill>
            <a:ln w="12700" cap="flat">
              <a:solidFill>
                <a:schemeClr val="bg1">
                  <a:lumMod val="95000"/>
                </a:schemeClr>
              </a:solidFill>
              <a:miter lim="400000"/>
            </a:ln>
            <a:effectLst/>
          </p:spPr>
          <p:txBody>
            <a:bodyPr wrap="square" lIns="38100" tIns="38100" rIns="38100" bIns="38100" numCol="1" anchor="ctr">
              <a:noAutofit/>
            </a:bodyP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p>
          </p:txBody>
        </p:sp>
        <p:sp>
          <p:nvSpPr>
            <p:cNvPr id="57" name="Shape 2281"/>
            <p:cNvSpPr/>
            <p:nvPr/>
          </p:nvSpPr>
          <p:spPr>
            <a:xfrm>
              <a:off x="3627895" y="2333293"/>
              <a:ext cx="6645149" cy="2660668"/>
            </a:xfrm>
            <a:custGeom>
              <a:avLst/>
              <a:gdLst/>
              <a:ahLst/>
              <a:cxnLst>
                <a:cxn ang="0">
                  <a:pos x="wd2" y="hd2"/>
                </a:cxn>
                <a:cxn ang="5400000">
                  <a:pos x="wd2" y="hd2"/>
                </a:cxn>
                <a:cxn ang="10800000">
                  <a:pos x="wd2" y="hd2"/>
                </a:cxn>
                <a:cxn ang="16200000">
                  <a:pos x="wd2" y="hd2"/>
                </a:cxn>
              </a:cxnLst>
              <a:rect l="0" t="0" r="r" b="b"/>
              <a:pathLst>
                <a:path w="21443" h="21438" extrusionOk="0">
                  <a:moveTo>
                    <a:pt x="19322" y="7680"/>
                  </a:moveTo>
                  <a:lnTo>
                    <a:pt x="18872" y="1079"/>
                  </a:lnTo>
                  <a:lnTo>
                    <a:pt x="17239" y="1773"/>
                  </a:lnTo>
                  <a:lnTo>
                    <a:pt x="16332" y="2158"/>
                  </a:lnTo>
                  <a:lnTo>
                    <a:pt x="7243" y="6019"/>
                  </a:lnTo>
                  <a:lnTo>
                    <a:pt x="5355" y="6821"/>
                  </a:lnTo>
                  <a:lnTo>
                    <a:pt x="5196" y="6889"/>
                  </a:lnTo>
                  <a:lnTo>
                    <a:pt x="5080" y="6938"/>
                  </a:lnTo>
                  <a:lnTo>
                    <a:pt x="2540" y="8017"/>
                  </a:lnTo>
                  <a:lnTo>
                    <a:pt x="0" y="9096"/>
                  </a:lnTo>
                  <a:cubicBezTo>
                    <a:pt x="254" y="12554"/>
                    <a:pt x="1574" y="14871"/>
                    <a:pt x="2966" y="14279"/>
                  </a:cubicBezTo>
                  <a:cubicBezTo>
                    <a:pt x="2967" y="14279"/>
                    <a:pt x="2968" y="14278"/>
                    <a:pt x="2969" y="14278"/>
                  </a:cubicBezTo>
                  <a:cubicBezTo>
                    <a:pt x="3064" y="15283"/>
                    <a:pt x="3412" y="15993"/>
                    <a:pt x="3813" y="16056"/>
                  </a:cubicBezTo>
                  <a:lnTo>
                    <a:pt x="7107" y="14656"/>
                  </a:lnTo>
                  <a:cubicBezTo>
                    <a:pt x="7495" y="14248"/>
                    <a:pt x="7734" y="13217"/>
                    <a:pt x="7660" y="12136"/>
                  </a:cubicBezTo>
                  <a:cubicBezTo>
                    <a:pt x="7660" y="12136"/>
                    <a:pt x="13551" y="11020"/>
                    <a:pt x="18461" y="19716"/>
                  </a:cubicBezTo>
                  <a:cubicBezTo>
                    <a:pt x="18538" y="20842"/>
                    <a:pt x="18966" y="21600"/>
                    <a:pt x="19417" y="21408"/>
                  </a:cubicBezTo>
                  <a:cubicBezTo>
                    <a:pt x="19868" y="21217"/>
                    <a:pt x="20171" y="20148"/>
                    <a:pt x="20095" y="19022"/>
                  </a:cubicBezTo>
                  <a:cubicBezTo>
                    <a:pt x="20095" y="19022"/>
                    <a:pt x="19322" y="7680"/>
                    <a:pt x="19322" y="7680"/>
                  </a:cubicBezTo>
                  <a:close/>
                  <a:moveTo>
                    <a:pt x="21412" y="0"/>
                  </a:moveTo>
                  <a:lnTo>
                    <a:pt x="19436" y="840"/>
                  </a:lnTo>
                  <a:lnTo>
                    <a:pt x="19851" y="6943"/>
                  </a:lnTo>
                  <a:cubicBezTo>
                    <a:pt x="20930" y="5832"/>
                    <a:pt x="21600" y="2990"/>
                    <a:pt x="21412" y="0"/>
                  </a:cubicBezTo>
                  <a:close/>
                </a:path>
              </a:pathLst>
            </a:custGeom>
            <a:solidFill>
              <a:srgbClr val="222B31">
                <a:alpha val="15000"/>
              </a:srgbClr>
            </a:solidFill>
            <a:ln w="12700" cap="flat">
              <a:noFill/>
              <a:miter lim="400000"/>
            </a:ln>
            <a:effectLst/>
          </p:spPr>
          <p:txBody>
            <a:bodyPr wrap="square" lIns="38100" tIns="38100" rIns="38100" bIns="38100" numCol="1" anchor="ctr">
              <a:noAutofit/>
            </a:bodyP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p>
          </p:txBody>
        </p:sp>
      </p:grpSp>
      <p:grpSp>
        <p:nvGrpSpPr>
          <p:cNvPr id="58" name="Group 30"/>
          <p:cNvGrpSpPr/>
          <p:nvPr/>
        </p:nvGrpSpPr>
        <p:grpSpPr>
          <a:xfrm>
            <a:off x="6457978" y="1644188"/>
            <a:ext cx="4245516" cy="839208"/>
            <a:chOff x="1315498" y="866086"/>
            <a:chExt cx="3741460" cy="839208"/>
          </a:xfrm>
        </p:grpSpPr>
        <p:sp>
          <p:nvSpPr>
            <p:cNvPr id="59" name="Text Placeholder 3"/>
            <p:cNvSpPr txBox="1"/>
            <p:nvPr/>
          </p:nvSpPr>
          <p:spPr>
            <a:xfrm>
              <a:off x="1315499" y="866086"/>
              <a:ext cx="1178178" cy="307777"/>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lang="zh-CN" altLang="en-US" sz="2000" noProof="0" dirty="0">
                  <a:solidFill>
                    <a:schemeClr val="bg1">
                      <a:lumMod val="95000"/>
                    </a:schemeClr>
                  </a:solidFill>
                  <a:latin typeface="造字工房情书（非商用）常规体" pitchFamily="50" charset="-122"/>
                  <a:ea typeface="造字工房情书（非商用）常规体" pitchFamily="50" charset="-122"/>
                </a:rPr>
                <a:t>父母寄托厚望</a:t>
              </a:r>
              <a:endParaRPr kumimoji="0" lang="en-US" sz="2000" i="0" u="none" strike="noStrike" kern="1200" cap="none" spc="0" normalizeH="0" baseline="0" noProof="0" dirty="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sp>
          <p:nvSpPr>
            <p:cNvPr id="60" name="Text Placeholder 3"/>
            <p:cNvSpPr txBox="1"/>
            <p:nvPr/>
          </p:nvSpPr>
          <p:spPr>
            <a:xfrm>
              <a:off x="1315498" y="1274407"/>
              <a:ext cx="3741460" cy="43088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lgn="l">
                <a:spcBef>
                  <a:spcPct val="20000"/>
                </a:spcBef>
                <a:defRPr/>
              </a:pPr>
              <a:r>
                <a:rPr lang="zh-CN" altLang="en-US" sz="14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rPr>
                <a:t>在此录入上述图表的综合描述说明，此录入上述图表的。在此录入上述图表的综合描述说明。</a:t>
              </a:r>
              <a:endParaRPr lang="en-US" sz="1400" dirty="0">
                <a:solidFill>
                  <a:schemeClr val="bg1">
                    <a:lumMod val="95000"/>
                  </a:schemeClr>
                </a:solidFill>
                <a:latin typeface="造字工房情书（非商用）常规体" pitchFamily="50" charset="-122"/>
                <a:ea typeface="造字工房情书（非商用）常规体" pitchFamily="50" charset="-122"/>
              </a:endParaRPr>
            </a:p>
          </p:txBody>
        </p:sp>
      </p:grpSp>
      <p:sp>
        <p:nvSpPr>
          <p:cNvPr id="61" name="Text Placeholder 3"/>
          <p:cNvSpPr txBox="1"/>
          <p:nvPr/>
        </p:nvSpPr>
        <p:spPr>
          <a:xfrm>
            <a:off x="5887897" y="1788204"/>
            <a:ext cx="375103" cy="677108"/>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ctr"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en-US" sz="4400" b="0" i="0" u="none" strike="noStrike" kern="1200" cap="none" spc="0" normalizeH="0" baseline="0" noProof="0" dirty="0">
                <a:ln>
                  <a:noFill/>
                </a:ln>
                <a:solidFill>
                  <a:schemeClr val="bg1">
                    <a:lumMod val="95000"/>
                  </a:schemeClr>
                </a:solidFill>
                <a:effectLst/>
                <a:uLnTx/>
                <a:uFillTx/>
                <a:latin typeface="造字工房情书（非商用）常规体" pitchFamily="50" charset="-122"/>
                <a:ea typeface="造字工房情书（非商用）常规体" pitchFamily="50" charset="-122"/>
              </a:rPr>
              <a:t>01</a:t>
            </a:r>
            <a:endParaRPr kumimoji="0" lang="en-US" sz="4400" b="0" i="0" u="none" strike="noStrike" kern="1200" cap="none" spc="0" normalizeH="0" baseline="0" noProof="0" dirty="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grpSp>
        <p:nvGrpSpPr>
          <p:cNvPr id="62" name="Group 31"/>
          <p:cNvGrpSpPr/>
          <p:nvPr/>
        </p:nvGrpSpPr>
        <p:grpSpPr>
          <a:xfrm>
            <a:off x="6467225" y="2652300"/>
            <a:ext cx="4235023" cy="815879"/>
            <a:chOff x="1324745" y="1929884"/>
            <a:chExt cx="3732213" cy="815879"/>
          </a:xfrm>
        </p:grpSpPr>
        <p:sp>
          <p:nvSpPr>
            <p:cNvPr id="63" name="Text Placeholder 3"/>
            <p:cNvSpPr txBox="1"/>
            <p:nvPr/>
          </p:nvSpPr>
          <p:spPr>
            <a:xfrm>
              <a:off x="1324745" y="1929884"/>
              <a:ext cx="1178178" cy="307777"/>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lgn="l">
                <a:spcBef>
                  <a:spcPct val="20000"/>
                </a:spcBef>
                <a:defRPr/>
              </a:pPr>
              <a:r>
                <a:rPr lang="zh-CN" altLang="en-US" sz="2000" dirty="0">
                  <a:solidFill>
                    <a:schemeClr val="bg1">
                      <a:lumMod val="95000"/>
                    </a:schemeClr>
                  </a:solidFill>
                  <a:latin typeface="造字工房情书（非商用）常规体" pitchFamily="50" charset="-122"/>
                  <a:ea typeface="造字工房情书（非商用）常规体" pitchFamily="50" charset="-122"/>
                </a:rPr>
                <a:t>传统家风浓厚</a:t>
              </a:r>
              <a:endParaRPr lang="en-US" altLang="zh-CN" sz="2000" dirty="0">
                <a:solidFill>
                  <a:schemeClr val="bg1">
                    <a:lumMod val="95000"/>
                  </a:schemeClr>
                </a:solidFill>
                <a:latin typeface="造字工房情书（非商用）常规体" pitchFamily="50" charset="-122"/>
                <a:ea typeface="造字工房情书（非商用）常规体" pitchFamily="50" charset="-122"/>
              </a:endParaRPr>
            </a:p>
          </p:txBody>
        </p:sp>
        <p:sp>
          <p:nvSpPr>
            <p:cNvPr id="64" name="Text Placeholder 3"/>
            <p:cNvSpPr txBox="1"/>
            <p:nvPr/>
          </p:nvSpPr>
          <p:spPr>
            <a:xfrm>
              <a:off x="1324745" y="2314876"/>
              <a:ext cx="3732213" cy="43088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lgn="l">
                <a:spcBef>
                  <a:spcPct val="20000"/>
                </a:spcBef>
                <a:defRPr/>
              </a:pPr>
              <a:r>
                <a:rPr lang="zh-CN" altLang="en-US" sz="14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rPr>
                <a:t>在此录入上述图表的综合描述说明，此录入上述图表的。在此录入上述图表的综合描述说明。</a:t>
              </a:r>
              <a:endParaRPr lang="en-US" altLang="zh-CN" sz="1400" dirty="0">
                <a:solidFill>
                  <a:schemeClr val="bg1">
                    <a:lumMod val="95000"/>
                  </a:schemeClr>
                </a:solidFill>
                <a:latin typeface="造字工房情书（非商用）常规体" pitchFamily="50" charset="-122"/>
                <a:ea typeface="造字工房情书（非商用）常规体" pitchFamily="50" charset="-122"/>
              </a:endParaRPr>
            </a:p>
          </p:txBody>
        </p:sp>
      </p:grpSp>
      <p:sp>
        <p:nvSpPr>
          <p:cNvPr id="65" name="Text Placeholder 3"/>
          <p:cNvSpPr txBox="1"/>
          <p:nvPr/>
        </p:nvSpPr>
        <p:spPr>
          <a:xfrm>
            <a:off x="5858672" y="2747199"/>
            <a:ext cx="452047" cy="677108"/>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ctr"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en-US" sz="4400" b="0" i="0" u="none" strike="noStrike" kern="1200" cap="none" spc="0" normalizeH="0" baseline="0" noProof="0" dirty="0">
                <a:ln>
                  <a:noFill/>
                </a:ln>
                <a:solidFill>
                  <a:schemeClr val="bg1">
                    <a:lumMod val="95000"/>
                  </a:schemeClr>
                </a:solidFill>
                <a:effectLst/>
                <a:uLnTx/>
                <a:uFillTx/>
                <a:latin typeface="造字工房情书（非商用）常规体" pitchFamily="50" charset="-122"/>
                <a:ea typeface="造字工房情书（非商用）常规体" pitchFamily="50" charset="-122"/>
              </a:rPr>
              <a:t>02</a:t>
            </a:r>
            <a:endParaRPr kumimoji="0" lang="en-US" sz="4400" b="0" i="0" u="none" strike="noStrike" kern="1200" cap="none" spc="0" normalizeH="0" baseline="0" noProof="0" dirty="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grpSp>
        <p:nvGrpSpPr>
          <p:cNvPr id="66" name="Group 32"/>
          <p:cNvGrpSpPr/>
          <p:nvPr/>
        </p:nvGrpSpPr>
        <p:grpSpPr>
          <a:xfrm>
            <a:off x="6456309" y="3588182"/>
            <a:ext cx="4247409" cy="848930"/>
            <a:chOff x="1313830" y="2645657"/>
            <a:chExt cx="3743128" cy="848930"/>
          </a:xfrm>
        </p:grpSpPr>
        <p:sp>
          <p:nvSpPr>
            <p:cNvPr id="67" name="Text Placeholder 3"/>
            <p:cNvSpPr txBox="1"/>
            <p:nvPr/>
          </p:nvSpPr>
          <p:spPr>
            <a:xfrm>
              <a:off x="1313830" y="2645657"/>
              <a:ext cx="1178178" cy="307777"/>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lgn="l">
                <a:spcBef>
                  <a:spcPct val="20000"/>
                </a:spcBef>
                <a:defRPr/>
              </a:pPr>
              <a:r>
                <a:rPr lang="zh-CN" altLang="en-US" sz="2000" dirty="0">
                  <a:solidFill>
                    <a:schemeClr val="bg1">
                      <a:lumMod val="95000"/>
                    </a:schemeClr>
                  </a:solidFill>
                  <a:latin typeface="造字工房情书（非商用）常规体" pitchFamily="50" charset="-122"/>
                  <a:ea typeface="造字工房情书（非商用）常规体" pitchFamily="50" charset="-122"/>
                </a:rPr>
                <a:t>家庭职业帮助</a:t>
              </a:r>
              <a:endParaRPr lang="en-US" altLang="zh-CN" sz="2000" dirty="0">
                <a:solidFill>
                  <a:schemeClr val="bg1">
                    <a:lumMod val="95000"/>
                  </a:schemeClr>
                </a:solidFill>
                <a:latin typeface="造字工房情书（非商用）常规体" pitchFamily="50" charset="-122"/>
                <a:ea typeface="造字工房情书（非商用）常规体" pitchFamily="50" charset="-122"/>
              </a:endParaRPr>
            </a:p>
          </p:txBody>
        </p:sp>
        <p:sp>
          <p:nvSpPr>
            <p:cNvPr id="68" name="Text Placeholder 3"/>
            <p:cNvSpPr txBox="1"/>
            <p:nvPr/>
          </p:nvSpPr>
          <p:spPr>
            <a:xfrm>
              <a:off x="1313830" y="3063700"/>
              <a:ext cx="3743128" cy="43088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lgn="l">
                <a:spcBef>
                  <a:spcPct val="20000"/>
                </a:spcBef>
                <a:defRPr/>
              </a:pPr>
              <a:r>
                <a:rPr lang="zh-CN" altLang="en-US" sz="14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rPr>
                <a:t>在此录入上述图表的综合描述说明，此录入上述图表的。在此录入上述图表的综合描述说明。</a:t>
              </a:r>
              <a:endParaRPr lang="en-US" altLang="zh-CN" sz="1400" dirty="0">
                <a:solidFill>
                  <a:schemeClr val="bg1">
                    <a:lumMod val="95000"/>
                  </a:schemeClr>
                </a:solidFill>
                <a:latin typeface="造字工房情书（非商用）常规体" pitchFamily="50" charset="-122"/>
                <a:ea typeface="造字工房情书（非商用）常规体" pitchFamily="50" charset="-122"/>
              </a:endParaRPr>
            </a:p>
          </p:txBody>
        </p:sp>
      </p:grpSp>
      <p:sp>
        <p:nvSpPr>
          <p:cNvPr id="69" name="Text Placeholder 3"/>
          <p:cNvSpPr txBox="1"/>
          <p:nvPr/>
        </p:nvSpPr>
        <p:spPr>
          <a:xfrm>
            <a:off x="5847757" y="3662157"/>
            <a:ext cx="452047" cy="677108"/>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ctr"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en-US" sz="4400" b="0" i="0" u="none" strike="noStrike" kern="1200" cap="none" spc="0" normalizeH="0" baseline="0" noProof="0" dirty="0">
                <a:ln>
                  <a:noFill/>
                </a:ln>
                <a:solidFill>
                  <a:schemeClr val="bg1">
                    <a:lumMod val="95000"/>
                  </a:schemeClr>
                </a:solidFill>
                <a:effectLst/>
                <a:uLnTx/>
                <a:uFillTx/>
                <a:latin typeface="造字工房情书（非商用）常规体" pitchFamily="50" charset="-122"/>
                <a:ea typeface="造字工房情书（非商用）常规体" pitchFamily="50" charset="-122"/>
              </a:rPr>
              <a:t>03</a:t>
            </a:r>
            <a:endParaRPr kumimoji="0" lang="en-US" sz="4400" b="0" i="0" u="none" strike="noStrike" kern="1200" cap="none" spc="0" normalizeH="0" baseline="0" noProof="0" dirty="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grpSp>
        <p:nvGrpSpPr>
          <p:cNvPr id="70" name="Group 33"/>
          <p:cNvGrpSpPr/>
          <p:nvPr/>
        </p:nvGrpSpPr>
        <p:grpSpPr>
          <a:xfrm>
            <a:off x="6457979" y="4573403"/>
            <a:ext cx="4245515" cy="799813"/>
            <a:chOff x="1315499" y="3569414"/>
            <a:chExt cx="3741459" cy="799813"/>
          </a:xfrm>
        </p:grpSpPr>
        <p:sp>
          <p:nvSpPr>
            <p:cNvPr id="71" name="Text Placeholder 3"/>
            <p:cNvSpPr txBox="1"/>
            <p:nvPr/>
          </p:nvSpPr>
          <p:spPr>
            <a:xfrm>
              <a:off x="1315499" y="3569414"/>
              <a:ext cx="1178178" cy="307777"/>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lgn="l">
                <a:spcBef>
                  <a:spcPct val="20000"/>
                </a:spcBef>
                <a:defRPr/>
              </a:pPr>
              <a:r>
                <a:rPr lang="zh-CN" altLang="en-US" sz="2000" dirty="0">
                  <a:solidFill>
                    <a:schemeClr val="bg1">
                      <a:lumMod val="95000"/>
                    </a:schemeClr>
                  </a:solidFill>
                  <a:latin typeface="造字工房情书（非商用）常规体" pitchFamily="50" charset="-122"/>
                  <a:ea typeface="造字工房情书（非商用）常规体" pitchFamily="50" charset="-122"/>
                </a:rPr>
                <a:t>添加文字标题</a:t>
              </a:r>
              <a:endParaRPr lang="en-US" altLang="zh-CN" sz="2000" dirty="0">
                <a:solidFill>
                  <a:schemeClr val="bg1">
                    <a:lumMod val="95000"/>
                  </a:schemeClr>
                </a:solidFill>
                <a:latin typeface="造字工房情书（非商用）常规体" pitchFamily="50" charset="-122"/>
                <a:ea typeface="造字工房情书（非商用）常规体" pitchFamily="50" charset="-122"/>
              </a:endParaRPr>
            </a:p>
          </p:txBody>
        </p:sp>
        <p:sp>
          <p:nvSpPr>
            <p:cNvPr id="72" name="Text Placeholder 3"/>
            <p:cNvSpPr txBox="1"/>
            <p:nvPr/>
          </p:nvSpPr>
          <p:spPr>
            <a:xfrm>
              <a:off x="1315499" y="3938340"/>
              <a:ext cx="3741459" cy="43088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lgn="l">
                <a:spcBef>
                  <a:spcPct val="20000"/>
                </a:spcBef>
                <a:defRPr/>
              </a:pPr>
              <a:r>
                <a:rPr lang="zh-CN" altLang="en-US" sz="14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rPr>
                <a:t>在此录入上述图表的综合描述说明，此录入上述图表的。在此录入上述图表的综合描述说明。</a:t>
              </a:r>
              <a:endParaRPr lang="en-US" altLang="zh-CN" sz="1400" dirty="0">
                <a:solidFill>
                  <a:schemeClr val="bg1">
                    <a:lumMod val="95000"/>
                  </a:schemeClr>
                </a:solidFill>
                <a:latin typeface="造字工房情书（非商用）常规体" pitchFamily="50" charset="-122"/>
                <a:ea typeface="造字工房情书（非商用）常规体" pitchFamily="50" charset="-122"/>
              </a:endParaRPr>
            </a:p>
          </p:txBody>
        </p:sp>
      </p:grpSp>
      <p:sp>
        <p:nvSpPr>
          <p:cNvPr id="73" name="Text Placeholder 3"/>
          <p:cNvSpPr txBox="1"/>
          <p:nvPr/>
        </p:nvSpPr>
        <p:spPr>
          <a:xfrm>
            <a:off x="5849426" y="4621152"/>
            <a:ext cx="452047" cy="677108"/>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ctr" defTabSz="914400" rtl="0" eaLnBrk="1" fontAlgn="auto" latinLnBrk="0" hangingPunct="1">
              <a:lnSpc>
                <a:spcPct val="100000"/>
              </a:lnSpc>
              <a:spcBef>
                <a:spcPct val="20000"/>
              </a:spcBef>
              <a:spcAft>
                <a:spcPts val="0"/>
              </a:spcAft>
              <a:buClrTx/>
              <a:buSzTx/>
              <a:buFont typeface="Arial" panose="020B0604020202020204" pitchFamily="34" charset="0"/>
              <a:buNone/>
              <a:defRPr/>
            </a:pPr>
            <a:r>
              <a:rPr kumimoji="0" lang="en-US" sz="4400" b="0" i="0" u="none" strike="noStrike" kern="1200" cap="none" spc="0" normalizeH="0" baseline="0" noProof="0" dirty="0">
                <a:ln>
                  <a:noFill/>
                </a:ln>
                <a:solidFill>
                  <a:schemeClr val="bg1">
                    <a:lumMod val="95000"/>
                  </a:schemeClr>
                </a:solidFill>
                <a:effectLst/>
                <a:uLnTx/>
                <a:uFillTx/>
                <a:latin typeface="造字工房情书（非商用）常规体" pitchFamily="50" charset="-122"/>
                <a:ea typeface="造字工房情书（非商用）常规体" pitchFamily="50" charset="-122"/>
              </a:rPr>
              <a:t>04</a:t>
            </a:r>
            <a:endParaRPr kumimoji="0" lang="en-US" sz="4400" b="0" i="0" u="none" strike="noStrike" kern="1200" cap="none" spc="0" normalizeH="0" baseline="0" noProof="0" dirty="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spTree>
  </p:cSld>
  <p:clrMapOvr>
    <a:masterClrMapping/>
  </p:clrMapOvr>
  <p:transition spd="slow"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0-#ppt_w/2"/>
                                          </p:val>
                                        </p:tav>
                                        <p:tav tm="100000">
                                          <p:val>
                                            <p:strVal val="#ppt_x"/>
                                          </p:val>
                                        </p:tav>
                                      </p:tavLst>
                                    </p:anim>
                                    <p:anim calcmode="lin" valueType="num">
                                      <p:cBhvr additive="base">
                                        <p:cTn id="8" dur="1000" fill="hold"/>
                                        <p:tgtEl>
                                          <p:spTgt spid="9"/>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1" decel="100000" fill="hold" grpId="0"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1000" fill="hold"/>
                                        <p:tgtEl>
                                          <p:spTgt spid="10"/>
                                        </p:tgtEl>
                                        <p:attrNameLst>
                                          <p:attrName>ppt_x</p:attrName>
                                        </p:attrNameLst>
                                      </p:cBhvr>
                                      <p:tavLst>
                                        <p:tav tm="0">
                                          <p:val>
                                            <p:strVal val="#ppt_x"/>
                                          </p:val>
                                        </p:tav>
                                        <p:tav tm="100000">
                                          <p:val>
                                            <p:strVal val="#ppt_x"/>
                                          </p:val>
                                        </p:tav>
                                      </p:tavLst>
                                    </p:anim>
                                    <p:anim calcmode="lin" valueType="num">
                                      <p:cBhvr additive="base">
                                        <p:cTn id="13" dur="1000" fill="hold"/>
                                        <p:tgtEl>
                                          <p:spTgt spid="10"/>
                                        </p:tgtEl>
                                        <p:attrNameLst>
                                          <p:attrName>ppt_y</p:attrName>
                                        </p:attrNameLst>
                                      </p:cBhvr>
                                      <p:tavLst>
                                        <p:tav tm="0">
                                          <p:val>
                                            <p:strVal val="0-#ppt_h/2"/>
                                          </p:val>
                                        </p:tav>
                                        <p:tav tm="100000">
                                          <p:val>
                                            <p:strVal val="#ppt_y"/>
                                          </p:val>
                                        </p:tav>
                                      </p:tavLst>
                                    </p:anim>
                                  </p:childTnLst>
                                </p:cTn>
                              </p:par>
                            </p:childTnLst>
                          </p:cTn>
                        </p:par>
                        <p:par>
                          <p:cTn id="14" fill="hold">
                            <p:stCondLst>
                              <p:cond delay="2000"/>
                            </p:stCondLst>
                            <p:childTnLst>
                              <p:par>
                                <p:cTn id="15" presetID="2" presetClass="entr" presetSubtype="8" fill="hold" grpId="0" nodeType="afterEffect">
                                  <p:stCondLst>
                                    <p:cond delay="0"/>
                                  </p:stCondLst>
                                  <p:childTnLst>
                                    <p:set>
                                      <p:cBhvr>
                                        <p:cTn id="16" dur="indefinite" fill="hold"/>
                                        <p:tgtEl>
                                          <p:spTgt spid="33"/>
                                        </p:tgtEl>
                                        <p:attrNameLst>
                                          <p:attrName>style.visibility</p:attrName>
                                        </p:attrNameLst>
                                      </p:cBhvr>
                                      <p:to>
                                        <p:strVal val="visible"/>
                                      </p:to>
                                    </p:set>
                                    <p:anim calcmode="lin" valueType="num">
                                      <p:cBhvr>
                                        <p:cTn id="17" dur="1000" fill="hold"/>
                                        <p:tgtEl>
                                          <p:spTgt spid="33"/>
                                        </p:tgtEl>
                                        <p:attrNameLst>
                                          <p:attrName>ppt_x</p:attrName>
                                        </p:attrNameLst>
                                      </p:cBhvr>
                                      <p:tavLst>
                                        <p:tav tm="0">
                                          <p:val>
                                            <p:strVal val="0-#ppt_w/2"/>
                                          </p:val>
                                        </p:tav>
                                        <p:tav tm="100000">
                                          <p:val>
                                            <p:strVal val="#ppt_x"/>
                                          </p:val>
                                        </p:tav>
                                      </p:tavLst>
                                    </p:anim>
                                    <p:anim calcmode="lin" valueType="num">
                                      <p:cBhvr>
                                        <p:cTn id="18" dur="1000" fill="hold"/>
                                        <p:tgtEl>
                                          <p:spTgt spid="33"/>
                                        </p:tgtEl>
                                        <p:attrNameLst>
                                          <p:attrName>ppt_y</p:attrName>
                                        </p:attrNameLst>
                                      </p:cBhvr>
                                      <p:tavLst>
                                        <p:tav tm="0">
                                          <p:val>
                                            <p:strVal val="#ppt_y"/>
                                          </p:val>
                                        </p:tav>
                                        <p:tav tm="100000">
                                          <p:val>
                                            <p:strVal val="#ppt_y"/>
                                          </p:val>
                                        </p:tav>
                                      </p:tavLst>
                                    </p:anim>
                                  </p:childTnLst>
                                </p:cTn>
                              </p:par>
                            </p:childTnLst>
                          </p:cTn>
                        </p:par>
                        <p:par>
                          <p:cTn id="19" fill="hold">
                            <p:stCondLst>
                              <p:cond delay="3000"/>
                            </p:stCondLst>
                            <p:childTnLst>
                              <p:par>
                                <p:cTn id="20" presetID="2" presetClass="entr" presetSubtype="8" accel="50000" decel="50000" fill="hold" grpId="0" nodeType="afterEffect">
                                  <p:stCondLst>
                                    <p:cond delay="0"/>
                                  </p:stCondLst>
                                  <p:childTnLst>
                                    <p:set>
                                      <p:cBhvr>
                                        <p:cTn id="21" dur="1" fill="hold">
                                          <p:stCondLst>
                                            <p:cond delay="0"/>
                                          </p:stCondLst>
                                        </p:cTn>
                                        <p:tgtEl>
                                          <p:spTgt spid="61"/>
                                        </p:tgtEl>
                                        <p:attrNameLst>
                                          <p:attrName>style.visibility</p:attrName>
                                        </p:attrNameLst>
                                      </p:cBhvr>
                                      <p:to>
                                        <p:strVal val="visible"/>
                                      </p:to>
                                    </p:set>
                                    <p:anim calcmode="lin" valueType="num">
                                      <p:cBhvr additive="base">
                                        <p:cTn id="22" dur="1000" fill="hold"/>
                                        <p:tgtEl>
                                          <p:spTgt spid="61"/>
                                        </p:tgtEl>
                                        <p:attrNameLst>
                                          <p:attrName>ppt_x</p:attrName>
                                        </p:attrNameLst>
                                      </p:cBhvr>
                                      <p:tavLst>
                                        <p:tav tm="0">
                                          <p:val>
                                            <p:strVal val="0-#ppt_w/2"/>
                                          </p:val>
                                        </p:tav>
                                        <p:tav tm="100000">
                                          <p:val>
                                            <p:strVal val="#ppt_x"/>
                                          </p:val>
                                        </p:tav>
                                      </p:tavLst>
                                    </p:anim>
                                    <p:anim calcmode="lin" valueType="num">
                                      <p:cBhvr additive="base">
                                        <p:cTn id="23" dur="1000" fill="hold"/>
                                        <p:tgtEl>
                                          <p:spTgt spid="61"/>
                                        </p:tgtEl>
                                        <p:attrNameLst>
                                          <p:attrName>ppt_y</p:attrName>
                                        </p:attrNameLst>
                                      </p:cBhvr>
                                      <p:tavLst>
                                        <p:tav tm="0">
                                          <p:val>
                                            <p:strVal val="#ppt_y"/>
                                          </p:val>
                                        </p:tav>
                                        <p:tav tm="100000">
                                          <p:val>
                                            <p:strVal val="#ppt_y"/>
                                          </p:val>
                                        </p:tav>
                                      </p:tavLst>
                                    </p:anim>
                                  </p:childTnLst>
                                </p:cTn>
                              </p:par>
                              <p:par>
                                <p:cTn id="24" presetID="2" presetClass="entr" presetSubtype="4" accel="50000" decel="50000" fill="hold" nodeType="withEffect">
                                  <p:stCondLst>
                                    <p:cond delay="0"/>
                                  </p:stCondLst>
                                  <p:childTnLst>
                                    <p:set>
                                      <p:cBhvr>
                                        <p:cTn id="25" dur="1" fill="hold">
                                          <p:stCondLst>
                                            <p:cond delay="0"/>
                                          </p:stCondLst>
                                        </p:cTn>
                                        <p:tgtEl>
                                          <p:spTgt spid="58"/>
                                        </p:tgtEl>
                                        <p:attrNameLst>
                                          <p:attrName>style.visibility</p:attrName>
                                        </p:attrNameLst>
                                      </p:cBhvr>
                                      <p:to>
                                        <p:strVal val="visible"/>
                                      </p:to>
                                    </p:set>
                                    <p:anim calcmode="lin" valueType="num">
                                      <p:cBhvr additive="base">
                                        <p:cTn id="26" dur="500" fill="hold"/>
                                        <p:tgtEl>
                                          <p:spTgt spid="58"/>
                                        </p:tgtEl>
                                        <p:attrNameLst>
                                          <p:attrName>ppt_x</p:attrName>
                                        </p:attrNameLst>
                                      </p:cBhvr>
                                      <p:tavLst>
                                        <p:tav tm="0">
                                          <p:val>
                                            <p:strVal val="#ppt_x"/>
                                          </p:val>
                                        </p:tav>
                                        <p:tav tm="100000">
                                          <p:val>
                                            <p:strVal val="#ppt_x"/>
                                          </p:val>
                                        </p:tav>
                                      </p:tavLst>
                                    </p:anim>
                                    <p:anim calcmode="lin" valueType="num">
                                      <p:cBhvr additive="base">
                                        <p:cTn id="27" dur="500" fill="hold"/>
                                        <p:tgtEl>
                                          <p:spTgt spid="58"/>
                                        </p:tgtEl>
                                        <p:attrNameLst>
                                          <p:attrName>ppt_y</p:attrName>
                                        </p:attrNameLst>
                                      </p:cBhvr>
                                      <p:tavLst>
                                        <p:tav tm="0">
                                          <p:val>
                                            <p:strVal val="1+#ppt_h/2"/>
                                          </p:val>
                                        </p:tav>
                                        <p:tav tm="100000">
                                          <p:val>
                                            <p:strVal val="#ppt_y"/>
                                          </p:val>
                                        </p:tav>
                                      </p:tavLst>
                                    </p:anim>
                                  </p:childTnLst>
                                </p:cTn>
                              </p:par>
                            </p:childTnLst>
                          </p:cTn>
                        </p:par>
                        <p:par>
                          <p:cTn id="28" fill="hold">
                            <p:stCondLst>
                              <p:cond delay="4000"/>
                            </p:stCondLst>
                            <p:childTnLst>
                              <p:par>
                                <p:cTn id="29" presetID="2" presetClass="entr" presetSubtype="8" accel="50000" decel="50000" fill="hold" grpId="0" nodeType="afterEffect">
                                  <p:stCondLst>
                                    <p:cond delay="0"/>
                                  </p:stCondLst>
                                  <p:childTnLst>
                                    <p:set>
                                      <p:cBhvr>
                                        <p:cTn id="30" dur="1" fill="hold">
                                          <p:stCondLst>
                                            <p:cond delay="0"/>
                                          </p:stCondLst>
                                        </p:cTn>
                                        <p:tgtEl>
                                          <p:spTgt spid="65"/>
                                        </p:tgtEl>
                                        <p:attrNameLst>
                                          <p:attrName>style.visibility</p:attrName>
                                        </p:attrNameLst>
                                      </p:cBhvr>
                                      <p:to>
                                        <p:strVal val="visible"/>
                                      </p:to>
                                    </p:set>
                                    <p:anim calcmode="lin" valueType="num">
                                      <p:cBhvr additive="base">
                                        <p:cTn id="31" dur="1000" fill="hold"/>
                                        <p:tgtEl>
                                          <p:spTgt spid="65"/>
                                        </p:tgtEl>
                                        <p:attrNameLst>
                                          <p:attrName>ppt_x</p:attrName>
                                        </p:attrNameLst>
                                      </p:cBhvr>
                                      <p:tavLst>
                                        <p:tav tm="0">
                                          <p:val>
                                            <p:strVal val="0-#ppt_w/2"/>
                                          </p:val>
                                        </p:tav>
                                        <p:tav tm="100000">
                                          <p:val>
                                            <p:strVal val="#ppt_x"/>
                                          </p:val>
                                        </p:tav>
                                      </p:tavLst>
                                    </p:anim>
                                    <p:anim calcmode="lin" valueType="num">
                                      <p:cBhvr additive="base">
                                        <p:cTn id="32" dur="1000" fill="hold"/>
                                        <p:tgtEl>
                                          <p:spTgt spid="65"/>
                                        </p:tgtEl>
                                        <p:attrNameLst>
                                          <p:attrName>ppt_y</p:attrName>
                                        </p:attrNameLst>
                                      </p:cBhvr>
                                      <p:tavLst>
                                        <p:tav tm="0">
                                          <p:val>
                                            <p:strVal val="#ppt_y"/>
                                          </p:val>
                                        </p:tav>
                                        <p:tav tm="100000">
                                          <p:val>
                                            <p:strVal val="#ppt_y"/>
                                          </p:val>
                                        </p:tav>
                                      </p:tavLst>
                                    </p:anim>
                                  </p:childTnLst>
                                </p:cTn>
                              </p:par>
                              <p:par>
                                <p:cTn id="33" presetID="2" presetClass="entr" presetSubtype="4" accel="50000" decel="50000" fill="hold" nodeType="withEffect">
                                  <p:stCondLst>
                                    <p:cond delay="0"/>
                                  </p:stCondLst>
                                  <p:childTnLst>
                                    <p:set>
                                      <p:cBhvr>
                                        <p:cTn id="34" dur="1" fill="hold">
                                          <p:stCondLst>
                                            <p:cond delay="0"/>
                                          </p:stCondLst>
                                        </p:cTn>
                                        <p:tgtEl>
                                          <p:spTgt spid="62"/>
                                        </p:tgtEl>
                                        <p:attrNameLst>
                                          <p:attrName>style.visibility</p:attrName>
                                        </p:attrNameLst>
                                      </p:cBhvr>
                                      <p:to>
                                        <p:strVal val="visible"/>
                                      </p:to>
                                    </p:set>
                                    <p:anim calcmode="lin" valueType="num">
                                      <p:cBhvr additive="base">
                                        <p:cTn id="35" dur="500" fill="hold"/>
                                        <p:tgtEl>
                                          <p:spTgt spid="62"/>
                                        </p:tgtEl>
                                        <p:attrNameLst>
                                          <p:attrName>ppt_x</p:attrName>
                                        </p:attrNameLst>
                                      </p:cBhvr>
                                      <p:tavLst>
                                        <p:tav tm="0">
                                          <p:val>
                                            <p:strVal val="#ppt_x"/>
                                          </p:val>
                                        </p:tav>
                                        <p:tav tm="100000">
                                          <p:val>
                                            <p:strVal val="#ppt_x"/>
                                          </p:val>
                                        </p:tav>
                                      </p:tavLst>
                                    </p:anim>
                                    <p:anim calcmode="lin" valueType="num">
                                      <p:cBhvr additive="base">
                                        <p:cTn id="36" dur="500" fill="hold"/>
                                        <p:tgtEl>
                                          <p:spTgt spid="62"/>
                                        </p:tgtEl>
                                        <p:attrNameLst>
                                          <p:attrName>ppt_y</p:attrName>
                                        </p:attrNameLst>
                                      </p:cBhvr>
                                      <p:tavLst>
                                        <p:tav tm="0">
                                          <p:val>
                                            <p:strVal val="1+#ppt_h/2"/>
                                          </p:val>
                                        </p:tav>
                                        <p:tav tm="100000">
                                          <p:val>
                                            <p:strVal val="#ppt_y"/>
                                          </p:val>
                                        </p:tav>
                                      </p:tavLst>
                                    </p:anim>
                                  </p:childTnLst>
                                </p:cTn>
                              </p:par>
                            </p:childTnLst>
                          </p:cTn>
                        </p:par>
                        <p:par>
                          <p:cTn id="37" fill="hold">
                            <p:stCondLst>
                              <p:cond delay="5000"/>
                            </p:stCondLst>
                            <p:childTnLst>
                              <p:par>
                                <p:cTn id="38" presetID="2" presetClass="entr" presetSubtype="8" accel="50000" decel="50000" fill="hold" grpId="0" nodeType="afterEffect">
                                  <p:stCondLst>
                                    <p:cond delay="0"/>
                                  </p:stCondLst>
                                  <p:childTnLst>
                                    <p:set>
                                      <p:cBhvr>
                                        <p:cTn id="39" dur="1" fill="hold">
                                          <p:stCondLst>
                                            <p:cond delay="0"/>
                                          </p:stCondLst>
                                        </p:cTn>
                                        <p:tgtEl>
                                          <p:spTgt spid="69"/>
                                        </p:tgtEl>
                                        <p:attrNameLst>
                                          <p:attrName>style.visibility</p:attrName>
                                        </p:attrNameLst>
                                      </p:cBhvr>
                                      <p:to>
                                        <p:strVal val="visible"/>
                                      </p:to>
                                    </p:set>
                                    <p:anim calcmode="lin" valueType="num">
                                      <p:cBhvr additive="base">
                                        <p:cTn id="40" dur="1000" fill="hold"/>
                                        <p:tgtEl>
                                          <p:spTgt spid="69"/>
                                        </p:tgtEl>
                                        <p:attrNameLst>
                                          <p:attrName>ppt_x</p:attrName>
                                        </p:attrNameLst>
                                      </p:cBhvr>
                                      <p:tavLst>
                                        <p:tav tm="0">
                                          <p:val>
                                            <p:strVal val="0-#ppt_w/2"/>
                                          </p:val>
                                        </p:tav>
                                        <p:tav tm="100000">
                                          <p:val>
                                            <p:strVal val="#ppt_x"/>
                                          </p:val>
                                        </p:tav>
                                      </p:tavLst>
                                    </p:anim>
                                    <p:anim calcmode="lin" valueType="num">
                                      <p:cBhvr additive="base">
                                        <p:cTn id="41" dur="1000" fill="hold"/>
                                        <p:tgtEl>
                                          <p:spTgt spid="69"/>
                                        </p:tgtEl>
                                        <p:attrNameLst>
                                          <p:attrName>ppt_y</p:attrName>
                                        </p:attrNameLst>
                                      </p:cBhvr>
                                      <p:tavLst>
                                        <p:tav tm="0">
                                          <p:val>
                                            <p:strVal val="#ppt_y"/>
                                          </p:val>
                                        </p:tav>
                                        <p:tav tm="100000">
                                          <p:val>
                                            <p:strVal val="#ppt_y"/>
                                          </p:val>
                                        </p:tav>
                                      </p:tavLst>
                                    </p:anim>
                                  </p:childTnLst>
                                </p:cTn>
                              </p:par>
                              <p:par>
                                <p:cTn id="42" presetID="2" presetClass="entr" presetSubtype="4" accel="50000" decel="50000" fill="hold" nodeType="withEffect">
                                  <p:stCondLst>
                                    <p:cond delay="0"/>
                                  </p:stCondLst>
                                  <p:childTnLst>
                                    <p:set>
                                      <p:cBhvr>
                                        <p:cTn id="43" dur="1" fill="hold">
                                          <p:stCondLst>
                                            <p:cond delay="0"/>
                                          </p:stCondLst>
                                        </p:cTn>
                                        <p:tgtEl>
                                          <p:spTgt spid="66"/>
                                        </p:tgtEl>
                                        <p:attrNameLst>
                                          <p:attrName>style.visibility</p:attrName>
                                        </p:attrNameLst>
                                      </p:cBhvr>
                                      <p:to>
                                        <p:strVal val="visible"/>
                                      </p:to>
                                    </p:set>
                                    <p:anim calcmode="lin" valueType="num">
                                      <p:cBhvr additive="base">
                                        <p:cTn id="44" dur="500" fill="hold"/>
                                        <p:tgtEl>
                                          <p:spTgt spid="66"/>
                                        </p:tgtEl>
                                        <p:attrNameLst>
                                          <p:attrName>ppt_x</p:attrName>
                                        </p:attrNameLst>
                                      </p:cBhvr>
                                      <p:tavLst>
                                        <p:tav tm="0">
                                          <p:val>
                                            <p:strVal val="#ppt_x"/>
                                          </p:val>
                                        </p:tav>
                                        <p:tav tm="100000">
                                          <p:val>
                                            <p:strVal val="#ppt_x"/>
                                          </p:val>
                                        </p:tav>
                                      </p:tavLst>
                                    </p:anim>
                                    <p:anim calcmode="lin" valueType="num">
                                      <p:cBhvr additive="base">
                                        <p:cTn id="45" dur="500" fill="hold"/>
                                        <p:tgtEl>
                                          <p:spTgt spid="66"/>
                                        </p:tgtEl>
                                        <p:attrNameLst>
                                          <p:attrName>ppt_y</p:attrName>
                                        </p:attrNameLst>
                                      </p:cBhvr>
                                      <p:tavLst>
                                        <p:tav tm="0">
                                          <p:val>
                                            <p:strVal val="1+#ppt_h/2"/>
                                          </p:val>
                                        </p:tav>
                                        <p:tav tm="100000">
                                          <p:val>
                                            <p:strVal val="#ppt_y"/>
                                          </p:val>
                                        </p:tav>
                                      </p:tavLst>
                                    </p:anim>
                                  </p:childTnLst>
                                </p:cTn>
                              </p:par>
                            </p:childTnLst>
                          </p:cTn>
                        </p:par>
                        <p:par>
                          <p:cTn id="46" fill="hold">
                            <p:stCondLst>
                              <p:cond delay="6000"/>
                            </p:stCondLst>
                            <p:childTnLst>
                              <p:par>
                                <p:cTn id="47" presetID="2" presetClass="entr" presetSubtype="8" accel="50000" decel="50000" fill="hold" grpId="0" nodeType="afterEffect">
                                  <p:stCondLst>
                                    <p:cond delay="0"/>
                                  </p:stCondLst>
                                  <p:childTnLst>
                                    <p:set>
                                      <p:cBhvr>
                                        <p:cTn id="48" dur="1" fill="hold">
                                          <p:stCondLst>
                                            <p:cond delay="0"/>
                                          </p:stCondLst>
                                        </p:cTn>
                                        <p:tgtEl>
                                          <p:spTgt spid="73"/>
                                        </p:tgtEl>
                                        <p:attrNameLst>
                                          <p:attrName>style.visibility</p:attrName>
                                        </p:attrNameLst>
                                      </p:cBhvr>
                                      <p:to>
                                        <p:strVal val="visible"/>
                                      </p:to>
                                    </p:set>
                                    <p:anim calcmode="lin" valueType="num">
                                      <p:cBhvr additive="base">
                                        <p:cTn id="49" dur="1000" fill="hold"/>
                                        <p:tgtEl>
                                          <p:spTgt spid="73"/>
                                        </p:tgtEl>
                                        <p:attrNameLst>
                                          <p:attrName>ppt_x</p:attrName>
                                        </p:attrNameLst>
                                      </p:cBhvr>
                                      <p:tavLst>
                                        <p:tav tm="0">
                                          <p:val>
                                            <p:strVal val="0-#ppt_w/2"/>
                                          </p:val>
                                        </p:tav>
                                        <p:tav tm="100000">
                                          <p:val>
                                            <p:strVal val="#ppt_x"/>
                                          </p:val>
                                        </p:tav>
                                      </p:tavLst>
                                    </p:anim>
                                    <p:anim calcmode="lin" valueType="num">
                                      <p:cBhvr additive="base">
                                        <p:cTn id="50" dur="1000" fill="hold"/>
                                        <p:tgtEl>
                                          <p:spTgt spid="73"/>
                                        </p:tgtEl>
                                        <p:attrNameLst>
                                          <p:attrName>ppt_y</p:attrName>
                                        </p:attrNameLst>
                                      </p:cBhvr>
                                      <p:tavLst>
                                        <p:tav tm="0">
                                          <p:val>
                                            <p:strVal val="#ppt_y"/>
                                          </p:val>
                                        </p:tav>
                                        <p:tav tm="100000">
                                          <p:val>
                                            <p:strVal val="#ppt_y"/>
                                          </p:val>
                                        </p:tav>
                                      </p:tavLst>
                                    </p:anim>
                                  </p:childTnLst>
                                </p:cTn>
                              </p:par>
                              <p:par>
                                <p:cTn id="51" presetID="2" presetClass="entr" presetSubtype="4" accel="50000" decel="50000" fill="hold" nodeType="withEffect">
                                  <p:stCondLst>
                                    <p:cond delay="0"/>
                                  </p:stCondLst>
                                  <p:childTnLst>
                                    <p:set>
                                      <p:cBhvr>
                                        <p:cTn id="52" dur="1" fill="hold">
                                          <p:stCondLst>
                                            <p:cond delay="0"/>
                                          </p:stCondLst>
                                        </p:cTn>
                                        <p:tgtEl>
                                          <p:spTgt spid="70"/>
                                        </p:tgtEl>
                                        <p:attrNameLst>
                                          <p:attrName>style.visibility</p:attrName>
                                        </p:attrNameLst>
                                      </p:cBhvr>
                                      <p:to>
                                        <p:strVal val="visible"/>
                                      </p:to>
                                    </p:set>
                                    <p:anim calcmode="lin" valueType="num">
                                      <p:cBhvr additive="base">
                                        <p:cTn id="53" dur="500" fill="hold"/>
                                        <p:tgtEl>
                                          <p:spTgt spid="70"/>
                                        </p:tgtEl>
                                        <p:attrNameLst>
                                          <p:attrName>ppt_x</p:attrName>
                                        </p:attrNameLst>
                                      </p:cBhvr>
                                      <p:tavLst>
                                        <p:tav tm="0">
                                          <p:val>
                                            <p:strVal val="#ppt_x"/>
                                          </p:val>
                                        </p:tav>
                                        <p:tav tm="100000">
                                          <p:val>
                                            <p:strVal val="#ppt_x"/>
                                          </p:val>
                                        </p:tav>
                                      </p:tavLst>
                                    </p:anim>
                                    <p:anim calcmode="lin" valueType="num">
                                      <p:cBhvr additive="base">
                                        <p:cTn id="54" dur="500" fill="hold"/>
                                        <p:tgtEl>
                                          <p:spTgt spid="7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33" grpId="0" animBg="1" advAuto="0"/>
      <p:bldP spid="61" grpId="0"/>
      <p:bldP spid="65" grpId="0"/>
      <p:bldP spid="69" grpId="0"/>
      <p:bldP spid="73"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1">
            <a:extLst>
              <a:ext uri="{28A0092B-C50C-407E-A947-70E740481C1C}">
                <a14:useLocalDpi xmlns:a14="http://schemas.microsoft.com/office/drawing/2010/main" val="0"/>
              </a:ext>
            </a:extLst>
          </a:blip>
          <a:stretch>
            <a:fillRect/>
          </a:stretch>
        </p:blipFill>
        <p:spPr bwMode="auto">
          <a:xfrm>
            <a:off x="-1529" y="-93880"/>
            <a:ext cx="12191942" cy="6984776"/>
          </a:xfrm>
          <a:prstGeom prst="rect">
            <a:avLst/>
          </a:prstGeom>
          <a:noFill/>
          <a:extLst>
            <a:ext uri="{909E8E84-426E-40DD-AFC4-6F175D3DCCD1}">
              <a14:hiddenFill xmlns:a14="http://schemas.microsoft.com/office/drawing/2010/main">
                <a:solidFill>
                  <a:srgbClr val="FFFFFF"/>
                </a:solidFill>
              </a14:hiddenFill>
            </a:ext>
          </a:extLst>
        </p:spPr>
      </p:pic>
      <p:sp>
        <p:nvSpPr>
          <p:cNvPr id="9" name="Freeform 6"/>
          <p:cNvSpPr>
            <a:spLocks noEditPoints="1"/>
          </p:cNvSpPr>
          <p:nvPr/>
        </p:nvSpPr>
        <p:spPr bwMode="auto">
          <a:xfrm>
            <a:off x="334566" y="116632"/>
            <a:ext cx="425905" cy="427514"/>
          </a:xfrm>
          <a:custGeom>
            <a:avLst/>
            <a:gdLst>
              <a:gd name="T0" fmla="*/ 760 w 1905"/>
              <a:gd name="T1" fmla="*/ 1455 h 1912"/>
              <a:gd name="T2" fmla="*/ 448 w 1905"/>
              <a:gd name="T3" fmla="*/ 1143 h 1912"/>
              <a:gd name="T4" fmla="*/ 529 w 1905"/>
              <a:gd name="T5" fmla="*/ 1061 h 1912"/>
              <a:gd name="T6" fmla="*/ 841 w 1905"/>
              <a:gd name="T7" fmla="*/ 1374 h 1912"/>
              <a:gd name="T8" fmla="*/ 1802 w 1905"/>
              <a:gd name="T9" fmla="*/ 108 h 1912"/>
              <a:gd name="T10" fmla="*/ 748 w 1905"/>
              <a:gd name="T11" fmla="*/ 785 h 1912"/>
              <a:gd name="T12" fmla="*/ 55 w 1905"/>
              <a:gd name="T13" fmla="*/ 1737 h 1912"/>
              <a:gd name="T14" fmla="*/ 173 w 1905"/>
              <a:gd name="T15" fmla="*/ 1854 h 1912"/>
              <a:gd name="T16" fmla="*/ 1124 w 1905"/>
              <a:gd name="T17" fmla="*/ 1161 h 1912"/>
              <a:gd name="T18" fmla="*/ 1802 w 1905"/>
              <a:gd name="T19" fmla="*/ 108 h 1912"/>
              <a:gd name="T20" fmla="*/ 110 w 1905"/>
              <a:gd name="T21" fmla="*/ 1803 h 1912"/>
              <a:gd name="T22" fmla="*/ 0 w 1905"/>
              <a:gd name="T23" fmla="*/ 1912 h 1912"/>
              <a:gd name="T24" fmla="*/ 1758 w 1905"/>
              <a:gd name="T25" fmla="*/ 368 h 1912"/>
              <a:gd name="T26" fmla="*/ 1544 w 1905"/>
              <a:gd name="T27" fmla="*/ 153 h 1912"/>
              <a:gd name="T28" fmla="*/ 786 w 1905"/>
              <a:gd name="T29" fmla="*/ 513 h 1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05" h="1912">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w="12700" cap="rnd">
            <a:solidFill>
              <a:schemeClr val="tx1">
                <a:lumMod val="65000"/>
                <a:lumOff val="35000"/>
              </a:schemeClr>
            </a:solidFill>
            <a:prstDash val="solid"/>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10" name="TextBox 9"/>
          <p:cNvSpPr txBox="1"/>
          <p:nvPr/>
        </p:nvSpPr>
        <p:spPr>
          <a:xfrm>
            <a:off x="838622" y="116632"/>
            <a:ext cx="1415772" cy="461665"/>
          </a:xfrm>
          <a:prstGeom prst="rect">
            <a:avLst/>
          </a:prstGeom>
          <a:noFill/>
        </p:spPr>
        <p:txBody>
          <a:bodyPr wrap="none" rtlCol="0">
            <a:spAutoFit/>
          </a:bodyPr>
          <a:lstStyle/>
          <a:p>
            <a:r>
              <a:rPr lang="zh-CN" altLang="en-US" sz="24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rPr>
              <a:t>社会因素</a:t>
            </a:r>
            <a:endParaRPr lang="zh-CN" altLang="en-US" baseline="-30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endParaRPr>
          </a:p>
        </p:txBody>
      </p:sp>
      <p:sp>
        <p:nvSpPr>
          <p:cNvPr id="77" name="Freeform 239"/>
          <p:cNvSpPr>
            <a:spLocks noEditPoints="1"/>
          </p:cNvSpPr>
          <p:nvPr/>
        </p:nvSpPr>
        <p:spPr bwMode="auto">
          <a:xfrm>
            <a:off x="5652496" y="2368525"/>
            <a:ext cx="2667000" cy="2667000"/>
          </a:xfrm>
          <a:custGeom>
            <a:avLst/>
            <a:gdLst>
              <a:gd name="T0" fmla="*/ 2116 w 2116"/>
              <a:gd name="T1" fmla="*/ 1052 h 2116"/>
              <a:gd name="T2" fmla="*/ 1925 w 2116"/>
              <a:gd name="T3" fmla="*/ 883 h 2116"/>
              <a:gd name="T4" fmla="*/ 2038 w 2116"/>
              <a:gd name="T5" fmla="*/ 652 h 2116"/>
              <a:gd name="T6" fmla="*/ 1795 w 2116"/>
              <a:gd name="T7" fmla="*/ 570 h 2116"/>
              <a:gd name="T8" fmla="*/ 1802 w 2116"/>
              <a:gd name="T9" fmla="*/ 305 h 2116"/>
              <a:gd name="T10" fmla="*/ 1548 w 2116"/>
              <a:gd name="T11" fmla="*/ 321 h 2116"/>
              <a:gd name="T12" fmla="*/ 1464 w 2116"/>
              <a:gd name="T13" fmla="*/ 80 h 2116"/>
              <a:gd name="T14" fmla="*/ 1234 w 2116"/>
              <a:gd name="T15" fmla="*/ 191 h 2116"/>
              <a:gd name="T16" fmla="*/ 1052 w 2116"/>
              <a:gd name="T17" fmla="*/ 0 h 2116"/>
              <a:gd name="T18" fmla="*/ 884 w 2116"/>
              <a:gd name="T19" fmla="*/ 191 h 2116"/>
              <a:gd name="T20" fmla="*/ 653 w 2116"/>
              <a:gd name="T21" fmla="*/ 78 h 2116"/>
              <a:gd name="T22" fmla="*/ 570 w 2116"/>
              <a:gd name="T23" fmla="*/ 321 h 2116"/>
              <a:gd name="T24" fmla="*/ 305 w 2116"/>
              <a:gd name="T25" fmla="*/ 314 h 2116"/>
              <a:gd name="T26" fmla="*/ 322 w 2116"/>
              <a:gd name="T27" fmla="*/ 568 h 2116"/>
              <a:gd name="T28" fmla="*/ 81 w 2116"/>
              <a:gd name="T29" fmla="*/ 652 h 2116"/>
              <a:gd name="T30" fmla="*/ 192 w 2116"/>
              <a:gd name="T31" fmla="*/ 882 h 2116"/>
              <a:gd name="T32" fmla="*/ 0 w 2116"/>
              <a:gd name="T33" fmla="*/ 1064 h 2116"/>
              <a:gd name="T34" fmla="*/ 191 w 2116"/>
              <a:gd name="T35" fmla="*/ 1233 h 2116"/>
              <a:gd name="T36" fmla="*/ 78 w 2116"/>
              <a:gd name="T37" fmla="*/ 1463 h 2116"/>
              <a:gd name="T38" fmla="*/ 321 w 2116"/>
              <a:gd name="T39" fmla="*/ 1546 h 2116"/>
              <a:gd name="T40" fmla="*/ 314 w 2116"/>
              <a:gd name="T41" fmla="*/ 1811 h 2116"/>
              <a:gd name="T42" fmla="*/ 569 w 2116"/>
              <a:gd name="T43" fmla="*/ 1794 h 2116"/>
              <a:gd name="T44" fmla="*/ 653 w 2116"/>
              <a:gd name="T45" fmla="*/ 2035 h 2116"/>
              <a:gd name="T46" fmla="*/ 882 w 2116"/>
              <a:gd name="T47" fmla="*/ 1925 h 2116"/>
              <a:gd name="T48" fmla="*/ 1064 w 2116"/>
              <a:gd name="T49" fmla="*/ 2116 h 2116"/>
              <a:gd name="T50" fmla="*/ 1233 w 2116"/>
              <a:gd name="T51" fmla="*/ 1925 h 2116"/>
              <a:gd name="T52" fmla="*/ 1464 w 2116"/>
              <a:gd name="T53" fmla="*/ 2038 h 2116"/>
              <a:gd name="T54" fmla="*/ 1546 w 2116"/>
              <a:gd name="T55" fmla="*/ 1795 h 2116"/>
              <a:gd name="T56" fmla="*/ 1811 w 2116"/>
              <a:gd name="T57" fmla="*/ 1802 h 2116"/>
              <a:gd name="T58" fmla="*/ 1795 w 2116"/>
              <a:gd name="T59" fmla="*/ 1547 h 2116"/>
              <a:gd name="T60" fmla="*/ 2036 w 2116"/>
              <a:gd name="T61" fmla="*/ 1463 h 2116"/>
              <a:gd name="T62" fmla="*/ 1925 w 2116"/>
              <a:gd name="T63" fmla="*/ 1234 h 2116"/>
              <a:gd name="T64" fmla="*/ 1358 w 2116"/>
              <a:gd name="T65" fmla="*/ 1669 h 2116"/>
              <a:gd name="T66" fmla="*/ 759 w 2116"/>
              <a:gd name="T67" fmla="*/ 447 h 2116"/>
              <a:gd name="T68" fmla="*/ 1358 w 2116"/>
              <a:gd name="T69" fmla="*/ 1669 h 2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116" h="2116">
                <a:moveTo>
                  <a:pt x="1941" y="1111"/>
                </a:moveTo>
                <a:cubicBezTo>
                  <a:pt x="2116" y="1052"/>
                  <a:pt x="2116" y="1052"/>
                  <a:pt x="2116" y="1052"/>
                </a:cubicBezTo>
                <a:cubicBezTo>
                  <a:pt x="2107" y="917"/>
                  <a:pt x="2107" y="917"/>
                  <a:pt x="2107" y="917"/>
                </a:cubicBezTo>
                <a:cubicBezTo>
                  <a:pt x="1925" y="883"/>
                  <a:pt x="1925" y="883"/>
                  <a:pt x="1925" y="883"/>
                </a:cubicBezTo>
                <a:cubicBezTo>
                  <a:pt x="1918" y="847"/>
                  <a:pt x="1908" y="810"/>
                  <a:pt x="1896" y="774"/>
                </a:cubicBezTo>
                <a:cubicBezTo>
                  <a:pt x="2038" y="652"/>
                  <a:pt x="2038" y="652"/>
                  <a:pt x="2038" y="652"/>
                </a:cubicBezTo>
                <a:cubicBezTo>
                  <a:pt x="1979" y="532"/>
                  <a:pt x="1979" y="532"/>
                  <a:pt x="1979" y="532"/>
                </a:cubicBezTo>
                <a:cubicBezTo>
                  <a:pt x="1795" y="570"/>
                  <a:pt x="1795" y="570"/>
                  <a:pt x="1795" y="570"/>
                </a:cubicBezTo>
                <a:cubicBezTo>
                  <a:pt x="1772" y="535"/>
                  <a:pt x="1747" y="502"/>
                  <a:pt x="1720" y="471"/>
                </a:cubicBezTo>
                <a:cubicBezTo>
                  <a:pt x="1802" y="305"/>
                  <a:pt x="1802" y="305"/>
                  <a:pt x="1802" y="305"/>
                </a:cubicBezTo>
                <a:cubicBezTo>
                  <a:pt x="1700" y="217"/>
                  <a:pt x="1700" y="217"/>
                  <a:pt x="1700" y="217"/>
                </a:cubicBezTo>
                <a:cubicBezTo>
                  <a:pt x="1548" y="321"/>
                  <a:pt x="1548" y="321"/>
                  <a:pt x="1548" y="321"/>
                </a:cubicBezTo>
                <a:cubicBezTo>
                  <a:pt x="1516" y="301"/>
                  <a:pt x="1483" y="282"/>
                  <a:pt x="1450" y="265"/>
                </a:cubicBezTo>
                <a:cubicBezTo>
                  <a:pt x="1464" y="80"/>
                  <a:pt x="1464" y="80"/>
                  <a:pt x="1464" y="80"/>
                </a:cubicBezTo>
                <a:cubicBezTo>
                  <a:pt x="1336" y="37"/>
                  <a:pt x="1336" y="37"/>
                  <a:pt x="1336" y="37"/>
                </a:cubicBezTo>
                <a:cubicBezTo>
                  <a:pt x="1234" y="191"/>
                  <a:pt x="1234" y="191"/>
                  <a:pt x="1234" y="191"/>
                </a:cubicBezTo>
                <a:cubicBezTo>
                  <a:pt x="1194" y="183"/>
                  <a:pt x="1152" y="178"/>
                  <a:pt x="1111" y="175"/>
                </a:cubicBezTo>
                <a:cubicBezTo>
                  <a:pt x="1052" y="0"/>
                  <a:pt x="1052" y="0"/>
                  <a:pt x="1052" y="0"/>
                </a:cubicBezTo>
                <a:cubicBezTo>
                  <a:pt x="918" y="9"/>
                  <a:pt x="918" y="9"/>
                  <a:pt x="918" y="9"/>
                </a:cubicBezTo>
                <a:cubicBezTo>
                  <a:pt x="884" y="191"/>
                  <a:pt x="884" y="191"/>
                  <a:pt x="884" y="191"/>
                </a:cubicBezTo>
                <a:cubicBezTo>
                  <a:pt x="847" y="198"/>
                  <a:pt x="810" y="208"/>
                  <a:pt x="774" y="220"/>
                </a:cubicBezTo>
                <a:cubicBezTo>
                  <a:pt x="653" y="78"/>
                  <a:pt x="653" y="78"/>
                  <a:pt x="653" y="78"/>
                </a:cubicBezTo>
                <a:cubicBezTo>
                  <a:pt x="532" y="137"/>
                  <a:pt x="532" y="137"/>
                  <a:pt x="532" y="137"/>
                </a:cubicBezTo>
                <a:cubicBezTo>
                  <a:pt x="570" y="321"/>
                  <a:pt x="570" y="321"/>
                  <a:pt x="570" y="321"/>
                </a:cubicBezTo>
                <a:cubicBezTo>
                  <a:pt x="535" y="344"/>
                  <a:pt x="502" y="369"/>
                  <a:pt x="471" y="396"/>
                </a:cubicBezTo>
                <a:cubicBezTo>
                  <a:pt x="305" y="314"/>
                  <a:pt x="305" y="314"/>
                  <a:pt x="305" y="314"/>
                </a:cubicBezTo>
                <a:cubicBezTo>
                  <a:pt x="217" y="416"/>
                  <a:pt x="217" y="416"/>
                  <a:pt x="217" y="416"/>
                </a:cubicBezTo>
                <a:cubicBezTo>
                  <a:pt x="322" y="568"/>
                  <a:pt x="322" y="568"/>
                  <a:pt x="322" y="568"/>
                </a:cubicBezTo>
                <a:cubicBezTo>
                  <a:pt x="301" y="600"/>
                  <a:pt x="282" y="633"/>
                  <a:pt x="265" y="666"/>
                </a:cubicBezTo>
                <a:cubicBezTo>
                  <a:pt x="81" y="652"/>
                  <a:pt x="81" y="652"/>
                  <a:pt x="81" y="652"/>
                </a:cubicBezTo>
                <a:cubicBezTo>
                  <a:pt x="37" y="780"/>
                  <a:pt x="37" y="780"/>
                  <a:pt x="37" y="780"/>
                </a:cubicBezTo>
                <a:cubicBezTo>
                  <a:pt x="192" y="882"/>
                  <a:pt x="192" y="882"/>
                  <a:pt x="192" y="882"/>
                </a:cubicBezTo>
                <a:cubicBezTo>
                  <a:pt x="183" y="923"/>
                  <a:pt x="178" y="964"/>
                  <a:pt x="175" y="1005"/>
                </a:cubicBezTo>
                <a:cubicBezTo>
                  <a:pt x="0" y="1064"/>
                  <a:pt x="0" y="1064"/>
                  <a:pt x="0" y="1064"/>
                </a:cubicBezTo>
                <a:cubicBezTo>
                  <a:pt x="9" y="1198"/>
                  <a:pt x="9" y="1198"/>
                  <a:pt x="9" y="1198"/>
                </a:cubicBezTo>
                <a:cubicBezTo>
                  <a:pt x="191" y="1233"/>
                  <a:pt x="191" y="1233"/>
                  <a:pt x="191" y="1233"/>
                </a:cubicBezTo>
                <a:cubicBezTo>
                  <a:pt x="199" y="1269"/>
                  <a:pt x="208" y="1306"/>
                  <a:pt x="221" y="1342"/>
                </a:cubicBezTo>
                <a:cubicBezTo>
                  <a:pt x="78" y="1463"/>
                  <a:pt x="78" y="1463"/>
                  <a:pt x="78" y="1463"/>
                </a:cubicBezTo>
                <a:cubicBezTo>
                  <a:pt x="138" y="1584"/>
                  <a:pt x="138" y="1584"/>
                  <a:pt x="138" y="1584"/>
                </a:cubicBezTo>
                <a:cubicBezTo>
                  <a:pt x="321" y="1546"/>
                  <a:pt x="321" y="1546"/>
                  <a:pt x="321" y="1546"/>
                </a:cubicBezTo>
                <a:cubicBezTo>
                  <a:pt x="344" y="1581"/>
                  <a:pt x="369" y="1614"/>
                  <a:pt x="397" y="1645"/>
                </a:cubicBezTo>
                <a:cubicBezTo>
                  <a:pt x="314" y="1811"/>
                  <a:pt x="314" y="1811"/>
                  <a:pt x="314" y="1811"/>
                </a:cubicBezTo>
                <a:cubicBezTo>
                  <a:pt x="416" y="1899"/>
                  <a:pt x="416" y="1899"/>
                  <a:pt x="416" y="1899"/>
                </a:cubicBezTo>
                <a:cubicBezTo>
                  <a:pt x="569" y="1794"/>
                  <a:pt x="569" y="1794"/>
                  <a:pt x="569" y="1794"/>
                </a:cubicBezTo>
                <a:cubicBezTo>
                  <a:pt x="600" y="1815"/>
                  <a:pt x="633" y="1834"/>
                  <a:pt x="667" y="1851"/>
                </a:cubicBezTo>
                <a:cubicBezTo>
                  <a:pt x="653" y="2035"/>
                  <a:pt x="653" y="2035"/>
                  <a:pt x="653" y="2035"/>
                </a:cubicBezTo>
                <a:cubicBezTo>
                  <a:pt x="780" y="2079"/>
                  <a:pt x="780" y="2079"/>
                  <a:pt x="780" y="2079"/>
                </a:cubicBezTo>
                <a:cubicBezTo>
                  <a:pt x="882" y="1925"/>
                  <a:pt x="882" y="1925"/>
                  <a:pt x="882" y="1925"/>
                </a:cubicBezTo>
                <a:cubicBezTo>
                  <a:pt x="923" y="1933"/>
                  <a:pt x="964" y="1938"/>
                  <a:pt x="1005" y="1941"/>
                </a:cubicBezTo>
                <a:cubicBezTo>
                  <a:pt x="1064" y="2116"/>
                  <a:pt x="1064" y="2116"/>
                  <a:pt x="1064" y="2116"/>
                </a:cubicBezTo>
                <a:cubicBezTo>
                  <a:pt x="1199" y="2107"/>
                  <a:pt x="1199" y="2107"/>
                  <a:pt x="1199" y="2107"/>
                </a:cubicBezTo>
                <a:cubicBezTo>
                  <a:pt x="1233" y="1925"/>
                  <a:pt x="1233" y="1925"/>
                  <a:pt x="1233" y="1925"/>
                </a:cubicBezTo>
                <a:cubicBezTo>
                  <a:pt x="1269" y="1918"/>
                  <a:pt x="1306" y="1908"/>
                  <a:pt x="1342" y="1896"/>
                </a:cubicBezTo>
                <a:cubicBezTo>
                  <a:pt x="1464" y="2038"/>
                  <a:pt x="1464" y="2038"/>
                  <a:pt x="1464" y="2038"/>
                </a:cubicBezTo>
                <a:cubicBezTo>
                  <a:pt x="1584" y="1979"/>
                  <a:pt x="1584" y="1979"/>
                  <a:pt x="1584" y="1979"/>
                </a:cubicBezTo>
                <a:cubicBezTo>
                  <a:pt x="1546" y="1795"/>
                  <a:pt x="1546" y="1795"/>
                  <a:pt x="1546" y="1795"/>
                </a:cubicBezTo>
                <a:cubicBezTo>
                  <a:pt x="1581" y="1772"/>
                  <a:pt x="1614" y="1747"/>
                  <a:pt x="1645" y="1719"/>
                </a:cubicBezTo>
                <a:cubicBezTo>
                  <a:pt x="1811" y="1802"/>
                  <a:pt x="1811" y="1802"/>
                  <a:pt x="1811" y="1802"/>
                </a:cubicBezTo>
                <a:cubicBezTo>
                  <a:pt x="1899" y="1700"/>
                  <a:pt x="1899" y="1700"/>
                  <a:pt x="1899" y="1700"/>
                </a:cubicBezTo>
                <a:cubicBezTo>
                  <a:pt x="1795" y="1547"/>
                  <a:pt x="1795" y="1547"/>
                  <a:pt x="1795" y="1547"/>
                </a:cubicBezTo>
                <a:cubicBezTo>
                  <a:pt x="1816" y="1516"/>
                  <a:pt x="1834" y="1483"/>
                  <a:pt x="1851" y="1450"/>
                </a:cubicBezTo>
                <a:cubicBezTo>
                  <a:pt x="2036" y="1463"/>
                  <a:pt x="2036" y="1463"/>
                  <a:pt x="2036" y="1463"/>
                </a:cubicBezTo>
                <a:cubicBezTo>
                  <a:pt x="2079" y="1336"/>
                  <a:pt x="2079" y="1336"/>
                  <a:pt x="2079" y="1336"/>
                </a:cubicBezTo>
                <a:cubicBezTo>
                  <a:pt x="1925" y="1234"/>
                  <a:pt x="1925" y="1234"/>
                  <a:pt x="1925" y="1234"/>
                </a:cubicBezTo>
                <a:cubicBezTo>
                  <a:pt x="1933" y="1193"/>
                  <a:pt x="1938" y="1152"/>
                  <a:pt x="1941" y="1111"/>
                </a:cubicBezTo>
                <a:close/>
                <a:moveTo>
                  <a:pt x="1358" y="1669"/>
                </a:moveTo>
                <a:cubicBezTo>
                  <a:pt x="1020" y="1834"/>
                  <a:pt x="613" y="1695"/>
                  <a:pt x="447" y="1357"/>
                </a:cubicBezTo>
                <a:cubicBezTo>
                  <a:pt x="282" y="1020"/>
                  <a:pt x="421" y="613"/>
                  <a:pt x="759" y="447"/>
                </a:cubicBezTo>
                <a:cubicBezTo>
                  <a:pt x="1096" y="282"/>
                  <a:pt x="1504" y="421"/>
                  <a:pt x="1669" y="759"/>
                </a:cubicBezTo>
                <a:cubicBezTo>
                  <a:pt x="1834" y="1096"/>
                  <a:pt x="1695" y="1503"/>
                  <a:pt x="1358" y="1669"/>
                </a:cubicBezTo>
                <a:close/>
              </a:path>
            </a:pathLst>
          </a:custGeom>
          <a:noFill/>
          <a:ln>
            <a:solidFill>
              <a:schemeClr val="bg1">
                <a:lumMod val="95000"/>
              </a:schemeClr>
            </a:solidFill>
          </a:ln>
        </p:spPr>
        <p:txBody>
          <a:bodyPr vert="horz" wrap="square" lIns="91440" tIns="45720" rIns="91440" bIns="45720" numCol="1" anchor="t" anchorCtr="0" compatLnSpc="1"/>
          <a:lstStyle/>
          <a:p>
            <a:endParaRPr lang="id-ID"/>
          </a:p>
        </p:txBody>
      </p:sp>
      <p:sp>
        <p:nvSpPr>
          <p:cNvPr id="78" name="Freeform 240"/>
          <p:cNvSpPr>
            <a:spLocks noEditPoints="1"/>
          </p:cNvSpPr>
          <p:nvPr/>
        </p:nvSpPr>
        <p:spPr bwMode="auto">
          <a:xfrm>
            <a:off x="3772896" y="1382687"/>
            <a:ext cx="2319338" cy="2319337"/>
          </a:xfrm>
          <a:custGeom>
            <a:avLst/>
            <a:gdLst>
              <a:gd name="T0" fmla="*/ 1840 w 1840"/>
              <a:gd name="T1" fmla="*/ 964 h 1840"/>
              <a:gd name="T2" fmla="*/ 1682 w 1840"/>
              <a:gd name="T3" fmla="*/ 808 h 1840"/>
              <a:gd name="T4" fmla="*/ 1791 w 1840"/>
              <a:gd name="T5" fmla="*/ 614 h 1840"/>
              <a:gd name="T6" fmla="*/ 1578 w 1840"/>
              <a:gd name="T7" fmla="*/ 521 h 1840"/>
              <a:gd name="T8" fmla="*/ 1602 w 1840"/>
              <a:gd name="T9" fmla="*/ 301 h 1840"/>
              <a:gd name="T10" fmla="*/ 1379 w 1840"/>
              <a:gd name="T11" fmla="*/ 303 h 1840"/>
              <a:gd name="T12" fmla="*/ 1318 w 1840"/>
              <a:gd name="T13" fmla="*/ 90 h 1840"/>
              <a:gd name="T14" fmla="*/ 1103 w 1840"/>
              <a:gd name="T15" fmla="*/ 173 h 1840"/>
              <a:gd name="T16" fmla="*/ 964 w 1840"/>
              <a:gd name="T17" fmla="*/ 0 h 1840"/>
              <a:gd name="T18" fmla="*/ 808 w 1840"/>
              <a:gd name="T19" fmla="*/ 159 h 1840"/>
              <a:gd name="T20" fmla="*/ 613 w 1840"/>
              <a:gd name="T21" fmla="*/ 49 h 1840"/>
              <a:gd name="T22" fmla="*/ 521 w 1840"/>
              <a:gd name="T23" fmla="*/ 262 h 1840"/>
              <a:gd name="T24" fmla="*/ 301 w 1840"/>
              <a:gd name="T25" fmla="*/ 239 h 1840"/>
              <a:gd name="T26" fmla="*/ 303 w 1840"/>
              <a:gd name="T27" fmla="*/ 461 h 1840"/>
              <a:gd name="T28" fmla="*/ 89 w 1840"/>
              <a:gd name="T29" fmla="*/ 522 h 1840"/>
              <a:gd name="T30" fmla="*/ 173 w 1840"/>
              <a:gd name="T31" fmla="*/ 737 h 1840"/>
              <a:gd name="T32" fmla="*/ 0 w 1840"/>
              <a:gd name="T33" fmla="*/ 877 h 1840"/>
              <a:gd name="T34" fmla="*/ 159 w 1840"/>
              <a:gd name="T35" fmla="*/ 1032 h 1840"/>
              <a:gd name="T36" fmla="*/ 49 w 1840"/>
              <a:gd name="T37" fmla="*/ 1227 h 1840"/>
              <a:gd name="T38" fmla="*/ 262 w 1840"/>
              <a:gd name="T39" fmla="*/ 1320 h 1840"/>
              <a:gd name="T40" fmla="*/ 239 w 1840"/>
              <a:gd name="T41" fmla="*/ 1540 h 1840"/>
              <a:gd name="T42" fmla="*/ 461 w 1840"/>
              <a:gd name="T43" fmla="*/ 1538 h 1840"/>
              <a:gd name="T44" fmla="*/ 522 w 1840"/>
              <a:gd name="T45" fmla="*/ 1751 h 1840"/>
              <a:gd name="T46" fmla="*/ 737 w 1840"/>
              <a:gd name="T47" fmla="*/ 1668 h 1840"/>
              <a:gd name="T48" fmla="*/ 876 w 1840"/>
              <a:gd name="T49" fmla="*/ 1840 h 1840"/>
              <a:gd name="T50" fmla="*/ 1032 w 1840"/>
              <a:gd name="T51" fmla="*/ 1682 h 1840"/>
              <a:gd name="T52" fmla="*/ 1227 w 1840"/>
              <a:gd name="T53" fmla="*/ 1791 h 1840"/>
              <a:gd name="T54" fmla="*/ 1319 w 1840"/>
              <a:gd name="T55" fmla="*/ 1579 h 1840"/>
              <a:gd name="T56" fmla="*/ 1540 w 1840"/>
              <a:gd name="T57" fmla="*/ 1602 h 1840"/>
              <a:gd name="T58" fmla="*/ 1538 w 1840"/>
              <a:gd name="T59" fmla="*/ 1380 h 1840"/>
              <a:gd name="T60" fmla="*/ 1751 w 1840"/>
              <a:gd name="T61" fmla="*/ 1318 h 1840"/>
              <a:gd name="T62" fmla="*/ 1668 w 1840"/>
              <a:gd name="T63" fmla="*/ 1104 h 1840"/>
              <a:gd name="T64" fmla="*/ 1081 w 1840"/>
              <a:gd name="T65" fmla="*/ 1490 h 1840"/>
              <a:gd name="T66" fmla="*/ 759 w 1840"/>
              <a:gd name="T67" fmla="*/ 351 h 1840"/>
              <a:gd name="T68" fmla="*/ 1081 w 1840"/>
              <a:gd name="T69" fmla="*/ 1490 h 1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0" h="1840">
                <a:moveTo>
                  <a:pt x="1827" y="1080"/>
                </a:moveTo>
                <a:cubicBezTo>
                  <a:pt x="1840" y="964"/>
                  <a:pt x="1840" y="964"/>
                  <a:pt x="1840" y="964"/>
                </a:cubicBezTo>
                <a:cubicBezTo>
                  <a:pt x="1690" y="906"/>
                  <a:pt x="1690" y="906"/>
                  <a:pt x="1690" y="906"/>
                </a:cubicBezTo>
                <a:cubicBezTo>
                  <a:pt x="1689" y="874"/>
                  <a:pt x="1687" y="841"/>
                  <a:pt x="1682" y="808"/>
                </a:cubicBezTo>
                <a:cubicBezTo>
                  <a:pt x="1823" y="726"/>
                  <a:pt x="1823" y="726"/>
                  <a:pt x="1823" y="726"/>
                </a:cubicBezTo>
                <a:cubicBezTo>
                  <a:pt x="1791" y="614"/>
                  <a:pt x="1791" y="614"/>
                  <a:pt x="1791" y="614"/>
                </a:cubicBezTo>
                <a:cubicBezTo>
                  <a:pt x="1628" y="618"/>
                  <a:pt x="1628" y="618"/>
                  <a:pt x="1628" y="618"/>
                </a:cubicBezTo>
                <a:cubicBezTo>
                  <a:pt x="1614" y="584"/>
                  <a:pt x="1597" y="552"/>
                  <a:pt x="1578" y="521"/>
                </a:cubicBezTo>
                <a:cubicBezTo>
                  <a:pt x="1675" y="392"/>
                  <a:pt x="1675" y="392"/>
                  <a:pt x="1675" y="392"/>
                </a:cubicBezTo>
                <a:cubicBezTo>
                  <a:pt x="1602" y="301"/>
                  <a:pt x="1602" y="301"/>
                  <a:pt x="1602" y="301"/>
                </a:cubicBezTo>
                <a:cubicBezTo>
                  <a:pt x="1455" y="366"/>
                  <a:pt x="1455" y="366"/>
                  <a:pt x="1455" y="366"/>
                </a:cubicBezTo>
                <a:cubicBezTo>
                  <a:pt x="1431" y="344"/>
                  <a:pt x="1406" y="322"/>
                  <a:pt x="1379" y="303"/>
                </a:cubicBezTo>
                <a:cubicBezTo>
                  <a:pt x="1420" y="147"/>
                  <a:pt x="1420" y="147"/>
                  <a:pt x="1420" y="147"/>
                </a:cubicBezTo>
                <a:cubicBezTo>
                  <a:pt x="1318" y="90"/>
                  <a:pt x="1318" y="90"/>
                  <a:pt x="1318" y="90"/>
                </a:cubicBezTo>
                <a:cubicBezTo>
                  <a:pt x="1206" y="206"/>
                  <a:pt x="1206" y="206"/>
                  <a:pt x="1206" y="206"/>
                </a:cubicBezTo>
                <a:cubicBezTo>
                  <a:pt x="1173" y="193"/>
                  <a:pt x="1139" y="181"/>
                  <a:pt x="1103" y="173"/>
                </a:cubicBezTo>
                <a:cubicBezTo>
                  <a:pt x="1080" y="13"/>
                  <a:pt x="1080" y="13"/>
                  <a:pt x="1080" y="13"/>
                </a:cubicBezTo>
                <a:cubicBezTo>
                  <a:pt x="964" y="0"/>
                  <a:pt x="964" y="0"/>
                  <a:pt x="964" y="0"/>
                </a:cubicBezTo>
                <a:cubicBezTo>
                  <a:pt x="906" y="151"/>
                  <a:pt x="906" y="151"/>
                  <a:pt x="906" y="151"/>
                </a:cubicBezTo>
                <a:cubicBezTo>
                  <a:pt x="874" y="151"/>
                  <a:pt x="841" y="154"/>
                  <a:pt x="808" y="159"/>
                </a:cubicBezTo>
                <a:cubicBezTo>
                  <a:pt x="726" y="17"/>
                  <a:pt x="726" y="17"/>
                  <a:pt x="726" y="17"/>
                </a:cubicBezTo>
                <a:cubicBezTo>
                  <a:pt x="613" y="49"/>
                  <a:pt x="613" y="49"/>
                  <a:pt x="613" y="49"/>
                </a:cubicBezTo>
                <a:cubicBezTo>
                  <a:pt x="617" y="213"/>
                  <a:pt x="617" y="213"/>
                  <a:pt x="617" y="213"/>
                </a:cubicBezTo>
                <a:cubicBezTo>
                  <a:pt x="584" y="227"/>
                  <a:pt x="552" y="244"/>
                  <a:pt x="521" y="262"/>
                </a:cubicBezTo>
                <a:cubicBezTo>
                  <a:pt x="392" y="166"/>
                  <a:pt x="392" y="166"/>
                  <a:pt x="392" y="166"/>
                </a:cubicBezTo>
                <a:cubicBezTo>
                  <a:pt x="301" y="239"/>
                  <a:pt x="301" y="239"/>
                  <a:pt x="301" y="239"/>
                </a:cubicBezTo>
                <a:cubicBezTo>
                  <a:pt x="366" y="386"/>
                  <a:pt x="366" y="386"/>
                  <a:pt x="366" y="386"/>
                </a:cubicBezTo>
                <a:cubicBezTo>
                  <a:pt x="343" y="410"/>
                  <a:pt x="322" y="435"/>
                  <a:pt x="303" y="461"/>
                </a:cubicBezTo>
                <a:cubicBezTo>
                  <a:pt x="147" y="420"/>
                  <a:pt x="147" y="420"/>
                  <a:pt x="147" y="420"/>
                </a:cubicBezTo>
                <a:cubicBezTo>
                  <a:pt x="89" y="522"/>
                  <a:pt x="89" y="522"/>
                  <a:pt x="89" y="522"/>
                </a:cubicBezTo>
                <a:cubicBezTo>
                  <a:pt x="206" y="634"/>
                  <a:pt x="206" y="634"/>
                  <a:pt x="206" y="634"/>
                </a:cubicBezTo>
                <a:cubicBezTo>
                  <a:pt x="192" y="668"/>
                  <a:pt x="181" y="702"/>
                  <a:pt x="173" y="737"/>
                </a:cubicBezTo>
                <a:cubicBezTo>
                  <a:pt x="13" y="760"/>
                  <a:pt x="13" y="760"/>
                  <a:pt x="13" y="760"/>
                </a:cubicBezTo>
                <a:cubicBezTo>
                  <a:pt x="0" y="877"/>
                  <a:pt x="0" y="877"/>
                  <a:pt x="0" y="877"/>
                </a:cubicBezTo>
                <a:cubicBezTo>
                  <a:pt x="151" y="934"/>
                  <a:pt x="151" y="934"/>
                  <a:pt x="151" y="934"/>
                </a:cubicBezTo>
                <a:cubicBezTo>
                  <a:pt x="151" y="967"/>
                  <a:pt x="154" y="1000"/>
                  <a:pt x="159" y="1032"/>
                </a:cubicBezTo>
                <a:cubicBezTo>
                  <a:pt x="17" y="1115"/>
                  <a:pt x="17" y="1115"/>
                  <a:pt x="17" y="1115"/>
                </a:cubicBezTo>
                <a:cubicBezTo>
                  <a:pt x="49" y="1227"/>
                  <a:pt x="49" y="1227"/>
                  <a:pt x="49" y="1227"/>
                </a:cubicBezTo>
                <a:cubicBezTo>
                  <a:pt x="212" y="1223"/>
                  <a:pt x="212" y="1223"/>
                  <a:pt x="212" y="1223"/>
                </a:cubicBezTo>
                <a:cubicBezTo>
                  <a:pt x="227" y="1257"/>
                  <a:pt x="243" y="1289"/>
                  <a:pt x="262" y="1320"/>
                </a:cubicBezTo>
                <a:cubicBezTo>
                  <a:pt x="166" y="1449"/>
                  <a:pt x="166" y="1449"/>
                  <a:pt x="166" y="1449"/>
                </a:cubicBezTo>
                <a:cubicBezTo>
                  <a:pt x="239" y="1540"/>
                  <a:pt x="239" y="1540"/>
                  <a:pt x="239" y="1540"/>
                </a:cubicBezTo>
                <a:cubicBezTo>
                  <a:pt x="386" y="1474"/>
                  <a:pt x="386" y="1474"/>
                  <a:pt x="386" y="1474"/>
                </a:cubicBezTo>
                <a:cubicBezTo>
                  <a:pt x="410" y="1497"/>
                  <a:pt x="435" y="1518"/>
                  <a:pt x="461" y="1538"/>
                </a:cubicBezTo>
                <a:cubicBezTo>
                  <a:pt x="420" y="1694"/>
                  <a:pt x="420" y="1694"/>
                  <a:pt x="420" y="1694"/>
                </a:cubicBezTo>
                <a:cubicBezTo>
                  <a:pt x="522" y="1751"/>
                  <a:pt x="522" y="1751"/>
                  <a:pt x="522" y="1751"/>
                </a:cubicBezTo>
                <a:cubicBezTo>
                  <a:pt x="634" y="1635"/>
                  <a:pt x="634" y="1635"/>
                  <a:pt x="634" y="1635"/>
                </a:cubicBezTo>
                <a:cubicBezTo>
                  <a:pt x="667" y="1648"/>
                  <a:pt x="702" y="1659"/>
                  <a:pt x="737" y="1668"/>
                </a:cubicBezTo>
                <a:cubicBezTo>
                  <a:pt x="760" y="1827"/>
                  <a:pt x="760" y="1827"/>
                  <a:pt x="760" y="1827"/>
                </a:cubicBezTo>
                <a:cubicBezTo>
                  <a:pt x="876" y="1840"/>
                  <a:pt x="876" y="1840"/>
                  <a:pt x="876" y="1840"/>
                </a:cubicBezTo>
                <a:cubicBezTo>
                  <a:pt x="934" y="1690"/>
                  <a:pt x="934" y="1690"/>
                  <a:pt x="934" y="1690"/>
                </a:cubicBezTo>
                <a:cubicBezTo>
                  <a:pt x="967" y="1689"/>
                  <a:pt x="1000" y="1687"/>
                  <a:pt x="1032" y="1682"/>
                </a:cubicBezTo>
                <a:cubicBezTo>
                  <a:pt x="1114" y="1823"/>
                  <a:pt x="1114" y="1823"/>
                  <a:pt x="1114" y="1823"/>
                </a:cubicBezTo>
                <a:cubicBezTo>
                  <a:pt x="1227" y="1791"/>
                  <a:pt x="1227" y="1791"/>
                  <a:pt x="1227" y="1791"/>
                </a:cubicBezTo>
                <a:cubicBezTo>
                  <a:pt x="1223" y="1628"/>
                  <a:pt x="1223" y="1628"/>
                  <a:pt x="1223" y="1628"/>
                </a:cubicBezTo>
                <a:cubicBezTo>
                  <a:pt x="1256" y="1614"/>
                  <a:pt x="1289" y="1597"/>
                  <a:pt x="1319" y="1579"/>
                </a:cubicBezTo>
                <a:cubicBezTo>
                  <a:pt x="1448" y="1675"/>
                  <a:pt x="1448" y="1675"/>
                  <a:pt x="1448" y="1675"/>
                </a:cubicBezTo>
                <a:cubicBezTo>
                  <a:pt x="1540" y="1602"/>
                  <a:pt x="1540" y="1602"/>
                  <a:pt x="1540" y="1602"/>
                </a:cubicBezTo>
                <a:cubicBezTo>
                  <a:pt x="1474" y="1455"/>
                  <a:pt x="1474" y="1455"/>
                  <a:pt x="1474" y="1455"/>
                </a:cubicBezTo>
                <a:cubicBezTo>
                  <a:pt x="1497" y="1431"/>
                  <a:pt x="1518" y="1406"/>
                  <a:pt x="1538" y="1380"/>
                </a:cubicBezTo>
                <a:cubicBezTo>
                  <a:pt x="1694" y="1420"/>
                  <a:pt x="1694" y="1420"/>
                  <a:pt x="1694" y="1420"/>
                </a:cubicBezTo>
                <a:cubicBezTo>
                  <a:pt x="1751" y="1318"/>
                  <a:pt x="1751" y="1318"/>
                  <a:pt x="1751" y="1318"/>
                </a:cubicBezTo>
                <a:cubicBezTo>
                  <a:pt x="1635" y="1207"/>
                  <a:pt x="1635" y="1207"/>
                  <a:pt x="1635" y="1207"/>
                </a:cubicBezTo>
                <a:cubicBezTo>
                  <a:pt x="1648" y="1173"/>
                  <a:pt x="1659" y="1139"/>
                  <a:pt x="1668" y="1104"/>
                </a:cubicBezTo>
                <a:lnTo>
                  <a:pt x="1827" y="1080"/>
                </a:lnTo>
                <a:close/>
                <a:moveTo>
                  <a:pt x="1081" y="1490"/>
                </a:moveTo>
                <a:cubicBezTo>
                  <a:pt x="766" y="1579"/>
                  <a:pt x="439" y="1396"/>
                  <a:pt x="350" y="1081"/>
                </a:cubicBezTo>
                <a:cubicBezTo>
                  <a:pt x="262" y="767"/>
                  <a:pt x="445" y="439"/>
                  <a:pt x="759" y="351"/>
                </a:cubicBezTo>
                <a:cubicBezTo>
                  <a:pt x="1074" y="262"/>
                  <a:pt x="1401" y="445"/>
                  <a:pt x="1490" y="760"/>
                </a:cubicBezTo>
                <a:cubicBezTo>
                  <a:pt x="1579" y="1074"/>
                  <a:pt x="1396" y="1401"/>
                  <a:pt x="1081" y="1490"/>
                </a:cubicBezTo>
                <a:close/>
              </a:path>
            </a:pathLst>
          </a:custGeom>
          <a:noFill/>
          <a:ln>
            <a:solidFill>
              <a:schemeClr val="bg1">
                <a:lumMod val="95000"/>
              </a:schemeClr>
            </a:solidFill>
          </a:ln>
        </p:spPr>
        <p:txBody>
          <a:bodyPr vert="horz" wrap="square" lIns="91440" tIns="45720" rIns="91440" bIns="45720" numCol="1" anchor="t" anchorCtr="0" compatLnSpc="1"/>
          <a:lstStyle/>
          <a:p>
            <a:endParaRPr lang="id-ID"/>
          </a:p>
        </p:txBody>
      </p:sp>
      <p:sp>
        <p:nvSpPr>
          <p:cNvPr id="79" name="Freeform 241"/>
          <p:cNvSpPr>
            <a:spLocks noEditPoints="1"/>
          </p:cNvSpPr>
          <p:nvPr/>
        </p:nvSpPr>
        <p:spPr bwMode="auto">
          <a:xfrm>
            <a:off x="5703296" y="620688"/>
            <a:ext cx="1682750" cy="1682750"/>
          </a:xfrm>
          <a:custGeom>
            <a:avLst/>
            <a:gdLst>
              <a:gd name="T0" fmla="*/ 1335 w 1335"/>
              <a:gd name="T1" fmla="*/ 699 h 1335"/>
              <a:gd name="T2" fmla="*/ 1220 w 1335"/>
              <a:gd name="T3" fmla="*/ 586 h 1335"/>
              <a:gd name="T4" fmla="*/ 1300 w 1335"/>
              <a:gd name="T5" fmla="*/ 445 h 1335"/>
              <a:gd name="T6" fmla="*/ 1145 w 1335"/>
              <a:gd name="T7" fmla="*/ 378 h 1335"/>
              <a:gd name="T8" fmla="*/ 1162 w 1335"/>
              <a:gd name="T9" fmla="*/ 218 h 1335"/>
              <a:gd name="T10" fmla="*/ 1001 w 1335"/>
              <a:gd name="T11" fmla="*/ 219 h 1335"/>
              <a:gd name="T12" fmla="*/ 956 w 1335"/>
              <a:gd name="T13" fmla="*/ 65 h 1335"/>
              <a:gd name="T14" fmla="*/ 801 w 1335"/>
              <a:gd name="T15" fmla="*/ 125 h 1335"/>
              <a:gd name="T16" fmla="*/ 699 w 1335"/>
              <a:gd name="T17" fmla="*/ 0 h 1335"/>
              <a:gd name="T18" fmla="*/ 586 w 1335"/>
              <a:gd name="T19" fmla="*/ 115 h 1335"/>
              <a:gd name="T20" fmla="*/ 445 w 1335"/>
              <a:gd name="T21" fmla="*/ 35 h 1335"/>
              <a:gd name="T22" fmla="*/ 378 w 1335"/>
              <a:gd name="T23" fmla="*/ 190 h 1335"/>
              <a:gd name="T24" fmla="*/ 218 w 1335"/>
              <a:gd name="T25" fmla="*/ 173 h 1335"/>
              <a:gd name="T26" fmla="*/ 220 w 1335"/>
              <a:gd name="T27" fmla="*/ 334 h 1335"/>
              <a:gd name="T28" fmla="*/ 65 w 1335"/>
              <a:gd name="T29" fmla="*/ 379 h 1335"/>
              <a:gd name="T30" fmla="*/ 125 w 1335"/>
              <a:gd name="T31" fmla="*/ 535 h 1335"/>
              <a:gd name="T32" fmla="*/ 0 w 1335"/>
              <a:gd name="T33" fmla="*/ 636 h 1335"/>
              <a:gd name="T34" fmla="*/ 115 w 1335"/>
              <a:gd name="T35" fmla="*/ 749 h 1335"/>
              <a:gd name="T36" fmla="*/ 35 w 1335"/>
              <a:gd name="T37" fmla="*/ 890 h 1335"/>
              <a:gd name="T38" fmla="*/ 190 w 1335"/>
              <a:gd name="T39" fmla="*/ 957 h 1335"/>
              <a:gd name="T40" fmla="*/ 173 w 1335"/>
              <a:gd name="T41" fmla="*/ 1117 h 1335"/>
              <a:gd name="T42" fmla="*/ 334 w 1335"/>
              <a:gd name="T43" fmla="*/ 1116 h 1335"/>
              <a:gd name="T44" fmla="*/ 379 w 1335"/>
              <a:gd name="T45" fmla="*/ 1270 h 1335"/>
              <a:gd name="T46" fmla="*/ 535 w 1335"/>
              <a:gd name="T47" fmla="*/ 1210 h 1335"/>
              <a:gd name="T48" fmla="*/ 636 w 1335"/>
              <a:gd name="T49" fmla="*/ 1335 h 1335"/>
              <a:gd name="T50" fmla="*/ 749 w 1335"/>
              <a:gd name="T51" fmla="*/ 1220 h 1335"/>
              <a:gd name="T52" fmla="*/ 890 w 1335"/>
              <a:gd name="T53" fmla="*/ 1299 h 1335"/>
              <a:gd name="T54" fmla="*/ 957 w 1335"/>
              <a:gd name="T55" fmla="*/ 1145 h 1335"/>
              <a:gd name="T56" fmla="*/ 1117 w 1335"/>
              <a:gd name="T57" fmla="*/ 1162 h 1335"/>
              <a:gd name="T58" fmla="*/ 1116 w 1335"/>
              <a:gd name="T59" fmla="*/ 1001 h 1335"/>
              <a:gd name="T60" fmla="*/ 1271 w 1335"/>
              <a:gd name="T61" fmla="*/ 956 h 1335"/>
              <a:gd name="T62" fmla="*/ 1210 w 1335"/>
              <a:gd name="T63" fmla="*/ 801 h 1335"/>
              <a:gd name="T64" fmla="*/ 776 w 1335"/>
              <a:gd name="T65" fmla="*/ 1050 h 1335"/>
              <a:gd name="T66" fmla="*/ 560 w 1335"/>
              <a:gd name="T67" fmla="*/ 286 h 1335"/>
              <a:gd name="T68" fmla="*/ 776 w 1335"/>
              <a:gd name="T69" fmla="*/ 1050 h 1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335" h="1335">
                <a:moveTo>
                  <a:pt x="1326" y="784"/>
                </a:moveTo>
                <a:cubicBezTo>
                  <a:pt x="1335" y="699"/>
                  <a:pt x="1335" y="699"/>
                  <a:pt x="1335" y="699"/>
                </a:cubicBezTo>
                <a:cubicBezTo>
                  <a:pt x="1226" y="658"/>
                  <a:pt x="1226" y="658"/>
                  <a:pt x="1226" y="658"/>
                </a:cubicBezTo>
                <a:cubicBezTo>
                  <a:pt x="1226" y="634"/>
                  <a:pt x="1224" y="610"/>
                  <a:pt x="1220" y="586"/>
                </a:cubicBezTo>
                <a:cubicBezTo>
                  <a:pt x="1323" y="527"/>
                  <a:pt x="1323" y="527"/>
                  <a:pt x="1323" y="527"/>
                </a:cubicBezTo>
                <a:cubicBezTo>
                  <a:pt x="1300" y="445"/>
                  <a:pt x="1300" y="445"/>
                  <a:pt x="1300" y="445"/>
                </a:cubicBezTo>
                <a:cubicBezTo>
                  <a:pt x="1181" y="448"/>
                  <a:pt x="1181" y="448"/>
                  <a:pt x="1181" y="448"/>
                </a:cubicBezTo>
                <a:cubicBezTo>
                  <a:pt x="1171" y="424"/>
                  <a:pt x="1159" y="400"/>
                  <a:pt x="1145" y="378"/>
                </a:cubicBezTo>
                <a:cubicBezTo>
                  <a:pt x="1215" y="284"/>
                  <a:pt x="1215" y="284"/>
                  <a:pt x="1215" y="284"/>
                </a:cubicBezTo>
                <a:cubicBezTo>
                  <a:pt x="1162" y="218"/>
                  <a:pt x="1162" y="218"/>
                  <a:pt x="1162" y="218"/>
                </a:cubicBezTo>
                <a:cubicBezTo>
                  <a:pt x="1055" y="266"/>
                  <a:pt x="1055" y="266"/>
                  <a:pt x="1055" y="266"/>
                </a:cubicBezTo>
                <a:cubicBezTo>
                  <a:pt x="1038" y="249"/>
                  <a:pt x="1020" y="234"/>
                  <a:pt x="1001" y="219"/>
                </a:cubicBezTo>
                <a:cubicBezTo>
                  <a:pt x="1031" y="106"/>
                  <a:pt x="1031" y="106"/>
                  <a:pt x="1031" y="106"/>
                </a:cubicBezTo>
                <a:cubicBezTo>
                  <a:pt x="956" y="65"/>
                  <a:pt x="956" y="65"/>
                  <a:pt x="956" y="65"/>
                </a:cubicBezTo>
                <a:cubicBezTo>
                  <a:pt x="875" y="149"/>
                  <a:pt x="875" y="149"/>
                  <a:pt x="875" y="149"/>
                </a:cubicBezTo>
                <a:cubicBezTo>
                  <a:pt x="851" y="139"/>
                  <a:pt x="826" y="131"/>
                  <a:pt x="801" y="125"/>
                </a:cubicBezTo>
                <a:cubicBezTo>
                  <a:pt x="784" y="9"/>
                  <a:pt x="784" y="9"/>
                  <a:pt x="784" y="9"/>
                </a:cubicBezTo>
                <a:cubicBezTo>
                  <a:pt x="699" y="0"/>
                  <a:pt x="699" y="0"/>
                  <a:pt x="699" y="0"/>
                </a:cubicBezTo>
                <a:cubicBezTo>
                  <a:pt x="658" y="109"/>
                  <a:pt x="658" y="109"/>
                  <a:pt x="658" y="109"/>
                </a:cubicBezTo>
                <a:cubicBezTo>
                  <a:pt x="634" y="109"/>
                  <a:pt x="610" y="111"/>
                  <a:pt x="586" y="115"/>
                </a:cubicBezTo>
                <a:cubicBezTo>
                  <a:pt x="527" y="12"/>
                  <a:pt x="527" y="12"/>
                  <a:pt x="527" y="12"/>
                </a:cubicBezTo>
                <a:cubicBezTo>
                  <a:pt x="445" y="35"/>
                  <a:pt x="445" y="35"/>
                  <a:pt x="445" y="35"/>
                </a:cubicBezTo>
                <a:cubicBezTo>
                  <a:pt x="448" y="154"/>
                  <a:pt x="448" y="154"/>
                  <a:pt x="448" y="154"/>
                </a:cubicBezTo>
                <a:cubicBezTo>
                  <a:pt x="424" y="164"/>
                  <a:pt x="400" y="176"/>
                  <a:pt x="378" y="190"/>
                </a:cubicBezTo>
                <a:cubicBezTo>
                  <a:pt x="284" y="120"/>
                  <a:pt x="284" y="120"/>
                  <a:pt x="284" y="120"/>
                </a:cubicBezTo>
                <a:cubicBezTo>
                  <a:pt x="218" y="173"/>
                  <a:pt x="218" y="173"/>
                  <a:pt x="218" y="173"/>
                </a:cubicBezTo>
                <a:cubicBezTo>
                  <a:pt x="266" y="280"/>
                  <a:pt x="266" y="280"/>
                  <a:pt x="266" y="280"/>
                </a:cubicBezTo>
                <a:cubicBezTo>
                  <a:pt x="249" y="297"/>
                  <a:pt x="234" y="315"/>
                  <a:pt x="220" y="334"/>
                </a:cubicBezTo>
                <a:cubicBezTo>
                  <a:pt x="106" y="305"/>
                  <a:pt x="106" y="305"/>
                  <a:pt x="106" y="305"/>
                </a:cubicBezTo>
                <a:cubicBezTo>
                  <a:pt x="65" y="379"/>
                  <a:pt x="65" y="379"/>
                  <a:pt x="65" y="379"/>
                </a:cubicBezTo>
                <a:cubicBezTo>
                  <a:pt x="149" y="460"/>
                  <a:pt x="149" y="460"/>
                  <a:pt x="149" y="460"/>
                </a:cubicBezTo>
                <a:cubicBezTo>
                  <a:pt x="139" y="484"/>
                  <a:pt x="131" y="509"/>
                  <a:pt x="125" y="535"/>
                </a:cubicBezTo>
                <a:cubicBezTo>
                  <a:pt x="9" y="551"/>
                  <a:pt x="9" y="551"/>
                  <a:pt x="9" y="551"/>
                </a:cubicBezTo>
                <a:cubicBezTo>
                  <a:pt x="0" y="636"/>
                  <a:pt x="0" y="636"/>
                  <a:pt x="0" y="636"/>
                </a:cubicBezTo>
                <a:cubicBezTo>
                  <a:pt x="109" y="678"/>
                  <a:pt x="109" y="678"/>
                  <a:pt x="109" y="678"/>
                </a:cubicBezTo>
                <a:cubicBezTo>
                  <a:pt x="110" y="701"/>
                  <a:pt x="111" y="725"/>
                  <a:pt x="115" y="749"/>
                </a:cubicBezTo>
                <a:cubicBezTo>
                  <a:pt x="12" y="809"/>
                  <a:pt x="12" y="809"/>
                  <a:pt x="12" y="809"/>
                </a:cubicBezTo>
                <a:cubicBezTo>
                  <a:pt x="35" y="890"/>
                  <a:pt x="35" y="890"/>
                  <a:pt x="35" y="890"/>
                </a:cubicBezTo>
                <a:cubicBezTo>
                  <a:pt x="154" y="887"/>
                  <a:pt x="154" y="887"/>
                  <a:pt x="154" y="887"/>
                </a:cubicBezTo>
                <a:cubicBezTo>
                  <a:pt x="164" y="912"/>
                  <a:pt x="177" y="935"/>
                  <a:pt x="190" y="957"/>
                </a:cubicBezTo>
                <a:cubicBezTo>
                  <a:pt x="120" y="1051"/>
                  <a:pt x="120" y="1051"/>
                  <a:pt x="120" y="1051"/>
                </a:cubicBezTo>
                <a:cubicBezTo>
                  <a:pt x="173" y="1117"/>
                  <a:pt x="173" y="1117"/>
                  <a:pt x="173" y="1117"/>
                </a:cubicBezTo>
                <a:cubicBezTo>
                  <a:pt x="280" y="1070"/>
                  <a:pt x="280" y="1070"/>
                  <a:pt x="280" y="1070"/>
                </a:cubicBezTo>
                <a:cubicBezTo>
                  <a:pt x="297" y="1086"/>
                  <a:pt x="315" y="1102"/>
                  <a:pt x="334" y="1116"/>
                </a:cubicBezTo>
                <a:cubicBezTo>
                  <a:pt x="305" y="1229"/>
                  <a:pt x="305" y="1229"/>
                  <a:pt x="305" y="1229"/>
                </a:cubicBezTo>
                <a:cubicBezTo>
                  <a:pt x="379" y="1270"/>
                  <a:pt x="379" y="1270"/>
                  <a:pt x="379" y="1270"/>
                </a:cubicBezTo>
                <a:cubicBezTo>
                  <a:pt x="460" y="1186"/>
                  <a:pt x="460" y="1186"/>
                  <a:pt x="460" y="1186"/>
                </a:cubicBezTo>
                <a:cubicBezTo>
                  <a:pt x="484" y="1196"/>
                  <a:pt x="509" y="1204"/>
                  <a:pt x="535" y="1210"/>
                </a:cubicBezTo>
                <a:cubicBezTo>
                  <a:pt x="551" y="1326"/>
                  <a:pt x="551" y="1326"/>
                  <a:pt x="551" y="1326"/>
                </a:cubicBezTo>
                <a:cubicBezTo>
                  <a:pt x="636" y="1335"/>
                  <a:pt x="636" y="1335"/>
                  <a:pt x="636" y="1335"/>
                </a:cubicBezTo>
                <a:cubicBezTo>
                  <a:pt x="678" y="1226"/>
                  <a:pt x="678" y="1226"/>
                  <a:pt x="678" y="1226"/>
                </a:cubicBezTo>
                <a:cubicBezTo>
                  <a:pt x="701" y="1226"/>
                  <a:pt x="725" y="1224"/>
                  <a:pt x="749" y="1220"/>
                </a:cubicBezTo>
                <a:cubicBezTo>
                  <a:pt x="808" y="1323"/>
                  <a:pt x="808" y="1323"/>
                  <a:pt x="808" y="1323"/>
                </a:cubicBezTo>
                <a:cubicBezTo>
                  <a:pt x="890" y="1299"/>
                  <a:pt x="890" y="1299"/>
                  <a:pt x="890" y="1299"/>
                </a:cubicBezTo>
                <a:cubicBezTo>
                  <a:pt x="887" y="1181"/>
                  <a:pt x="887" y="1181"/>
                  <a:pt x="887" y="1181"/>
                </a:cubicBezTo>
                <a:cubicBezTo>
                  <a:pt x="912" y="1171"/>
                  <a:pt x="935" y="1159"/>
                  <a:pt x="957" y="1145"/>
                </a:cubicBezTo>
                <a:cubicBezTo>
                  <a:pt x="1051" y="1215"/>
                  <a:pt x="1051" y="1215"/>
                  <a:pt x="1051" y="1215"/>
                </a:cubicBezTo>
                <a:cubicBezTo>
                  <a:pt x="1117" y="1162"/>
                  <a:pt x="1117" y="1162"/>
                  <a:pt x="1117" y="1162"/>
                </a:cubicBezTo>
                <a:cubicBezTo>
                  <a:pt x="1070" y="1055"/>
                  <a:pt x="1070" y="1055"/>
                  <a:pt x="1070" y="1055"/>
                </a:cubicBezTo>
                <a:cubicBezTo>
                  <a:pt x="1086" y="1038"/>
                  <a:pt x="1102" y="1020"/>
                  <a:pt x="1116" y="1001"/>
                </a:cubicBezTo>
                <a:cubicBezTo>
                  <a:pt x="1229" y="1031"/>
                  <a:pt x="1229" y="1031"/>
                  <a:pt x="1229" y="1031"/>
                </a:cubicBezTo>
                <a:cubicBezTo>
                  <a:pt x="1271" y="956"/>
                  <a:pt x="1271" y="956"/>
                  <a:pt x="1271" y="956"/>
                </a:cubicBezTo>
                <a:cubicBezTo>
                  <a:pt x="1186" y="875"/>
                  <a:pt x="1186" y="875"/>
                  <a:pt x="1186" y="875"/>
                </a:cubicBezTo>
                <a:cubicBezTo>
                  <a:pt x="1196" y="851"/>
                  <a:pt x="1204" y="826"/>
                  <a:pt x="1210" y="801"/>
                </a:cubicBezTo>
                <a:lnTo>
                  <a:pt x="1326" y="784"/>
                </a:lnTo>
                <a:close/>
                <a:moveTo>
                  <a:pt x="776" y="1050"/>
                </a:moveTo>
                <a:cubicBezTo>
                  <a:pt x="565" y="1109"/>
                  <a:pt x="345" y="986"/>
                  <a:pt x="286" y="775"/>
                </a:cubicBezTo>
                <a:cubicBezTo>
                  <a:pt x="226" y="564"/>
                  <a:pt x="349" y="345"/>
                  <a:pt x="560" y="286"/>
                </a:cubicBezTo>
                <a:cubicBezTo>
                  <a:pt x="771" y="226"/>
                  <a:pt x="990" y="349"/>
                  <a:pt x="1050" y="560"/>
                </a:cubicBezTo>
                <a:cubicBezTo>
                  <a:pt x="1109" y="771"/>
                  <a:pt x="987" y="990"/>
                  <a:pt x="776" y="1050"/>
                </a:cubicBezTo>
                <a:close/>
              </a:path>
            </a:pathLst>
          </a:custGeom>
          <a:noFill/>
          <a:ln>
            <a:solidFill>
              <a:schemeClr val="bg1">
                <a:lumMod val="95000"/>
              </a:schemeClr>
            </a:solidFill>
          </a:ln>
        </p:spPr>
        <p:txBody>
          <a:bodyPr vert="horz" wrap="square" lIns="91440" tIns="45720" rIns="91440" bIns="45720" numCol="1" anchor="t" anchorCtr="0" compatLnSpc="1"/>
          <a:lstStyle/>
          <a:p>
            <a:endParaRPr lang="id-ID"/>
          </a:p>
        </p:txBody>
      </p:sp>
      <p:sp>
        <p:nvSpPr>
          <p:cNvPr id="80" name="Freeform 242"/>
          <p:cNvSpPr>
            <a:spLocks noEditPoints="1"/>
          </p:cNvSpPr>
          <p:nvPr/>
        </p:nvSpPr>
        <p:spPr bwMode="auto">
          <a:xfrm>
            <a:off x="5308009" y="4659287"/>
            <a:ext cx="1430338" cy="1428750"/>
          </a:xfrm>
          <a:custGeom>
            <a:avLst/>
            <a:gdLst>
              <a:gd name="T0" fmla="*/ 1013 w 1135"/>
              <a:gd name="T1" fmla="*/ 544 h 1134"/>
              <a:gd name="T2" fmla="*/ 1135 w 1135"/>
              <a:gd name="T3" fmla="*/ 472 h 1134"/>
              <a:gd name="T4" fmla="*/ 1107 w 1135"/>
              <a:gd name="T5" fmla="*/ 367 h 1134"/>
              <a:gd name="T6" fmla="*/ 965 w 1135"/>
              <a:gd name="T7" fmla="*/ 366 h 1134"/>
              <a:gd name="T8" fmla="*/ 866 w 1135"/>
              <a:gd name="T9" fmla="*/ 237 h 1134"/>
              <a:gd name="T10" fmla="*/ 901 w 1135"/>
              <a:gd name="T11" fmla="*/ 99 h 1134"/>
              <a:gd name="T12" fmla="*/ 808 w 1135"/>
              <a:gd name="T13" fmla="*/ 45 h 1134"/>
              <a:gd name="T14" fmla="*/ 706 w 1135"/>
              <a:gd name="T15" fmla="*/ 144 h 1134"/>
              <a:gd name="T16" fmla="*/ 544 w 1135"/>
              <a:gd name="T17" fmla="*/ 123 h 1134"/>
              <a:gd name="T18" fmla="*/ 472 w 1135"/>
              <a:gd name="T19" fmla="*/ 0 h 1134"/>
              <a:gd name="T20" fmla="*/ 367 w 1135"/>
              <a:gd name="T21" fmla="*/ 28 h 1134"/>
              <a:gd name="T22" fmla="*/ 365 w 1135"/>
              <a:gd name="T23" fmla="*/ 170 h 1134"/>
              <a:gd name="T24" fmla="*/ 237 w 1135"/>
              <a:gd name="T25" fmla="*/ 269 h 1134"/>
              <a:gd name="T26" fmla="*/ 99 w 1135"/>
              <a:gd name="T27" fmla="*/ 234 h 1134"/>
              <a:gd name="T28" fmla="*/ 45 w 1135"/>
              <a:gd name="T29" fmla="*/ 327 h 1134"/>
              <a:gd name="T30" fmla="*/ 144 w 1135"/>
              <a:gd name="T31" fmla="*/ 429 h 1134"/>
              <a:gd name="T32" fmla="*/ 123 w 1135"/>
              <a:gd name="T33" fmla="*/ 590 h 1134"/>
              <a:gd name="T34" fmla="*/ 0 w 1135"/>
              <a:gd name="T35" fmla="*/ 663 h 1134"/>
              <a:gd name="T36" fmla="*/ 28 w 1135"/>
              <a:gd name="T37" fmla="*/ 767 h 1134"/>
              <a:gd name="T38" fmla="*/ 171 w 1135"/>
              <a:gd name="T39" fmla="*/ 769 h 1134"/>
              <a:gd name="T40" fmla="*/ 269 w 1135"/>
              <a:gd name="T41" fmla="*/ 898 h 1134"/>
              <a:gd name="T42" fmla="*/ 234 w 1135"/>
              <a:gd name="T43" fmla="*/ 1036 h 1134"/>
              <a:gd name="T44" fmla="*/ 328 w 1135"/>
              <a:gd name="T45" fmla="*/ 1090 h 1134"/>
              <a:gd name="T46" fmla="*/ 429 w 1135"/>
              <a:gd name="T47" fmla="*/ 991 h 1134"/>
              <a:gd name="T48" fmla="*/ 591 w 1135"/>
              <a:gd name="T49" fmla="*/ 1012 h 1134"/>
              <a:gd name="T50" fmla="*/ 664 w 1135"/>
              <a:gd name="T51" fmla="*/ 1134 h 1134"/>
              <a:gd name="T52" fmla="*/ 768 w 1135"/>
              <a:gd name="T53" fmla="*/ 1106 h 1134"/>
              <a:gd name="T54" fmla="*/ 770 w 1135"/>
              <a:gd name="T55" fmla="*/ 964 h 1134"/>
              <a:gd name="T56" fmla="*/ 899 w 1135"/>
              <a:gd name="T57" fmla="*/ 865 h 1134"/>
              <a:gd name="T58" fmla="*/ 1036 w 1135"/>
              <a:gd name="T59" fmla="*/ 900 h 1134"/>
              <a:gd name="T60" fmla="*/ 1090 w 1135"/>
              <a:gd name="T61" fmla="*/ 807 h 1134"/>
              <a:gd name="T62" fmla="*/ 992 w 1135"/>
              <a:gd name="T63" fmla="*/ 705 h 1134"/>
              <a:gd name="T64" fmla="*/ 1013 w 1135"/>
              <a:gd name="T65" fmla="*/ 544 h 1134"/>
              <a:gd name="T66" fmla="*/ 593 w 1135"/>
              <a:gd name="T67" fmla="*/ 879 h 1134"/>
              <a:gd name="T68" fmla="*/ 256 w 1135"/>
              <a:gd name="T69" fmla="*/ 593 h 1134"/>
              <a:gd name="T70" fmla="*/ 543 w 1135"/>
              <a:gd name="T71" fmla="*/ 256 h 1134"/>
              <a:gd name="T72" fmla="*/ 879 w 1135"/>
              <a:gd name="T73" fmla="*/ 542 h 1134"/>
              <a:gd name="T74" fmla="*/ 593 w 1135"/>
              <a:gd name="T75" fmla="*/ 879 h 1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135" h="1134">
                <a:moveTo>
                  <a:pt x="1013" y="544"/>
                </a:moveTo>
                <a:cubicBezTo>
                  <a:pt x="1135" y="472"/>
                  <a:pt x="1135" y="472"/>
                  <a:pt x="1135" y="472"/>
                </a:cubicBezTo>
                <a:cubicBezTo>
                  <a:pt x="1107" y="367"/>
                  <a:pt x="1107" y="367"/>
                  <a:pt x="1107" y="367"/>
                </a:cubicBezTo>
                <a:cubicBezTo>
                  <a:pt x="965" y="366"/>
                  <a:pt x="965" y="366"/>
                  <a:pt x="965" y="366"/>
                </a:cubicBezTo>
                <a:cubicBezTo>
                  <a:pt x="940" y="317"/>
                  <a:pt x="906" y="273"/>
                  <a:pt x="866" y="237"/>
                </a:cubicBezTo>
                <a:cubicBezTo>
                  <a:pt x="901" y="99"/>
                  <a:pt x="901" y="99"/>
                  <a:pt x="901" y="99"/>
                </a:cubicBezTo>
                <a:cubicBezTo>
                  <a:pt x="808" y="45"/>
                  <a:pt x="808" y="45"/>
                  <a:pt x="808" y="45"/>
                </a:cubicBezTo>
                <a:cubicBezTo>
                  <a:pt x="706" y="144"/>
                  <a:pt x="706" y="144"/>
                  <a:pt x="706" y="144"/>
                </a:cubicBezTo>
                <a:cubicBezTo>
                  <a:pt x="655" y="127"/>
                  <a:pt x="601" y="120"/>
                  <a:pt x="544" y="123"/>
                </a:cubicBezTo>
                <a:cubicBezTo>
                  <a:pt x="472" y="0"/>
                  <a:pt x="472" y="0"/>
                  <a:pt x="472" y="0"/>
                </a:cubicBezTo>
                <a:cubicBezTo>
                  <a:pt x="367" y="28"/>
                  <a:pt x="367" y="28"/>
                  <a:pt x="367" y="28"/>
                </a:cubicBezTo>
                <a:cubicBezTo>
                  <a:pt x="365" y="170"/>
                  <a:pt x="365" y="170"/>
                  <a:pt x="365" y="170"/>
                </a:cubicBezTo>
                <a:cubicBezTo>
                  <a:pt x="317" y="195"/>
                  <a:pt x="273" y="229"/>
                  <a:pt x="237" y="269"/>
                </a:cubicBezTo>
                <a:cubicBezTo>
                  <a:pt x="99" y="234"/>
                  <a:pt x="99" y="234"/>
                  <a:pt x="99" y="234"/>
                </a:cubicBezTo>
                <a:cubicBezTo>
                  <a:pt x="45" y="327"/>
                  <a:pt x="45" y="327"/>
                  <a:pt x="45" y="327"/>
                </a:cubicBezTo>
                <a:cubicBezTo>
                  <a:pt x="144" y="429"/>
                  <a:pt x="144" y="429"/>
                  <a:pt x="144" y="429"/>
                </a:cubicBezTo>
                <a:cubicBezTo>
                  <a:pt x="128" y="480"/>
                  <a:pt x="120" y="534"/>
                  <a:pt x="123" y="590"/>
                </a:cubicBezTo>
                <a:cubicBezTo>
                  <a:pt x="0" y="663"/>
                  <a:pt x="0" y="663"/>
                  <a:pt x="0" y="663"/>
                </a:cubicBezTo>
                <a:cubicBezTo>
                  <a:pt x="28" y="767"/>
                  <a:pt x="28" y="767"/>
                  <a:pt x="28" y="767"/>
                </a:cubicBezTo>
                <a:cubicBezTo>
                  <a:pt x="171" y="769"/>
                  <a:pt x="171" y="769"/>
                  <a:pt x="171" y="769"/>
                </a:cubicBezTo>
                <a:cubicBezTo>
                  <a:pt x="195" y="818"/>
                  <a:pt x="229" y="862"/>
                  <a:pt x="269" y="898"/>
                </a:cubicBezTo>
                <a:cubicBezTo>
                  <a:pt x="234" y="1036"/>
                  <a:pt x="234" y="1036"/>
                  <a:pt x="234" y="1036"/>
                </a:cubicBezTo>
                <a:cubicBezTo>
                  <a:pt x="328" y="1090"/>
                  <a:pt x="328" y="1090"/>
                  <a:pt x="328" y="1090"/>
                </a:cubicBezTo>
                <a:cubicBezTo>
                  <a:pt x="429" y="991"/>
                  <a:pt x="429" y="991"/>
                  <a:pt x="429" y="991"/>
                </a:cubicBezTo>
                <a:cubicBezTo>
                  <a:pt x="480" y="1008"/>
                  <a:pt x="535" y="1015"/>
                  <a:pt x="591" y="1012"/>
                </a:cubicBezTo>
                <a:cubicBezTo>
                  <a:pt x="664" y="1134"/>
                  <a:pt x="664" y="1134"/>
                  <a:pt x="664" y="1134"/>
                </a:cubicBezTo>
                <a:cubicBezTo>
                  <a:pt x="768" y="1106"/>
                  <a:pt x="768" y="1106"/>
                  <a:pt x="768" y="1106"/>
                </a:cubicBezTo>
                <a:cubicBezTo>
                  <a:pt x="770" y="964"/>
                  <a:pt x="770" y="964"/>
                  <a:pt x="770" y="964"/>
                </a:cubicBezTo>
                <a:cubicBezTo>
                  <a:pt x="819" y="939"/>
                  <a:pt x="863" y="906"/>
                  <a:pt x="899" y="865"/>
                </a:cubicBezTo>
                <a:cubicBezTo>
                  <a:pt x="1036" y="900"/>
                  <a:pt x="1036" y="900"/>
                  <a:pt x="1036" y="900"/>
                </a:cubicBezTo>
                <a:cubicBezTo>
                  <a:pt x="1090" y="807"/>
                  <a:pt x="1090" y="807"/>
                  <a:pt x="1090" y="807"/>
                </a:cubicBezTo>
                <a:cubicBezTo>
                  <a:pt x="992" y="705"/>
                  <a:pt x="992" y="705"/>
                  <a:pt x="992" y="705"/>
                </a:cubicBezTo>
                <a:cubicBezTo>
                  <a:pt x="1008" y="654"/>
                  <a:pt x="1015" y="600"/>
                  <a:pt x="1013" y="544"/>
                </a:cubicBezTo>
                <a:close/>
                <a:moveTo>
                  <a:pt x="593" y="879"/>
                </a:moveTo>
                <a:cubicBezTo>
                  <a:pt x="421" y="893"/>
                  <a:pt x="270" y="764"/>
                  <a:pt x="256" y="593"/>
                </a:cubicBezTo>
                <a:cubicBezTo>
                  <a:pt x="243" y="421"/>
                  <a:pt x="371" y="270"/>
                  <a:pt x="543" y="256"/>
                </a:cubicBezTo>
                <a:cubicBezTo>
                  <a:pt x="714" y="242"/>
                  <a:pt x="865" y="370"/>
                  <a:pt x="879" y="542"/>
                </a:cubicBezTo>
                <a:cubicBezTo>
                  <a:pt x="893" y="714"/>
                  <a:pt x="765" y="865"/>
                  <a:pt x="593" y="879"/>
                </a:cubicBezTo>
                <a:close/>
              </a:path>
            </a:pathLst>
          </a:custGeom>
          <a:noFill/>
          <a:ln>
            <a:solidFill>
              <a:schemeClr val="bg1">
                <a:lumMod val="95000"/>
              </a:schemeClr>
            </a:solidFill>
          </a:ln>
        </p:spPr>
        <p:txBody>
          <a:bodyPr vert="horz" wrap="square" lIns="91440" tIns="45720" rIns="91440" bIns="45720" numCol="1" anchor="t" anchorCtr="0" compatLnSpc="1"/>
          <a:lstStyle/>
          <a:p>
            <a:endParaRPr lang="id-ID"/>
          </a:p>
        </p:txBody>
      </p:sp>
      <p:sp>
        <p:nvSpPr>
          <p:cNvPr id="81" name="Freeform 243"/>
          <p:cNvSpPr/>
          <p:nvPr/>
        </p:nvSpPr>
        <p:spPr bwMode="auto">
          <a:xfrm>
            <a:off x="7164138" y="5505424"/>
            <a:ext cx="254000" cy="236537"/>
          </a:xfrm>
          <a:custGeom>
            <a:avLst/>
            <a:gdLst>
              <a:gd name="T0" fmla="*/ 127 w 202"/>
              <a:gd name="T1" fmla="*/ 3 h 188"/>
              <a:gd name="T2" fmla="*/ 104 w 202"/>
              <a:gd name="T3" fmla="*/ 0 h 188"/>
              <a:gd name="T4" fmla="*/ 12 w 202"/>
              <a:gd name="T5" fmla="*/ 72 h 188"/>
              <a:gd name="T6" fmla="*/ 81 w 202"/>
              <a:gd name="T7" fmla="*/ 186 h 188"/>
              <a:gd name="T8" fmla="*/ 104 w 202"/>
              <a:gd name="T9" fmla="*/ 188 h 188"/>
              <a:gd name="T10" fmla="*/ 104 w 202"/>
              <a:gd name="T11" fmla="*/ 188 h 188"/>
              <a:gd name="T12" fmla="*/ 196 w 202"/>
              <a:gd name="T13" fmla="*/ 117 h 188"/>
              <a:gd name="T14" fmla="*/ 185 w 202"/>
              <a:gd name="T15" fmla="*/ 46 h 188"/>
              <a:gd name="T16" fmla="*/ 127 w 202"/>
              <a:gd name="T17" fmla="*/ 3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2" h="188">
                <a:moveTo>
                  <a:pt x="127" y="3"/>
                </a:moveTo>
                <a:cubicBezTo>
                  <a:pt x="119" y="1"/>
                  <a:pt x="112" y="0"/>
                  <a:pt x="104" y="0"/>
                </a:cubicBezTo>
                <a:cubicBezTo>
                  <a:pt x="60" y="0"/>
                  <a:pt x="23" y="30"/>
                  <a:pt x="12" y="72"/>
                </a:cubicBezTo>
                <a:cubicBezTo>
                  <a:pt x="0" y="122"/>
                  <a:pt x="30" y="173"/>
                  <a:pt x="81" y="186"/>
                </a:cubicBezTo>
                <a:cubicBezTo>
                  <a:pt x="89" y="188"/>
                  <a:pt x="96" y="188"/>
                  <a:pt x="104" y="188"/>
                </a:cubicBezTo>
                <a:cubicBezTo>
                  <a:pt x="104" y="188"/>
                  <a:pt x="104" y="188"/>
                  <a:pt x="104" y="188"/>
                </a:cubicBezTo>
                <a:cubicBezTo>
                  <a:pt x="147" y="188"/>
                  <a:pt x="185" y="159"/>
                  <a:pt x="196" y="117"/>
                </a:cubicBezTo>
                <a:cubicBezTo>
                  <a:pt x="202" y="93"/>
                  <a:pt x="198" y="68"/>
                  <a:pt x="185" y="46"/>
                </a:cubicBezTo>
                <a:cubicBezTo>
                  <a:pt x="172" y="24"/>
                  <a:pt x="151" y="9"/>
                  <a:pt x="127" y="3"/>
                </a:cubicBezTo>
                <a:close/>
              </a:path>
            </a:pathLst>
          </a:custGeom>
          <a:noFill/>
          <a:ln>
            <a:solidFill>
              <a:schemeClr val="bg1">
                <a:lumMod val="95000"/>
              </a:schemeClr>
            </a:solidFill>
          </a:ln>
        </p:spPr>
        <p:txBody>
          <a:bodyPr vert="horz" wrap="square" lIns="91440" tIns="45720" rIns="91440" bIns="45720" numCol="1" anchor="t" anchorCtr="0" compatLnSpc="1"/>
          <a:lstStyle/>
          <a:p>
            <a:endParaRPr lang="id-ID"/>
          </a:p>
        </p:txBody>
      </p:sp>
      <p:sp>
        <p:nvSpPr>
          <p:cNvPr id="82" name="Freeform 244"/>
          <p:cNvSpPr>
            <a:spLocks noEditPoints="1"/>
          </p:cNvSpPr>
          <p:nvPr/>
        </p:nvSpPr>
        <p:spPr bwMode="auto">
          <a:xfrm>
            <a:off x="6829176" y="5160937"/>
            <a:ext cx="930275" cy="930275"/>
          </a:xfrm>
          <a:custGeom>
            <a:avLst/>
            <a:gdLst>
              <a:gd name="T0" fmla="*/ 730 w 738"/>
              <a:gd name="T1" fmla="*/ 444 h 738"/>
              <a:gd name="T2" fmla="*/ 738 w 738"/>
              <a:gd name="T3" fmla="*/ 357 h 738"/>
              <a:gd name="T4" fmla="*/ 646 w 738"/>
              <a:gd name="T5" fmla="*/ 318 h 738"/>
              <a:gd name="T6" fmla="*/ 624 w 738"/>
              <a:gd name="T7" fmla="*/ 249 h 738"/>
              <a:gd name="T8" fmla="*/ 677 w 738"/>
              <a:gd name="T9" fmla="*/ 167 h 738"/>
              <a:gd name="T10" fmla="*/ 621 w 738"/>
              <a:gd name="T11" fmla="*/ 99 h 738"/>
              <a:gd name="T12" fmla="*/ 530 w 738"/>
              <a:gd name="T13" fmla="*/ 137 h 738"/>
              <a:gd name="T14" fmla="*/ 468 w 738"/>
              <a:gd name="T15" fmla="*/ 104 h 738"/>
              <a:gd name="T16" fmla="*/ 447 w 738"/>
              <a:gd name="T17" fmla="*/ 8 h 738"/>
              <a:gd name="T18" fmla="*/ 360 w 738"/>
              <a:gd name="T19" fmla="*/ 0 h 738"/>
              <a:gd name="T20" fmla="*/ 322 w 738"/>
              <a:gd name="T21" fmla="*/ 90 h 738"/>
              <a:gd name="T22" fmla="*/ 252 w 738"/>
              <a:gd name="T23" fmla="*/ 112 h 738"/>
              <a:gd name="T24" fmla="*/ 169 w 738"/>
              <a:gd name="T25" fmla="*/ 58 h 738"/>
              <a:gd name="T26" fmla="*/ 102 w 738"/>
              <a:gd name="T27" fmla="*/ 114 h 738"/>
              <a:gd name="T28" fmla="*/ 139 w 738"/>
              <a:gd name="T29" fmla="*/ 205 h 738"/>
              <a:gd name="T30" fmla="*/ 105 w 738"/>
              <a:gd name="T31" fmla="*/ 270 h 738"/>
              <a:gd name="T32" fmla="*/ 8 w 738"/>
              <a:gd name="T33" fmla="*/ 291 h 738"/>
              <a:gd name="T34" fmla="*/ 0 w 738"/>
              <a:gd name="T35" fmla="*/ 379 h 738"/>
              <a:gd name="T36" fmla="*/ 92 w 738"/>
              <a:gd name="T37" fmla="*/ 417 h 738"/>
              <a:gd name="T38" fmla="*/ 113 w 738"/>
              <a:gd name="T39" fmla="*/ 485 h 738"/>
              <a:gd name="T40" fmla="*/ 59 w 738"/>
              <a:gd name="T41" fmla="*/ 569 h 738"/>
              <a:gd name="T42" fmla="*/ 115 w 738"/>
              <a:gd name="T43" fmla="*/ 637 h 738"/>
              <a:gd name="T44" fmla="*/ 208 w 738"/>
              <a:gd name="T45" fmla="*/ 599 h 738"/>
              <a:gd name="T46" fmla="*/ 269 w 738"/>
              <a:gd name="T47" fmla="*/ 631 h 738"/>
              <a:gd name="T48" fmla="*/ 290 w 738"/>
              <a:gd name="T49" fmla="*/ 729 h 738"/>
              <a:gd name="T50" fmla="*/ 378 w 738"/>
              <a:gd name="T51" fmla="*/ 738 h 738"/>
              <a:gd name="T52" fmla="*/ 417 w 738"/>
              <a:gd name="T53" fmla="*/ 645 h 738"/>
              <a:gd name="T54" fmla="*/ 484 w 738"/>
              <a:gd name="T55" fmla="*/ 625 h 738"/>
              <a:gd name="T56" fmla="*/ 568 w 738"/>
              <a:gd name="T57" fmla="*/ 679 h 738"/>
              <a:gd name="T58" fmla="*/ 636 w 738"/>
              <a:gd name="T59" fmla="*/ 623 h 738"/>
              <a:gd name="T60" fmla="*/ 599 w 738"/>
              <a:gd name="T61" fmla="*/ 531 h 738"/>
              <a:gd name="T62" fmla="*/ 633 w 738"/>
              <a:gd name="T63" fmla="*/ 465 h 738"/>
              <a:gd name="T64" fmla="*/ 730 w 738"/>
              <a:gd name="T65" fmla="*/ 444 h 738"/>
              <a:gd name="T66" fmla="*/ 503 w 738"/>
              <a:gd name="T67" fmla="*/ 401 h 738"/>
              <a:gd name="T68" fmla="*/ 369 w 738"/>
              <a:gd name="T69" fmla="*/ 505 h 738"/>
              <a:gd name="T70" fmla="*/ 369 w 738"/>
              <a:gd name="T71" fmla="*/ 505 h 738"/>
              <a:gd name="T72" fmla="*/ 335 w 738"/>
              <a:gd name="T73" fmla="*/ 502 h 738"/>
              <a:gd name="T74" fmla="*/ 234 w 738"/>
              <a:gd name="T75" fmla="*/ 334 h 738"/>
              <a:gd name="T76" fmla="*/ 369 w 738"/>
              <a:gd name="T77" fmla="*/ 229 h 738"/>
              <a:gd name="T78" fmla="*/ 403 w 738"/>
              <a:gd name="T79" fmla="*/ 233 h 738"/>
              <a:gd name="T80" fmla="*/ 488 w 738"/>
              <a:gd name="T81" fmla="*/ 297 h 738"/>
              <a:gd name="T82" fmla="*/ 503 w 738"/>
              <a:gd name="T83" fmla="*/ 401 h 7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738" h="738">
                <a:moveTo>
                  <a:pt x="730" y="444"/>
                </a:moveTo>
                <a:cubicBezTo>
                  <a:pt x="738" y="357"/>
                  <a:pt x="738" y="357"/>
                  <a:pt x="738" y="357"/>
                </a:cubicBezTo>
                <a:cubicBezTo>
                  <a:pt x="646" y="318"/>
                  <a:pt x="646" y="318"/>
                  <a:pt x="646" y="318"/>
                </a:cubicBezTo>
                <a:cubicBezTo>
                  <a:pt x="642" y="294"/>
                  <a:pt x="635" y="271"/>
                  <a:pt x="624" y="249"/>
                </a:cubicBezTo>
                <a:cubicBezTo>
                  <a:pt x="677" y="167"/>
                  <a:pt x="677" y="167"/>
                  <a:pt x="677" y="167"/>
                </a:cubicBezTo>
                <a:cubicBezTo>
                  <a:pt x="621" y="99"/>
                  <a:pt x="621" y="99"/>
                  <a:pt x="621" y="99"/>
                </a:cubicBezTo>
                <a:cubicBezTo>
                  <a:pt x="530" y="137"/>
                  <a:pt x="530" y="137"/>
                  <a:pt x="530" y="137"/>
                </a:cubicBezTo>
                <a:cubicBezTo>
                  <a:pt x="511" y="124"/>
                  <a:pt x="490" y="113"/>
                  <a:pt x="468" y="104"/>
                </a:cubicBezTo>
                <a:cubicBezTo>
                  <a:pt x="447" y="8"/>
                  <a:pt x="447" y="8"/>
                  <a:pt x="447" y="8"/>
                </a:cubicBezTo>
                <a:cubicBezTo>
                  <a:pt x="360" y="0"/>
                  <a:pt x="360" y="0"/>
                  <a:pt x="360" y="0"/>
                </a:cubicBezTo>
                <a:cubicBezTo>
                  <a:pt x="322" y="90"/>
                  <a:pt x="322" y="90"/>
                  <a:pt x="322" y="90"/>
                </a:cubicBezTo>
                <a:cubicBezTo>
                  <a:pt x="298" y="94"/>
                  <a:pt x="274" y="102"/>
                  <a:pt x="252" y="112"/>
                </a:cubicBezTo>
                <a:cubicBezTo>
                  <a:pt x="169" y="58"/>
                  <a:pt x="169" y="58"/>
                  <a:pt x="169" y="58"/>
                </a:cubicBezTo>
                <a:cubicBezTo>
                  <a:pt x="102" y="114"/>
                  <a:pt x="102" y="114"/>
                  <a:pt x="102" y="114"/>
                </a:cubicBezTo>
                <a:cubicBezTo>
                  <a:pt x="139" y="205"/>
                  <a:pt x="139" y="205"/>
                  <a:pt x="139" y="205"/>
                </a:cubicBezTo>
                <a:cubicBezTo>
                  <a:pt x="125" y="225"/>
                  <a:pt x="113" y="247"/>
                  <a:pt x="105" y="270"/>
                </a:cubicBezTo>
                <a:cubicBezTo>
                  <a:pt x="8" y="291"/>
                  <a:pt x="8" y="291"/>
                  <a:pt x="8" y="291"/>
                </a:cubicBezTo>
                <a:cubicBezTo>
                  <a:pt x="0" y="379"/>
                  <a:pt x="0" y="379"/>
                  <a:pt x="0" y="379"/>
                </a:cubicBezTo>
                <a:cubicBezTo>
                  <a:pt x="92" y="417"/>
                  <a:pt x="92" y="417"/>
                  <a:pt x="92" y="417"/>
                </a:cubicBezTo>
                <a:cubicBezTo>
                  <a:pt x="96" y="441"/>
                  <a:pt x="103" y="464"/>
                  <a:pt x="113" y="485"/>
                </a:cubicBezTo>
                <a:cubicBezTo>
                  <a:pt x="59" y="569"/>
                  <a:pt x="59" y="569"/>
                  <a:pt x="59" y="569"/>
                </a:cubicBezTo>
                <a:cubicBezTo>
                  <a:pt x="115" y="637"/>
                  <a:pt x="115" y="637"/>
                  <a:pt x="115" y="637"/>
                </a:cubicBezTo>
                <a:cubicBezTo>
                  <a:pt x="208" y="599"/>
                  <a:pt x="208" y="599"/>
                  <a:pt x="208" y="599"/>
                </a:cubicBezTo>
                <a:cubicBezTo>
                  <a:pt x="226" y="612"/>
                  <a:pt x="247" y="623"/>
                  <a:pt x="269" y="631"/>
                </a:cubicBezTo>
                <a:cubicBezTo>
                  <a:pt x="290" y="729"/>
                  <a:pt x="290" y="729"/>
                  <a:pt x="290" y="729"/>
                </a:cubicBezTo>
                <a:cubicBezTo>
                  <a:pt x="378" y="738"/>
                  <a:pt x="378" y="738"/>
                  <a:pt x="378" y="738"/>
                </a:cubicBezTo>
                <a:cubicBezTo>
                  <a:pt x="417" y="645"/>
                  <a:pt x="417" y="645"/>
                  <a:pt x="417" y="645"/>
                </a:cubicBezTo>
                <a:cubicBezTo>
                  <a:pt x="440" y="641"/>
                  <a:pt x="463" y="634"/>
                  <a:pt x="484" y="625"/>
                </a:cubicBezTo>
                <a:cubicBezTo>
                  <a:pt x="568" y="679"/>
                  <a:pt x="568" y="679"/>
                  <a:pt x="568" y="679"/>
                </a:cubicBezTo>
                <a:cubicBezTo>
                  <a:pt x="636" y="623"/>
                  <a:pt x="636" y="623"/>
                  <a:pt x="636" y="623"/>
                </a:cubicBezTo>
                <a:cubicBezTo>
                  <a:pt x="599" y="531"/>
                  <a:pt x="599" y="531"/>
                  <a:pt x="599" y="531"/>
                </a:cubicBezTo>
                <a:cubicBezTo>
                  <a:pt x="613" y="511"/>
                  <a:pt x="624" y="489"/>
                  <a:pt x="633" y="465"/>
                </a:cubicBezTo>
                <a:lnTo>
                  <a:pt x="730" y="444"/>
                </a:lnTo>
                <a:close/>
                <a:moveTo>
                  <a:pt x="503" y="401"/>
                </a:moveTo>
                <a:cubicBezTo>
                  <a:pt x="488" y="463"/>
                  <a:pt x="433" y="505"/>
                  <a:pt x="369" y="505"/>
                </a:cubicBezTo>
                <a:cubicBezTo>
                  <a:pt x="369" y="505"/>
                  <a:pt x="369" y="505"/>
                  <a:pt x="369" y="505"/>
                </a:cubicBezTo>
                <a:cubicBezTo>
                  <a:pt x="358" y="505"/>
                  <a:pt x="346" y="504"/>
                  <a:pt x="335" y="502"/>
                </a:cubicBezTo>
                <a:cubicBezTo>
                  <a:pt x="261" y="483"/>
                  <a:pt x="216" y="408"/>
                  <a:pt x="234" y="334"/>
                </a:cubicBezTo>
                <a:cubicBezTo>
                  <a:pt x="250" y="272"/>
                  <a:pt x="305" y="229"/>
                  <a:pt x="369" y="229"/>
                </a:cubicBezTo>
                <a:cubicBezTo>
                  <a:pt x="380" y="229"/>
                  <a:pt x="392" y="231"/>
                  <a:pt x="403" y="233"/>
                </a:cubicBezTo>
                <a:cubicBezTo>
                  <a:pt x="439" y="242"/>
                  <a:pt x="469" y="265"/>
                  <a:pt x="488" y="297"/>
                </a:cubicBezTo>
                <a:cubicBezTo>
                  <a:pt x="507" y="328"/>
                  <a:pt x="512" y="365"/>
                  <a:pt x="503" y="401"/>
                </a:cubicBezTo>
                <a:close/>
              </a:path>
            </a:pathLst>
          </a:custGeom>
          <a:noFill/>
          <a:ln>
            <a:solidFill>
              <a:schemeClr val="bg1">
                <a:lumMod val="95000"/>
              </a:schemeClr>
            </a:solidFill>
          </a:ln>
        </p:spPr>
        <p:txBody>
          <a:bodyPr vert="horz" wrap="square" lIns="91440" tIns="45720" rIns="91440" bIns="45720" numCol="1" anchor="t" anchorCtr="0" compatLnSpc="1"/>
          <a:lstStyle/>
          <a:p>
            <a:endParaRPr lang="id-ID"/>
          </a:p>
        </p:txBody>
      </p:sp>
      <p:sp>
        <p:nvSpPr>
          <p:cNvPr id="83" name="Freeform 245"/>
          <p:cNvSpPr/>
          <p:nvPr/>
        </p:nvSpPr>
        <p:spPr bwMode="auto">
          <a:xfrm>
            <a:off x="7493996" y="1944662"/>
            <a:ext cx="254000" cy="238125"/>
          </a:xfrm>
          <a:custGeom>
            <a:avLst/>
            <a:gdLst>
              <a:gd name="T0" fmla="*/ 128 w 202"/>
              <a:gd name="T1" fmla="*/ 3 h 189"/>
              <a:gd name="T2" fmla="*/ 104 w 202"/>
              <a:gd name="T3" fmla="*/ 0 h 189"/>
              <a:gd name="T4" fmla="*/ 13 w 202"/>
              <a:gd name="T5" fmla="*/ 71 h 189"/>
              <a:gd name="T6" fmla="*/ 82 w 202"/>
              <a:gd name="T7" fmla="*/ 186 h 189"/>
              <a:gd name="T8" fmla="*/ 105 w 202"/>
              <a:gd name="T9" fmla="*/ 189 h 189"/>
              <a:gd name="T10" fmla="*/ 196 w 202"/>
              <a:gd name="T11" fmla="*/ 117 h 189"/>
              <a:gd name="T12" fmla="*/ 186 w 202"/>
              <a:gd name="T13" fmla="*/ 46 h 189"/>
              <a:gd name="T14" fmla="*/ 128 w 202"/>
              <a:gd name="T15" fmla="*/ 3 h 18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2" h="189">
                <a:moveTo>
                  <a:pt x="128" y="3"/>
                </a:moveTo>
                <a:cubicBezTo>
                  <a:pt x="120" y="1"/>
                  <a:pt x="112" y="0"/>
                  <a:pt x="104" y="0"/>
                </a:cubicBezTo>
                <a:cubicBezTo>
                  <a:pt x="61" y="0"/>
                  <a:pt x="23" y="29"/>
                  <a:pt x="13" y="71"/>
                </a:cubicBezTo>
                <a:cubicBezTo>
                  <a:pt x="0" y="122"/>
                  <a:pt x="31" y="173"/>
                  <a:pt x="82" y="186"/>
                </a:cubicBezTo>
                <a:cubicBezTo>
                  <a:pt x="89" y="188"/>
                  <a:pt x="97" y="189"/>
                  <a:pt x="105" y="189"/>
                </a:cubicBezTo>
                <a:cubicBezTo>
                  <a:pt x="148" y="189"/>
                  <a:pt x="186" y="160"/>
                  <a:pt x="196" y="117"/>
                </a:cubicBezTo>
                <a:cubicBezTo>
                  <a:pt x="202" y="93"/>
                  <a:pt x="199" y="67"/>
                  <a:pt x="186" y="46"/>
                </a:cubicBezTo>
                <a:cubicBezTo>
                  <a:pt x="173" y="24"/>
                  <a:pt x="152" y="9"/>
                  <a:pt x="128" y="3"/>
                </a:cubicBezTo>
                <a:close/>
              </a:path>
            </a:pathLst>
          </a:custGeom>
          <a:noFill/>
          <a:ln>
            <a:solidFill>
              <a:schemeClr val="bg1">
                <a:lumMod val="95000"/>
              </a:schemeClr>
            </a:solidFill>
          </a:ln>
        </p:spPr>
        <p:txBody>
          <a:bodyPr vert="horz" wrap="square" lIns="91440" tIns="45720" rIns="91440" bIns="45720" numCol="1" anchor="t" anchorCtr="0" compatLnSpc="1"/>
          <a:lstStyle/>
          <a:p>
            <a:endParaRPr lang="id-ID"/>
          </a:p>
        </p:txBody>
      </p:sp>
      <p:sp>
        <p:nvSpPr>
          <p:cNvPr id="84" name="Freeform 246"/>
          <p:cNvSpPr>
            <a:spLocks noEditPoints="1"/>
          </p:cNvSpPr>
          <p:nvPr/>
        </p:nvSpPr>
        <p:spPr bwMode="auto">
          <a:xfrm>
            <a:off x="7159034" y="1598587"/>
            <a:ext cx="930275" cy="930275"/>
          </a:xfrm>
          <a:custGeom>
            <a:avLst/>
            <a:gdLst>
              <a:gd name="T0" fmla="*/ 730 w 738"/>
              <a:gd name="T1" fmla="*/ 445 h 738"/>
              <a:gd name="T2" fmla="*/ 738 w 738"/>
              <a:gd name="T3" fmla="*/ 357 h 738"/>
              <a:gd name="T4" fmla="*/ 647 w 738"/>
              <a:gd name="T5" fmla="*/ 319 h 738"/>
              <a:gd name="T6" fmla="*/ 625 w 738"/>
              <a:gd name="T7" fmla="*/ 250 h 738"/>
              <a:gd name="T8" fmla="*/ 678 w 738"/>
              <a:gd name="T9" fmla="*/ 168 h 738"/>
              <a:gd name="T10" fmla="*/ 622 w 738"/>
              <a:gd name="T11" fmla="*/ 100 h 738"/>
              <a:gd name="T12" fmla="*/ 530 w 738"/>
              <a:gd name="T13" fmla="*/ 137 h 738"/>
              <a:gd name="T14" fmla="*/ 469 w 738"/>
              <a:gd name="T15" fmla="*/ 105 h 738"/>
              <a:gd name="T16" fmla="*/ 448 w 738"/>
              <a:gd name="T17" fmla="*/ 9 h 738"/>
              <a:gd name="T18" fmla="*/ 360 w 738"/>
              <a:gd name="T19" fmla="*/ 0 h 738"/>
              <a:gd name="T20" fmla="*/ 322 w 738"/>
              <a:gd name="T21" fmla="*/ 91 h 738"/>
              <a:gd name="T22" fmla="*/ 253 w 738"/>
              <a:gd name="T23" fmla="*/ 112 h 738"/>
              <a:gd name="T24" fmla="*/ 170 w 738"/>
              <a:gd name="T25" fmla="*/ 59 h 738"/>
              <a:gd name="T26" fmla="*/ 102 w 738"/>
              <a:gd name="T27" fmla="*/ 115 h 738"/>
              <a:gd name="T28" fmla="*/ 139 w 738"/>
              <a:gd name="T29" fmla="*/ 206 h 738"/>
              <a:gd name="T30" fmla="*/ 105 w 738"/>
              <a:gd name="T31" fmla="*/ 271 h 738"/>
              <a:gd name="T32" fmla="*/ 8 w 738"/>
              <a:gd name="T33" fmla="*/ 292 h 738"/>
              <a:gd name="T34" fmla="*/ 0 w 738"/>
              <a:gd name="T35" fmla="*/ 379 h 738"/>
              <a:gd name="T36" fmla="*/ 92 w 738"/>
              <a:gd name="T37" fmla="*/ 418 h 738"/>
              <a:gd name="T38" fmla="*/ 113 w 738"/>
              <a:gd name="T39" fmla="*/ 486 h 738"/>
              <a:gd name="T40" fmla="*/ 59 w 738"/>
              <a:gd name="T41" fmla="*/ 570 h 738"/>
              <a:gd name="T42" fmla="*/ 116 w 738"/>
              <a:gd name="T43" fmla="*/ 637 h 738"/>
              <a:gd name="T44" fmla="*/ 208 w 738"/>
              <a:gd name="T45" fmla="*/ 599 h 738"/>
              <a:gd name="T46" fmla="*/ 270 w 738"/>
              <a:gd name="T47" fmla="*/ 632 h 738"/>
              <a:gd name="T48" fmla="*/ 291 w 738"/>
              <a:gd name="T49" fmla="*/ 730 h 738"/>
              <a:gd name="T50" fmla="*/ 379 w 738"/>
              <a:gd name="T51" fmla="*/ 738 h 738"/>
              <a:gd name="T52" fmla="*/ 417 w 738"/>
              <a:gd name="T53" fmla="*/ 646 h 738"/>
              <a:gd name="T54" fmla="*/ 485 w 738"/>
              <a:gd name="T55" fmla="*/ 625 h 738"/>
              <a:gd name="T56" fmla="*/ 569 w 738"/>
              <a:gd name="T57" fmla="*/ 680 h 738"/>
              <a:gd name="T58" fmla="*/ 637 w 738"/>
              <a:gd name="T59" fmla="*/ 623 h 738"/>
              <a:gd name="T60" fmla="*/ 599 w 738"/>
              <a:gd name="T61" fmla="*/ 532 h 738"/>
              <a:gd name="T62" fmla="*/ 634 w 738"/>
              <a:gd name="T63" fmla="*/ 466 h 738"/>
              <a:gd name="T64" fmla="*/ 730 w 738"/>
              <a:gd name="T65" fmla="*/ 445 h 738"/>
              <a:gd name="T66" fmla="*/ 504 w 738"/>
              <a:gd name="T67" fmla="*/ 402 h 738"/>
              <a:gd name="T68" fmla="*/ 370 w 738"/>
              <a:gd name="T69" fmla="*/ 507 h 738"/>
              <a:gd name="T70" fmla="*/ 336 w 738"/>
              <a:gd name="T71" fmla="*/ 503 h 738"/>
              <a:gd name="T72" fmla="*/ 235 w 738"/>
              <a:gd name="T73" fmla="*/ 335 h 738"/>
              <a:gd name="T74" fmla="*/ 369 w 738"/>
              <a:gd name="T75" fmla="*/ 230 h 738"/>
              <a:gd name="T76" fmla="*/ 403 w 738"/>
              <a:gd name="T77" fmla="*/ 234 h 738"/>
              <a:gd name="T78" fmla="*/ 488 w 738"/>
              <a:gd name="T79" fmla="*/ 297 h 738"/>
              <a:gd name="T80" fmla="*/ 504 w 738"/>
              <a:gd name="T81" fmla="*/ 402 h 7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738" h="738">
                <a:moveTo>
                  <a:pt x="730" y="445"/>
                </a:moveTo>
                <a:cubicBezTo>
                  <a:pt x="738" y="357"/>
                  <a:pt x="738" y="357"/>
                  <a:pt x="738" y="357"/>
                </a:cubicBezTo>
                <a:cubicBezTo>
                  <a:pt x="647" y="319"/>
                  <a:pt x="647" y="319"/>
                  <a:pt x="647" y="319"/>
                </a:cubicBezTo>
                <a:cubicBezTo>
                  <a:pt x="643" y="295"/>
                  <a:pt x="635" y="272"/>
                  <a:pt x="625" y="250"/>
                </a:cubicBezTo>
                <a:cubicBezTo>
                  <a:pt x="678" y="168"/>
                  <a:pt x="678" y="168"/>
                  <a:pt x="678" y="168"/>
                </a:cubicBezTo>
                <a:cubicBezTo>
                  <a:pt x="622" y="100"/>
                  <a:pt x="622" y="100"/>
                  <a:pt x="622" y="100"/>
                </a:cubicBezTo>
                <a:cubicBezTo>
                  <a:pt x="530" y="137"/>
                  <a:pt x="530" y="137"/>
                  <a:pt x="530" y="137"/>
                </a:cubicBezTo>
                <a:cubicBezTo>
                  <a:pt x="512" y="124"/>
                  <a:pt x="491" y="113"/>
                  <a:pt x="469" y="105"/>
                </a:cubicBezTo>
                <a:cubicBezTo>
                  <a:pt x="448" y="9"/>
                  <a:pt x="448" y="9"/>
                  <a:pt x="448" y="9"/>
                </a:cubicBezTo>
                <a:cubicBezTo>
                  <a:pt x="360" y="0"/>
                  <a:pt x="360" y="0"/>
                  <a:pt x="360" y="0"/>
                </a:cubicBezTo>
                <a:cubicBezTo>
                  <a:pt x="322" y="91"/>
                  <a:pt x="322" y="91"/>
                  <a:pt x="322" y="91"/>
                </a:cubicBezTo>
                <a:cubicBezTo>
                  <a:pt x="298" y="95"/>
                  <a:pt x="275" y="102"/>
                  <a:pt x="253" y="112"/>
                </a:cubicBezTo>
                <a:cubicBezTo>
                  <a:pt x="170" y="59"/>
                  <a:pt x="170" y="59"/>
                  <a:pt x="170" y="59"/>
                </a:cubicBezTo>
                <a:cubicBezTo>
                  <a:pt x="102" y="115"/>
                  <a:pt x="102" y="115"/>
                  <a:pt x="102" y="115"/>
                </a:cubicBezTo>
                <a:cubicBezTo>
                  <a:pt x="139" y="206"/>
                  <a:pt x="139" y="206"/>
                  <a:pt x="139" y="206"/>
                </a:cubicBezTo>
                <a:cubicBezTo>
                  <a:pt x="125" y="226"/>
                  <a:pt x="114" y="247"/>
                  <a:pt x="105" y="271"/>
                </a:cubicBezTo>
                <a:cubicBezTo>
                  <a:pt x="8" y="292"/>
                  <a:pt x="8" y="292"/>
                  <a:pt x="8" y="292"/>
                </a:cubicBezTo>
                <a:cubicBezTo>
                  <a:pt x="0" y="379"/>
                  <a:pt x="0" y="379"/>
                  <a:pt x="0" y="379"/>
                </a:cubicBezTo>
                <a:cubicBezTo>
                  <a:pt x="92" y="418"/>
                  <a:pt x="92" y="418"/>
                  <a:pt x="92" y="418"/>
                </a:cubicBezTo>
                <a:cubicBezTo>
                  <a:pt x="97" y="441"/>
                  <a:pt x="104" y="464"/>
                  <a:pt x="113" y="486"/>
                </a:cubicBezTo>
                <a:cubicBezTo>
                  <a:pt x="59" y="570"/>
                  <a:pt x="59" y="570"/>
                  <a:pt x="59" y="570"/>
                </a:cubicBezTo>
                <a:cubicBezTo>
                  <a:pt x="116" y="637"/>
                  <a:pt x="116" y="637"/>
                  <a:pt x="116" y="637"/>
                </a:cubicBezTo>
                <a:cubicBezTo>
                  <a:pt x="208" y="599"/>
                  <a:pt x="208" y="599"/>
                  <a:pt x="208" y="599"/>
                </a:cubicBezTo>
                <a:cubicBezTo>
                  <a:pt x="227" y="612"/>
                  <a:pt x="248" y="623"/>
                  <a:pt x="270" y="632"/>
                </a:cubicBezTo>
                <a:cubicBezTo>
                  <a:pt x="291" y="730"/>
                  <a:pt x="291" y="730"/>
                  <a:pt x="291" y="730"/>
                </a:cubicBezTo>
                <a:cubicBezTo>
                  <a:pt x="379" y="738"/>
                  <a:pt x="379" y="738"/>
                  <a:pt x="379" y="738"/>
                </a:cubicBezTo>
                <a:cubicBezTo>
                  <a:pt x="417" y="646"/>
                  <a:pt x="417" y="646"/>
                  <a:pt x="417" y="646"/>
                </a:cubicBezTo>
                <a:cubicBezTo>
                  <a:pt x="441" y="642"/>
                  <a:pt x="463" y="635"/>
                  <a:pt x="485" y="625"/>
                </a:cubicBezTo>
                <a:cubicBezTo>
                  <a:pt x="569" y="680"/>
                  <a:pt x="569" y="680"/>
                  <a:pt x="569" y="680"/>
                </a:cubicBezTo>
                <a:cubicBezTo>
                  <a:pt x="637" y="623"/>
                  <a:pt x="637" y="623"/>
                  <a:pt x="637" y="623"/>
                </a:cubicBezTo>
                <a:cubicBezTo>
                  <a:pt x="599" y="532"/>
                  <a:pt x="599" y="532"/>
                  <a:pt x="599" y="532"/>
                </a:cubicBezTo>
                <a:cubicBezTo>
                  <a:pt x="613" y="512"/>
                  <a:pt x="625" y="490"/>
                  <a:pt x="634" y="466"/>
                </a:cubicBezTo>
                <a:lnTo>
                  <a:pt x="730" y="445"/>
                </a:lnTo>
                <a:close/>
                <a:moveTo>
                  <a:pt x="504" y="402"/>
                </a:moveTo>
                <a:cubicBezTo>
                  <a:pt x="489" y="464"/>
                  <a:pt x="433" y="507"/>
                  <a:pt x="370" y="507"/>
                </a:cubicBezTo>
                <a:cubicBezTo>
                  <a:pt x="358" y="507"/>
                  <a:pt x="347" y="506"/>
                  <a:pt x="336" y="503"/>
                </a:cubicBezTo>
                <a:cubicBezTo>
                  <a:pt x="262" y="484"/>
                  <a:pt x="217" y="409"/>
                  <a:pt x="235" y="335"/>
                </a:cubicBezTo>
                <a:cubicBezTo>
                  <a:pt x="251" y="273"/>
                  <a:pt x="306" y="230"/>
                  <a:pt x="369" y="230"/>
                </a:cubicBezTo>
                <a:cubicBezTo>
                  <a:pt x="381" y="230"/>
                  <a:pt x="392" y="231"/>
                  <a:pt x="403" y="234"/>
                </a:cubicBezTo>
                <a:cubicBezTo>
                  <a:pt x="439" y="243"/>
                  <a:pt x="469" y="265"/>
                  <a:pt x="488" y="297"/>
                </a:cubicBezTo>
                <a:cubicBezTo>
                  <a:pt x="508" y="329"/>
                  <a:pt x="513" y="366"/>
                  <a:pt x="504" y="402"/>
                </a:cubicBezTo>
                <a:close/>
              </a:path>
            </a:pathLst>
          </a:custGeom>
          <a:noFill/>
          <a:ln>
            <a:solidFill>
              <a:schemeClr val="bg1">
                <a:lumMod val="95000"/>
              </a:schemeClr>
            </a:solidFill>
          </a:ln>
        </p:spPr>
        <p:txBody>
          <a:bodyPr vert="horz" wrap="square" lIns="91440" tIns="45720" rIns="91440" bIns="45720" numCol="1" anchor="t" anchorCtr="0" compatLnSpc="1"/>
          <a:lstStyle/>
          <a:p>
            <a:endParaRPr lang="id-ID"/>
          </a:p>
        </p:txBody>
      </p:sp>
      <p:sp>
        <p:nvSpPr>
          <p:cNvPr id="85" name="Freeform 247"/>
          <p:cNvSpPr>
            <a:spLocks noEditPoints="1"/>
          </p:cNvSpPr>
          <p:nvPr/>
        </p:nvSpPr>
        <p:spPr bwMode="auto">
          <a:xfrm>
            <a:off x="4617446" y="2228825"/>
            <a:ext cx="630238" cy="628650"/>
          </a:xfrm>
          <a:custGeom>
            <a:avLst/>
            <a:gdLst>
              <a:gd name="T0" fmla="*/ 250 w 500"/>
              <a:gd name="T1" fmla="*/ 499 h 499"/>
              <a:gd name="T2" fmla="*/ 0 w 500"/>
              <a:gd name="T3" fmla="*/ 249 h 499"/>
              <a:gd name="T4" fmla="*/ 250 w 500"/>
              <a:gd name="T5" fmla="*/ 0 h 499"/>
              <a:gd name="T6" fmla="*/ 500 w 500"/>
              <a:gd name="T7" fmla="*/ 249 h 499"/>
              <a:gd name="T8" fmla="*/ 250 w 500"/>
              <a:gd name="T9" fmla="*/ 499 h 499"/>
              <a:gd name="T10" fmla="*/ 250 w 500"/>
              <a:gd name="T11" fmla="*/ 140 h 499"/>
              <a:gd name="T12" fmla="*/ 140 w 500"/>
              <a:gd name="T13" fmla="*/ 249 h 499"/>
              <a:gd name="T14" fmla="*/ 250 w 500"/>
              <a:gd name="T15" fmla="*/ 359 h 499"/>
              <a:gd name="T16" fmla="*/ 360 w 500"/>
              <a:gd name="T17" fmla="*/ 249 h 499"/>
              <a:gd name="T18" fmla="*/ 250 w 500"/>
              <a:gd name="T19" fmla="*/ 140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00" h="499">
                <a:moveTo>
                  <a:pt x="250" y="499"/>
                </a:moveTo>
                <a:cubicBezTo>
                  <a:pt x="112" y="499"/>
                  <a:pt x="0" y="387"/>
                  <a:pt x="0" y="249"/>
                </a:cubicBezTo>
                <a:cubicBezTo>
                  <a:pt x="0" y="112"/>
                  <a:pt x="112" y="0"/>
                  <a:pt x="250" y="0"/>
                </a:cubicBezTo>
                <a:cubicBezTo>
                  <a:pt x="388" y="0"/>
                  <a:pt x="500" y="112"/>
                  <a:pt x="500" y="249"/>
                </a:cubicBezTo>
                <a:cubicBezTo>
                  <a:pt x="500" y="387"/>
                  <a:pt x="388" y="499"/>
                  <a:pt x="250" y="499"/>
                </a:cubicBezTo>
                <a:close/>
                <a:moveTo>
                  <a:pt x="250" y="140"/>
                </a:moveTo>
                <a:cubicBezTo>
                  <a:pt x="190" y="140"/>
                  <a:pt x="140" y="189"/>
                  <a:pt x="140" y="249"/>
                </a:cubicBezTo>
                <a:cubicBezTo>
                  <a:pt x="140" y="310"/>
                  <a:pt x="190" y="359"/>
                  <a:pt x="250" y="359"/>
                </a:cubicBezTo>
                <a:cubicBezTo>
                  <a:pt x="311" y="359"/>
                  <a:pt x="360" y="310"/>
                  <a:pt x="360" y="249"/>
                </a:cubicBezTo>
                <a:cubicBezTo>
                  <a:pt x="360" y="189"/>
                  <a:pt x="311" y="140"/>
                  <a:pt x="250" y="140"/>
                </a:cubicBezTo>
                <a:close/>
              </a:path>
            </a:pathLst>
          </a:custGeom>
          <a:noFill/>
          <a:ln>
            <a:solidFill>
              <a:schemeClr val="bg1">
                <a:lumMod val="95000"/>
              </a:schemeClr>
            </a:solidFill>
          </a:ln>
        </p:spPr>
        <p:txBody>
          <a:bodyPr vert="horz" wrap="square" lIns="91440" tIns="45720" rIns="91440" bIns="45720" numCol="1" anchor="t" anchorCtr="0" compatLnSpc="1"/>
          <a:lstStyle/>
          <a:p>
            <a:endParaRPr lang="id-ID"/>
          </a:p>
        </p:txBody>
      </p:sp>
      <p:sp>
        <p:nvSpPr>
          <p:cNvPr id="86" name="Freeform 248"/>
          <p:cNvSpPr>
            <a:spLocks noEditPoints="1"/>
          </p:cNvSpPr>
          <p:nvPr/>
        </p:nvSpPr>
        <p:spPr bwMode="auto">
          <a:xfrm>
            <a:off x="6638334" y="3340075"/>
            <a:ext cx="722313" cy="725487"/>
          </a:xfrm>
          <a:custGeom>
            <a:avLst/>
            <a:gdLst>
              <a:gd name="T0" fmla="*/ 287 w 574"/>
              <a:gd name="T1" fmla="*/ 575 h 575"/>
              <a:gd name="T2" fmla="*/ 0 w 574"/>
              <a:gd name="T3" fmla="*/ 287 h 575"/>
              <a:gd name="T4" fmla="*/ 287 w 574"/>
              <a:gd name="T5" fmla="*/ 0 h 575"/>
              <a:gd name="T6" fmla="*/ 574 w 574"/>
              <a:gd name="T7" fmla="*/ 287 h 575"/>
              <a:gd name="T8" fmla="*/ 287 w 574"/>
              <a:gd name="T9" fmla="*/ 575 h 575"/>
              <a:gd name="T10" fmla="*/ 287 w 574"/>
              <a:gd name="T11" fmla="*/ 160 h 575"/>
              <a:gd name="T12" fmla="*/ 160 w 574"/>
              <a:gd name="T13" fmla="*/ 287 h 575"/>
              <a:gd name="T14" fmla="*/ 287 w 574"/>
              <a:gd name="T15" fmla="*/ 415 h 575"/>
              <a:gd name="T16" fmla="*/ 414 w 574"/>
              <a:gd name="T17" fmla="*/ 287 h 575"/>
              <a:gd name="T18" fmla="*/ 287 w 574"/>
              <a:gd name="T19" fmla="*/ 160 h 5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4" h="575">
                <a:moveTo>
                  <a:pt x="287" y="575"/>
                </a:moveTo>
                <a:cubicBezTo>
                  <a:pt x="129" y="575"/>
                  <a:pt x="0" y="446"/>
                  <a:pt x="0" y="287"/>
                </a:cubicBezTo>
                <a:cubicBezTo>
                  <a:pt x="0" y="129"/>
                  <a:pt x="129" y="0"/>
                  <a:pt x="287" y="0"/>
                </a:cubicBezTo>
                <a:cubicBezTo>
                  <a:pt x="446" y="0"/>
                  <a:pt x="574" y="129"/>
                  <a:pt x="574" y="287"/>
                </a:cubicBezTo>
                <a:cubicBezTo>
                  <a:pt x="574" y="446"/>
                  <a:pt x="446" y="575"/>
                  <a:pt x="287" y="575"/>
                </a:cubicBezTo>
                <a:close/>
                <a:moveTo>
                  <a:pt x="287" y="160"/>
                </a:moveTo>
                <a:cubicBezTo>
                  <a:pt x="217" y="160"/>
                  <a:pt x="160" y="217"/>
                  <a:pt x="160" y="287"/>
                </a:cubicBezTo>
                <a:cubicBezTo>
                  <a:pt x="160" y="358"/>
                  <a:pt x="217" y="415"/>
                  <a:pt x="287" y="415"/>
                </a:cubicBezTo>
                <a:cubicBezTo>
                  <a:pt x="357" y="415"/>
                  <a:pt x="414" y="358"/>
                  <a:pt x="414" y="287"/>
                </a:cubicBezTo>
                <a:cubicBezTo>
                  <a:pt x="414" y="217"/>
                  <a:pt x="357" y="160"/>
                  <a:pt x="287" y="160"/>
                </a:cubicBezTo>
                <a:close/>
              </a:path>
            </a:pathLst>
          </a:custGeom>
          <a:noFill/>
          <a:ln>
            <a:solidFill>
              <a:schemeClr val="bg1">
                <a:lumMod val="95000"/>
              </a:schemeClr>
            </a:solidFill>
          </a:ln>
        </p:spPr>
        <p:txBody>
          <a:bodyPr vert="horz" wrap="square" lIns="91440" tIns="45720" rIns="91440" bIns="45720" numCol="1" anchor="t" anchorCtr="0" compatLnSpc="1"/>
          <a:lstStyle/>
          <a:p>
            <a:endParaRPr lang="id-ID"/>
          </a:p>
        </p:txBody>
      </p:sp>
      <p:sp>
        <p:nvSpPr>
          <p:cNvPr id="87" name="Freeform 249"/>
          <p:cNvSpPr>
            <a:spLocks noEditPoints="1"/>
          </p:cNvSpPr>
          <p:nvPr/>
        </p:nvSpPr>
        <p:spPr bwMode="auto">
          <a:xfrm>
            <a:off x="6317659" y="1236637"/>
            <a:ext cx="457200" cy="457200"/>
          </a:xfrm>
          <a:custGeom>
            <a:avLst/>
            <a:gdLst>
              <a:gd name="T0" fmla="*/ 181 w 363"/>
              <a:gd name="T1" fmla="*/ 363 h 363"/>
              <a:gd name="T2" fmla="*/ 0 w 363"/>
              <a:gd name="T3" fmla="*/ 181 h 363"/>
              <a:gd name="T4" fmla="*/ 181 w 363"/>
              <a:gd name="T5" fmla="*/ 0 h 363"/>
              <a:gd name="T6" fmla="*/ 363 w 363"/>
              <a:gd name="T7" fmla="*/ 181 h 363"/>
              <a:gd name="T8" fmla="*/ 181 w 363"/>
              <a:gd name="T9" fmla="*/ 363 h 363"/>
              <a:gd name="T10" fmla="*/ 181 w 363"/>
              <a:gd name="T11" fmla="*/ 120 h 363"/>
              <a:gd name="T12" fmla="*/ 120 w 363"/>
              <a:gd name="T13" fmla="*/ 181 h 363"/>
              <a:gd name="T14" fmla="*/ 181 w 363"/>
              <a:gd name="T15" fmla="*/ 243 h 363"/>
              <a:gd name="T16" fmla="*/ 243 w 363"/>
              <a:gd name="T17" fmla="*/ 181 h 363"/>
              <a:gd name="T18" fmla="*/ 181 w 363"/>
              <a:gd name="T19" fmla="*/ 120 h 3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63" h="363">
                <a:moveTo>
                  <a:pt x="181" y="363"/>
                </a:moveTo>
                <a:cubicBezTo>
                  <a:pt x="81" y="363"/>
                  <a:pt x="0" y="282"/>
                  <a:pt x="0" y="181"/>
                </a:cubicBezTo>
                <a:cubicBezTo>
                  <a:pt x="0" y="81"/>
                  <a:pt x="81" y="0"/>
                  <a:pt x="181" y="0"/>
                </a:cubicBezTo>
                <a:cubicBezTo>
                  <a:pt x="281" y="0"/>
                  <a:pt x="363" y="81"/>
                  <a:pt x="363" y="181"/>
                </a:cubicBezTo>
                <a:cubicBezTo>
                  <a:pt x="363" y="282"/>
                  <a:pt x="281" y="363"/>
                  <a:pt x="181" y="363"/>
                </a:cubicBezTo>
                <a:close/>
                <a:moveTo>
                  <a:pt x="181" y="120"/>
                </a:moveTo>
                <a:cubicBezTo>
                  <a:pt x="147" y="120"/>
                  <a:pt x="120" y="147"/>
                  <a:pt x="120" y="181"/>
                </a:cubicBezTo>
                <a:cubicBezTo>
                  <a:pt x="120" y="215"/>
                  <a:pt x="147" y="243"/>
                  <a:pt x="181" y="243"/>
                </a:cubicBezTo>
                <a:cubicBezTo>
                  <a:pt x="215" y="243"/>
                  <a:pt x="243" y="215"/>
                  <a:pt x="243" y="181"/>
                </a:cubicBezTo>
                <a:cubicBezTo>
                  <a:pt x="243" y="147"/>
                  <a:pt x="215" y="120"/>
                  <a:pt x="181" y="120"/>
                </a:cubicBezTo>
                <a:close/>
              </a:path>
            </a:pathLst>
          </a:custGeom>
          <a:noFill/>
          <a:ln>
            <a:solidFill>
              <a:schemeClr val="bg1">
                <a:lumMod val="95000"/>
              </a:schemeClr>
            </a:solidFill>
          </a:ln>
        </p:spPr>
        <p:txBody>
          <a:bodyPr vert="horz" wrap="square" lIns="91440" tIns="45720" rIns="91440" bIns="45720" numCol="1" anchor="t" anchorCtr="0" compatLnSpc="1"/>
          <a:lstStyle/>
          <a:p>
            <a:endParaRPr lang="id-ID"/>
          </a:p>
        </p:txBody>
      </p:sp>
      <p:sp>
        <p:nvSpPr>
          <p:cNvPr id="88" name="Freeform 250"/>
          <p:cNvSpPr>
            <a:spLocks noEditPoints="1"/>
          </p:cNvSpPr>
          <p:nvPr/>
        </p:nvSpPr>
        <p:spPr bwMode="auto">
          <a:xfrm>
            <a:off x="5806484" y="5159350"/>
            <a:ext cx="431800" cy="433387"/>
          </a:xfrm>
          <a:custGeom>
            <a:avLst/>
            <a:gdLst>
              <a:gd name="T0" fmla="*/ 171 w 343"/>
              <a:gd name="T1" fmla="*/ 343 h 343"/>
              <a:gd name="T2" fmla="*/ 0 w 343"/>
              <a:gd name="T3" fmla="*/ 171 h 343"/>
              <a:gd name="T4" fmla="*/ 171 w 343"/>
              <a:gd name="T5" fmla="*/ 0 h 343"/>
              <a:gd name="T6" fmla="*/ 343 w 343"/>
              <a:gd name="T7" fmla="*/ 171 h 343"/>
              <a:gd name="T8" fmla="*/ 171 w 343"/>
              <a:gd name="T9" fmla="*/ 343 h 343"/>
              <a:gd name="T10" fmla="*/ 171 w 343"/>
              <a:gd name="T11" fmla="*/ 100 h 343"/>
              <a:gd name="T12" fmla="*/ 100 w 343"/>
              <a:gd name="T13" fmla="*/ 171 h 343"/>
              <a:gd name="T14" fmla="*/ 171 w 343"/>
              <a:gd name="T15" fmla="*/ 243 h 343"/>
              <a:gd name="T16" fmla="*/ 243 w 343"/>
              <a:gd name="T17" fmla="*/ 171 h 343"/>
              <a:gd name="T18" fmla="*/ 171 w 343"/>
              <a:gd name="T19" fmla="*/ 100 h 3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43" h="343">
                <a:moveTo>
                  <a:pt x="171" y="343"/>
                </a:moveTo>
                <a:cubicBezTo>
                  <a:pt x="77" y="343"/>
                  <a:pt x="0" y="266"/>
                  <a:pt x="0" y="171"/>
                </a:cubicBezTo>
                <a:cubicBezTo>
                  <a:pt x="0" y="77"/>
                  <a:pt x="77" y="0"/>
                  <a:pt x="171" y="0"/>
                </a:cubicBezTo>
                <a:cubicBezTo>
                  <a:pt x="266" y="0"/>
                  <a:pt x="343" y="77"/>
                  <a:pt x="343" y="171"/>
                </a:cubicBezTo>
                <a:cubicBezTo>
                  <a:pt x="343" y="266"/>
                  <a:pt x="266" y="343"/>
                  <a:pt x="171" y="343"/>
                </a:cubicBezTo>
                <a:close/>
                <a:moveTo>
                  <a:pt x="171" y="100"/>
                </a:moveTo>
                <a:cubicBezTo>
                  <a:pt x="132" y="100"/>
                  <a:pt x="100" y="132"/>
                  <a:pt x="100" y="171"/>
                </a:cubicBezTo>
                <a:cubicBezTo>
                  <a:pt x="100" y="211"/>
                  <a:pt x="132" y="243"/>
                  <a:pt x="171" y="243"/>
                </a:cubicBezTo>
                <a:cubicBezTo>
                  <a:pt x="211" y="243"/>
                  <a:pt x="243" y="211"/>
                  <a:pt x="243" y="171"/>
                </a:cubicBezTo>
                <a:cubicBezTo>
                  <a:pt x="243" y="132"/>
                  <a:pt x="211" y="100"/>
                  <a:pt x="171" y="100"/>
                </a:cubicBezTo>
                <a:close/>
              </a:path>
            </a:pathLst>
          </a:custGeom>
          <a:noFill/>
          <a:ln>
            <a:solidFill>
              <a:schemeClr val="bg1">
                <a:lumMod val="95000"/>
              </a:schemeClr>
            </a:solidFill>
          </a:ln>
        </p:spPr>
        <p:txBody>
          <a:bodyPr vert="horz" wrap="square" lIns="91440" tIns="45720" rIns="91440" bIns="45720" numCol="1" anchor="t" anchorCtr="0" compatLnSpc="1"/>
          <a:lstStyle/>
          <a:p>
            <a:endParaRPr lang="id-ID"/>
          </a:p>
        </p:txBody>
      </p:sp>
      <p:sp>
        <p:nvSpPr>
          <p:cNvPr id="89" name="Freeform 254"/>
          <p:cNvSpPr/>
          <p:nvPr/>
        </p:nvSpPr>
        <p:spPr bwMode="auto">
          <a:xfrm>
            <a:off x="4248601" y="3879822"/>
            <a:ext cx="626938" cy="300605"/>
          </a:xfrm>
          <a:custGeom>
            <a:avLst/>
            <a:gdLst>
              <a:gd name="T0" fmla="*/ 630 w 651"/>
              <a:gd name="T1" fmla="*/ 273 h 313"/>
              <a:gd name="T2" fmla="*/ 589 w 651"/>
              <a:gd name="T3" fmla="*/ 273 h 313"/>
              <a:gd name="T4" fmla="*/ 304 w 651"/>
              <a:gd name="T5" fmla="*/ 0 h 313"/>
              <a:gd name="T6" fmla="*/ 19 w 651"/>
              <a:gd name="T7" fmla="*/ 271 h 313"/>
              <a:gd name="T8" fmla="*/ 0 w 651"/>
              <a:gd name="T9" fmla="*/ 292 h 313"/>
              <a:gd name="T10" fmla="*/ 21 w 651"/>
              <a:gd name="T11" fmla="*/ 313 h 313"/>
              <a:gd name="T12" fmla="*/ 630 w 651"/>
              <a:gd name="T13" fmla="*/ 313 h 313"/>
              <a:gd name="T14" fmla="*/ 651 w 651"/>
              <a:gd name="T15" fmla="*/ 293 h 313"/>
              <a:gd name="T16" fmla="*/ 630 w 651"/>
              <a:gd name="T17" fmla="*/ 273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1" h="313">
                <a:moveTo>
                  <a:pt x="630" y="273"/>
                </a:moveTo>
                <a:cubicBezTo>
                  <a:pt x="589" y="273"/>
                  <a:pt x="589" y="273"/>
                  <a:pt x="589" y="273"/>
                </a:cubicBezTo>
                <a:cubicBezTo>
                  <a:pt x="578" y="113"/>
                  <a:pt x="454" y="0"/>
                  <a:pt x="304" y="0"/>
                </a:cubicBezTo>
                <a:cubicBezTo>
                  <a:pt x="153" y="0"/>
                  <a:pt x="30" y="116"/>
                  <a:pt x="19" y="271"/>
                </a:cubicBezTo>
                <a:cubicBezTo>
                  <a:pt x="9" y="272"/>
                  <a:pt x="0" y="281"/>
                  <a:pt x="0" y="292"/>
                </a:cubicBezTo>
                <a:cubicBezTo>
                  <a:pt x="0" y="303"/>
                  <a:pt x="10" y="313"/>
                  <a:pt x="21" y="313"/>
                </a:cubicBezTo>
                <a:cubicBezTo>
                  <a:pt x="630" y="313"/>
                  <a:pt x="630" y="313"/>
                  <a:pt x="630" y="313"/>
                </a:cubicBezTo>
                <a:cubicBezTo>
                  <a:pt x="642" y="313"/>
                  <a:pt x="651" y="304"/>
                  <a:pt x="651" y="293"/>
                </a:cubicBezTo>
                <a:cubicBezTo>
                  <a:pt x="651" y="282"/>
                  <a:pt x="642" y="273"/>
                  <a:pt x="630" y="273"/>
                </a:cubicBezTo>
                <a:close/>
              </a:path>
            </a:pathLst>
          </a:custGeom>
          <a:noFill/>
          <a:ln>
            <a:solidFill>
              <a:schemeClr val="bg1">
                <a:lumMod val="95000"/>
              </a:schemeClr>
            </a:solidFill>
          </a:ln>
        </p:spPr>
        <p:txBody>
          <a:bodyPr vert="horz" wrap="square" lIns="91440" tIns="45720" rIns="91440" bIns="45720" numCol="1" anchor="t" anchorCtr="0" compatLnSpc="1"/>
          <a:lstStyle/>
          <a:p>
            <a:endParaRPr lang="id-ID"/>
          </a:p>
        </p:txBody>
      </p:sp>
      <p:sp>
        <p:nvSpPr>
          <p:cNvPr id="90" name="Freeform 255"/>
          <p:cNvSpPr/>
          <p:nvPr/>
        </p:nvSpPr>
        <p:spPr bwMode="auto">
          <a:xfrm>
            <a:off x="4188150" y="3985516"/>
            <a:ext cx="1257971" cy="2411407"/>
          </a:xfrm>
          <a:custGeom>
            <a:avLst/>
            <a:gdLst>
              <a:gd name="T0" fmla="*/ 835 w 1488"/>
              <a:gd name="T1" fmla="*/ 717 h 2854"/>
              <a:gd name="T2" fmla="*/ 851 w 1488"/>
              <a:gd name="T3" fmla="*/ 708 h 2854"/>
              <a:gd name="T4" fmla="*/ 1249 w 1488"/>
              <a:gd name="T5" fmla="*/ 68 h 2854"/>
              <a:gd name="T6" fmla="*/ 1417 w 1488"/>
              <a:gd name="T7" fmla="*/ 36 h 2854"/>
              <a:gd name="T8" fmla="*/ 1451 w 1488"/>
              <a:gd name="T9" fmla="*/ 199 h 2854"/>
              <a:gd name="T10" fmla="*/ 890 w 1488"/>
              <a:gd name="T11" fmla="*/ 1074 h 2854"/>
              <a:gd name="T12" fmla="*/ 887 w 1488"/>
              <a:gd name="T13" fmla="*/ 1085 h 2854"/>
              <a:gd name="T14" fmla="*/ 887 w 1488"/>
              <a:gd name="T15" fmla="*/ 1839 h 2854"/>
              <a:gd name="T16" fmla="*/ 887 w 1488"/>
              <a:gd name="T17" fmla="*/ 1906 h 2854"/>
              <a:gd name="T18" fmla="*/ 887 w 1488"/>
              <a:gd name="T19" fmla="*/ 2723 h 2854"/>
              <a:gd name="T20" fmla="*/ 751 w 1488"/>
              <a:gd name="T21" fmla="*/ 2854 h 2854"/>
              <a:gd name="T22" fmla="*/ 749 w 1488"/>
              <a:gd name="T23" fmla="*/ 2854 h 2854"/>
              <a:gd name="T24" fmla="*/ 614 w 1488"/>
              <a:gd name="T25" fmla="*/ 2723 h 2854"/>
              <a:gd name="T26" fmla="*/ 614 w 1488"/>
              <a:gd name="T27" fmla="*/ 1925 h 2854"/>
              <a:gd name="T28" fmla="*/ 595 w 1488"/>
              <a:gd name="T29" fmla="*/ 1906 h 2854"/>
              <a:gd name="T30" fmla="*/ 576 w 1488"/>
              <a:gd name="T31" fmla="*/ 1906 h 2854"/>
              <a:gd name="T32" fmla="*/ 557 w 1488"/>
              <a:gd name="T33" fmla="*/ 1925 h 2854"/>
              <a:gd name="T34" fmla="*/ 557 w 1488"/>
              <a:gd name="T35" fmla="*/ 2723 h 2854"/>
              <a:gd name="T36" fmla="*/ 421 w 1488"/>
              <a:gd name="T37" fmla="*/ 2854 h 2854"/>
              <a:gd name="T38" fmla="*/ 419 w 1488"/>
              <a:gd name="T39" fmla="*/ 2854 h 2854"/>
              <a:gd name="T40" fmla="*/ 283 w 1488"/>
              <a:gd name="T41" fmla="*/ 2723 h 2854"/>
              <a:gd name="T42" fmla="*/ 283 w 1488"/>
              <a:gd name="T43" fmla="*/ 1906 h 2854"/>
              <a:gd name="T44" fmla="*/ 283 w 1488"/>
              <a:gd name="T45" fmla="*/ 1839 h 2854"/>
              <a:gd name="T46" fmla="*/ 283 w 1488"/>
              <a:gd name="T47" fmla="*/ 1103 h 2854"/>
              <a:gd name="T48" fmla="*/ 263 w 1488"/>
              <a:gd name="T49" fmla="*/ 1085 h 2854"/>
              <a:gd name="T50" fmla="*/ 263 w 1488"/>
              <a:gd name="T51" fmla="*/ 1085 h 2854"/>
              <a:gd name="T52" fmla="*/ 246 w 1488"/>
              <a:gd name="T53" fmla="*/ 1103 h 2854"/>
              <a:gd name="T54" fmla="*/ 246 w 1488"/>
              <a:gd name="T55" fmla="*/ 1712 h 2854"/>
              <a:gd name="T56" fmla="*/ 123 w 1488"/>
              <a:gd name="T57" fmla="*/ 1830 h 2854"/>
              <a:gd name="T58" fmla="*/ 0 w 1488"/>
              <a:gd name="T59" fmla="*/ 1712 h 2854"/>
              <a:gd name="T60" fmla="*/ 0 w 1488"/>
              <a:gd name="T61" fmla="*/ 1170 h 2854"/>
              <a:gd name="T62" fmla="*/ 0 w 1488"/>
              <a:gd name="T63" fmla="*/ 1024 h 2854"/>
              <a:gd name="T64" fmla="*/ 0 w 1488"/>
              <a:gd name="T65" fmla="*/ 736 h 2854"/>
              <a:gd name="T66" fmla="*/ 19 w 1488"/>
              <a:gd name="T67" fmla="*/ 717 h 2854"/>
              <a:gd name="T68" fmla="*/ 835 w 1488"/>
              <a:gd name="T69" fmla="*/ 717 h 28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88" h="2854">
                <a:moveTo>
                  <a:pt x="835" y="717"/>
                </a:moveTo>
                <a:cubicBezTo>
                  <a:pt x="841" y="717"/>
                  <a:pt x="847" y="714"/>
                  <a:pt x="851" y="708"/>
                </a:cubicBezTo>
                <a:cubicBezTo>
                  <a:pt x="1249" y="68"/>
                  <a:pt x="1249" y="68"/>
                  <a:pt x="1249" y="68"/>
                </a:cubicBezTo>
                <a:cubicBezTo>
                  <a:pt x="1286" y="14"/>
                  <a:pt x="1361" y="0"/>
                  <a:pt x="1417" y="36"/>
                </a:cubicBezTo>
                <a:cubicBezTo>
                  <a:pt x="1473" y="72"/>
                  <a:pt x="1488" y="145"/>
                  <a:pt x="1451" y="199"/>
                </a:cubicBezTo>
                <a:cubicBezTo>
                  <a:pt x="890" y="1074"/>
                  <a:pt x="890" y="1074"/>
                  <a:pt x="890" y="1074"/>
                </a:cubicBezTo>
                <a:cubicBezTo>
                  <a:pt x="888" y="1077"/>
                  <a:pt x="887" y="1081"/>
                  <a:pt x="887" y="1085"/>
                </a:cubicBezTo>
                <a:cubicBezTo>
                  <a:pt x="887" y="1839"/>
                  <a:pt x="887" y="1839"/>
                  <a:pt x="887" y="1839"/>
                </a:cubicBezTo>
                <a:cubicBezTo>
                  <a:pt x="887" y="1906"/>
                  <a:pt x="887" y="1906"/>
                  <a:pt x="887" y="1906"/>
                </a:cubicBezTo>
                <a:cubicBezTo>
                  <a:pt x="887" y="2723"/>
                  <a:pt x="887" y="2723"/>
                  <a:pt x="887" y="2723"/>
                </a:cubicBezTo>
                <a:cubicBezTo>
                  <a:pt x="887" y="2795"/>
                  <a:pt x="826" y="2854"/>
                  <a:pt x="751" y="2854"/>
                </a:cubicBezTo>
                <a:cubicBezTo>
                  <a:pt x="749" y="2854"/>
                  <a:pt x="749" y="2854"/>
                  <a:pt x="749" y="2854"/>
                </a:cubicBezTo>
                <a:cubicBezTo>
                  <a:pt x="675" y="2854"/>
                  <a:pt x="614" y="2795"/>
                  <a:pt x="614" y="2723"/>
                </a:cubicBezTo>
                <a:cubicBezTo>
                  <a:pt x="614" y="1925"/>
                  <a:pt x="614" y="1925"/>
                  <a:pt x="614" y="1925"/>
                </a:cubicBezTo>
                <a:cubicBezTo>
                  <a:pt x="614" y="1914"/>
                  <a:pt x="605" y="1906"/>
                  <a:pt x="595" y="1906"/>
                </a:cubicBezTo>
                <a:cubicBezTo>
                  <a:pt x="576" y="1906"/>
                  <a:pt x="576" y="1906"/>
                  <a:pt x="576" y="1906"/>
                </a:cubicBezTo>
                <a:cubicBezTo>
                  <a:pt x="565" y="1906"/>
                  <a:pt x="557" y="1914"/>
                  <a:pt x="557" y="1925"/>
                </a:cubicBezTo>
                <a:cubicBezTo>
                  <a:pt x="557" y="2723"/>
                  <a:pt x="557" y="2723"/>
                  <a:pt x="557" y="2723"/>
                </a:cubicBezTo>
                <a:cubicBezTo>
                  <a:pt x="557" y="2795"/>
                  <a:pt x="495" y="2854"/>
                  <a:pt x="421" y="2854"/>
                </a:cubicBezTo>
                <a:cubicBezTo>
                  <a:pt x="419" y="2854"/>
                  <a:pt x="419" y="2854"/>
                  <a:pt x="419" y="2854"/>
                </a:cubicBezTo>
                <a:cubicBezTo>
                  <a:pt x="344" y="2854"/>
                  <a:pt x="283" y="2795"/>
                  <a:pt x="283" y="2723"/>
                </a:cubicBezTo>
                <a:cubicBezTo>
                  <a:pt x="283" y="1906"/>
                  <a:pt x="283" y="1906"/>
                  <a:pt x="283" y="1906"/>
                </a:cubicBezTo>
                <a:cubicBezTo>
                  <a:pt x="283" y="1839"/>
                  <a:pt x="283" y="1839"/>
                  <a:pt x="283" y="1839"/>
                </a:cubicBezTo>
                <a:cubicBezTo>
                  <a:pt x="283" y="1103"/>
                  <a:pt x="283" y="1103"/>
                  <a:pt x="283" y="1103"/>
                </a:cubicBezTo>
                <a:cubicBezTo>
                  <a:pt x="283" y="1092"/>
                  <a:pt x="274" y="1084"/>
                  <a:pt x="263" y="1085"/>
                </a:cubicBezTo>
                <a:cubicBezTo>
                  <a:pt x="263" y="1085"/>
                  <a:pt x="263" y="1085"/>
                  <a:pt x="263" y="1085"/>
                </a:cubicBezTo>
                <a:cubicBezTo>
                  <a:pt x="253" y="1086"/>
                  <a:pt x="246" y="1094"/>
                  <a:pt x="246" y="1103"/>
                </a:cubicBezTo>
                <a:cubicBezTo>
                  <a:pt x="246" y="1712"/>
                  <a:pt x="246" y="1712"/>
                  <a:pt x="246" y="1712"/>
                </a:cubicBezTo>
                <a:cubicBezTo>
                  <a:pt x="246" y="1778"/>
                  <a:pt x="190" y="1830"/>
                  <a:pt x="123" y="1830"/>
                </a:cubicBezTo>
                <a:cubicBezTo>
                  <a:pt x="56" y="1830"/>
                  <a:pt x="0" y="1778"/>
                  <a:pt x="0" y="1712"/>
                </a:cubicBezTo>
                <a:cubicBezTo>
                  <a:pt x="0" y="1170"/>
                  <a:pt x="0" y="1170"/>
                  <a:pt x="0" y="1170"/>
                </a:cubicBezTo>
                <a:cubicBezTo>
                  <a:pt x="0" y="1024"/>
                  <a:pt x="0" y="1024"/>
                  <a:pt x="0" y="1024"/>
                </a:cubicBezTo>
                <a:cubicBezTo>
                  <a:pt x="0" y="736"/>
                  <a:pt x="0" y="736"/>
                  <a:pt x="0" y="736"/>
                </a:cubicBezTo>
                <a:cubicBezTo>
                  <a:pt x="0" y="726"/>
                  <a:pt x="9" y="717"/>
                  <a:pt x="19" y="717"/>
                </a:cubicBezTo>
                <a:lnTo>
                  <a:pt x="835" y="717"/>
                </a:lnTo>
                <a:close/>
              </a:path>
            </a:pathLst>
          </a:custGeom>
          <a:noFill/>
          <a:ln>
            <a:solidFill>
              <a:schemeClr val="bg1">
                <a:lumMod val="95000"/>
              </a:schemeClr>
            </a:solidFill>
          </a:ln>
        </p:spPr>
        <p:txBody>
          <a:bodyPr vert="horz" wrap="square" lIns="91440" tIns="45720" rIns="91440" bIns="45720" numCol="1" anchor="t" anchorCtr="0" compatLnSpc="1"/>
          <a:lstStyle/>
          <a:p>
            <a:endParaRPr lang="id-ID"/>
          </a:p>
        </p:txBody>
      </p:sp>
      <p:sp>
        <p:nvSpPr>
          <p:cNvPr id="91" name="Freeform 256"/>
          <p:cNvSpPr/>
          <p:nvPr/>
        </p:nvSpPr>
        <p:spPr bwMode="auto">
          <a:xfrm>
            <a:off x="4277085" y="4300510"/>
            <a:ext cx="515903" cy="278939"/>
          </a:xfrm>
          <a:custGeom>
            <a:avLst/>
            <a:gdLst>
              <a:gd name="T0" fmla="*/ 1 w 535"/>
              <a:gd name="T1" fmla="*/ 0 h 290"/>
              <a:gd name="T2" fmla="*/ 0 w 535"/>
              <a:gd name="T3" fmla="*/ 22 h 290"/>
              <a:gd name="T4" fmla="*/ 267 w 535"/>
              <a:gd name="T5" fmla="*/ 290 h 290"/>
              <a:gd name="T6" fmla="*/ 535 w 535"/>
              <a:gd name="T7" fmla="*/ 22 h 290"/>
              <a:gd name="T8" fmla="*/ 534 w 535"/>
              <a:gd name="T9" fmla="*/ 0 h 290"/>
              <a:gd name="T10" fmla="*/ 1 w 535"/>
              <a:gd name="T11" fmla="*/ 0 h 290"/>
            </a:gdLst>
            <a:ahLst/>
            <a:cxnLst>
              <a:cxn ang="0">
                <a:pos x="T0" y="T1"/>
              </a:cxn>
              <a:cxn ang="0">
                <a:pos x="T2" y="T3"/>
              </a:cxn>
              <a:cxn ang="0">
                <a:pos x="T4" y="T5"/>
              </a:cxn>
              <a:cxn ang="0">
                <a:pos x="T6" y="T7"/>
              </a:cxn>
              <a:cxn ang="0">
                <a:pos x="T8" y="T9"/>
              </a:cxn>
              <a:cxn ang="0">
                <a:pos x="T10" y="T11"/>
              </a:cxn>
            </a:cxnLst>
            <a:rect l="0" t="0" r="r" b="b"/>
            <a:pathLst>
              <a:path w="535" h="290">
                <a:moveTo>
                  <a:pt x="1" y="0"/>
                </a:moveTo>
                <a:cubicBezTo>
                  <a:pt x="0" y="7"/>
                  <a:pt x="0" y="15"/>
                  <a:pt x="0" y="22"/>
                </a:cubicBezTo>
                <a:cubicBezTo>
                  <a:pt x="0" y="170"/>
                  <a:pt x="120" y="290"/>
                  <a:pt x="267" y="290"/>
                </a:cubicBezTo>
                <a:cubicBezTo>
                  <a:pt x="415" y="290"/>
                  <a:pt x="535" y="170"/>
                  <a:pt x="535" y="22"/>
                </a:cubicBezTo>
                <a:cubicBezTo>
                  <a:pt x="535" y="15"/>
                  <a:pt x="534" y="7"/>
                  <a:pt x="534" y="0"/>
                </a:cubicBezTo>
                <a:lnTo>
                  <a:pt x="1" y="0"/>
                </a:lnTo>
                <a:close/>
              </a:path>
            </a:pathLst>
          </a:custGeom>
          <a:noFill/>
          <a:ln>
            <a:solidFill>
              <a:schemeClr val="bg1">
                <a:lumMod val="95000"/>
              </a:schemeClr>
            </a:solidFill>
          </a:ln>
        </p:spPr>
        <p:txBody>
          <a:bodyPr vert="horz" wrap="square" lIns="91440" tIns="45720" rIns="91440" bIns="45720" numCol="1" anchor="t" anchorCtr="0" compatLnSpc="1"/>
          <a:lstStyle/>
          <a:p>
            <a:endParaRPr lang="id-ID"/>
          </a:p>
        </p:txBody>
      </p:sp>
      <p:sp>
        <p:nvSpPr>
          <p:cNvPr id="92" name="TextBox 55"/>
          <p:cNvSpPr txBox="1"/>
          <p:nvPr/>
        </p:nvSpPr>
        <p:spPr>
          <a:xfrm>
            <a:off x="8569176" y="1656811"/>
            <a:ext cx="960519" cy="369332"/>
          </a:xfrm>
          <a:prstGeom prst="rect">
            <a:avLst/>
          </a:prstGeom>
          <a:noFill/>
        </p:spPr>
        <p:txBody>
          <a:bodyPr wrap="none" rtlCol="0">
            <a:spAutoFit/>
          </a:bodyPr>
          <a:lstStyle/>
          <a:p>
            <a:r>
              <a:rPr lang="zh-CN" altLang="en-US" dirty="0">
                <a:solidFill>
                  <a:schemeClr val="bg1">
                    <a:lumMod val="95000"/>
                  </a:schemeClr>
                </a:solidFill>
                <a:latin typeface="造字工房情书（非商用）常规体" pitchFamily="50" charset="-122"/>
                <a:ea typeface="造字工房情书（非商用）常规体" pitchFamily="50" charset="-122"/>
              </a:rPr>
              <a:t>竞争激烈</a:t>
            </a:r>
            <a:endParaRPr lang="id-ID" dirty="0">
              <a:solidFill>
                <a:schemeClr val="bg1">
                  <a:lumMod val="95000"/>
                </a:schemeClr>
              </a:solidFill>
              <a:latin typeface="造字工房情书（非商用）常规体" pitchFamily="50" charset="-122"/>
              <a:ea typeface="造字工房情书（非商用）常规体" pitchFamily="50" charset="-122"/>
            </a:endParaRPr>
          </a:p>
        </p:txBody>
      </p:sp>
      <p:sp>
        <p:nvSpPr>
          <p:cNvPr id="93" name="TextBox 58"/>
          <p:cNvSpPr txBox="1"/>
          <p:nvPr/>
        </p:nvSpPr>
        <p:spPr>
          <a:xfrm>
            <a:off x="8569176" y="1937993"/>
            <a:ext cx="2926630" cy="623248"/>
          </a:xfrm>
          <a:prstGeom prst="rect">
            <a:avLst/>
          </a:prstGeom>
          <a:noFill/>
        </p:spPr>
        <p:txBody>
          <a:bodyPr wrap="square" rtlCol="0">
            <a:spAutoFit/>
          </a:bodyPr>
          <a:lstStyle/>
          <a:p>
            <a:pPr>
              <a:lnSpc>
                <a:spcPct val="150000"/>
              </a:lnSpc>
            </a:pPr>
            <a:r>
              <a:rPr lang="zh-CN" altLang="en-US" sz="1200" dirty="0">
                <a:solidFill>
                  <a:schemeClr val="bg1">
                    <a:lumMod val="95000"/>
                  </a:schemeClr>
                </a:solidFill>
                <a:latin typeface="造字工房情书（非商用）常规体" pitchFamily="50" charset="-122"/>
                <a:ea typeface="造字工房情书（非商用）常规体" pitchFamily="50" charset="-122"/>
              </a:rPr>
              <a:t>输入你的文字信息输入你的文字信息输入你的文字信息输入你的文字信息输入你的文字信息。</a:t>
            </a:r>
            <a:endParaRPr lang="en-US" sz="1200" dirty="0">
              <a:solidFill>
                <a:schemeClr val="bg1">
                  <a:lumMod val="95000"/>
                </a:schemeClr>
              </a:solidFill>
              <a:latin typeface="造字工房情书（非商用）常规体" pitchFamily="50" charset="-122"/>
              <a:ea typeface="造字工房情书（非商用）常规体" pitchFamily="50" charset="-122"/>
            </a:endParaRPr>
          </a:p>
        </p:txBody>
      </p:sp>
      <p:sp>
        <p:nvSpPr>
          <p:cNvPr id="98" name="TextBox 63"/>
          <p:cNvSpPr txBox="1"/>
          <p:nvPr/>
        </p:nvSpPr>
        <p:spPr>
          <a:xfrm>
            <a:off x="8679536" y="3947162"/>
            <a:ext cx="960519" cy="369332"/>
          </a:xfrm>
          <a:prstGeom prst="rect">
            <a:avLst/>
          </a:prstGeom>
          <a:noFill/>
        </p:spPr>
        <p:txBody>
          <a:bodyPr wrap="none" rtlCol="0">
            <a:spAutoFit/>
          </a:bodyPr>
          <a:lstStyle/>
          <a:p>
            <a:r>
              <a:rPr lang="zh-CN" altLang="en-US" dirty="0">
                <a:solidFill>
                  <a:schemeClr val="bg1">
                    <a:lumMod val="95000"/>
                  </a:schemeClr>
                </a:solidFill>
                <a:latin typeface="造字工房情书（非商用）常规体" pitchFamily="50" charset="-122"/>
                <a:ea typeface="造字工房情书（非商用）常规体" pitchFamily="50" charset="-122"/>
              </a:rPr>
              <a:t>优胜劣汰</a:t>
            </a:r>
            <a:endParaRPr lang="id-ID" dirty="0">
              <a:solidFill>
                <a:schemeClr val="bg1">
                  <a:lumMod val="95000"/>
                </a:schemeClr>
              </a:solidFill>
              <a:latin typeface="造字工房情书（非商用）常规体" pitchFamily="50" charset="-122"/>
              <a:ea typeface="造字工房情书（非商用）常规体" pitchFamily="50" charset="-122"/>
            </a:endParaRPr>
          </a:p>
        </p:txBody>
      </p:sp>
      <p:sp>
        <p:nvSpPr>
          <p:cNvPr id="99" name="TextBox 64"/>
          <p:cNvSpPr txBox="1"/>
          <p:nvPr/>
        </p:nvSpPr>
        <p:spPr>
          <a:xfrm>
            <a:off x="8679536" y="4228344"/>
            <a:ext cx="2480617" cy="623248"/>
          </a:xfrm>
          <a:prstGeom prst="rect">
            <a:avLst/>
          </a:prstGeom>
          <a:noFill/>
        </p:spPr>
        <p:txBody>
          <a:bodyPr wrap="square" rtlCol="0">
            <a:spAutoFit/>
          </a:bodyPr>
          <a:lstStyle/>
          <a:p>
            <a:pPr>
              <a:lnSpc>
                <a:spcPct val="150000"/>
              </a:lnSpc>
            </a:pPr>
            <a:r>
              <a:rPr lang="zh-CN" altLang="en-US" sz="1200" dirty="0">
                <a:solidFill>
                  <a:schemeClr val="bg1">
                    <a:lumMod val="95000"/>
                  </a:schemeClr>
                </a:solidFill>
                <a:latin typeface="造字工房情书（非商用）常规体" pitchFamily="50" charset="-122"/>
                <a:ea typeface="造字工房情书（非商用）常规体" pitchFamily="50" charset="-122"/>
              </a:rPr>
              <a:t>输入你的文字信息输入你的文字信息输入你的文字信息输入你的文字信息。</a:t>
            </a:r>
            <a:endParaRPr lang="en-US" sz="1200" dirty="0">
              <a:solidFill>
                <a:schemeClr val="bg1">
                  <a:lumMod val="95000"/>
                </a:schemeClr>
              </a:solidFill>
              <a:latin typeface="造字工房情书（非商用）常规体" pitchFamily="50" charset="-122"/>
              <a:ea typeface="造字工房情书（非商用）常规体" pitchFamily="50" charset="-122"/>
            </a:endParaRPr>
          </a:p>
        </p:txBody>
      </p:sp>
      <p:sp>
        <p:nvSpPr>
          <p:cNvPr id="100" name="TextBox 65"/>
          <p:cNvSpPr txBox="1"/>
          <p:nvPr/>
        </p:nvSpPr>
        <p:spPr>
          <a:xfrm>
            <a:off x="2820945" y="1268760"/>
            <a:ext cx="960519" cy="369332"/>
          </a:xfrm>
          <a:prstGeom prst="rect">
            <a:avLst/>
          </a:prstGeom>
          <a:noFill/>
        </p:spPr>
        <p:txBody>
          <a:bodyPr wrap="none" rtlCol="0">
            <a:spAutoFit/>
          </a:bodyPr>
          <a:lstStyle/>
          <a:p>
            <a:pPr algn="r"/>
            <a:r>
              <a:rPr lang="zh-CN" altLang="en-US" dirty="0">
                <a:solidFill>
                  <a:schemeClr val="bg1">
                    <a:lumMod val="95000"/>
                  </a:schemeClr>
                </a:solidFill>
                <a:latin typeface="造字工房情书（非商用）常规体" pitchFamily="50" charset="-122"/>
                <a:ea typeface="造字工房情书（非商用）常规体" pitchFamily="50" charset="-122"/>
              </a:rPr>
              <a:t>就业压力</a:t>
            </a:r>
            <a:endParaRPr lang="id-ID" dirty="0">
              <a:solidFill>
                <a:schemeClr val="bg1">
                  <a:lumMod val="95000"/>
                </a:schemeClr>
              </a:solidFill>
              <a:latin typeface="造字工房情书（非商用）常规体" pitchFamily="50" charset="-122"/>
              <a:ea typeface="造字工房情书（非商用）常规体" pitchFamily="50" charset="-122"/>
            </a:endParaRPr>
          </a:p>
        </p:txBody>
      </p:sp>
      <p:sp>
        <p:nvSpPr>
          <p:cNvPr id="101" name="TextBox 66"/>
          <p:cNvSpPr txBox="1"/>
          <p:nvPr/>
        </p:nvSpPr>
        <p:spPr>
          <a:xfrm>
            <a:off x="1300847" y="1549942"/>
            <a:ext cx="2480617" cy="623248"/>
          </a:xfrm>
          <a:prstGeom prst="rect">
            <a:avLst/>
          </a:prstGeom>
          <a:noFill/>
        </p:spPr>
        <p:txBody>
          <a:bodyPr wrap="square" rtlCol="0">
            <a:spAutoFit/>
          </a:bodyPr>
          <a:lstStyle/>
          <a:p>
            <a:pPr algn="r">
              <a:lnSpc>
                <a:spcPct val="150000"/>
              </a:lnSpc>
            </a:pPr>
            <a:r>
              <a:rPr lang="zh-CN" altLang="en-US" sz="1200" dirty="0">
                <a:solidFill>
                  <a:schemeClr val="bg1">
                    <a:lumMod val="95000"/>
                  </a:schemeClr>
                </a:solidFill>
                <a:latin typeface="造字工房情书（非商用）常规体" pitchFamily="50" charset="-122"/>
                <a:ea typeface="造字工房情书（非商用）常规体" pitchFamily="50" charset="-122"/>
              </a:rPr>
              <a:t>输入你的文字信息输入你的文字信息输入你的文字信息输入你的文字信息</a:t>
            </a:r>
            <a:endParaRPr lang="en-US" sz="1200" dirty="0">
              <a:solidFill>
                <a:schemeClr val="bg1">
                  <a:lumMod val="95000"/>
                </a:schemeClr>
              </a:solidFill>
              <a:latin typeface="造字工房情书（非商用）常规体" pitchFamily="50" charset="-122"/>
              <a:ea typeface="造字工房情书（非商用）常规体" pitchFamily="50" charset="-122"/>
            </a:endParaRPr>
          </a:p>
        </p:txBody>
      </p:sp>
      <p:sp>
        <p:nvSpPr>
          <p:cNvPr id="102" name="TextBox 67"/>
          <p:cNvSpPr txBox="1"/>
          <p:nvPr/>
        </p:nvSpPr>
        <p:spPr>
          <a:xfrm>
            <a:off x="2750465" y="3212976"/>
            <a:ext cx="960519" cy="369332"/>
          </a:xfrm>
          <a:prstGeom prst="rect">
            <a:avLst/>
          </a:prstGeom>
          <a:noFill/>
        </p:spPr>
        <p:txBody>
          <a:bodyPr wrap="none" rtlCol="0">
            <a:spAutoFit/>
          </a:bodyPr>
          <a:lstStyle/>
          <a:p>
            <a:pPr algn="r"/>
            <a:r>
              <a:rPr lang="zh-CN" altLang="en-US" dirty="0">
                <a:solidFill>
                  <a:schemeClr val="bg1">
                    <a:lumMod val="95000"/>
                  </a:schemeClr>
                </a:solidFill>
                <a:latin typeface="造字工房情书（非商用）常规体" pitchFamily="50" charset="-122"/>
                <a:ea typeface="造字工房情书（非商用）常规体" pitchFamily="50" charset="-122"/>
              </a:rPr>
              <a:t>未来发展</a:t>
            </a:r>
            <a:endParaRPr lang="id-ID" altLang="zh-CN" dirty="0">
              <a:solidFill>
                <a:schemeClr val="bg1">
                  <a:lumMod val="95000"/>
                </a:schemeClr>
              </a:solidFill>
              <a:latin typeface="造字工房情书（非商用）常规体" pitchFamily="50" charset="-122"/>
              <a:ea typeface="造字工房情书（非商用）常规体" pitchFamily="50" charset="-122"/>
            </a:endParaRPr>
          </a:p>
        </p:txBody>
      </p:sp>
      <p:sp>
        <p:nvSpPr>
          <p:cNvPr id="103" name="TextBox 68"/>
          <p:cNvSpPr txBox="1"/>
          <p:nvPr/>
        </p:nvSpPr>
        <p:spPr>
          <a:xfrm>
            <a:off x="1230367" y="3494158"/>
            <a:ext cx="2480617" cy="623248"/>
          </a:xfrm>
          <a:prstGeom prst="rect">
            <a:avLst/>
          </a:prstGeom>
          <a:noFill/>
        </p:spPr>
        <p:txBody>
          <a:bodyPr wrap="square" rtlCol="0">
            <a:spAutoFit/>
          </a:bodyPr>
          <a:lstStyle/>
          <a:p>
            <a:pPr algn="r">
              <a:lnSpc>
                <a:spcPct val="150000"/>
              </a:lnSpc>
            </a:pPr>
            <a:r>
              <a:rPr lang="zh-CN" altLang="en-US" sz="1200" dirty="0">
                <a:solidFill>
                  <a:schemeClr val="bg1">
                    <a:lumMod val="95000"/>
                  </a:schemeClr>
                </a:solidFill>
                <a:latin typeface="造字工房情书（非商用）常规体" pitchFamily="50" charset="-122"/>
                <a:ea typeface="造字工房情书（非商用）常规体" pitchFamily="50" charset="-122"/>
              </a:rPr>
              <a:t>输入你的文字信息输入你的文字信息输入你的文字信息输入你的文字信息</a:t>
            </a:r>
            <a:endParaRPr lang="en-US" sz="1200" dirty="0">
              <a:solidFill>
                <a:schemeClr val="bg1">
                  <a:lumMod val="95000"/>
                </a:schemeClr>
              </a:solidFill>
              <a:latin typeface="造字工房情书（非商用）常规体" pitchFamily="50" charset="-122"/>
              <a:ea typeface="造字工房情书（非商用）常规体" pitchFamily="50" charset="-122"/>
            </a:endParaRPr>
          </a:p>
        </p:txBody>
      </p:sp>
    </p:spTree>
  </p:cSld>
  <p:clrMapOvr>
    <a:masterClrMapping/>
  </p:clrMapOvr>
  <p:transition spd="slow"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0-#ppt_w/2"/>
                                          </p:val>
                                        </p:tav>
                                        <p:tav tm="100000">
                                          <p:val>
                                            <p:strVal val="#ppt_x"/>
                                          </p:val>
                                        </p:tav>
                                      </p:tavLst>
                                    </p:anim>
                                    <p:anim calcmode="lin" valueType="num">
                                      <p:cBhvr additive="base">
                                        <p:cTn id="8" dur="1000" fill="hold"/>
                                        <p:tgtEl>
                                          <p:spTgt spid="9"/>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1" decel="100000" fill="hold" grpId="0"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1000" fill="hold"/>
                                        <p:tgtEl>
                                          <p:spTgt spid="10"/>
                                        </p:tgtEl>
                                        <p:attrNameLst>
                                          <p:attrName>ppt_x</p:attrName>
                                        </p:attrNameLst>
                                      </p:cBhvr>
                                      <p:tavLst>
                                        <p:tav tm="0">
                                          <p:val>
                                            <p:strVal val="#ppt_x"/>
                                          </p:val>
                                        </p:tav>
                                        <p:tav tm="100000">
                                          <p:val>
                                            <p:strVal val="#ppt_x"/>
                                          </p:val>
                                        </p:tav>
                                      </p:tavLst>
                                    </p:anim>
                                    <p:anim calcmode="lin" valueType="num">
                                      <p:cBhvr additive="base">
                                        <p:cTn id="13" dur="1000" fill="hold"/>
                                        <p:tgtEl>
                                          <p:spTgt spid="10"/>
                                        </p:tgtEl>
                                        <p:attrNameLst>
                                          <p:attrName>ppt_y</p:attrName>
                                        </p:attrNameLst>
                                      </p:cBhvr>
                                      <p:tavLst>
                                        <p:tav tm="0">
                                          <p:val>
                                            <p:strVal val="0-#ppt_h/2"/>
                                          </p:val>
                                        </p:tav>
                                        <p:tav tm="100000">
                                          <p:val>
                                            <p:strVal val="#ppt_y"/>
                                          </p:val>
                                        </p:tav>
                                      </p:tavLst>
                                    </p:anim>
                                  </p:childTnLst>
                                </p:cTn>
                              </p:par>
                              <p:par>
                                <p:cTn id="14" presetID="53" presetClass="entr" presetSubtype="16" fill="hold" grpId="1" nodeType="withEffect">
                                  <p:stCondLst>
                                    <p:cond delay="0"/>
                                  </p:stCondLst>
                                  <p:childTnLst>
                                    <p:set>
                                      <p:cBhvr>
                                        <p:cTn id="15" dur="1" fill="hold">
                                          <p:stCondLst>
                                            <p:cond delay="0"/>
                                          </p:stCondLst>
                                        </p:cTn>
                                        <p:tgtEl>
                                          <p:spTgt spid="78"/>
                                        </p:tgtEl>
                                        <p:attrNameLst>
                                          <p:attrName>style.visibility</p:attrName>
                                        </p:attrNameLst>
                                      </p:cBhvr>
                                      <p:to>
                                        <p:strVal val="visible"/>
                                      </p:to>
                                    </p:set>
                                    <p:anim calcmode="lin" valueType="num">
                                      <p:cBhvr>
                                        <p:cTn id="16" dur="500" fill="hold"/>
                                        <p:tgtEl>
                                          <p:spTgt spid="78"/>
                                        </p:tgtEl>
                                        <p:attrNameLst>
                                          <p:attrName>ppt_w</p:attrName>
                                        </p:attrNameLst>
                                      </p:cBhvr>
                                      <p:tavLst>
                                        <p:tav tm="0">
                                          <p:val>
                                            <p:fltVal val="0"/>
                                          </p:val>
                                        </p:tav>
                                        <p:tav tm="100000">
                                          <p:val>
                                            <p:strVal val="#ppt_w"/>
                                          </p:val>
                                        </p:tav>
                                      </p:tavLst>
                                    </p:anim>
                                    <p:anim calcmode="lin" valueType="num">
                                      <p:cBhvr>
                                        <p:cTn id="17" dur="500" fill="hold"/>
                                        <p:tgtEl>
                                          <p:spTgt spid="78"/>
                                        </p:tgtEl>
                                        <p:attrNameLst>
                                          <p:attrName>ppt_h</p:attrName>
                                        </p:attrNameLst>
                                      </p:cBhvr>
                                      <p:tavLst>
                                        <p:tav tm="0">
                                          <p:val>
                                            <p:fltVal val="0"/>
                                          </p:val>
                                        </p:tav>
                                        <p:tav tm="100000">
                                          <p:val>
                                            <p:strVal val="#ppt_h"/>
                                          </p:val>
                                        </p:tav>
                                      </p:tavLst>
                                    </p:anim>
                                    <p:animEffect transition="in" filter="fade">
                                      <p:cBhvr>
                                        <p:cTn id="18" dur="500"/>
                                        <p:tgtEl>
                                          <p:spTgt spid="78"/>
                                        </p:tgtEl>
                                      </p:cBhvr>
                                    </p:animEffect>
                                  </p:childTnLst>
                                </p:cTn>
                              </p:par>
                              <p:par>
                                <p:cTn id="19" presetID="53" presetClass="entr" presetSubtype="16" fill="hold" grpId="1" nodeType="withEffect">
                                  <p:stCondLst>
                                    <p:cond delay="0"/>
                                  </p:stCondLst>
                                  <p:childTnLst>
                                    <p:set>
                                      <p:cBhvr>
                                        <p:cTn id="20" dur="1" fill="hold">
                                          <p:stCondLst>
                                            <p:cond delay="0"/>
                                          </p:stCondLst>
                                        </p:cTn>
                                        <p:tgtEl>
                                          <p:spTgt spid="79"/>
                                        </p:tgtEl>
                                        <p:attrNameLst>
                                          <p:attrName>style.visibility</p:attrName>
                                        </p:attrNameLst>
                                      </p:cBhvr>
                                      <p:to>
                                        <p:strVal val="visible"/>
                                      </p:to>
                                    </p:set>
                                    <p:anim calcmode="lin" valueType="num">
                                      <p:cBhvr>
                                        <p:cTn id="21" dur="500" fill="hold"/>
                                        <p:tgtEl>
                                          <p:spTgt spid="79"/>
                                        </p:tgtEl>
                                        <p:attrNameLst>
                                          <p:attrName>ppt_w</p:attrName>
                                        </p:attrNameLst>
                                      </p:cBhvr>
                                      <p:tavLst>
                                        <p:tav tm="0">
                                          <p:val>
                                            <p:fltVal val="0"/>
                                          </p:val>
                                        </p:tav>
                                        <p:tav tm="100000">
                                          <p:val>
                                            <p:strVal val="#ppt_w"/>
                                          </p:val>
                                        </p:tav>
                                      </p:tavLst>
                                    </p:anim>
                                    <p:anim calcmode="lin" valueType="num">
                                      <p:cBhvr>
                                        <p:cTn id="22" dur="500" fill="hold"/>
                                        <p:tgtEl>
                                          <p:spTgt spid="79"/>
                                        </p:tgtEl>
                                        <p:attrNameLst>
                                          <p:attrName>ppt_h</p:attrName>
                                        </p:attrNameLst>
                                      </p:cBhvr>
                                      <p:tavLst>
                                        <p:tav tm="0">
                                          <p:val>
                                            <p:fltVal val="0"/>
                                          </p:val>
                                        </p:tav>
                                        <p:tav tm="100000">
                                          <p:val>
                                            <p:strVal val="#ppt_h"/>
                                          </p:val>
                                        </p:tav>
                                      </p:tavLst>
                                    </p:anim>
                                    <p:animEffect transition="in" filter="fade">
                                      <p:cBhvr>
                                        <p:cTn id="23" dur="500"/>
                                        <p:tgtEl>
                                          <p:spTgt spid="79"/>
                                        </p:tgtEl>
                                      </p:cBhvr>
                                    </p:animEffect>
                                  </p:childTnLst>
                                </p:cTn>
                              </p:par>
                              <p:par>
                                <p:cTn id="24" presetID="53" presetClass="entr" presetSubtype="16" fill="hold" grpId="1" nodeType="withEffect">
                                  <p:stCondLst>
                                    <p:cond delay="0"/>
                                  </p:stCondLst>
                                  <p:childTnLst>
                                    <p:set>
                                      <p:cBhvr>
                                        <p:cTn id="25" dur="1" fill="hold">
                                          <p:stCondLst>
                                            <p:cond delay="0"/>
                                          </p:stCondLst>
                                        </p:cTn>
                                        <p:tgtEl>
                                          <p:spTgt spid="84"/>
                                        </p:tgtEl>
                                        <p:attrNameLst>
                                          <p:attrName>style.visibility</p:attrName>
                                        </p:attrNameLst>
                                      </p:cBhvr>
                                      <p:to>
                                        <p:strVal val="visible"/>
                                      </p:to>
                                    </p:set>
                                    <p:anim calcmode="lin" valueType="num">
                                      <p:cBhvr>
                                        <p:cTn id="26" dur="500" fill="hold"/>
                                        <p:tgtEl>
                                          <p:spTgt spid="84"/>
                                        </p:tgtEl>
                                        <p:attrNameLst>
                                          <p:attrName>ppt_w</p:attrName>
                                        </p:attrNameLst>
                                      </p:cBhvr>
                                      <p:tavLst>
                                        <p:tav tm="0">
                                          <p:val>
                                            <p:fltVal val="0"/>
                                          </p:val>
                                        </p:tav>
                                        <p:tav tm="100000">
                                          <p:val>
                                            <p:strVal val="#ppt_w"/>
                                          </p:val>
                                        </p:tav>
                                      </p:tavLst>
                                    </p:anim>
                                    <p:anim calcmode="lin" valueType="num">
                                      <p:cBhvr>
                                        <p:cTn id="27" dur="500" fill="hold"/>
                                        <p:tgtEl>
                                          <p:spTgt spid="84"/>
                                        </p:tgtEl>
                                        <p:attrNameLst>
                                          <p:attrName>ppt_h</p:attrName>
                                        </p:attrNameLst>
                                      </p:cBhvr>
                                      <p:tavLst>
                                        <p:tav tm="0">
                                          <p:val>
                                            <p:fltVal val="0"/>
                                          </p:val>
                                        </p:tav>
                                        <p:tav tm="100000">
                                          <p:val>
                                            <p:strVal val="#ppt_h"/>
                                          </p:val>
                                        </p:tav>
                                      </p:tavLst>
                                    </p:anim>
                                    <p:animEffect transition="in" filter="fade">
                                      <p:cBhvr>
                                        <p:cTn id="28" dur="500"/>
                                        <p:tgtEl>
                                          <p:spTgt spid="84"/>
                                        </p:tgtEl>
                                      </p:cBhvr>
                                    </p:animEffect>
                                  </p:childTnLst>
                                </p:cTn>
                              </p:par>
                              <p:par>
                                <p:cTn id="29" presetID="53" presetClass="entr" presetSubtype="16" fill="hold" grpId="1" nodeType="withEffect">
                                  <p:stCondLst>
                                    <p:cond delay="0"/>
                                  </p:stCondLst>
                                  <p:childTnLst>
                                    <p:set>
                                      <p:cBhvr>
                                        <p:cTn id="30" dur="1" fill="hold">
                                          <p:stCondLst>
                                            <p:cond delay="0"/>
                                          </p:stCondLst>
                                        </p:cTn>
                                        <p:tgtEl>
                                          <p:spTgt spid="77"/>
                                        </p:tgtEl>
                                        <p:attrNameLst>
                                          <p:attrName>style.visibility</p:attrName>
                                        </p:attrNameLst>
                                      </p:cBhvr>
                                      <p:to>
                                        <p:strVal val="visible"/>
                                      </p:to>
                                    </p:set>
                                    <p:anim calcmode="lin" valueType="num">
                                      <p:cBhvr>
                                        <p:cTn id="31" dur="500" fill="hold"/>
                                        <p:tgtEl>
                                          <p:spTgt spid="77"/>
                                        </p:tgtEl>
                                        <p:attrNameLst>
                                          <p:attrName>ppt_w</p:attrName>
                                        </p:attrNameLst>
                                      </p:cBhvr>
                                      <p:tavLst>
                                        <p:tav tm="0">
                                          <p:val>
                                            <p:fltVal val="0"/>
                                          </p:val>
                                        </p:tav>
                                        <p:tav tm="100000">
                                          <p:val>
                                            <p:strVal val="#ppt_w"/>
                                          </p:val>
                                        </p:tav>
                                      </p:tavLst>
                                    </p:anim>
                                    <p:anim calcmode="lin" valueType="num">
                                      <p:cBhvr>
                                        <p:cTn id="32" dur="500" fill="hold"/>
                                        <p:tgtEl>
                                          <p:spTgt spid="77"/>
                                        </p:tgtEl>
                                        <p:attrNameLst>
                                          <p:attrName>ppt_h</p:attrName>
                                        </p:attrNameLst>
                                      </p:cBhvr>
                                      <p:tavLst>
                                        <p:tav tm="0">
                                          <p:val>
                                            <p:fltVal val="0"/>
                                          </p:val>
                                        </p:tav>
                                        <p:tav tm="100000">
                                          <p:val>
                                            <p:strVal val="#ppt_h"/>
                                          </p:val>
                                        </p:tav>
                                      </p:tavLst>
                                    </p:anim>
                                    <p:animEffect transition="in" filter="fade">
                                      <p:cBhvr>
                                        <p:cTn id="33" dur="500"/>
                                        <p:tgtEl>
                                          <p:spTgt spid="77"/>
                                        </p:tgtEl>
                                      </p:cBhvr>
                                    </p:animEffect>
                                  </p:childTnLst>
                                </p:cTn>
                              </p:par>
                              <p:par>
                                <p:cTn id="34" presetID="53" presetClass="entr" presetSubtype="16" fill="hold" grpId="1" nodeType="withEffect">
                                  <p:stCondLst>
                                    <p:cond delay="0"/>
                                  </p:stCondLst>
                                  <p:childTnLst>
                                    <p:set>
                                      <p:cBhvr>
                                        <p:cTn id="35" dur="1" fill="hold">
                                          <p:stCondLst>
                                            <p:cond delay="0"/>
                                          </p:stCondLst>
                                        </p:cTn>
                                        <p:tgtEl>
                                          <p:spTgt spid="80"/>
                                        </p:tgtEl>
                                        <p:attrNameLst>
                                          <p:attrName>style.visibility</p:attrName>
                                        </p:attrNameLst>
                                      </p:cBhvr>
                                      <p:to>
                                        <p:strVal val="visible"/>
                                      </p:to>
                                    </p:set>
                                    <p:anim calcmode="lin" valueType="num">
                                      <p:cBhvr>
                                        <p:cTn id="36" dur="500" fill="hold"/>
                                        <p:tgtEl>
                                          <p:spTgt spid="80"/>
                                        </p:tgtEl>
                                        <p:attrNameLst>
                                          <p:attrName>ppt_w</p:attrName>
                                        </p:attrNameLst>
                                      </p:cBhvr>
                                      <p:tavLst>
                                        <p:tav tm="0">
                                          <p:val>
                                            <p:fltVal val="0"/>
                                          </p:val>
                                        </p:tav>
                                        <p:tav tm="100000">
                                          <p:val>
                                            <p:strVal val="#ppt_w"/>
                                          </p:val>
                                        </p:tav>
                                      </p:tavLst>
                                    </p:anim>
                                    <p:anim calcmode="lin" valueType="num">
                                      <p:cBhvr>
                                        <p:cTn id="37" dur="500" fill="hold"/>
                                        <p:tgtEl>
                                          <p:spTgt spid="80"/>
                                        </p:tgtEl>
                                        <p:attrNameLst>
                                          <p:attrName>ppt_h</p:attrName>
                                        </p:attrNameLst>
                                      </p:cBhvr>
                                      <p:tavLst>
                                        <p:tav tm="0">
                                          <p:val>
                                            <p:fltVal val="0"/>
                                          </p:val>
                                        </p:tav>
                                        <p:tav tm="100000">
                                          <p:val>
                                            <p:strVal val="#ppt_h"/>
                                          </p:val>
                                        </p:tav>
                                      </p:tavLst>
                                    </p:anim>
                                    <p:animEffect transition="in" filter="fade">
                                      <p:cBhvr>
                                        <p:cTn id="38" dur="500"/>
                                        <p:tgtEl>
                                          <p:spTgt spid="80"/>
                                        </p:tgtEl>
                                      </p:cBhvr>
                                    </p:animEffect>
                                  </p:childTnLst>
                                </p:cTn>
                              </p:par>
                              <p:par>
                                <p:cTn id="39" presetID="53" presetClass="entr" presetSubtype="16" fill="hold" grpId="1" nodeType="withEffect">
                                  <p:stCondLst>
                                    <p:cond delay="0"/>
                                  </p:stCondLst>
                                  <p:childTnLst>
                                    <p:set>
                                      <p:cBhvr>
                                        <p:cTn id="40" dur="1" fill="hold">
                                          <p:stCondLst>
                                            <p:cond delay="0"/>
                                          </p:stCondLst>
                                        </p:cTn>
                                        <p:tgtEl>
                                          <p:spTgt spid="82"/>
                                        </p:tgtEl>
                                        <p:attrNameLst>
                                          <p:attrName>style.visibility</p:attrName>
                                        </p:attrNameLst>
                                      </p:cBhvr>
                                      <p:to>
                                        <p:strVal val="visible"/>
                                      </p:to>
                                    </p:set>
                                    <p:anim calcmode="lin" valueType="num">
                                      <p:cBhvr>
                                        <p:cTn id="41" dur="500" fill="hold"/>
                                        <p:tgtEl>
                                          <p:spTgt spid="82"/>
                                        </p:tgtEl>
                                        <p:attrNameLst>
                                          <p:attrName>ppt_w</p:attrName>
                                        </p:attrNameLst>
                                      </p:cBhvr>
                                      <p:tavLst>
                                        <p:tav tm="0">
                                          <p:val>
                                            <p:fltVal val="0"/>
                                          </p:val>
                                        </p:tav>
                                        <p:tav tm="100000">
                                          <p:val>
                                            <p:strVal val="#ppt_w"/>
                                          </p:val>
                                        </p:tav>
                                      </p:tavLst>
                                    </p:anim>
                                    <p:anim calcmode="lin" valueType="num">
                                      <p:cBhvr>
                                        <p:cTn id="42" dur="500" fill="hold"/>
                                        <p:tgtEl>
                                          <p:spTgt spid="82"/>
                                        </p:tgtEl>
                                        <p:attrNameLst>
                                          <p:attrName>ppt_h</p:attrName>
                                        </p:attrNameLst>
                                      </p:cBhvr>
                                      <p:tavLst>
                                        <p:tav tm="0">
                                          <p:val>
                                            <p:fltVal val="0"/>
                                          </p:val>
                                        </p:tav>
                                        <p:tav tm="100000">
                                          <p:val>
                                            <p:strVal val="#ppt_h"/>
                                          </p:val>
                                        </p:tav>
                                      </p:tavLst>
                                    </p:anim>
                                    <p:animEffect transition="in" filter="fade">
                                      <p:cBhvr>
                                        <p:cTn id="43" dur="500"/>
                                        <p:tgtEl>
                                          <p:spTgt spid="82"/>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85"/>
                                        </p:tgtEl>
                                        <p:attrNameLst>
                                          <p:attrName>style.visibility</p:attrName>
                                        </p:attrNameLst>
                                      </p:cBhvr>
                                      <p:to>
                                        <p:strVal val="visible"/>
                                      </p:to>
                                    </p:set>
                                    <p:anim calcmode="lin" valueType="num">
                                      <p:cBhvr>
                                        <p:cTn id="46" dur="500" fill="hold"/>
                                        <p:tgtEl>
                                          <p:spTgt spid="85"/>
                                        </p:tgtEl>
                                        <p:attrNameLst>
                                          <p:attrName>ppt_w</p:attrName>
                                        </p:attrNameLst>
                                      </p:cBhvr>
                                      <p:tavLst>
                                        <p:tav tm="0">
                                          <p:val>
                                            <p:fltVal val="0"/>
                                          </p:val>
                                        </p:tav>
                                        <p:tav tm="100000">
                                          <p:val>
                                            <p:strVal val="#ppt_w"/>
                                          </p:val>
                                        </p:tav>
                                      </p:tavLst>
                                    </p:anim>
                                    <p:anim calcmode="lin" valueType="num">
                                      <p:cBhvr>
                                        <p:cTn id="47" dur="500" fill="hold"/>
                                        <p:tgtEl>
                                          <p:spTgt spid="85"/>
                                        </p:tgtEl>
                                        <p:attrNameLst>
                                          <p:attrName>ppt_h</p:attrName>
                                        </p:attrNameLst>
                                      </p:cBhvr>
                                      <p:tavLst>
                                        <p:tav tm="0">
                                          <p:val>
                                            <p:fltVal val="0"/>
                                          </p:val>
                                        </p:tav>
                                        <p:tav tm="100000">
                                          <p:val>
                                            <p:strVal val="#ppt_h"/>
                                          </p:val>
                                        </p:tav>
                                      </p:tavLst>
                                    </p:anim>
                                    <p:animEffect transition="in" filter="fade">
                                      <p:cBhvr>
                                        <p:cTn id="48" dur="500"/>
                                        <p:tgtEl>
                                          <p:spTgt spid="85"/>
                                        </p:tgtEl>
                                      </p:cBhvr>
                                    </p:animEffect>
                                  </p:childTnLst>
                                </p:cTn>
                              </p:par>
                              <p:par>
                                <p:cTn id="49" presetID="53" presetClass="entr" presetSubtype="16" fill="hold" grpId="0" nodeType="withEffect">
                                  <p:stCondLst>
                                    <p:cond delay="0"/>
                                  </p:stCondLst>
                                  <p:childTnLst>
                                    <p:set>
                                      <p:cBhvr>
                                        <p:cTn id="50" dur="1" fill="hold">
                                          <p:stCondLst>
                                            <p:cond delay="0"/>
                                          </p:stCondLst>
                                        </p:cTn>
                                        <p:tgtEl>
                                          <p:spTgt spid="87"/>
                                        </p:tgtEl>
                                        <p:attrNameLst>
                                          <p:attrName>style.visibility</p:attrName>
                                        </p:attrNameLst>
                                      </p:cBhvr>
                                      <p:to>
                                        <p:strVal val="visible"/>
                                      </p:to>
                                    </p:set>
                                    <p:anim calcmode="lin" valueType="num">
                                      <p:cBhvr>
                                        <p:cTn id="51" dur="500" fill="hold"/>
                                        <p:tgtEl>
                                          <p:spTgt spid="87"/>
                                        </p:tgtEl>
                                        <p:attrNameLst>
                                          <p:attrName>ppt_w</p:attrName>
                                        </p:attrNameLst>
                                      </p:cBhvr>
                                      <p:tavLst>
                                        <p:tav tm="0">
                                          <p:val>
                                            <p:fltVal val="0"/>
                                          </p:val>
                                        </p:tav>
                                        <p:tav tm="100000">
                                          <p:val>
                                            <p:strVal val="#ppt_w"/>
                                          </p:val>
                                        </p:tav>
                                      </p:tavLst>
                                    </p:anim>
                                    <p:anim calcmode="lin" valueType="num">
                                      <p:cBhvr>
                                        <p:cTn id="52" dur="500" fill="hold"/>
                                        <p:tgtEl>
                                          <p:spTgt spid="87"/>
                                        </p:tgtEl>
                                        <p:attrNameLst>
                                          <p:attrName>ppt_h</p:attrName>
                                        </p:attrNameLst>
                                      </p:cBhvr>
                                      <p:tavLst>
                                        <p:tav tm="0">
                                          <p:val>
                                            <p:fltVal val="0"/>
                                          </p:val>
                                        </p:tav>
                                        <p:tav tm="100000">
                                          <p:val>
                                            <p:strVal val="#ppt_h"/>
                                          </p:val>
                                        </p:tav>
                                      </p:tavLst>
                                    </p:anim>
                                    <p:animEffect transition="in" filter="fade">
                                      <p:cBhvr>
                                        <p:cTn id="53" dur="500"/>
                                        <p:tgtEl>
                                          <p:spTgt spid="87"/>
                                        </p:tgtEl>
                                      </p:cBhvr>
                                    </p:animEffect>
                                  </p:childTnLst>
                                </p:cTn>
                              </p:par>
                              <p:par>
                                <p:cTn id="54" presetID="53" presetClass="entr" presetSubtype="16" fill="hold" grpId="0" nodeType="withEffect">
                                  <p:stCondLst>
                                    <p:cond delay="0"/>
                                  </p:stCondLst>
                                  <p:childTnLst>
                                    <p:set>
                                      <p:cBhvr>
                                        <p:cTn id="55" dur="1" fill="hold">
                                          <p:stCondLst>
                                            <p:cond delay="0"/>
                                          </p:stCondLst>
                                        </p:cTn>
                                        <p:tgtEl>
                                          <p:spTgt spid="83"/>
                                        </p:tgtEl>
                                        <p:attrNameLst>
                                          <p:attrName>style.visibility</p:attrName>
                                        </p:attrNameLst>
                                      </p:cBhvr>
                                      <p:to>
                                        <p:strVal val="visible"/>
                                      </p:to>
                                    </p:set>
                                    <p:anim calcmode="lin" valueType="num">
                                      <p:cBhvr>
                                        <p:cTn id="56" dur="500" fill="hold"/>
                                        <p:tgtEl>
                                          <p:spTgt spid="83"/>
                                        </p:tgtEl>
                                        <p:attrNameLst>
                                          <p:attrName>ppt_w</p:attrName>
                                        </p:attrNameLst>
                                      </p:cBhvr>
                                      <p:tavLst>
                                        <p:tav tm="0">
                                          <p:val>
                                            <p:fltVal val="0"/>
                                          </p:val>
                                        </p:tav>
                                        <p:tav tm="100000">
                                          <p:val>
                                            <p:strVal val="#ppt_w"/>
                                          </p:val>
                                        </p:tav>
                                      </p:tavLst>
                                    </p:anim>
                                    <p:anim calcmode="lin" valueType="num">
                                      <p:cBhvr>
                                        <p:cTn id="57" dur="500" fill="hold"/>
                                        <p:tgtEl>
                                          <p:spTgt spid="83"/>
                                        </p:tgtEl>
                                        <p:attrNameLst>
                                          <p:attrName>ppt_h</p:attrName>
                                        </p:attrNameLst>
                                      </p:cBhvr>
                                      <p:tavLst>
                                        <p:tav tm="0">
                                          <p:val>
                                            <p:fltVal val="0"/>
                                          </p:val>
                                        </p:tav>
                                        <p:tav tm="100000">
                                          <p:val>
                                            <p:strVal val="#ppt_h"/>
                                          </p:val>
                                        </p:tav>
                                      </p:tavLst>
                                    </p:anim>
                                    <p:animEffect transition="in" filter="fade">
                                      <p:cBhvr>
                                        <p:cTn id="58" dur="500"/>
                                        <p:tgtEl>
                                          <p:spTgt spid="83"/>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86"/>
                                        </p:tgtEl>
                                        <p:attrNameLst>
                                          <p:attrName>style.visibility</p:attrName>
                                        </p:attrNameLst>
                                      </p:cBhvr>
                                      <p:to>
                                        <p:strVal val="visible"/>
                                      </p:to>
                                    </p:set>
                                    <p:anim calcmode="lin" valueType="num">
                                      <p:cBhvr>
                                        <p:cTn id="61" dur="500" fill="hold"/>
                                        <p:tgtEl>
                                          <p:spTgt spid="86"/>
                                        </p:tgtEl>
                                        <p:attrNameLst>
                                          <p:attrName>ppt_w</p:attrName>
                                        </p:attrNameLst>
                                      </p:cBhvr>
                                      <p:tavLst>
                                        <p:tav tm="0">
                                          <p:val>
                                            <p:fltVal val="0"/>
                                          </p:val>
                                        </p:tav>
                                        <p:tav tm="100000">
                                          <p:val>
                                            <p:strVal val="#ppt_w"/>
                                          </p:val>
                                        </p:tav>
                                      </p:tavLst>
                                    </p:anim>
                                    <p:anim calcmode="lin" valueType="num">
                                      <p:cBhvr>
                                        <p:cTn id="62" dur="500" fill="hold"/>
                                        <p:tgtEl>
                                          <p:spTgt spid="86"/>
                                        </p:tgtEl>
                                        <p:attrNameLst>
                                          <p:attrName>ppt_h</p:attrName>
                                        </p:attrNameLst>
                                      </p:cBhvr>
                                      <p:tavLst>
                                        <p:tav tm="0">
                                          <p:val>
                                            <p:fltVal val="0"/>
                                          </p:val>
                                        </p:tav>
                                        <p:tav tm="100000">
                                          <p:val>
                                            <p:strVal val="#ppt_h"/>
                                          </p:val>
                                        </p:tav>
                                      </p:tavLst>
                                    </p:anim>
                                    <p:animEffect transition="in" filter="fade">
                                      <p:cBhvr>
                                        <p:cTn id="63" dur="500"/>
                                        <p:tgtEl>
                                          <p:spTgt spid="86"/>
                                        </p:tgtEl>
                                      </p:cBhvr>
                                    </p:animEffect>
                                  </p:childTnLst>
                                </p:cTn>
                              </p:par>
                              <p:par>
                                <p:cTn id="64" presetID="53" presetClass="entr" presetSubtype="16" fill="hold" grpId="0" nodeType="withEffect">
                                  <p:stCondLst>
                                    <p:cond delay="0"/>
                                  </p:stCondLst>
                                  <p:childTnLst>
                                    <p:set>
                                      <p:cBhvr>
                                        <p:cTn id="65" dur="1" fill="hold">
                                          <p:stCondLst>
                                            <p:cond delay="0"/>
                                          </p:stCondLst>
                                        </p:cTn>
                                        <p:tgtEl>
                                          <p:spTgt spid="88"/>
                                        </p:tgtEl>
                                        <p:attrNameLst>
                                          <p:attrName>style.visibility</p:attrName>
                                        </p:attrNameLst>
                                      </p:cBhvr>
                                      <p:to>
                                        <p:strVal val="visible"/>
                                      </p:to>
                                    </p:set>
                                    <p:anim calcmode="lin" valueType="num">
                                      <p:cBhvr>
                                        <p:cTn id="66" dur="500" fill="hold"/>
                                        <p:tgtEl>
                                          <p:spTgt spid="88"/>
                                        </p:tgtEl>
                                        <p:attrNameLst>
                                          <p:attrName>ppt_w</p:attrName>
                                        </p:attrNameLst>
                                      </p:cBhvr>
                                      <p:tavLst>
                                        <p:tav tm="0">
                                          <p:val>
                                            <p:fltVal val="0"/>
                                          </p:val>
                                        </p:tav>
                                        <p:tav tm="100000">
                                          <p:val>
                                            <p:strVal val="#ppt_w"/>
                                          </p:val>
                                        </p:tav>
                                      </p:tavLst>
                                    </p:anim>
                                    <p:anim calcmode="lin" valueType="num">
                                      <p:cBhvr>
                                        <p:cTn id="67" dur="500" fill="hold"/>
                                        <p:tgtEl>
                                          <p:spTgt spid="88"/>
                                        </p:tgtEl>
                                        <p:attrNameLst>
                                          <p:attrName>ppt_h</p:attrName>
                                        </p:attrNameLst>
                                      </p:cBhvr>
                                      <p:tavLst>
                                        <p:tav tm="0">
                                          <p:val>
                                            <p:fltVal val="0"/>
                                          </p:val>
                                        </p:tav>
                                        <p:tav tm="100000">
                                          <p:val>
                                            <p:strVal val="#ppt_h"/>
                                          </p:val>
                                        </p:tav>
                                      </p:tavLst>
                                    </p:anim>
                                    <p:animEffect transition="in" filter="fade">
                                      <p:cBhvr>
                                        <p:cTn id="68" dur="500"/>
                                        <p:tgtEl>
                                          <p:spTgt spid="88"/>
                                        </p:tgtEl>
                                      </p:cBhvr>
                                    </p:animEffect>
                                  </p:childTnLst>
                                </p:cTn>
                              </p:par>
                              <p:par>
                                <p:cTn id="69" presetID="53" presetClass="entr" presetSubtype="16" fill="hold" grpId="0" nodeType="withEffect">
                                  <p:stCondLst>
                                    <p:cond delay="0"/>
                                  </p:stCondLst>
                                  <p:childTnLst>
                                    <p:set>
                                      <p:cBhvr>
                                        <p:cTn id="70" dur="1" fill="hold">
                                          <p:stCondLst>
                                            <p:cond delay="0"/>
                                          </p:stCondLst>
                                        </p:cTn>
                                        <p:tgtEl>
                                          <p:spTgt spid="81"/>
                                        </p:tgtEl>
                                        <p:attrNameLst>
                                          <p:attrName>style.visibility</p:attrName>
                                        </p:attrNameLst>
                                      </p:cBhvr>
                                      <p:to>
                                        <p:strVal val="visible"/>
                                      </p:to>
                                    </p:set>
                                    <p:anim calcmode="lin" valueType="num">
                                      <p:cBhvr>
                                        <p:cTn id="71" dur="500" fill="hold"/>
                                        <p:tgtEl>
                                          <p:spTgt spid="81"/>
                                        </p:tgtEl>
                                        <p:attrNameLst>
                                          <p:attrName>ppt_w</p:attrName>
                                        </p:attrNameLst>
                                      </p:cBhvr>
                                      <p:tavLst>
                                        <p:tav tm="0">
                                          <p:val>
                                            <p:fltVal val="0"/>
                                          </p:val>
                                        </p:tav>
                                        <p:tav tm="100000">
                                          <p:val>
                                            <p:strVal val="#ppt_w"/>
                                          </p:val>
                                        </p:tav>
                                      </p:tavLst>
                                    </p:anim>
                                    <p:anim calcmode="lin" valueType="num">
                                      <p:cBhvr>
                                        <p:cTn id="72" dur="500" fill="hold"/>
                                        <p:tgtEl>
                                          <p:spTgt spid="81"/>
                                        </p:tgtEl>
                                        <p:attrNameLst>
                                          <p:attrName>ppt_h</p:attrName>
                                        </p:attrNameLst>
                                      </p:cBhvr>
                                      <p:tavLst>
                                        <p:tav tm="0">
                                          <p:val>
                                            <p:fltVal val="0"/>
                                          </p:val>
                                        </p:tav>
                                        <p:tav tm="100000">
                                          <p:val>
                                            <p:strVal val="#ppt_h"/>
                                          </p:val>
                                        </p:tav>
                                      </p:tavLst>
                                    </p:anim>
                                    <p:animEffect transition="in" filter="fade">
                                      <p:cBhvr>
                                        <p:cTn id="73" dur="500"/>
                                        <p:tgtEl>
                                          <p:spTgt spid="81"/>
                                        </p:tgtEl>
                                      </p:cBhvr>
                                    </p:animEffect>
                                  </p:childTnLst>
                                </p:cTn>
                              </p:par>
                              <p:par>
                                <p:cTn id="74" presetID="8" presetClass="emph" presetSubtype="0" fill="hold" grpId="0" nodeType="withEffect">
                                  <p:stCondLst>
                                    <p:cond delay="0"/>
                                  </p:stCondLst>
                                  <p:childTnLst>
                                    <p:animRot by="21600000">
                                      <p:cBhvr>
                                        <p:cTn id="75" dur="4000" fill="hold"/>
                                        <p:tgtEl>
                                          <p:spTgt spid="78"/>
                                        </p:tgtEl>
                                        <p:attrNameLst>
                                          <p:attrName>r</p:attrName>
                                        </p:attrNameLst>
                                      </p:cBhvr>
                                    </p:animRot>
                                  </p:childTnLst>
                                </p:cTn>
                              </p:par>
                              <p:par>
                                <p:cTn id="76" presetID="8" presetClass="emph" presetSubtype="0" fill="hold" grpId="0" nodeType="withEffect">
                                  <p:stCondLst>
                                    <p:cond delay="0"/>
                                  </p:stCondLst>
                                  <p:childTnLst>
                                    <p:animRot by="-21600000">
                                      <p:cBhvr>
                                        <p:cTn id="77" dur="4000" fill="hold"/>
                                        <p:tgtEl>
                                          <p:spTgt spid="79"/>
                                        </p:tgtEl>
                                        <p:attrNameLst>
                                          <p:attrName>r</p:attrName>
                                        </p:attrNameLst>
                                      </p:cBhvr>
                                    </p:animRot>
                                  </p:childTnLst>
                                </p:cTn>
                              </p:par>
                              <p:par>
                                <p:cTn id="78" presetID="8" presetClass="emph" presetSubtype="0" fill="hold" grpId="0" nodeType="withEffect">
                                  <p:stCondLst>
                                    <p:cond delay="0"/>
                                  </p:stCondLst>
                                  <p:childTnLst>
                                    <p:animRot by="21600000">
                                      <p:cBhvr>
                                        <p:cTn id="79" dur="4000" fill="hold"/>
                                        <p:tgtEl>
                                          <p:spTgt spid="84"/>
                                        </p:tgtEl>
                                        <p:attrNameLst>
                                          <p:attrName>r</p:attrName>
                                        </p:attrNameLst>
                                      </p:cBhvr>
                                    </p:animRot>
                                  </p:childTnLst>
                                </p:cTn>
                              </p:par>
                              <p:par>
                                <p:cTn id="80" presetID="8" presetClass="emph" presetSubtype="0" fill="hold" grpId="0" nodeType="withEffect">
                                  <p:stCondLst>
                                    <p:cond delay="0"/>
                                  </p:stCondLst>
                                  <p:childTnLst>
                                    <p:animRot by="-21600000">
                                      <p:cBhvr>
                                        <p:cTn id="81" dur="4000" fill="hold"/>
                                        <p:tgtEl>
                                          <p:spTgt spid="77"/>
                                        </p:tgtEl>
                                        <p:attrNameLst>
                                          <p:attrName>r</p:attrName>
                                        </p:attrNameLst>
                                      </p:cBhvr>
                                    </p:animRot>
                                  </p:childTnLst>
                                </p:cTn>
                              </p:par>
                              <p:par>
                                <p:cTn id="82" presetID="8" presetClass="emph" presetSubtype="0" fill="hold" grpId="0" nodeType="withEffect">
                                  <p:stCondLst>
                                    <p:cond delay="0"/>
                                  </p:stCondLst>
                                  <p:childTnLst>
                                    <p:animRot by="21600000">
                                      <p:cBhvr>
                                        <p:cTn id="83" dur="4000" fill="hold"/>
                                        <p:tgtEl>
                                          <p:spTgt spid="80"/>
                                        </p:tgtEl>
                                        <p:attrNameLst>
                                          <p:attrName>r</p:attrName>
                                        </p:attrNameLst>
                                      </p:cBhvr>
                                    </p:animRot>
                                  </p:childTnLst>
                                </p:cTn>
                              </p:par>
                              <p:par>
                                <p:cTn id="84" presetID="8" presetClass="emph" presetSubtype="0" fill="hold" grpId="0" nodeType="withEffect">
                                  <p:stCondLst>
                                    <p:cond delay="0"/>
                                  </p:stCondLst>
                                  <p:childTnLst>
                                    <p:animRot by="-21600000">
                                      <p:cBhvr>
                                        <p:cTn id="85" dur="4000" fill="hold"/>
                                        <p:tgtEl>
                                          <p:spTgt spid="82"/>
                                        </p:tgtEl>
                                        <p:attrNameLst>
                                          <p:attrName>r</p:attrName>
                                        </p:attrNameLst>
                                      </p:cBhvr>
                                    </p:animRot>
                                  </p:childTnLst>
                                </p:cTn>
                              </p:par>
                              <p:par>
                                <p:cTn id="86" presetID="10" presetClass="entr" presetSubtype="0" fill="hold" grpId="0" nodeType="withEffect">
                                  <p:stCondLst>
                                    <p:cond delay="0"/>
                                  </p:stCondLst>
                                  <p:childTnLst>
                                    <p:set>
                                      <p:cBhvr>
                                        <p:cTn id="87" dur="1" fill="hold">
                                          <p:stCondLst>
                                            <p:cond delay="0"/>
                                          </p:stCondLst>
                                        </p:cTn>
                                        <p:tgtEl>
                                          <p:spTgt spid="90"/>
                                        </p:tgtEl>
                                        <p:attrNameLst>
                                          <p:attrName>style.visibility</p:attrName>
                                        </p:attrNameLst>
                                      </p:cBhvr>
                                      <p:to>
                                        <p:strVal val="visible"/>
                                      </p:to>
                                    </p:set>
                                    <p:animEffect transition="in" filter="fade">
                                      <p:cBhvr>
                                        <p:cTn id="88" dur="500"/>
                                        <p:tgtEl>
                                          <p:spTgt spid="90"/>
                                        </p:tgtEl>
                                      </p:cBhvr>
                                    </p:animEffect>
                                  </p:childTnLst>
                                </p:cTn>
                              </p:par>
                              <p:par>
                                <p:cTn id="89" presetID="10" presetClass="entr" presetSubtype="0" fill="hold" grpId="0" nodeType="withEffect">
                                  <p:stCondLst>
                                    <p:cond delay="0"/>
                                  </p:stCondLst>
                                  <p:childTnLst>
                                    <p:set>
                                      <p:cBhvr>
                                        <p:cTn id="90" dur="1" fill="hold">
                                          <p:stCondLst>
                                            <p:cond delay="0"/>
                                          </p:stCondLst>
                                        </p:cTn>
                                        <p:tgtEl>
                                          <p:spTgt spid="89"/>
                                        </p:tgtEl>
                                        <p:attrNameLst>
                                          <p:attrName>style.visibility</p:attrName>
                                        </p:attrNameLst>
                                      </p:cBhvr>
                                      <p:to>
                                        <p:strVal val="visible"/>
                                      </p:to>
                                    </p:set>
                                    <p:animEffect transition="in" filter="fade">
                                      <p:cBhvr>
                                        <p:cTn id="91" dur="500"/>
                                        <p:tgtEl>
                                          <p:spTgt spid="89"/>
                                        </p:tgtEl>
                                      </p:cBhvr>
                                    </p:animEffect>
                                  </p:childTnLst>
                                </p:cTn>
                              </p:par>
                              <p:par>
                                <p:cTn id="92" presetID="10" presetClass="entr" presetSubtype="0" fill="hold" grpId="0" nodeType="withEffect">
                                  <p:stCondLst>
                                    <p:cond delay="0"/>
                                  </p:stCondLst>
                                  <p:childTnLst>
                                    <p:set>
                                      <p:cBhvr>
                                        <p:cTn id="93" dur="1" fill="hold">
                                          <p:stCondLst>
                                            <p:cond delay="0"/>
                                          </p:stCondLst>
                                        </p:cTn>
                                        <p:tgtEl>
                                          <p:spTgt spid="91"/>
                                        </p:tgtEl>
                                        <p:attrNameLst>
                                          <p:attrName>style.visibility</p:attrName>
                                        </p:attrNameLst>
                                      </p:cBhvr>
                                      <p:to>
                                        <p:strVal val="visible"/>
                                      </p:to>
                                    </p:set>
                                    <p:animEffect transition="in" filter="fade">
                                      <p:cBhvr>
                                        <p:cTn id="94" dur="500"/>
                                        <p:tgtEl>
                                          <p:spTgt spid="91"/>
                                        </p:tgtEl>
                                      </p:cBhvr>
                                    </p:animEffect>
                                  </p:childTnLst>
                                </p:cTn>
                              </p:par>
                              <p:par>
                                <p:cTn id="95" presetID="10" presetClass="entr" presetSubtype="0" fill="hold" grpId="0" nodeType="withEffect">
                                  <p:stCondLst>
                                    <p:cond delay="500"/>
                                  </p:stCondLst>
                                  <p:childTnLst>
                                    <p:set>
                                      <p:cBhvr>
                                        <p:cTn id="96" dur="1" fill="hold">
                                          <p:stCondLst>
                                            <p:cond delay="0"/>
                                          </p:stCondLst>
                                        </p:cTn>
                                        <p:tgtEl>
                                          <p:spTgt spid="92"/>
                                        </p:tgtEl>
                                        <p:attrNameLst>
                                          <p:attrName>style.visibility</p:attrName>
                                        </p:attrNameLst>
                                      </p:cBhvr>
                                      <p:to>
                                        <p:strVal val="visible"/>
                                      </p:to>
                                    </p:set>
                                    <p:animEffect transition="in" filter="fade">
                                      <p:cBhvr>
                                        <p:cTn id="97" dur="500"/>
                                        <p:tgtEl>
                                          <p:spTgt spid="92"/>
                                        </p:tgtEl>
                                      </p:cBhvr>
                                    </p:animEffect>
                                  </p:childTnLst>
                                </p:cTn>
                              </p:par>
                              <p:par>
                                <p:cTn id="98" presetID="10" presetClass="entr" presetSubtype="0" fill="hold" grpId="0" nodeType="withEffect">
                                  <p:stCondLst>
                                    <p:cond delay="500"/>
                                  </p:stCondLst>
                                  <p:childTnLst>
                                    <p:set>
                                      <p:cBhvr>
                                        <p:cTn id="99" dur="1" fill="hold">
                                          <p:stCondLst>
                                            <p:cond delay="0"/>
                                          </p:stCondLst>
                                        </p:cTn>
                                        <p:tgtEl>
                                          <p:spTgt spid="93"/>
                                        </p:tgtEl>
                                        <p:attrNameLst>
                                          <p:attrName>style.visibility</p:attrName>
                                        </p:attrNameLst>
                                      </p:cBhvr>
                                      <p:to>
                                        <p:strVal val="visible"/>
                                      </p:to>
                                    </p:set>
                                    <p:animEffect transition="in" filter="fade">
                                      <p:cBhvr>
                                        <p:cTn id="100" dur="500"/>
                                        <p:tgtEl>
                                          <p:spTgt spid="93"/>
                                        </p:tgtEl>
                                      </p:cBhvr>
                                    </p:animEffect>
                                  </p:childTnLst>
                                </p:cTn>
                              </p:par>
                              <p:par>
                                <p:cTn id="101" presetID="10" presetClass="entr" presetSubtype="0" fill="hold" grpId="0" nodeType="withEffect">
                                  <p:stCondLst>
                                    <p:cond delay="1000"/>
                                  </p:stCondLst>
                                  <p:childTnLst>
                                    <p:set>
                                      <p:cBhvr>
                                        <p:cTn id="102" dur="1" fill="hold">
                                          <p:stCondLst>
                                            <p:cond delay="0"/>
                                          </p:stCondLst>
                                        </p:cTn>
                                        <p:tgtEl>
                                          <p:spTgt spid="98"/>
                                        </p:tgtEl>
                                        <p:attrNameLst>
                                          <p:attrName>style.visibility</p:attrName>
                                        </p:attrNameLst>
                                      </p:cBhvr>
                                      <p:to>
                                        <p:strVal val="visible"/>
                                      </p:to>
                                    </p:set>
                                    <p:animEffect transition="in" filter="fade">
                                      <p:cBhvr>
                                        <p:cTn id="103" dur="500"/>
                                        <p:tgtEl>
                                          <p:spTgt spid="98"/>
                                        </p:tgtEl>
                                      </p:cBhvr>
                                    </p:animEffect>
                                  </p:childTnLst>
                                </p:cTn>
                              </p:par>
                              <p:par>
                                <p:cTn id="104" presetID="10" presetClass="entr" presetSubtype="0" fill="hold" grpId="0" nodeType="withEffect">
                                  <p:stCondLst>
                                    <p:cond delay="1000"/>
                                  </p:stCondLst>
                                  <p:childTnLst>
                                    <p:set>
                                      <p:cBhvr>
                                        <p:cTn id="105" dur="1" fill="hold">
                                          <p:stCondLst>
                                            <p:cond delay="0"/>
                                          </p:stCondLst>
                                        </p:cTn>
                                        <p:tgtEl>
                                          <p:spTgt spid="99"/>
                                        </p:tgtEl>
                                        <p:attrNameLst>
                                          <p:attrName>style.visibility</p:attrName>
                                        </p:attrNameLst>
                                      </p:cBhvr>
                                      <p:to>
                                        <p:strVal val="visible"/>
                                      </p:to>
                                    </p:set>
                                    <p:animEffect transition="in" filter="fade">
                                      <p:cBhvr>
                                        <p:cTn id="106" dur="500"/>
                                        <p:tgtEl>
                                          <p:spTgt spid="99"/>
                                        </p:tgtEl>
                                      </p:cBhvr>
                                    </p:animEffect>
                                  </p:childTnLst>
                                </p:cTn>
                              </p:par>
                              <p:par>
                                <p:cTn id="107" presetID="10" presetClass="entr" presetSubtype="0" fill="hold" grpId="0" nodeType="withEffect">
                                  <p:stCondLst>
                                    <p:cond delay="1500"/>
                                  </p:stCondLst>
                                  <p:childTnLst>
                                    <p:set>
                                      <p:cBhvr>
                                        <p:cTn id="108" dur="1" fill="hold">
                                          <p:stCondLst>
                                            <p:cond delay="0"/>
                                          </p:stCondLst>
                                        </p:cTn>
                                        <p:tgtEl>
                                          <p:spTgt spid="100"/>
                                        </p:tgtEl>
                                        <p:attrNameLst>
                                          <p:attrName>style.visibility</p:attrName>
                                        </p:attrNameLst>
                                      </p:cBhvr>
                                      <p:to>
                                        <p:strVal val="visible"/>
                                      </p:to>
                                    </p:set>
                                    <p:animEffect transition="in" filter="fade">
                                      <p:cBhvr>
                                        <p:cTn id="109" dur="500"/>
                                        <p:tgtEl>
                                          <p:spTgt spid="100"/>
                                        </p:tgtEl>
                                      </p:cBhvr>
                                    </p:animEffect>
                                  </p:childTnLst>
                                </p:cTn>
                              </p:par>
                              <p:par>
                                <p:cTn id="110" presetID="10" presetClass="entr" presetSubtype="0" fill="hold" grpId="0" nodeType="withEffect">
                                  <p:stCondLst>
                                    <p:cond delay="1500"/>
                                  </p:stCondLst>
                                  <p:childTnLst>
                                    <p:set>
                                      <p:cBhvr>
                                        <p:cTn id="111" dur="1" fill="hold">
                                          <p:stCondLst>
                                            <p:cond delay="0"/>
                                          </p:stCondLst>
                                        </p:cTn>
                                        <p:tgtEl>
                                          <p:spTgt spid="101"/>
                                        </p:tgtEl>
                                        <p:attrNameLst>
                                          <p:attrName>style.visibility</p:attrName>
                                        </p:attrNameLst>
                                      </p:cBhvr>
                                      <p:to>
                                        <p:strVal val="visible"/>
                                      </p:to>
                                    </p:set>
                                    <p:animEffect transition="in" filter="fade">
                                      <p:cBhvr>
                                        <p:cTn id="112" dur="500"/>
                                        <p:tgtEl>
                                          <p:spTgt spid="101"/>
                                        </p:tgtEl>
                                      </p:cBhvr>
                                    </p:animEffect>
                                  </p:childTnLst>
                                </p:cTn>
                              </p:par>
                              <p:par>
                                <p:cTn id="113" presetID="10" presetClass="entr" presetSubtype="0" fill="hold" grpId="0" nodeType="withEffect">
                                  <p:stCondLst>
                                    <p:cond delay="2000"/>
                                  </p:stCondLst>
                                  <p:childTnLst>
                                    <p:set>
                                      <p:cBhvr>
                                        <p:cTn id="114" dur="1" fill="hold">
                                          <p:stCondLst>
                                            <p:cond delay="0"/>
                                          </p:stCondLst>
                                        </p:cTn>
                                        <p:tgtEl>
                                          <p:spTgt spid="102"/>
                                        </p:tgtEl>
                                        <p:attrNameLst>
                                          <p:attrName>style.visibility</p:attrName>
                                        </p:attrNameLst>
                                      </p:cBhvr>
                                      <p:to>
                                        <p:strVal val="visible"/>
                                      </p:to>
                                    </p:set>
                                    <p:animEffect transition="in" filter="fade">
                                      <p:cBhvr>
                                        <p:cTn id="115" dur="500"/>
                                        <p:tgtEl>
                                          <p:spTgt spid="102"/>
                                        </p:tgtEl>
                                      </p:cBhvr>
                                    </p:animEffect>
                                  </p:childTnLst>
                                </p:cTn>
                              </p:par>
                              <p:par>
                                <p:cTn id="116" presetID="10" presetClass="entr" presetSubtype="0" fill="hold" grpId="0" nodeType="withEffect">
                                  <p:stCondLst>
                                    <p:cond delay="2000"/>
                                  </p:stCondLst>
                                  <p:childTnLst>
                                    <p:set>
                                      <p:cBhvr>
                                        <p:cTn id="117" dur="1" fill="hold">
                                          <p:stCondLst>
                                            <p:cond delay="0"/>
                                          </p:stCondLst>
                                        </p:cTn>
                                        <p:tgtEl>
                                          <p:spTgt spid="103"/>
                                        </p:tgtEl>
                                        <p:attrNameLst>
                                          <p:attrName>style.visibility</p:attrName>
                                        </p:attrNameLst>
                                      </p:cBhvr>
                                      <p:to>
                                        <p:strVal val="visible"/>
                                      </p:to>
                                    </p:set>
                                    <p:animEffect transition="in" filter="fade">
                                      <p:cBhvr>
                                        <p:cTn id="118"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77" grpId="0" animBg="1"/>
      <p:bldP spid="77" grpId="1" animBg="1"/>
      <p:bldP spid="78" grpId="0" animBg="1"/>
      <p:bldP spid="78" grpId="1" animBg="1"/>
      <p:bldP spid="79" grpId="0" animBg="1"/>
      <p:bldP spid="79" grpId="1" animBg="1"/>
      <p:bldP spid="80" grpId="0" animBg="1"/>
      <p:bldP spid="80" grpId="1" animBg="1"/>
      <p:bldP spid="81" grpId="0" animBg="1"/>
      <p:bldP spid="82" grpId="0" animBg="1"/>
      <p:bldP spid="82" grpId="1" animBg="1"/>
      <p:bldP spid="83" grpId="0" animBg="1"/>
      <p:bldP spid="84" grpId="0" animBg="1"/>
      <p:bldP spid="84" grpId="1" animBg="1"/>
      <p:bldP spid="85" grpId="0" animBg="1"/>
      <p:bldP spid="86" grpId="0" animBg="1"/>
      <p:bldP spid="87" grpId="0" animBg="1"/>
      <p:bldP spid="88" grpId="0" animBg="1"/>
      <p:bldP spid="89" grpId="0" animBg="1"/>
      <p:bldP spid="90" grpId="0" animBg="1"/>
      <p:bldP spid="91" grpId="0" animBg="1"/>
      <p:bldP spid="92" grpId="0"/>
      <p:bldP spid="93" grpId="0"/>
      <p:bldP spid="98" grpId="0"/>
      <p:bldP spid="99" grpId="0"/>
      <p:bldP spid="100" grpId="0"/>
      <p:bldP spid="101" grpId="0"/>
      <p:bldP spid="102" grpId="0"/>
      <p:bldP spid="10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1">
            <a:extLst>
              <a:ext uri="{28A0092B-C50C-407E-A947-70E740481C1C}">
                <a14:useLocalDpi xmlns:a14="http://schemas.microsoft.com/office/drawing/2010/main" val="0"/>
              </a:ext>
            </a:extLst>
          </a:blip>
          <a:stretch>
            <a:fillRect/>
          </a:stretch>
        </p:blipFill>
        <p:spPr bwMode="auto">
          <a:xfrm>
            <a:off x="-6231" y="-77248"/>
            <a:ext cx="12196644" cy="6984776"/>
          </a:xfrm>
          <a:prstGeom prst="rect">
            <a:avLst/>
          </a:prstGeom>
          <a:noFill/>
          <a:extLst>
            <a:ext uri="{909E8E84-426E-40DD-AFC4-6F175D3DCCD1}">
              <a14:hiddenFill xmlns:a14="http://schemas.microsoft.com/office/drawing/2010/main">
                <a:solidFill>
                  <a:srgbClr val="FFFFFF"/>
                </a:solidFill>
              </a14:hiddenFill>
            </a:ext>
          </a:extLst>
        </p:spPr>
      </p:pic>
      <p:sp>
        <p:nvSpPr>
          <p:cNvPr id="9" name="Freeform 6"/>
          <p:cNvSpPr>
            <a:spLocks noEditPoints="1"/>
          </p:cNvSpPr>
          <p:nvPr/>
        </p:nvSpPr>
        <p:spPr bwMode="auto">
          <a:xfrm>
            <a:off x="334566" y="116632"/>
            <a:ext cx="425905" cy="427514"/>
          </a:xfrm>
          <a:custGeom>
            <a:avLst/>
            <a:gdLst>
              <a:gd name="T0" fmla="*/ 760 w 1905"/>
              <a:gd name="T1" fmla="*/ 1455 h 1912"/>
              <a:gd name="T2" fmla="*/ 448 w 1905"/>
              <a:gd name="T3" fmla="*/ 1143 h 1912"/>
              <a:gd name="T4" fmla="*/ 529 w 1905"/>
              <a:gd name="T5" fmla="*/ 1061 h 1912"/>
              <a:gd name="T6" fmla="*/ 841 w 1905"/>
              <a:gd name="T7" fmla="*/ 1374 h 1912"/>
              <a:gd name="T8" fmla="*/ 1802 w 1905"/>
              <a:gd name="T9" fmla="*/ 108 h 1912"/>
              <a:gd name="T10" fmla="*/ 748 w 1905"/>
              <a:gd name="T11" fmla="*/ 785 h 1912"/>
              <a:gd name="T12" fmla="*/ 55 w 1905"/>
              <a:gd name="T13" fmla="*/ 1737 h 1912"/>
              <a:gd name="T14" fmla="*/ 173 w 1905"/>
              <a:gd name="T15" fmla="*/ 1854 h 1912"/>
              <a:gd name="T16" fmla="*/ 1124 w 1905"/>
              <a:gd name="T17" fmla="*/ 1161 h 1912"/>
              <a:gd name="T18" fmla="*/ 1802 w 1905"/>
              <a:gd name="T19" fmla="*/ 108 h 1912"/>
              <a:gd name="T20" fmla="*/ 110 w 1905"/>
              <a:gd name="T21" fmla="*/ 1803 h 1912"/>
              <a:gd name="T22" fmla="*/ 0 w 1905"/>
              <a:gd name="T23" fmla="*/ 1912 h 1912"/>
              <a:gd name="T24" fmla="*/ 1758 w 1905"/>
              <a:gd name="T25" fmla="*/ 368 h 1912"/>
              <a:gd name="T26" fmla="*/ 1544 w 1905"/>
              <a:gd name="T27" fmla="*/ 153 h 1912"/>
              <a:gd name="T28" fmla="*/ 786 w 1905"/>
              <a:gd name="T29" fmla="*/ 513 h 1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05" h="1912">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w="12700" cap="rnd">
            <a:solidFill>
              <a:schemeClr val="tx1">
                <a:lumMod val="65000"/>
                <a:lumOff val="35000"/>
              </a:schemeClr>
            </a:solidFill>
            <a:prstDash val="solid"/>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10" name="TextBox 9"/>
          <p:cNvSpPr txBox="1"/>
          <p:nvPr/>
        </p:nvSpPr>
        <p:spPr>
          <a:xfrm>
            <a:off x="838622" y="116632"/>
            <a:ext cx="2031325" cy="461665"/>
          </a:xfrm>
          <a:prstGeom prst="rect">
            <a:avLst/>
          </a:prstGeom>
          <a:noFill/>
        </p:spPr>
        <p:txBody>
          <a:bodyPr wrap="none" rtlCol="0">
            <a:spAutoFit/>
          </a:bodyPr>
          <a:lstStyle/>
          <a:p>
            <a:r>
              <a:rPr lang="zh-CN" altLang="en-US" sz="24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rPr>
              <a:t>学校专业分析</a:t>
            </a:r>
            <a:endParaRPr lang="zh-CN" altLang="en-US" baseline="-30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endParaRPr>
          </a:p>
        </p:txBody>
      </p:sp>
      <p:sp>
        <p:nvSpPr>
          <p:cNvPr id="5" name="六边形 4"/>
          <p:cNvSpPr/>
          <p:nvPr/>
        </p:nvSpPr>
        <p:spPr>
          <a:xfrm>
            <a:off x="1774726" y="1754841"/>
            <a:ext cx="3888432" cy="666047"/>
          </a:xfrm>
          <a:prstGeom prst="hexagon">
            <a:avLst/>
          </a:prstGeom>
          <a:noFill/>
          <a:ln w="95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9"/>
          <p:cNvSpPr txBox="1"/>
          <p:nvPr/>
        </p:nvSpPr>
        <p:spPr>
          <a:xfrm>
            <a:off x="2278782" y="1916832"/>
            <a:ext cx="2880320" cy="438582"/>
          </a:xfrm>
          <a:prstGeom prst="rect">
            <a:avLst/>
          </a:prstGeom>
          <a:noFill/>
        </p:spPr>
        <p:txBody>
          <a:bodyPr wrap="square" lIns="68580" tIns="34290" rIns="68580" bIns="34290" rtlCol="0">
            <a:spAutoFit/>
          </a:bodyPr>
          <a:lstStyle/>
          <a:p>
            <a:pPr marL="0" lvl="1" algn="ctr"/>
            <a:r>
              <a:rPr lang="zh-CN" altLang="en-US" sz="2400" dirty="0">
                <a:solidFill>
                  <a:schemeClr val="bg1">
                    <a:lumMod val="95000"/>
                  </a:schemeClr>
                </a:solidFill>
                <a:latin typeface="造字工房情书（非商用）常规体" pitchFamily="50" charset="-122"/>
                <a:ea typeface="造字工房情书（非商用）常规体" pitchFamily="50" charset="-122"/>
              </a:rPr>
              <a:t>硬件教学设施分析</a:t>
            </a:r>
            <a:endParaRPr lang="zh-CN" altLang="en-US" sz="2800" dirty="0">
              <a:solidFill>
                <a:schemeClr val="bg1">
                  <a:lumMod val="95000"/>
                </a:schemeClr>
              </a:solidFill>
              <a:latin typeface="造字工房情书（非商用）常规体" pitchFamily="50" charset="-122"/>
              <a:ea typeface="造字工房情书（非商用）常规体" pitchFamily="50" charset="-122"/>
            </a:endParaRPr>
          </a:p>
        </p:txBody>
      </p:sp>
      <p:sp>
        <p:nvSpPr>
          <p:cNvPr id="7" name="Freeform 31"/>
          <p:cNvSpPr/>
          <p:nvPr/>
        </p:nvSpPr>
        <p:spPr>
          <a:xfrm>
            <a:off x="1627441" y="2914439"/>
            <a:ext cx="149224" cy="149224"/>
          </a:xfrm>
          <a:custGeom>
            <a:avLst/>
            <a:gdLst>
              <a:gd name="connsiteX0" fmla="*/ 0 w 1068585"/>
              <a:gd name="connsiteY0" fmla="*/ 534293 h 1068585"/>
              <a:gd name="connsiteX1" fmla="*/ 156491 w 1068585"/>
              <a:gd name="connsiteY1" fmla="*/ 156491 h 1068585"/>
              <a:gd name="connsiteX2" fmla="*/ 534294 w 1068585"/>
              <a:gd name="connsiteY2" fmla="*/ 1 h 1068585"/>
              <a:gd name="connsiteX3" fmla="*/ 912096 w 1068585"/>
              <a:gd name="connsiteY3" fmla="*/ 156492 h 1068585"/>
              <a:gd name="connsiteX4" fmla="*/ 1068586 w 1068585"/>
              <a:gd name="connsiteY4" fmla="*/ 534295 h 1068585"/>
              <a:gd name="connsiteX5" fmla="*/ 912095 w 1068585"/>
              <a:gd name="connsiteY5" fmla="*/ 912097 h 1068585"/>
              <a:gd name="connsiteX6" fmla="*/ 534293 w 1068585"/>
              <a:gd name="connsiteY6" fmla="*/ 1068588 h 1068585"/>
              <a:gd name="connsiteX7" fmla="*/ 156491 w 1068585"/>
              <a:gd name="connsiteY7" fmla="*/ 912097 h 1068585"/>
              <a:gd name="connsiteX8" fmla="*/ 1 w 1068585"/>
              <a:gd name="connsiteY8" fmla="*/ 534295 h 1068585"/>
              <a:gd name="connsiteX9" fmla="*/ 0 w 1068585"/>
              <a:gd name="connsiteY9" fmla="*/ 534293 h 1068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68585" h="1068585">
                <a:moveTo>
                  <a:pt x="0" y="534293"/>
                </a:moveTo>
                <a:cubicBezTo>
                  <a:pt x="0" y="392590"/>
                  <a:pt x="56292" y="256690"/>
                  <a:pt x="156491" y="156491"/>
                </a:cubicBezTo>
                <a:cubicBezTo>
                  <a:pt x="256691" y="56292"/>
                  <a:pt x="392590" y="1"/>
                  <a:pt x="534294" y="1"/>
                </a:cubicBezTo>
                <a:cubicBezTo>
                  <a:pt x="675997" y="1"/>
                  <a:pt x="811897" y="56293"/>
                  <a:pt x="912096" y="156492"/>
                </a:cubicBezTo>
                <a:cubicBezTo>
                  <a:pt x="1012295" y="256692"/>
                  <a:pt x="1068586" y="392591"/>
                  <a:pt x="1068586" y="534295"/>
                </a:cubicBezTo>
                <a:cubicBezTo>
                  <a:pt x="1068586" y="675998"/>
                  <a:pt x="1012295" y="811898"/>
                  <a:pt x="912095" y="912097"/>
                </a:cubicBezTo>
                <a:cubicBezTo>
                  <a:pt x="811896" y="1012296"/>
                  <a:pt x="675996" y="1068588"/>
                  <a:pt x="534293" y="1068588"/>
                </a:cubicBezTo>
                <a:cubicBezTo>
                  <a:pt x="392590" y="1068588"/>
                  <a:pt x="256690" y="1012296"/>
                  <a:pt x="156491" y="912097"/>
                </a:cubicBezTo>
                <a:cubicBezTo>
                  <a:pt x="56292" y="811898"/>
                  <a:pt x="0" y="675998"/>
                  <a:pt x="1" y="534295"/>
                </a:cubicBezTo>
                <a:cubicBezTo>
                  <a:pt x="1" y="534294"/>
                  <a:pt x="0" y="534294"/>
                  <a:pt x="0" y="534293"/>
                </a:cubicBezTo>
                <a:close/>
              </a:path>
            </a:pathLst>
          </a:custGeom>
          <a:noFill/>
          <a:ln w="9525">
            <a:solidFill>
              <a:schemeClr val="bg1">
                <a:lumMod val="95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84431" tIns="184431" rIns="184431" bIns="184431" numCol="1" spcCol="1270" anchor="ctr" anchorCtr="0">
            <a:noAutofit/>
          </a:bodyPr>
          <a:lstStyle/>
          <a:p>
            <a:pPr lvl="0" algn="ctr" defTabSz="977900">
              <a:lnSpc>
                <a:spcPct val="90000"/>
              </a:lnSpc>
              <a:spcBef>
                <a:spcPct val="0"/>
              </a:spcBef>
              <a:spcAft>
                <a:spcPct val="35000"/>
              </a:spcAft>
            </a:pPr>
            <a:endParaRPr lang="en-US" sz="2200" kern="1200">
              <a:solidFill>
                <a:schemeClr val="bg1">
                  <a:lumMod val="95000"/>
                </a:schemeClr>
              </a:solidFill>
              <a:latin typeface="造字工房情书（非商用）常规体" pitchFamily="50" charset="-122"/>
              <a:ea typeface="造字工房情书（非商用）常规体" pitchFamily="50" charset="-122"/>
            </a:endParaRPr>
          </a:p>
        </p:txBody>
      </p:sp>
      <p:grpSp>
        <p:nvGrpSpPr>
          <p:cNvPr id="8" name="Group 58"/>
          <p:cNvGrpSpPr/>
          <p:nvPr/>
        </p:nvGrpSpPr>
        <p:grpSpPr>
          <a:xfrm>
            <a:off x="1915473" y="2656172"/>
            <a:ext cx="3747685" cy="861328"/>
            <a:chOff x="7174424" y="1256132"/>
            <a:chExt cx="3747685" cy="861328"/>
          </a:xfrm>
        </p:grpSpPr>
        <p:sp>
          <p:nvSpPr>
            <p:cNvPr id="11" name="TextBox 10"/>
            <p:cNvSpPr txBox="1"/>
            <p:nvPr/>
          </p:nvSpPr>
          <p:spPr>
            <a:xfrm>
              <a:off x="7174424" y="1600395"/>
              <a:ext cx="3747685" cy="517065"/>
            </a:xfrm>
            <a:prstGeom prst="rect">
              <a:avLst/>
            </a:prstGeom>
            <a:noFill/>
          </p:spPr>
          <p:txBody>
            <a:bodyPr wrap="square" lIns="0" tIns="0" rIns="0" bIns="0" rtlCol="0">
              <a:spAutoFit/>
            </a:bodyPr>
            <a:lstStyle/>
            <a:p>
              <a:pPr>
                <a:lnSpc>
                  <a:spcPct val="120000"/>
                </a:lnSpc>
                <a:spcBef>
                  <a:spcPct val="0"/>
                </a:spcBef>
              </a:pPr>
              <a:r>
                <a:rPr lang="zh-CN" altLang="en-US" sz="14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rPr>
                <a:t>在此录入上述图表的综合描述说明，此录入上述图表的。在此录入上述图表的综合描述说明。</a:t>
              </a:r>
              <a:endParaRPr lang="zh-CN" altLang="en-US" sz="14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endParaRPr>
            </a:p>
          </p:txBody>
        </p:sp>
        <p:sp>
          <p:nvSpPr>
            <p:cNvPr id="12" name="Rectangle 47"/>
            <p:cNvSpPr/>
            <p:nvPr/>
          </p:nvSpPr>
          <p:spPr>
            <a:xfrm>
              <a:off x="7174424" y="1256132"/>
              <a:ext cx="1336904" cy="307777"/>
            </a:xfrm>
            <a:prstGeom prst="rect">
              <a:avLst/>
            </a:prstGeom>
          </p:spPr>
          <p:txBody>
            <a:bodyPr wrap="none" lIns="0" tIns="0" rIns="0" bIns="0">
              <a:spAutoFit/>
            </a:bodyPr>
            <a:lstStyle/>
            <a:p>
              <a:r>
                <a:rPr lang="zh-CN" altLang="en-US" sz="2000" dirty="0">
                  <a:solidFill>
                    <a:schemeClr val="bg1">
                      <a:lumMod val="95000"/>
                    </a:schemeClr>
                  </a:solidFill>
                  <a:latin typeface="造字工房情书（非商用）常规体" pitchFamily="50" charset="-122"/>
                  <a:ea typeface="造字工房情书（非商用）常规体" pitchFamily="50" charset="-122"/>
                </a:rPr>
                <a:t>添加标题信息</a:t>
              </a:r>
              <a:endParaRPr lang="en-US" sz="2000" dirty="0">
                <a:solidFill>
                  <a:schemeClr val="bg1">
                    <a:lumMod val="95000"/>
                  </a:schemeClr>
                </a:solidFill>
                <a:latin typeface="造字工房情书（非商用）常规体" pitchFamily="50" charset="-122"/>
                <a:ea typeface="造字工房情书（非商用）常规体" pitchFamily="50" charset="-122"/>
              </a:endParaRPr>
            </a:p>
          </p:txBody>
        </p:sp>
      </p:grpSp>
      <p:sp>
        <p:nvSpPr>
          <p:cNvPr id="13" name="Freeform 31"/>
          <p:cNvSpPr/>
          <p:nvPr/>
        </p:nvSpPr>
        <p:spPr>
          <a:xfrm>
            <a:off x="1627441" y="3965059"/>
            <a:ext cx="149224" cy="149224"/>
          </a:xfrm>
          <a:custGeom>
            <a:avLst/>
            <a:gdLst>
              <a:gd name="connsiteX0" fmla="*/ 0 w 1068585"/>
              <a:gd name="connsiteY0" fmla="*/ 534293 h 1068585"/>
              <a:gd name="connsiteX1" fmla="*/ 156491 w 1068585"/>
              <a:gd name="connsiteY1" fmla="*/ 156491 h 1068585"/>
              <a:gd name="connsiteX2" fmla="*/ 534294 w 1068585"/>
              <a:gd name="connsiteY2" fmla="*/ 1 h 1068585"/>
              <a:gd name="connsiteX3" fmla="*/ 912096 w 1068585"/>
              <a:gd name="connsiteY3" fmla="*/ 156492 h 1068585"/>
              <a:gd name="connsiteX4" fmla="*/ 1068586 w 1068585"/>
              <a:gd name="connsiteY4" fmla="*/ 534295 h 1068585"/>
              <a:gd name="connsiteX5" fmla="*/ 912095 w 1068585"/>
              <a:gd name="connsiteY5" fmla="*/ 912097 h 1068585"/>
              <a:gd name="connsiteX6" fmla="*/ 534293 w 1068585"/>
              <a:gd name="connsiteY6" fmla="*/ 1068588 h 1068585"/>
              <a:gd name="connsiteX7" fmla="*/ 156491 w 1068585"/>
              <a:gd name="connsiteY7" fmla="*/ 912097 h 1068585"/>
              <a:gd name="connsiteX8" fmla="*/ 1 w 1068585"/>
              <a:gd name="connsiteY8" fmla="*/ 534295 h 1068585"/>
              <a:gd name="connsiteX9" fmla="*/ 0 w 1068585"/>
              <a:gd name="connsiteY9" fmla="*/ 534293 h 1068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68585" h="1068585">
                <a:moveTo>
                  <a:pt x="0" y="534293"/>
                </a:moveTo>
                <a:cubicBezTo>
                  <a:pt x="0" y="392590"/>
                  <a:pt x="56292" y="256690"/>
                  <a:pt x="156491" y="156491"/>
                </a:cubicBezTo>
                <a:cubicBezTo>
                  <a:pt x="256691" y="56292"/>
                  <a:pt x="392590" y="1"/>
                  <a:pt x="534294" y="1"/>
                </a:cubicBezTo>
                <a:cubicBezTo>
                  <a:pt x="675997" y="1"/>
                  <a:pt x="811897" y="56293"/>
                  <a:pt x="912096" y="156492"/>
                </a:cubicBezTo>
                <a:cubicBezTo>
                  <a:pt x="1012295" y="256692"/>
                  <a:pt x="1068586" y="392591"/>
                  <a:pt x="1068586" y="534295"/>
                </a:cubicBezTo>
                <a:cubicBezTo>
                  <a:pt x="1068586" y="675998"/>
                  <a:pt x="1012295" y="811898"/>
                  <a:pt x="912095" y="912097"/>
                </a:cubicBezTo>
                <a:cubicBezTo>
                  <a:pt x="811896" y="1012296"/>
                  <a:pt x="675996" y="1068588"/>
                  <a:pt x="534293" y="1068588"/>
                </a:cubicBezTo>
                <a:cubicBezTo>
                  <a:pt x="392590" y="1068588"/>
                  <a:pt x="256690" y="1012296"/>
                  <a:pt x="156491" y="912097"/>
                </a:cubicBezTo>
                <a:cubicBezTo>
                  <a:pt x="56292" y="811898"/>
                  <a:pt x="0" y="675998"/>
                  <a:pt x="1" y="534295"/>
                </a:cubicBezTo>
                <a:cubicBezTo>
                  <a:pt x="1" y="534294"/>
                  <a:pt x="0" y="534294"/>
                  <a:pt x="0" y="534293"/>
                </a:cubicBezTo>
                <a:close/>
              </a:path>
            </a:pathLst>
          </a:custGeom>
          <a:noFill/>
          <a:ln w="9525">
            <a:solidFill>
              <a:schemeClr val="bg1">
                <a:lumMod val="95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84431" tIns="184431" rIns="184431" bIns="184431" numCol="1" spcCol="1270" anchor="ctr" anchorCtr="0">
            <a:noAutofit/>
          </a:bodyPr>
          <a:lstStyle/>
          <a:p>
            <a:pPr lvl="0" algn="ctr" defTabSz="977900">
              <a:lnSpc>
                <a:spcPct val="90000"/>
              </a:lnSpc>
              <a:spcBef>
                <a:spcPct val="0"/>
              </a:spcBef>
              <a:spcAft>
                <a:spcPct val="35000"/>
              </a:spcAft>
            </a:pPr>
            <a:endParaRPr lang="en-US" sz="2200" kern="1200">
              <a:solidFill>
                <a:schemeClr val="bg1">
                  <a:lumMod val="95000"/>
                </a:schemeClr>
              </a:solidFill>
              <a:latin typeface="造字工房情书（非商用）常规体" pitchFamily="50" charset="-122"/>
              <a:ea typeface="造字工房情书（非商用）常规体" pitchFamily="50" charset="-122"/>
            </a:endParaRPr>
          </a:p>
        </p:txBody>
      </p:sp>
      <p:grpSp>
        <p:nvGrpSpPr>
          <p:cNvPr id="14" name="Group 58"/>
          <p:cNvGrpSpPr/>
          <p:nvPr/>
        </p:nvGrpSpPr>
        <p:grpSpPr>
          <a:xfrm>
            <a:off x="1915473" y="3706792"/>
            <a:ext cx="3747685" cy="1443025"/>
            <a:chOff x="7174424" y="1256132"/>
            <a:chExt cx="3747685" cy="1443025"/>
          </a:xfrm>
        </p:grpSpPr>
        <p:sp>
          <p:nvSpPr>
            <p:cNvPr id="15" name="TextBox 14"/>
            <p:cNvSpPr txBox="1"/>
            <p:nvPr/>
          </p:nvSpPr>
          <p:spPr>
            <a:xfrm>
              <a:off x="7174424" y="1600395"/>
              <a:ext cx="3747685" cy="1098762"/>
            </a:xfrm>
            <a:prstGeom prst="rect">
              <a:avLst/>
            </a:prstGeom>
            <a:noFill/>
          </p:spPr>
          <p:txBody>
            <a:bodyPr wrap="square" lIns="0" tIns="0" rIns="0" bIns="0" rtlCol="0">
              <a:spAutoFit/>
            </a:bodyPr>
            <a:lstStyle/>
            <a:p>
              <a:pPr>
                <a:lnSpc>
                  <a:spcPct val="120000"/>
                </a:lnSpc>
                <a:spcBef>
                  <a:spcPct val="0"/>
                </a:spcBef>
              </a:pPr>
              <a:r>
                <a:rPr lang="zh-CN" altLang="en-US" sz="12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rPr>
                <a:t>在此录入上述图表的综合描述说明，此录入上述图表的。在此录入上述图表的综合描述说明在此录入上述图表的综合描述说明。</a:t>
              </a:r>
              <a:endParaRPr lang="en-US" altLang="zh-CN" sz="12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endParaRPr>
            </a:p>
            <a:p>
              <a:pPr>
                <a:lnSpc>
                  <a:spcPct val="120000"/>
                </a:lnSpc>
                <a:spcBef>
                  <a:spcPct val="0"/>
                </a:spcBef>
              </a:pPr>
              <a:endParaRPr lang="en-US" altLang="zh-CN" sz="12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endParaRPr>
            </a:p>
            <a:p>
              <a:pPr>
                <a:lnSpc>
                  <a:spcPct val="120000"/>
                </a:lnSpc>
                <a:spcBef>
                  <a:spcPct val="0"/>
                </a:spcBef>
              </a:pPr>
              <a:r>
                <a:rPr lang="zh-CN" altLang="en-US" sz="12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rPr>
                <a:t>此录入上述图表的。在此录入上述在此录在此录在此录在此录图表的综合描述说明。</a:t>
              </a:r>
              <a:endParaRPr lang="zh-CN" altLang="en-US" sz="12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endParaRPr>
            </a:p>
          </p:txBody>
        </p:sp>
        <p:sp>
          <p:nvSpPr>
            <p:cNvPr id="16" name="Rectangle 47"/>
            <p:cNvSpPr/>
            <p:nvPr/>
          </p:nvSpPr>
          <p:spPr>
            <a:xfrm>
              <a:off x="7174424" y="1256132"/>
              <a:ext cx="1336904" cy="307777"/>
            </a:xfrm>
            <a:prstGeom prst="rect">
              <a:avLst/>
            </a:prstGeom>
          </p:spPr>
          <p:txBody>
            <a:bodyPr wrap="none" lIns="0" tIns="0" rIns="0" bIns="0">
              <a:spAutoFit/>
            </a:bodyPr>
            <a:lstStyle/>
            <a:p>
              <a:r>
                <a:rPr lang="zh-CN" altLang="en-US" sz="2000" dirty="0">
                  <a:solidFill>
                    <a:schemeClr val="bg1">
                      <a:lumMod val="95000"/>
                    </a:schemeClr>
                  </a:solidFill>
                  <a:latin typeface="造字工房情书（非商用）常规体" pitchFamily="50" charset="-122"/>
                  <a:ea typeface="造字工房情书（非商用）常规体" pitchFamily="50" charset="-122"/>
                </a:rPr>
                <a:t>添加标题信息</a:t>
              </a:r>
              <a:endParaRPr lang="en-US" altLang="zh-CN" sz="2000" dirty="0">
                <a:solidFill>
                  <a:schemeClr val="bg1">
                    <a:lumMod val="95000"/>
                  </a:schemeClr>
                </a:solidFill>
                <a:latin typeface="造字工房情书（非商用）常规体" pitchFamily="50" charset="-122"/>
                <a:ea typeface="造字工房情书（非商用）常规体" pitchFamily="50" charset="-122"/>
              </a:endParaRPr>
            </a:p>
          </p:txBody>
        </p:sp>
      </p:grpSp>
      <p:sp>
        <p:nvSpPr>
          <p:cNvPr id="17" name="六边形 16"/>
          <p:cNvSpPr/>
          <p:nvPr/>
        </p:nvSpPr>
        <p:spPr>
          <a:xfrm>
            <a:off x="6455246" y="1754841"/>
            <a:ext cx="3888432" cy="666047"/>
          </a:xfrm>
          <a:prstGeom prst="hexagon">
            <a:avLst/>
          </a:prstGeom>
          <a:noFill/>
          <a:ln w="95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文本框 9"/>
          <p:cNvSpPr txBox="1"/>
          <p:nvPr/>
        </p:nvSpPr>
        <p:spPr>
          <a:xfrm>
            <a:off x="6959302" y="1916832"/>
            <a:ext cx="2880320" cy="438582"/>
          </a:xfrm>
          <a:prstGeom prst="rect">
            <a:avLst/>
          </a:prstGeom>
          <a:noFill/>
        </p:spPr>
        <p:txBody>
          <a:bodyPr wrap="square" lIns="68580" tIns="34290" rIns="68580" bIns="34290" rtlCol="0">
            <a:spAutoFit/>
          </a:bodyPr>
          <a:lstStyle/>
          <a:p>
            <a:pPr marL="0" lvl="1" algn="ctr"/>
            <a:r>
              <a:rPr lang="zh-CN" altLang="en-US" sz="2400" dirty="0">
                <a:solidFill>
                  <a:schemeClr val="bg1">
                    <a:lumMod val="95000"/>
                  </a:schemeClr>
                </a:solidFill>
                <a:latin typeface="造字工房情书（非商用）常规体" pitchFamily="50" charset="-122"/>
                <a:ea typeface="造字工房情书（非商用）常规体" pitchFamily="50" charset="-122"/>
              </a:rPr>
              <a:t>学校师资力量分析</a:t>
            </a:r>
            <a:endParaRPr lang="zh-CN" altLang="en-US" sz="2800" dirty="0">
              <a:solidFill>
                <a:schemeClr val="bg1">
                  <a:lumMod val="95000"/>
                </a:schemeClr>
              </a:solidFill>
              <a:latin typeface="造字工房情书（非商用）常规体" pitchFamily="50" charset="-122"/>
              <a:ea typeface="造字工房情书（非商用）常规体" pitchFamily="50" charset="-122"/>
            </a:endParaRPr>
          </a:p>
        </p:txBody>
      </p:sp>
      <p:sp>
        <p:nvSpPr>
          <p:cNvPr id="19" name="Freeform 31"/>
          <p:cNvSpPr/>
          <p:nvPr/>
        </p:nvSpPr>
        <p:spPr>
          <a:xfrm>
            <a:off x="6451977" y="2895179"/>
            <a:ext cx="149224" cy="149224"/>
          </a:xfrm>
          <a:custGeom>
            <a:avLst/>
            <a:gdLst>
              <a:gd name="connsiteX0" fmla="*/ 0 w 1068585"/>
              <a:gd name="connsiteY0" fmla="*/ 534293 h 1068585"/>
              <a:gd name="connsiteX1" fmla="*/ 156491 w 1068585"/>
              <a:gd name="connsiteY1" fmla="*/ 156491 h 1068585"/>
              <a:gd name="connsiteX2" fmla="*/ 534294 w 1068585"/>
              <a:gd name="connsiteY2" fmla="*/ 1 h 1068585"/>
              <a:gd name="connsiteX3" fmla="*/ 912096 w 1068585"/>
              <a:gd name="connsiteY3" fmla="*/ 156492 h 1068585"/>
              <a:gd name="connsiteX4" fmla="*/ 1068586 w 1068585"/>
              <a:gd name="connsiteY4" fmla="*/ 534295 h 1068585"/>
              <a:gd name="connsiteX5" fmla="*/ 912095 w 1068585"/>
              <a:gd name="connsiteY5" fmla="*/ 912097 h 1068585"/>
              <a:gd name="connsiteX6" fmla="*/ 534293 w 1068585"/>
              <a:gd name="connsiteY6" fmla="*/ 1068588 h 1068585"/>
              <a:gd name="connsiteX7" fmla="*/ 156491 w 1068585"/>
              <a:gd name="connsiteY7" fmla="*/ 912097 h 1068585"/>
              <a:gd name="connsiteX8" fmla="*/ 1 w 1068585"/>
              <a:gd name="connsiteY8" fmla="*/ 534295 h 1068585"/>
              <a:gd name="connsiteX9" fmla="*/ 0 w 1068585"/>
              <a:gd name="connsiteY9" fmla="*/ 534293 h 1068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68585" h="1068585">
                <a:moveTo>
                  <a:pt x="0" y="534293"/>
                </a:moveTo>
                <a:cubicBezTo>
                  <a:pt x="0" y="392590"/>
                  <a:pt x="56292" y="256690"/>
                  <a:pt x="156491" y="156491"/>
                </a:cubicBezTo>
                <a:cubicBezTo>
                  <a:pt x="256691" y="56292"/>
                  <a:pt x="392590" y="1"/>
                  <a:pt x="534294" y="1"/>
                </a:cubicBezTo>
                <a:cubicBezTo>
                  <a:pt x="675997" y="1"/>
                  <a:pt x="811897" y="56293"/>
                  <a:pt x="912096" y="156492"/>
                </a:cubicBezTo>
                <a:cubicBezTo>
                  <a:pt x="1012295" y="256692"/>
                  <a:pt x="1068586" y="392591"/>
                  <a:pt x="1068586" y="534295"/>
                </a:cubicBezTo>
                <a:cubicBezTo>
                  <a:pt x="1068586" y="675998"/>
                  <a:pt x="1012295" y="811898"/>
                  <a:pt x="912095" y="912097"/>
                </a:cubicBezTo>
                <a:cubicBezTo>
                  <a:pt x="811896" y="1012296"/>
                  <a:pt x="675996" y="1068588"/>
                  <a:pt x="534293" y="1068588"/>
                </a:cubicBezTo>
                <a:cubicBezTo>
                  <a:pt x="392590" y="1068588"/>
                  <a:pt x="256690" y="1012296"/>
                  <a:pt x="156491" y="912097"/>
                </a:cubicBezTo>
                <a:cubicBezTo>
                  <a:pt x="56292" y="811898"/>
                  <a:pt x="0" y="675998"/>
                  <a:pt x="1" y="534295"/>
                </a:cubicBezTo>
                <a:cubicBezTo>
                  <a:pt x="1" y="534294"/>
                  <a:pt x="0" y="534294"/>
                  <a:pt x="0" y="534293"/>
                </a:cubicBezTo>
                <a:close/>
              </a:path>
            </a:pathLst>
          </a:custGeom>
          <a:noFill/>
          <a:ln w="9525">
            <a:solidFill>
              <a:schemeClr val="bg1">
                <a:lumMod val="95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84431" tIns="184431" rIns="184431" bIns="184431" numCol="1" spcCol="1270" anchor="ctr" anchorCtr="0">
            <a:noAutofit/>
          </a:bodyPr>
          <a:lstStyle/>
          <a:p>
            <a:pPr lvl="0" algn="ctr" defTabSz="977900">
              <a:lnSpc>
                <a:spcPct val="90000"/>
              </a:lnSpc>
              <a:spcBef>
                <a:spcPct val="0"/>
              </a:spcBef>
              <a:spcAft>
                <a:spcPct val="35000"/>
              </a:spcAft>
            </a:pPr>
            <a:endParaRPr lang="en-US" sz="2200" kern="1200">
              <a:solidFill>
                <a:schemeClr val="bg1">
                  <a:lumMod val="95000"/>
                </a:schemeClr>
              </a:solidFill>
              <a:latin typeface="造字工房情书（非商用）常规体" pitchFamily="50" charset="-122"/>
              <a:ea typeface="造字工房情书（非商用）常规体" pitchFamily="50" charset="-122"/>
            </a:endParaRPr>
          </a:p>
        </p:txBody>
      </p:sp>
      <p:grpSp>
        <p:nvGrpSpPr>
          <p:cNvPr id="20" name="Group 58"/>
          <p:cNvGrpSpPr/>
          <p:nvPr/>
        </p:nvGrpSpPr>
        <p:grpSpPr>
          <a:xfrm>
            <a:off x="6740009" y="2636912"/>
            <a:ext cx="3747685" cy="778228"/>
            <a:chOff x="7174424" y="1256132"/>
            <a:chExt cx="3747685" cy="778228"/>
          </a:xfrm>
        </p:grpSpPr>
        <p:sp>
          <p:nvSpPr>
            <p:cNvPr id="21" name="TextBox 20"/>
            <p:cNvSpPr txBox="1"/>
            <p:nvPr/>
          </p:nvSpPr>
          <p:spPr>
            <a:xfrm>
              <a:off x="7174424" y="1600395"/>
              <a:ext cx="3747685" cy="433965"/>
            </a:xfrm>
            <a:prstGeom prst="rect">
              <a:avLst/>
            </a:prstGeom>
            <a:noFill/>
          </p:spPr>
          <p:txBody>
            <a:bodyPr wrap="square" lIns="0" tIns="0" rIns="0" bIns="0" rtlCol="0">
              <a:spAutoFit/>
            </a:bodyPr>
            <a:lstStyle/>
            <a:p>
              <a:pPr>
                <a:lnSpc>
                  <a:spcPct val="120000"/>
                </a:lnSpc>
                <a:spcBef>
                  <a:spcPct val="0"/>
                </a:spcBef>
              </a:pPr>
              <a:r>
                <a:rPr lang="zh-CN" altLang="en-US" sz="12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rPr>
                <a:t>在此录入上述图表的综合描述说明，此录入上述图表的。在此录入上述图表的综合描述说明。</a:t>
              </a:r>
              <a:endParaRPr lang="zh-CN" altLang="en-US" sz="12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endParaRPr>
            </a:p>
          </p:txBody>
        </p:sp>
        <p:sp>
          <p:nvSpPr>
            <p:cNvPr id="22" name="Rectangle 47"/>
            <p:cNvSpPr/>
            <p:nvPr/>
          </p:nvSpPr>
          <p:spPr>
            <a:xfrm>
              <a:off x="7174424" y="1256132"/>
              <a:ext cx="1336904" cy="307777"/>
            </a:xfrm>
            <a:prstGeom prst="rect">
              <a:avLst/>
            </a:prstGeom>
          </p:spPr>
          <p:txBody>
            <a:bodyPr wrap="none" lIns="0" tIns="0" rIns="0" bIns="0">
              <a:spAutoFit/>
            </a:bodyPr>
            <a:lstStyle/>
            <a:p>
              <a:r>
                <a:rPr lang="zh-CN" altLang="en-US" sz="2000" dirty="0">
                  <a:solidFill>
                    <a:schemeClr val="bg1">
                      <a:lumMod val="95000"/>
                    </a:schemeClr>
                  </a:solidFill>
                  <a:latin typeface="造字工房情书（非商用）常规体" pitchFamily="50" charset="-122"/>
                  <a:ea typeface="造字工房情书（非商用）常规体" pitchFamily="50" charset="-122"/>
                </a:rPr>
                <a:t>添加标题信息</a:t>
              </a:r>
              <a:endParaRPr lang="en-US" altLang="zh-CN" sz="2000" dirty="0">
                <a:solidFill>
                  <a:schemeClr val="bg1">
                    <a:lumMod val="95000"/>
                  </a:schemeClr>
                </a:solidFill>
                <a:latin typeface="造字工房情书（非商用）常规体" pitchFamily="50" charset="-122"/>
                <a:ea typeface="造字工房情书（非商用）常规体" pitchFamily="50" charset="-122"/>
              </a:endParaRPr>
            </a:p>
          </p:txBody>
        </p:sp>
      </p:grpSp>
      <p:sp>
        <p:nvSpPr>
          <p:cNvPr id="23" name="Freeform 31"/>
          <p:cNvSpPr/>
          <p:nvPr/>
        </p:nvSpPr>
        <p:spPr>
          <a:xfrm>
            <a:off x="6455246" y="3906059"/>
            <a:ext cx="149224" cy="149224"/>
          </a:xfrm>
          <a:custGeom>
            <a:avLst/>
            <a:gdLst>
              <a:gd name="connsiteX0" fmla="*/ 0 w 1068585"/>
              <a:gd name="connsiteY0" fmla="*/ 534293 h 1068585"/>
              <a:gd name="connsiteX1" fmla="*/ 156491 w 1068585"/>
              <a:gd name="connsiteY1" fmla="*/ 156491 h 1068585"/>
              <a:gd name="connsiteX2" fmla="*/ 534294 w 1068585"/>
              <a:gd name="connsiteY2" fmla="*/ 1 h 1068585"/>
              <a:gd name="connsiteX3" fmla="*/ 912096 w 1068585"/>
              <a:gd name="connsiteY3" fmla="*/ 156492 h 1068585"/>
              <a:gd name="connsiteX4" fmla="*/ 1068586 w 1068585"/>
              <a:gd name="connsiteY4" fmla="*/ 534295 h 1068585"/>
              <a:gd name="connsiteX5" fmla="*/ 912095 w 1068585"/>
              <a:gd name="connsiteY5" fmla="*/ 912097 h 1068585"/>
              <a:gd name="connsiteX6" fmla="*/ 534293 w 1068585"/>
              <a:gd name="connsiteY6" fmla="*/ 1068588 h 1068585"/>
              <a:gd name="connsiteX7" fmla="*/ 156491 w 1068585"/>
              <a:gd name="connsiteY7" fmla="*/ 912097 h 1068585"/>
              <a:gd name="connsiteX8" fmla="*/ 1 w 1068585"/>
              <a:gd name="connsiteY8" fmla="*/ 534295 h 1068585"/>
              <a:gd name="connsiteX9" fmla="*/ 0 w 1068585"/>
              <a:gd name="connsiteY9" fmla="*/ 534293 h 1068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68585" h="1068585">
                <a:moveTo>
                  <a:pt x="0" y="534293"/>
                </a:moveTo>
                <a:cubicBezTo>
                  <a:pt x="0" y="392590"/>
                  <a:pt x="56292" y="256690"/>
                  <a:pt x="156491" y="156491"/>
                </a:cubicBezTo>
                <a:cubicBezTo>
                  <a:pt x="256691" y="56292"/>
                  <a:pt x="392590" y="1"/>
                  <a:pt x="534294" y="1"/>
                </a:cubicBezTo>
                <a:cubicBezTo>
                  <a:pt x="675997" y="1"/>
                  <a:pt x="811897" y="56293"/>
                  <a:pt x="912096" y="156492"/>
                </a:cubicBezTo>
                <a:cubicBezTo>
                  <a:pt x="1012295" y="256692"/>
                  <a:pt x="1068586" y="392591"/>
                  <a:pt x="1068586" y="534295"/>
                </a:cubicBezTo>
                <a:cubicBezTo>
                  <a:pt x="1068586" y="675998"/>
                  <a:pt x="1012295" y="811898"/>
                  <a:pt x="912095" y="912097"/>
                </a:cubicBezTo>
                <a:cubicBezTo>
                  <a:pt x="811896" y="1012296"/>
                  <a:pt x="675996" y="1068588"/>
                  <a:pt x="534293" y="1068588"/>
                </a:cubicBezTo>
                <a:cubicBezTo>
                  <a:pt x="392590" y="1068588"/>
                  <a:pt x="256690" y="1012296"/>
                  <a:pt x="156491" y="912097"/>
                </a:cubicBezTo>
                <a:cubicBezTo>
                  <a:pt x="56292" y="811898"/>
                  <a:pt x="0" y="675998"/>
                  <a:pt x="1" y="534295"/>
                </a:cubicBezTo>
                <a:cubicBezTo>
                  <a:pt x="1" y="534294"/>
                  <a:pt x="0" y="534294"/>
                  <a:pt x="0" y="534293"/>
                </a:cubicBezTo>
                <a:close/>
              </a:path>
            </a:pathLst>
          </a:custGeom>
          <a:noFill/>
          <a:ln w="9525">
            <a:solidFill>
              <a:schemeClr val="bg1">
                <a:lumMod val="95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84431" tIns="184431" rIns="184431" bIns="184431" numCol="1" spcCol="1270" anchor="ctr" anchorCtr="0">
            <a:noAutofit/>
          </a:bodyPr>
          <a:lstStyle/>
          <a:p>
            <a:pPr lvl="0" algn="ctr" defTabSz="977900">
              <a:lnSpc>
                <a:spcPct val="90000"/>
              </a:lnSpc>
              <a:spcBef>
                <a:spcPct val="0"/>
              </a:spcBef>
              <a:spcAft>
                <a:spcPct val="35000"/>
              </a:spcAft>
            </a:pPr>
            <a:endParaRPr lang="en-US" sz="2200" kern="1200">
              <a:solidFill>
                <a:schemeClr val="bg1">
                  <a:lumMod val="95000"/>
                </a:schemeClr>
              </a:solidFill>
              <a:latin typeface="造字工房情书（非商用）常规体" pitchFamily="50" charset="-122"/>
              <a:ea typeface="造字工房情书（非商用）常规体" pitchFamily="50" charset="-122"/>
            </a:endParaRPr>
          </a:p>
        </p:txBody>
      </p:sp>
      <p:grpSp>
        <p:nvGrpSpPr>
          <p:cNvPr id="24" name="Group 58"/>
          <p:cNvGrpSpPr/>
          <p:nvPr/>
        </p:nvGrpSpPr>
        <p:grpSpPr>
          <a:xfrm>
            <a:off x="6743278" y="3647792"/>
            <a:ext cx="3747685" cy="778228"/>
            <a:chOff x="7174424" y="1256132"/>
            <a:chExt cx="3747685" cy="778228"/>
          </a:xfrm>
        </p:grpSpPr>
        <p:sp>
          <p:nvSpPr>
            <p:cNvPr id="25" name="TextBox 24"/>
            <p:cNvSpPr txBox="1"/>
            <p:nvPr/>
          </p:nvSpPr>
          <p:spPr>
            <a:xfrm>
              <a:off x="7174424" y="1600395"/>
              <a:ext cx="3747685" cy="433965"/>
            </a:xfrm>
            <a:prstGeom prst="rect">
              <a:avLst/>
            </a:prstGeom>
            <a:noFill/>
          </p:spPr>
          <p:txBody>
            <a:bodyPr wrap="square" lIns="0" tIns="0" rIns="0" bIns="0" rtlCol="0">
              <a:spAutoFit/>
            </a:bodyPr>
            <a:lstStyle/>
            <a:p>
              <a:pPr>
                <a:lnSpc>
                  <a:spcPct val="120000"/>
                </a:lnSpc>
                <a:spcBef>
                  <a:spcPct val="0"/>
                </a:spcBef>
              </a:pPr>
              <a:r>
                <a:rPr lang="zh-CN" altLang="en-US" sz="12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rPr>
                <a:t>在此录入上述图表的综合描述说明，此录入上述图表的。在此录入上述图表的综合描述说明。</a:t>
              </a:r>
              <a:endParaRPr lang="zh-CN" altLang="en-US" sz="12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endParaRPr>
            </a:p>
          </p:txBody>
        </p:sp>
        <p:sp>
          <p:nvSpPr>
            <p:cNvPr id="26" name="Rectangle 47"/>
            <p:cNvSpPr/>
            <p:nvPr/>
          </p:nvSpPr>
          <p:spPr>
            <a:xfrm>
              <a:off x="7174424" y="1256132"/>
              <a:ext cx="1336904" cy="307777"/>
            </a:xfrm>
            <a:prstGeom prst="rect">
              <a:avLst/>
            </a:prstGeom>
          </p:spPr>
          <p:txBody>
            <a:bodyPr wrap="none" lIns="0" tIns="0" rIns="0" bIns="0">
              <a:spAutoFit/>
            </a:bodyPr>
            <a:lstStyle/>
            <a:p>
              <a:r>
                <a:rPr lang="zh-CN" altLang="en-US" sz="2000" dirty="0">
                  <a:solidFill>
                    <a:schemeClr val="bg1">
                      <a:lumMod val="95000"/>
                    </a:schemeClr>
                  </a:solidFill>
                  <a:latin typeface="造字工房情书（非商用）常规体" pitchFamily="50" charset="-122"/>
                  <a:ea typeface="造字工房情书（非商用）常规体" pitchFamily="50" charset="-122"/>
                </a:rPr>
                <a:t>添加标题信息</a:t>
              </a:r>
              <a:endParaRPr lang="en-US" altLang="zh-CN" sz="2000" dirty="0">
                <a:solidFill>
                  <a:schemeClr val="bg1">
                    <a:lumMod val="95000"/>
                  </a:schemeClr>
                </a:solidFill>
                <a:latin typeface="造字工房情书（非商用）常规体" pitchFamily="50" charset="-122"/>
                <a:ea typeface="造字工房情书（非商用）常规体" pitchFamily="50" charset="-122"/>
              </a:endParaRPr>
            </a:p>
          </p:txBody>
        </p:sp>
      </p:grpSp>
      <p:sp>
        <p:nvSpPr>
          <p:cNvPr id="27" name="Freeform 31"/>
          <p:cNvSpPr/>
          <p:nvPr/>
        </p:nvSpPr>
        <p:spPr>
          <a:xfrm>
            <a:off x="6455246" y="4914171"/>
            <a:ext cx="149224" cy="149224"/>
          </a:xfrm>
          <a:custGeom>
            <a:avLst/>
            <a:gdLst>
              <a:gd name="connsiteX0" fmla="*/ 0 w 1068585"/>
              <a:gd name="connsiteY0" fmla="*/ 534293 h 1068585"/>
              <a:gd name="connsiteX1" fmla="*/ 156491 w 1068585"/>
              <a:gd name="connsiteY1" fmla="*/ 156491 h 1068585"/>
              <a:gd name="connsiteX2" fmla="*/ 534294 w 1068585"/>
              <a:gd name="connsiteY2" fmla="*/ 1 h 1068585"/>
              <a:gd name="connsiteX3" fmla="*/ 912096 w 1068585"/>
              <a:gd name="connsiteY3" fmla="*/ 156492 h 1068585"/>
              <a:gd name="connsiteX4" fmla="*/ 1068586 w 1068585"/>
              <a:gd name="connsiteY4" fmla="*/ 534295 h 1068585"/>
              <a:gd name="connsiteX5" fmla="*/ 912095 w 1068585"/>
              <a:gd name="connsiteY5" fmla="*/ 912097 h 1068585"/>
              <a:gd name="connsiteX6" fmla="*/ 534293 w 1068585"/>
              <a:gd name="connsiteY6" fmla="*/ 1068588 h 1068585"/>
              <a:gd name="connsiteX7" fmla="*/ 156491 w 1068585"/>
              <a:gd name="connsiteY7" fmla="*/ 912097 h 1068585"/>
              <a:gd name="connsiteX8" fmla="*/ 1 w 1068585"/>
              <a:gd name="connsiteY8" fmla="*/ 534295 h 1068585"/>
              <a:gd name="connsiteX9" fmla="*/ 0 w 1068585"/>
              <a:gd name="connsiteY9" fmla="*/ 534293 h 1068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68585" h="1068585">
                <a:moveTo>
                  <a:pt x="0" y="534293"/>
                </a:moveTo>
                <a:cubicBezTo>
                  <a:pt x="0" y="392590"/>
                  <a:pt x="56292" y="256690"/>
                  <a:pt x="156491" y="156491"/>
                </a:cubicBezTo>
                <a:cubicBezTo>
                  <a:pt x="256691" y="56292"/>
                  <a:pt x="392590" y="1"/>
                  <a:pt x="534294" y="1"/>
                </a:cubicBezTo>
                <a:cubicBezTo>
                  <a:pt x="675997" y="1"/>
                  <a:pt x="811897" y="56293"/>
                  <a:pt x="912096" y="156492"/>
                </a:cubicBezTo>
                <a:cubicBezTo>
                  <a:pt x="1012295" y="256692"/>
                  <a:pt x="1068586" y="392591"/>
                  <a:pt x="1068586" y="534295"/>
                </a:cubicBezTo>
                <a:cubicBezTo>
                  <a:pt x="1068586" y="675998"/>
                  <a:pt x="1012295" y="811898"/>
                  <a:pt x="912095" y="912097"/>
                </a:cubicBezTo>
                <a:cubicBezTo>
                  <a:pt x="811896" y="1012296"/>
                  <a:pt x="675996" y="1068588"/>
                  <a:pt x="534293" y="1068588"/>
                </a:cubicBezTo>
                <a:cubicBezTo>
                  <a:pt x="392590" y="1068588"/>
                  <a:pt x="256690" y="1012296"/>
                  <a:pt x="156491" y="912097"/>
                </a:cubicBezTo>
                <a:cubicBezTo>
                  <a:pt x="56292" y="811898"/>
                  <a:pt x="0" y="675998"/>
                  <a:pt x="1" y="534295"/>
                </a:cubicBezTo>
                <a:cubicBezTo>
                  <a:pt x="1" y="534294"/>
                  <a:pt x="0" y="534294"/>
                  <a:pt x="0" y="534293"/>
                </a:cubicBezTo>
                <a:close/>
              </a:path>
            </a:pathLst>
          </a:custGeom>
          <a:noFill/>
          <a:ln w="9525">
            <a:solidFill>
              <a:schemeClr val="bg1">
                <a:lumMod val="95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84431" tIns="184431" rIns="184431" bIns="184431" numCol="1" spcCol="1270" anchor="ctr" anchorCtr="0">
            <a:noAutofit/>
          </a:bodyPr>
          <a:lstStyle/>
          <a:p>
            <a:pPr lvl="0" algn="ctr" defTabSz="977900">
              <a:lnSpc>
                <a:spcPct val="90000"/>
              </a:lnSpc>
              <a:spcBef>
                <a:spcPct val="0"/>
              </a:spcBef>
              <a:spcAft>
                <a:spcPct val="35000"/>
              </a:spcAft>
            </a:pPr>
            <a:endParaRPr lang="en-US" sz="2200" kern="1200">
              <a:solidFill>
                <a:schemeClr val="bg1">
                  <a:lumMod val="95000"/>
                </a:schemeClr>
              </a:solidFill>
              <a:latin typeface="造字工房情书（非商用）常规体" pitchFamily="50" charset="-122"/>
              <a:ea typeface="造字工房情书（非商用）常规体" pitchFamily="50" charset="-122"/>
            </a:endParaRPr>
          </a:p>
        </p:txBody>
      </p:sp>
      <p:grpSp>
        <p:nvGrpSpPr>
          <p:cNvPr id="28" name="Group 58"/>
          <p:cNvGrpSpPr/>
          <p:nvPr/>
        </p:nvGrpSpPr>
        <p:grpSpPr>
          <a:xfrm>
            <a:off x="6743278" y="4655904"/>
            <a:ext cx="3747685" cy="778228"/>
            <a:chOff x="7174424" y="1256132"/>
            <a:chExt cx="3747685" cy="778228"/>
          </a:xfrm>
        </p:grpSpPr>
        <p:sp>
          <p:nvSpPr>
            <p:cNvPr id="29" name="TextBox 28"/>
            <p:cNvSpPr txBox="1"/>
            <p:nvPr/>
          </p:nvSpPr>
          <p:spPr>
            <a:xfrm>
              <a:off x="7174424" y="1600395"/>
              <a:ext cx="3747685" cy="433965"/>
            </a:xfrm>
            <a:prstGeom prst="rect">
              <a:avLst/>
            </a:prstGeom>
            <a:noFill/>
          </p:spPr>
          <p:txBody>
            <a:bodyPr wrap="square" lIns="0" tIns="0" rIns="0" bIns="0" rtlCol="0">
              <a:spAutoFit/>
            </a:bodyPr>
            <a:lstStyle/>
            <a:p>
              <a:pPr>
                <a:lnSpc>
                  <a:spcPct val="120000"/>
                </a:lnSpc>
                <a:spcBef>
                  <a:spcPct val="0"/>
                </a:spcBef>
              </a:pPr>
              <a:r>
                <a:rPr lang="zh-CN" altLang="en-US" sz="12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rPr>
                <a:t>在此录入上述图表的综合描述说明，此录入上述图表的。在此录入上述图表的综合描述说明。</a:t>
              </a:r>
              <a:endParaRPr lang="zh-CN" altLang="en-US" sz="12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endParaRPr>
            </a:p>
          </p:txBody>
        </p:sp>
        <p:sp>
          <p:nvSpPr>
            <p:cNvPr id="30" name="Rectangle 47"/>
            <p:cNvSpPr/>
            <p:nvPr/>
          </p:nvSpPr>
          <p:spPr>
            <a:xfrm>
              <a:off x="7174424" y="1256132"/>
              <a:ext cx="1336904" cy="307777"/>
            </a:xfrm>
            <a:prstGeom prst="rect">
              <a:avLst/>
            </a:prstGeom>
          </p:spPr>
          <p:txBody>
            <a:bodyPr wrap="none" lIns="0" tIns="0" rIns="0" bIns="0">
              <a:spAutoFit/>
            </a:bodyPr>
            <a:lstStyle/>
            <a:p>
              <a:r>
                <a:rPr lang="zh-CN" altLang="en-US" sz="2000" dirty="0">
                  <a:solidFill>
                    <a:schemeClr val="bg1">
                      <a:lumMod val="95000"/>
                    </a:schemeClr>
                  </a:solidFill>
                  <a:latin typeface="造字工房情书（非商用）常规体" pitchFamily="50" charset="-122"/>
                  <a:ea typeface="造字工房情书（非商用）常规体" pitchFamily="50" charset="-122"/>
                </a:rPr>
                <a:t>添加标题信息</a:t>
              </a:r>
              <a:endParaRPr lang="en-US" altLang="zh-CN" sz="2000" dirty="0">
                <a:solidFill>
                  <a:schemeClr val="bg1">
                    <a:lumMod val="95000"/>
                  </a:schemeClr>
                </a:solidFill>
                <a:latin typeface="造字工房情书（非商用）常规体" pitchFamily="50" charset="-122"/>
                <a:ea typeface="造字工房情书（非商用）常规体" pitchFamily="50" charset="-122"/>
              </a:endParaRPr>
            </a:p>
          </p:txBody>
        </p:sp>
      </p:grpSp>
    </p:spTree>
  </p:cSld>
  <p:clrMapOvr>
    <a:masterClrMapping/>
  </p:clrMapOvr>
  <p:transition spd="slow"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0-#ppt_w/2"/>
                                          </p:val>
                                        </p:tav>
                                        <p:tav tm="100000">
                                          <p:val>
                                            <p:strVal val="#ppt_x"/>
                                          </p:val>
                                        </p:tav>
                                      </p:tavLst>
                                    </p:anim>
                                    <p:anim calcmode="lin" valueType="num">
                                      <p:cBhvr additive="base">
                                        <p:cTn id="8" dur="1000" fill="hold"/>
                                        <p:tgtEl>
                                          <p:spTgt spid="9"/>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1" decel="100000" fill="hold" grpId="0"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1000" fill="hold"/>
                                        <p:tgtEl>
                                          <p:spTgt spid="10"/>
                                        </p:tgtEl>
                                        <p:attrNameLst>
                                          <p:attrName>ppt_x</p:attrName>
                                        </p:attrNameLst>
                                      </p:cBhvr>
                                      <p:tavLst>
                                        <p:tav tm="0">
                                          <p:val>
                                            <p:strVal val="#ppt_x"/>
                                          </p:val>
                                        </p:tav>
                                        <p:tav tm="100000">
                                          <p:val>
                                            <p:strVal val="#ppt_x"/>
                                          </p:val>
                                        </p:tav>
                                      </p:tavLst>
                                    </p:anim>
                                    <p:anim calcmode="lin" valueType="num">
                                      <p:cBhvr additive="base">
                                        <p:cTn id="13" dur="1000" fill="hold"/>
                                        <p:tgtEl>
                                          <p:spTgt spid="10"/>
                                        </p:tgtEl>
                                        <p:attrNameLst>
                                          <p:attrName>ppt_y</p:attrName>
                                        </p:attrNameLst>
                                      </p:cBhvr>
                                      <p:tavLst>
                                        <p:tav tm="0">
                                          <p:val>
                                            <p:strVal val="0-#ppt_h/2"/>
                                          </p:val>
                                        </p:tav>
                                        <p:tav tm="100000">
                                          <p:val>
                                            <p:strVal val="#ppt_y"/>
                                          </p:val>
                                        </p:tav>
                                      </p:tavLst>
                                    </p:anim>
                                  </p:childTnLst>
                                </p:cTn>
                              </p:par>
                            </p:childTnLst>
                          </p:cTn>
                        </p:par>
                        <p:par>
                          <p:cTn id="14" fill="hold">
                            <p:stCondLst>
                              <p:cond delay="2000"/>
                            </p:stCondLst>
                            <p:childTnLst>
                              <p:par>
                                <p:cTn id="15" presetID="2" presetClass="entr" presetSubtype="8"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750" fill="hold"/>
                                        <p:tgtEl>
                                          <p:spTgt spid="5"/>
                                        </p:tgtEl>
                                        <p:attrNameLst>
                                          <p:attrName>ppt_x</p:attrName>
                                        </p:attrNameLst>
                                      </p:cBhvr>
                                      <p:tavLst>
                                        <p:tav tm="0">
                                          <p:val>
                                            <p:strVal val="0-#ppt_w/2"/>
                                          </p:val>
                                        </p:tav>
                                        <p:tav tm="100000">
                                          <p:val>
                                            <p:strVal val="#ppt_x"/>
                                          </p:val>
                                        </p:tav>
                                      </p:tavLst>
                                    </p:anim>
                                    <p:anim calcmode="lin" valueType="num">
                                      <p:cBhvr additive="base">
                                        <p:cTn id="18" dur="750" fill="hold"/>
                                        <p:tgtEl>
                                          <p:spTgt spid="5"/>
                                        </p:tgtEl>
                                        <p:attrNameLst>
                                          <p:attrName>ppt_y</p:attrName>
                                        </p:attrNameLst>
                                      </p:cBhvr>
                                      <p:tavLst>
                                        <p:tav tm="0">
                                          <p:val>
                                            <p:strVal val="#ppt_y"/>
                                          </p:val>
                                        </p:tav>
                                        <p:tav tm="100000">
                                          <p:val>
                                            <p:strVal val="#ppt_y"/>
                                          </p:val>
                                        </p:tav>
                                      </p:tavLst>
                                    </p:anim>
                                  </p:childTnLst>
                                </p:cTn>
                              </p:par>
                            </p:childTnLst>
                          </p:cTn>
                        </p:par>
                        <p:par>
                          <p:cTn id="19" fill="hold">
                            <p:stCondLst>
                              <p:cond delay="3000"/>
                            </p:stCondLst>
                            <p:childTnLst>
                              <p:par>
                                <p:cTn id="20" presetID="53" presetClass="entr" presetSubtype="16" fill="hold" grpId="0" nodeType="after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p:cTn id="22" dur="500" fill="hold"/>
                                        <p:tgtEl>
                                          <p:spTgt spid="6"/>
                                        </p:tgtEl>
                                        <p:attrNameLst>
                                          <p:attrName>ppt_w</p:attrName>
                                        </p:attrNameLst>
                                      </p:cBhvr>
                                      <p:tavLst>
                                        <p:tav tm="0">
                                          <p:val>
                                            <p:fltVal val="0"/>
                                          </p:val>
                                        </p:tav>
                                        <p:tav tm="100000">
                                          <p:val>
                                            <p:strVal val="#ppt_w"/>
                                          </p:val>
                                        </p:tav>
                                      </p:tavLst>
                                    </p:anim>
                                    <p:anim calcmode="lin" valueType="num">
                                      <p:cBhvr>
                                        <p:cTn id="23" dur="500" fill="hold"/>
                                        <p:tgtEl>
                                          <p:spTgt spid="6"/>
                                        </p:tgtEl>
                                        <p:attrNameLst>
                                          <p:attrName>ppt_h</p:attrName>
                                        </p:attrNameLst>
                                      </p:cBhvr>
                                      <p:tavLst>
                                        <p:tav tm="0">
                                          <p:val>
                                            <p:fltVal val="0"/>
                                          </p:val>
                                        </p:tav>
                                        <p:tav tm="100000">
                                          <p:val>
                                            <p:strVal val="#ppt_h"/>
                                          </p:val>
                                        </p:tav>
                                      </p:tavLst>
                                    </p:anim>
                                    <p:animEffect transition="in" filter="fade">
                                      <p:cBhvr>
                                        <p:cTn id="24" dur="500"/>
                                        <p:tgtEl>
                                          <p:spTgt spid="6"/>
                                        </p:tgtEl>
                                      </p:cBhvr>
                                    </p:animEffect>
                                  </p:childTnLst>
                                </p:cTn>
                              </p:par>
                            </p:childTnLst>
                          </p:cTn>
                        </p:par>
                        <p:par>
                          <p:cTn id="25" fill="hold">
                            <p:stCondLst>
                              <p:cond delay="3500"/>
                            </p:stCondLst>
                            <p:childTnLst>
                              <p:par>
                                <p:cTn id="26" presetID="53" presetClass="entr" presetSubtype="16" fill="hold" grpId="0" nodeType="after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500" fill="hold"/>
                                        <p:tgtEl>
                                          <p:spTgt spid="7"/>
                                        </p:tgtEl>
                                        <p:attrNameLst>
                                          <p:attrName>ppt_w</p:attrName>
                                        </p:attrNameLst>
                                      </p:cBhvr>
                                      <p:tavLst>
                                        <p:tav tm="0">
                                          <p:val>
                                            <p:fltVal val="0"/>
                                          </p:val>
                                        </p:tav>
                                        <p:tav tm="100000">
                                          <p:val>
                                            <p:strVal val="#ppt_w"/>
                                          </p:val>
                                        </p:tav>
                                      </p:tavLst>
                                    </p:anim>
                                    <p:anim calcmode="lin" valueType="num">
                                      <p:cBhvr>
                                        <p:cTn id="29" dur="500" fill="hold"/>
                                        <p:tgtEl>
                                          <p:spTgt spid="7"/>
                                        </p:tgtEl>
                                        <p:attrNameLst>
                                          <p:attrName>ppt_h</p:attrName>
                                        </p:attrNameLst>
                                      </p:cBhvr>
                                      <p:tavLst>
                                        <p:tav tm="0">
                                          <p:val>
                                            <p:fltVal val="0"/>
                                          </p:val>
                                        </p:tav>
                                        <p:tav tm="100000">
                                          <p:val>
                                            <p:strVal val="#ppt_h"/>
                                          </p:val>
                                        </p:tav>
                                      </p:tavLst>
                                    </p:anim>
                                    <p:animEffect transition="in" filter="fade">
                                      <p:cBhvr>
                                        <p:cTn id="30" dur="500"/>
                                        <p:tgtEl>
                                          <p:spTgt spid="7"/>
                                        </p:tgtEl>
                                      </p:cBhvr>
                                    </p:animEffect>
                                  </p:childTnLst>
                                </p:cTn>
                              </p:par>
                              <p:par>
                                <p:cTn id="31" presetID="2" presetClass="entr" presetSubtype="2" accel="50000" decel="50000" fill="hold" nodeType="with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additive="base">
                                        <p:cTn id="33" dur="500" fill="hold"/>
                                        <p:tgtEl>
                                          <p:spTgt spid="8"/>
                                        </p:tgtEl>
                                        <p:attrNameLst>
                                          <p:attrName>ppt_x</p:attrName>
                                        </p:attrNameLst>
                                      </p:cBhvr>
                                      <p:tavLst>
                                        <p:tav tm="0">
                                          <p:val>
                                            <p:strVal val="1+#ppt_w/2"/>
                                          </p:val>
                                        </p:tav>
                                        <p:tav tm="100000">
                                          <p:val>
                                            <p:strVal val="#ppt_x"/>
                                          </p:val>
                                        </p:tav>
                                      </p:tavLst>
                                    </p:anim>
                                    <p:anim calcmode="lin" valueType="num">
                                      <p:cBhvr additive="base">
                                        <p:cTn id="34" dur="500" fill="hold"/>
                                        <p:tgtEl>
                                          <p:spTgt spid="8"/>
                                        </p:tgtEl>
                                        <p:attrNameLst>
                                          <p:attrName>ppt_y</p:attrName>
                                        </p:attrNameLst>
                                      </p:cBhvr>
                                      <p:tavLst>
                                        <p:tav tm="0">
                                          <p:val>
                                            <p:strVal val="#ppt_y"/>
                                          </p:val>
                                        </p:tav>
                                        <p:tav tm="100000">
                                          <p:val>
                                            <p:strVal val="#ppt_y"/>
                                          </p:val>
                                        </p:tav>
                                      </p:tavLst>
                                    </p:anim>
                                  </p:childTnLst>
                                </p:cTn>
                              </p:par>
                            </p:childTnLst>
                          </p:cTn>
                        </p:par>
                        <p:par>
                          <p:cTn id="35" fill="hold">
                            <p:stCondLst>
                              <p:cond delay="4000"/>
                            </p:stCondLst>
                            <p:childTnLst>
                              <p:par>
                                <p:cTn id="36" presetID="53" presetClass="entr" presetSubtype="16" fill="hold" grpId="0" nodeType="afterEffect">
                                  <p:stCondLst>
                                    <p:cond delay="0"/>
                                  </p:stCondLst>
                                  <p:childTnLst>
                                    <p:set>
                                      <p:cBhvr>
                                        <p:cTn id="37" dur="1" fill="hold">
                                          <p:stCondLst>
                                            <p:cond delay="0"/>
                                          </p:stCondLst>
                                        </p:cTn>
                                        <p:tgtEl>
                                          <p:spTgt spid="13"/>
                                        </p:tgtEl>
                                        <p:attrNameLst>
                                          <p:attrName>style.visibility</p:attrName>
                                        </p:attrNameLst>
                                      </p:cBhvr>
                                      <p:to>
                                        <p:strVal val="visible"/>
                                      </p:to>
                                    </p:set>
                                    <p:anim calcmode="lin" valueType="num">
                                      <p:cBhvr>
                                        <p:cTn id="38" dur="500" fill="hold"/>
                                        <p:tgtEl>
                                          <p:spTgt spid="13"/>
                                        </p:tgtEl>
                                        <p:attrNameLst>
                                          <p:attrName>ppt_w</p:attrName>
                                        </p:attrNameLst>
                                      </p:cBhvr>
                                      <p:tavLst>
                                        <p:tav tm="0">
                                          <p:val>
                                            <p:fltVal val="0"/>
                                          </p:val>
                                        </p:tav>
                                        <p:tav tm="100000">
                                          <p:val>
                                            <p:strVal val="#ppt_w"/>
                                          </p:val>
                                        </p:tav>
                                      </p:tavLst>
                                    </p:anim>
                                    <p:anim calcmode="lin" valueType="num">
                                      <p:cBhvr>
                                        <p:cTn id="39" dur="500" fill="hold"/>
                                        <p:tgtEl>
                                          <p:spTgt spid="13"/>
                                        </p:tgtEl>
                                        <p:attrNameLst>
                                          <p:attrName>ppt_h</p:attrName>
                                        </p:attrNameLst>
                                      </p:cBhvr>
                                      <p:tavLst>
                                        <p:tav tm="0">
                                          <p:val>
                                            <p:fltVal val="0"/>
                                          </p:val>
                                        </p:tav>
                                        <p:tav tm="100000">
                                          <p:val>
                                            <p:strVal val="#ppt_h"/>
                                          </p:val>
                                        </p:tav>
                                      </p:tavLst>
                                    </p:anim>
                                    <p:animEffect transition="in" filter="fade">
                                      <p:cBhvr>
                                        <p:cTn id="40" dur="500"/>
                                        <p:tgtEl>
                                          <p:spTgt spid="13"/>
                                        </p:tgtEl>
                                      </p:cBhvr>
                                    </p:animEffect>
                                  </p:childTnLst>
                                </p:cTn>
                              </p:par>
                              <p:par>
                                <p:cTn id="41" presetID="2" presetClass="entr" presetSubtype="2" accel="50000" decel="50000" fill="hold" nodeType="with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500" fill="hold"/>
                                        <p:tgtEl>
                                          <p:spTgt spid="14"/>
                                        </p:tgtEl>
                                        <p:attrNameLst>
                                          <p:attrName>ppt_x</p:attrName>
                                        </p:attrNameLst>
                                      </p:cBhvr>
                                      <p:tavLst>
                                        <p:tav tm="0">
                                          <p:val>
                                            <p:strVal val="1+#ppt_w/2"/>
                                          </p:val>
                                        </p:tav>
                                        <p:tav tm="100000">
                                          <p:val>
                                            <p:strVal val="#ppt_x"/>
                                          </p:val>
                                        </p:tav>
                                      </p:tavLst>
                                    </p:anim>
                                    <p:anim calcmode="lin" valueType="num">
                                      <p:cBhvr additive="base">
                                        <p:cTn id="44" dur="500" fill="hold"/>
                                        <p:tgtEl>
                                          <p:spTgt spid="14"/>
                                        </p:tgtEl>
                                        <p:attrNameLst>
                                          <p:attrName>ppt_y</p:attrName>
                                        </p:attrNameLst>
                                      </p:cBhvr>
                                      <p:tavLst>
                                        <p:tav tm="0">
                                          <p:val>
                                            <p:strVal val="#ppt_y"/>
                                          </p:val>
                                        </p:tav>
                                        <p:tav tm="100000">
                                          <p:val>
                                            <p:strVal val="#ppt_y"/>
                                          </p:val>
                                        </p:tav>
                                      </p:tavLst>
                                    </p:anim>
                                  </p:childTnLst>
                                </p:cTn>
                              </p:par>
                            </p:childTnLst>
                          </p:cTn>
                        </p:par>
                        <p:par>
                          <p:cTn id="45" fill="hold">
                            <p:stCondLst>
                              <p:cond delay="4500"/>
                            </p:stCondLst>
                            <p:childTnLst>
                              <p:par>
                                <p:cTn id="46" presetID="2" presetClass="entr" presetSubtype="2" fill="hold" grpId="0" nodeType="afterEffect">
                                  <p:stCondLst>
                                    <p:cond delay="0"/>
                                  </p:stCondLst>
                                  <p:childTnLst>
                                    <p:set>
                                      <p:cBhvr>
                                        <p:cTn id="47" dur="1" fill="hold">
                                          <p:stCondLst>
                                            <p:cond delay="0"/>
                                          </p:stCondLst>
                                        </p:cTn>
                                        <p:tgtEl>
                                          <p:spTgt spid="17"/>
                                        </p:tgtEl>
                                        <p:attrNameLst>
                                          <p:attrName>style.visibility</p:attrName>
                                        </p:attrNameLst>
                                      </p:cBhvr>
                                      <p:to>
                                        <p:strVal val="visible"/>
                                      </p:to>
                                    </p:set>
                                    <p:anim calcmode="lin" valueType="num">
                                      <p:cBhvr additive="base">
                                        <p:cTn id="48" dur="750" fill="hold"/>
                                        <p:tgtEl>
                                          <p:spTgt spid="17"/>
                                        </p:tgtEl>
                                        <p:attrNameLst>
                                          <p:attrName>ppt_x</p:attrName>
                                        </p:attrNameLst>
                                      </p:cBhvr>
                                      <p:tavLst>
                                        <p:tav tm="0">
                                          <p:val>
                                            <p:strVal val="1+#ppt_w/2"/>
                                          </p:val>
                                        </p:tav>
                                        <p:tav tm="100000">
                                          <p:val>
                                            <p:strVal val="#ppt_x"/>
                                          </p:val>
                                        </p:tav>
                                      </p:tavLst>
                                    </p:anim>
                                    <p:anim calcmode="lin" valueType="num">
                                      <p:cBhvr additive="base">
                                        <p:cTn id="49" dur="750" fill="hold"/>
                                        <p:tgtEl>
                                          <p:spTgt spid="17"/>
                                        </p:tgtEl>
                                        <p:attrNameLst>
                                          <p:attrName>ppt_y</p:attrName>
                                        </p:attrNameLst>
                                      </p:cBhvr>
                                      <p:tavLst>
                                        <p:tav tm="0">
                                          <p:val>
                                            <p:strVal val="#ppt_y"/>
                                          </p:val>
                                        </p:tav>
                                        <p:tav tm="100000">
                                          <p:val>
                                            <p:strVal val="#ppt_y"/>
                                          </p:val>
                                        </p:tav>
                                      </p:tavLst>
                                    </p:anim>
                                  </p:childTnLst>
                                </p:cTn>
                              </p:par>
                            </p:childTnLst>
                          </p:cTn>
                        </p:par>
                        <p:par>
                          <p:cTn id="50" fill="hold">
                            <p:stCondLst>
                              <p:cond delay="5500"/>
                            </p:stCondLst>
                            <p:childTnLst>
                              <p:par>
                                <p:cTn id="51" presetID="53" presetClass="entr" presetSubtype="16" fill="hold" grpId="0" nodeType="afterEffect">
                                  <p:stCondLst>
                                    <p:cond delay="0"/>
                                  </p:stCondLst>
                                  <p:childTnLst>
                                    <p:set>
                                      <p:cBhvr>
                                        <p:cTn id="52" dur="1" fill="hold">
                                          <p:stCondLst>
                                            <p:cond delay="0"/>
                                          </p:stCondLst>
                                        </p:cTn>
                                        <p:tgtEl>
                                          <p:spTgt spid="18"/>
                                        </p:tgtEl>
                                        <p:attrNameLst>
                                          <p:attrName>style.visibility</p:attrName>
                                        </p:attrNameLst>
                                      </p:cBhvr>
                                      <p:to>
                                        <p:strVal val="visible"/>
                                      </p:to>
                                    </p:set>
                                    <p:anim calcmode="lin" valueType="num">
                                      <p:cBhvr>
                                        <p:cTn id="53" dur="500" fill="hold"/>
                                        <p:tgtEl>
                                          <p:spTgt spid="18"/>
                                        </p:tgtEl>
                                        <p:attrNameLst>
                                          <p:attrName>ppt_w</p:attrName>
                                        </p:attrNameLst>
                                      </p:cBhvr>
                                      <p:tavLst>
                                        <p:tav tm="0">
                                          <p:val>
                                            <p:fltVal val="0"/>
                                          </p:val>
                                        </p:tav>
                                        <p:tav tm="100000">
                                          <p:val>
                                            <p:strVal val="#ppt_w"/>
                                          </p:val>
                                        </p:tav>
                                      </p:tavLst>
                                    </p:anim>
                                    <p:anim calcmode="lin" valueType="num">
                                      <p:cBhvr>
                                        <p:cTn id="54" dur="500" fill="hold"/>
                                        <p:tgtEl>
                                          <p:spTgt spid="18"/>
                                        </p:tgtEl>
                                        <p:attrNameLst>
                                          <p:attrName>ppt_h</p:attrName>
                                        </p:attrNameLst>
                                      </p:cBhvr>
                                      <p:tavLst>
                                        <p:tav tm="0">
                                          <p:val>
                                            <p:fltVal val="0"/>
                                          </p:val>
                                        </p:tav>
                                        <p:tav tm="100000">
                                          <p:val>
                                            <p:strVal val="#ppt_h"/>
                                          </p:val>
                                        </p:tav>
                                      </p:tavLst>
                                    </p:anim>
                                    <p:animEffect transition="in" filter="fade">
                                      <p:cBhvr>
                                        <p:cTn id="55" dur="500"/>
                                        <p:tgtEl>
                                          <p:spTgt spid="18"/>
                                        </p:tgtEl>
                                      </p:cBhvr>
                                    </p:animEffect>
                                  </p:childTnLst>
                                </p:cTn>
                              </p:par>
                            </p:childTnLst>
                          </p:cTn>
                        </p:par>
                        <p:par>
                          <p:cTn id="56" fill="hold">
                            <p:stCondLst>
                              <p:cond delay="6000"/>
                            </p:stCondLst>
                            <p:childTnLst>
                              <p:par>
                                <p:cTn id="57" presetID="53" presetClass="entr" presetSubtype="16" fill="hold" grpId="0" nodeType="afterEffect">
                                  <p:stCondLst>
                                    <p:cond delay="0"/>
                                  </p:stCondLst>
                                  <p:childTnLst>
                                    <p:set>
                                      <p:cBhvr>
                                        <p:cTn id="58" dur="1" fill="hold">
                                          <p:stCondLst>
                                            <p:cond delay="0"/>
                                          </p:stCondLst>
                                        </p:cTn>
                                        <p:tgtEl>
                                          <p:spTgt spid="19"/>
                                        </p:tgtEl>
                                        <p:attrNameLst>
                                          <p:attrName>style.visibility</p:attrName>
                                        </p:attrNameLst>
                                      </p:cBhvr>
                                      <p:to>
                                        <p:strVal val="visible"/>
                                      </p:to>
                                    </p:set>
                                    <p:anim calcmode="lin" valueType="num">
                                      <p:cBhvr>
                                        <p:cTn id="59" dur="500" fill="hold"/>
                                        <p:tgtEl>
                                          <p:spTgt spid="19"/>
                                        </p:tgtEl>
                                        <p:attrNameLst>
                                          <p:attrName>ppt_w</p:attrName>
                                        </p:attrNameLst>
                                      </p:cBhvr>
                                      <p:tavLst>
                                        <p:tav tm="0">
                                          <p:val>
                                            <p:fltVal val="0"/>
                                          </p:val>
                                        </p:tav>
                                        <p:tav tm="100000">
                                          <p:val>
                                            <p:strVal val="#ppt_w"/>
                                          </p:val>
                                        </p:tav>
                                      </p:tavLst>
                                    </p:anim>
                                    <p:anim calcmode="lin" valueType="num">
                                      <p:cBhvr>
                                        <p:cTn id="60" dur="500" fill="hold"/>
                                        <p:tgtEl>
                                          <p:spTgt spid="19"/>
                                        </p:tgtEl>
                                        <p:attrNameLst>
                                          <p:attrName>ppt_h</p:attrName>
                                        </p:attrNameLst>
                                      </p:cBhvr>
                                      <p:tavLst>
                                        <p:tav tm="0">
                                          <p:val>
                                            <p:fltVal val="0"/>
                                          </p:val>
                                        </p:tav>
                                        <p:tav tm="100000">
                                          <p:val>
                                            <p:strVal val="#ppt_h"/>
                                          </p:val>
                                        </p:tav>
                                      </p:tavLst>
                                    </p:anim>
                                    <p:animEffect transition="in" filter="fade">
                                      <p:cBhvr>
                                        <p:cTn id="61" dur="500"/>
                                        <p:tgtEl>
                                          <p:spTgt spid="19"/>
                                        </p:tgtEl>
                                      </p:cBhvr>
                                    </p:animEffect>
                                  </p:childTnLst>
                                </p:cTn>
                              </p:par>
                              <p:par>
                                <p:cTn id="62" presetID="2" presetClass="entr" presetSubtype="2" accel="50000" decel="50000" fill="hold" nodeType="withEffect">
                                  <p:stCondLst>
                                    <p:cond delay="0"/>
                                  </p:stCondLst>
                                  <p:childTnLst>
                                    <p:set>
                                      <p:cBhvr>
                                        <p:cTn id="63" dur="1" fill="hold">
                                          <p:stCondLst>
                                            <p:cond delay="0"/>
                                          </p:stCondLst>
                                        </p:cTn>
                                        <p:tgtEl>
                                          <p:spTgt spid="20"/>
                                        </p:tgtEl>
                                        <p:attrNameLst>
                                          <p:attrName>style.visibility</p:attrName>
                                        </p:attrNameLst>
                                      </p:cBhvr>
                                      <p:to>
                                        <p:strVal val="visible"/>
                                      </p:to>
                                    </p:set>
                                    <p:anim calcmode="lin" valueType="num">
                                      <p:cBhvr additive="base">
                                        <p:cTn id="64" dur="500" fill="hold"/>
                                        <p:tgtEl>
                                          <p:spTgt spid="20"/>
                                        </p:tgtEl>
                                        <p:attrNameLst>
                                          <p:attrName>ppt_x</p:attrName>
                                        </p:attrNameLst>
                                      </p:cBhvr>
                                      <p:tavLst>
                                        <p:tav tm="0">
                                          <p:val>
                                            <p:strVal val="1+#ppt_w/2"/>
                                          </p:val>
                                        </p:tav>
                                        <p:tav tm="100000">
                                          <p:val>
                                            <p:strVal val="#ppt_x"/>
                                          </p:val>
                                        </p:tav>
                                      </p:tavLst>
                                    </p:anim>
                                    <p:anim calcmode="lin" valueType="num">
                                      <p:cBhvr additive="base">
                                        <p:cTn id="65" dur="500" fill="hold"/>
                                        <p:tgtEl>
                                          <p:spTgt spid="20"/>
                                        </p:tgtEl>
                                        <p:attrNameLst>
                                          <p:attrName>ppt_y</p:attrName>
                                        </p:attrNameLst>
                                      </p:cBhvr>
                                      <p:tavLst>
                                        <p:tav tm="0">
                                          <p:val>
                                            <p:strVal val="#ppt_y"/>
                                          </p:val>
                                        </p:tav>
                                        <p:tav tm="100000">
                                          <p:val>
                                            <p:strVal val="#ppt_y"/>
                                          </p:val>
                                        </p:tav>
                                      </p:tavLst>
                                    </p:anim>
                                  </p:childTnLst>
                                </p:cTn>
                              </p:par>
                            </p:childTnLst>
                          </p:cTn>
                        </p:par>
                        <p:par>
                          <p:cTn id="66" fill="hold">
                            <p:stCondLst>
                              <p:cond delay="6500"/>
                            </p:stCondLst>
                            <p:childTnLst>
                              <p:par>
                                <p:cTn id="67" presetID="53" presetClass="entr" presetSubtype="16" fill="hold" grpId="0" nodeType="afterEffect">
                                  <p:stCondLst>
                                    <p:cond delay="0"/>
                                  </p:stCondLst>
                                  <p:childTnLst>
                                    <p:set>
                                      <p:cBhvr>
                                        <p:cTn id="68" dur="1" fill="hold">
                                          <p:stCondLst>
                                            <p:cond delay="0"/>
                                          </p:stCondLst>
                                        </p:cTn>
                                        <p:tgtEl>
                                          <p:spTgt spid="23"/>
                                        </p:tgtEl>
                                        <p:attrNameLst>
                                          <p:attrName>style.visibility</p:attrName>
                                        </p:attrNameLst>
                                      </p:cBhvr>
                                      <p:to>
                                        <p:strVal val="visible"/>
                                      </p:to>
                                    </p:set>
                                    <p:anim calcmode="lin" valueType="num">
                                      <p:cBhvr>
                                        <p:cTn id="69" dur="500" fill="hold"/>
                                        <p:tgtEl>
                                          <p:spTgt spid="23"/>
                                        </p:tgtEl>
                                        <p:attrNameLst>
                                          <p:attrName>ppt_w</p:attrName>
                                        </p:attrNameLst>
                                      </p:cBhvr>
                                      <p:tavLst>
                                        <p:tav tm="0">
                                          <p:val>
                                            <p:fltVal val="0"/>
                                          </p:val>
                                        </p:tav>
                                        <p:tav tm="100000">
                                          <p:val>
                                            <p:strVal val="#ppt_w"/>
                                          </p:val>
                                        </p:tav>
                                      </p:tavLst>
                                    </p:anim>
                                    <p:anim calcmode="lin" valueType="num">
                                      <p:cBhvr>
                                        <p:cTn id="70" dur="500" fill="hold"/>
                                        <p:tgtEl>
                                          <p:spTgt spid="23"/>
                                        </p:tgtEl>
                                        <p:attrNameLst>
                                          <p:attrName>ppt_h</p:attrName>
                                        </p:attrNameLst>
                                      </p:cBhvr>
                                      <p:tavLst>
                                        <p:tav tm="0">
                                          <p:val>
                                            <p:fltVal val="0"/>
                                          </p:val>
                                        </p:tav>
                                        <p:tav tm="100000">
                                          <p:val>
                                            <p:strVal val="#ppt_h"/>
                                          </p:val>
                                        </p:tav>
                                      </p:tavLst>
                                    </p:anim>
                                    <p:animEffect transition="in" filter="fade">
                                      <p:cBhvr>
                                        <p:cTn id="71" dur="500"/>
                                        <p:tgtEl>
                                          <p:spTgt spid="23"/>
                                        </p:tgtEl>
                                      </p:cBhvr>
                                    </p:animEffect>
                                  </p:childTnLst>
                                </p:cTn>
                              </p:par>
                              <p:par>
                                <p:cTn id="72" presetID="2" presetClass="entr" presetSubtype="2" accel="50000" decel="50000" fill="hold" nodeType="withEffect">
                                  <p:stCondLst>
                                    <p:cond delay="0"/>
                                  </p:stCondLst>
                                  <p:childTnLst>
                                    <p:set>
                                      <p:cBhvr>
                                        <p:cTn id="73" dur="1" fill="hold">
                                          <p:stCondLst>
                                            <p:cond delay="0"/>
                                          </p:stCondLst>
                                        </p:cTn>
                                        <p:tgtEl>
                                          <p:spTgt spid="24"/>
                                        </p:tgtEl>
                                        <p:attrNameLst>
                                          <p:attrName>style.visibility</p:attrName>
                                        </p:attrNameLst>
                                      </p:cBhvr>
                                      <p:to>
                                        <p:strVal val="visible"/>
                                      </p:to>
                                    </p:set>
                                    <p:anim calcmode="lin" valueType="num">
                                      <p:cBhvr additive="base">
                                        <p:cTn id="74" dur="500" fill="hold"/>
                                        <p:tgtEl>
                                          <p:spTgt spid="24"/>
                                        </p:tgtEl>
                                        <p:attrNameLst>
                                          <p:attrName>ppt_x</p:attrName>
                                        </p:attrNameLst>
                                      </p:cBhvr>
                                      <p:tavLst>
                                        <p:tav tm="0">
                                          <p:val>
                                            <p:strVal val="1+#ppt_w/2"/>
                                          </p:val>
                                        </p:tav>
                                        <p:tav tm="100000">
                                          <p:val>
                                            <p:strVal val="#ppt_x"/>
                                          </p:val>
                                        </p:tav>
                                      </p:tavLst>
                                    </p:anim>
                                    <p:anim calcmode="lin" valueType="num">
                                      <p:cBhvr additive="base">
                                        <p:cTn id="75" dur="500" fill="hold"/>
                                        <p:tgtEl>
                                          <p:spTgt spid="24"/>
                                        </p:tgtEl>
                                        <p:attrNameLst>
                                          <p:attrName>ppt_y</p:attrName>
                                        </p:attrNameLst>
                                      </p:cBhvr>
                                      <p:tavLst>
                                        <p:tav tm="0">
                                          <p:val>
                                            <p:strVal val="#ppt_y"/>
                                          </p:val>
                                        </p:tav>
                                        <p:tav tm="100000">
                                          <p:val>
                                            <p:strVal val="#ppt_y"/>
                                          </p:val>
                                        </p:tav>
                                      </p:tavLst>
                                    </p:anim>
                                  </p:childTnLst>
                                </p:cTn>
                              </p:par>
                            </p:childTnLst>
                          </p:cTn>
                        </p:par>
                        <p:par>
                          <p:cTn id="76" fill="hold">
                            <p:stCondLst>
                              <p:cond delay="7000"/>
                            </p:stCondLst>
                            <p:childTnLst>
                              <p:par>
                                <p:cTn id="77" presetID="53" presetClass="entr" presetSubtype="16" fill="hold" grpId="0" nodeType="afterEffect">
                                  <p:stCondLst>
                                    <p:cond delay="0"/>
                                  </p:stCondLst>
                                  <p:childTnLst>
                                    <p:set>
                                      <p:cBhvr>
                                        <p:cTn id="78" dur="1" fill="hold">
                                          <p:stCondLst>
                                            <p:cond delay="0"/>
                                          </p:stCondLst>
                                        </p:cTn>
                                        <p:tgtEl>
                                          <p:spTgt spid="27"/>
                                        </p:tgtEl>
                                        <p:attrNameLst>
                                          <p:attrName>style.visibility</p:attrName>
                                        </p:attrNameLst>
                                      </p:cBhvr>
                                      <p:to>
                                        <p:strVal val="visible"/>
                                      </p:to>
                                    </p:set>
                                    <p:anim calcmode="lin" valueType="num">
                                      <p:cBhvr>
                                        <p:cTn id="79" dur="500" fill="hold"/>
                                        <p:tgtEl>
                                          <p:spTgt spid="27"/>
                                        </p:tgtEl>
                                        <p:attrNameLst>
                                          <p:attrName>ppt_w</p:attrName>
                                        </p:attrNameLst>
                                      </p:cBhvr>
                                      <p:tavLst>
                                        <p:tav tm="0">
                                          <p:val>
                                            <p:fltVal val="0"/>
                                          </p:val>
                                        </p:tav>
                                        <p:tav tm="100000">
                                          <p:val>
                                            <p:strVal val="#ppt_w"/>
                                          </p:val>
                                        </p:tav>
                                      </p:tavLst>
                                    </p:anim>
                                    <p:anim calcmode="lin" valueType="num">
                                      <p:cBhvr>
                                        <p:cTn id="80" dur="500" fill="hold"/>
                                        <p:tgtEl>
                                          <p:spTgt spid="27"/>
                                        </p:tgtEl>
                                        <p:attrNameLst>
                                          <p:attrName>ppt_h</p:attrName>
                                        </p:attrNameLst>
                                      </p:cBhvr>
                                      <p:tavLst>
                                        <p:tav tm="0">
                                          <p:val>
                                            <p:fltVal val="0"/>
                                          </p:val>
                                        </p:tav>
                                        <p:tav tm="100000">
                                          <p:val>
                                            <p:strVal val="#ppt_h"/>
                                          </p:val>
                                        </p:tav>
                                      </p:tavLst>
                                    </p:anim>
                                    <p:animEffect transition="in" filter="fade">
                                      <p:cBhvr>
                                        <p:cTn id="81" dur="500"/>
                                        <p:tgtEl>
                                          <p:spTgt spid="27"/>
                                        </p:tgtEl>
                                      </p:cBhvr>
                                    </p:animEffect>
                                  </p:childTnLst>
                                </p:cTn>
                              </p:par>
                              <p:par>
                                <p:cTn id="82" presetID="2" presetClass="entr" presetSubtype="2" accel="50000" decel="50000" fill="hold" nodeType="withEffect">
                                  <p:stCondLst>
                                    <p:cond delay="0"/>
                                  </p:stCondLst>
                                  <p:childTnLst>
                                    <p:set>
                                      <p:cBhvr>
                                        <p:cTn id="83" dur="1" fill="hold">
                                          <p:stCondLst>
                                            <p:cond delay="0"/>
                                          </p:stCondLst>
                                        </p:cTn>
                                        <p:tgtEl>
                                          <p:spTgt spid="28"/>
                                        </p:tgtEl>
                                        <p:attrNameLst>
                                          <p:attrName>style.visibility</p:attrName>
                                        </p:attrNameLst>
                                      </p:cBhvr>
                                      <p:to>
                                        <p:strVal val="visible"/>
                                      </p:to>
                                    </p:set>
                                    <p:anim calcmode="lin" valueType="num">
                                      <p:cBhvr additive="base">
                                        <p:cTn id="84" dur="500" fill="hold"/>
                                        <p:tgtEl>
                                          <p:spTgt spid="28"/>
                                        </p:tgtEl>
                                        <p:attrNameLst>
                                          <p:attrName>ppt_x</p:attrName>
                                        </p:attrNameLst>
                                      </p:cBhvr>
                                      <p:tavLst>
                                        <p:tav tm="0">
                                          <p:val>
                                            <p:strVal val="1+#ppt_w/2"/>
                                          </p:val>
                                        </p:tav>
                                        <p:tav tm="100000">
                                          <p:val>
                                            <p:strVal val="#ppt_x"/>
                                          </p:val>
                                        </p:tav>
                                      </p:tavLst>
                                    </p:anim>
                                    <p:anim calcmode="lin" valueType="num">
                                      <p:cBhvr additive="base">
                                        <p:cTn id="85" dur="500" fill="hold"/>
                                        <p:tgtEl>
                                          <p:spTgt spid="2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5" grpId="0" animBg="1"/>
      <p:bldP spid="6" grpId="0"/>
      <p:bldP spid="7" grpId="0" animBg="1"/>
      <p:bldP spid="13" grpId="0" animBg="1"/>
      <p:bldP spid="17" grpId="0" animBg="1"/>
      <p:bldP spid="18" grpId="0"/>
      <p:bldP spid="19" grpId="0" animBg="1"/>
      <p:bldP spid="23" grpId="0" animBg="1"/>
      <p:bldP spid="2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1">
            <a:extLst>
              <a:ext uri="{28A0092B-C50C-407E-A947-70E740481C1C}">
                <a14:useLocalDpi xmlns:a14="http://schemas.microsoft.com/office/drawing/2010/main" val="0"/>
              </a:ext>
            </a:extLst>
          </a:blip>
          <a:stretch>
            <a:fillRect/>
          </a:stretch>
        </p:blipFill>
        <p:spPr bwMode="auto">
          <a:xfrm>
            <a:off x="-1" y="-126776"/>
            <a:ext cx="12190413" cy="6984776"/>
          </a:xfrm>
          <a:prstGeom prst="rect">
            <a:avLst/>
          </a:prstGeom>
          <a:noFill/>
          <a:extLst>
            <a:ext uri="{909E8E84-426E-40DD-AFC4-6F175D3DCCD1}">
              <a14:hiddenFill xmlns:a14="http://schemas.microsoft.com/office/drawing/2010/main">
                <a:solidFill>
                  <a:srgbClr val="FFFFFF"/>
                </a:solidFill>
              </a14:hiddenFill>
            </a:ext>
          </a:extLst>
        </p:spPr>
      </p:pic>
      <p:sp>
        <p:nvSpPr>
          <p:cNvPr id="9" name="Freeform 6"/>
          <p:cNvSpPr>
            <a:spLocks noEditPoints="1"/>
          </p:cNvSpPr>
          <p:nvPr/>
        </p:nvSpPr>
        <p:spPr bwMode="auto">
          <a:xfrm>
            <a:off x="334566" y="116632"/>
            <a:ext cx="425905" cy="427514"/>
          </a:xfrm>
          <a:custGeom>
            <a:avLst/>
            <a:gdLst>
              <a:gd name="T0" fmla="*/ 760 w 1905"/>
              <a:gd name="T1" fmla="*/ 1455 h 1912"/>
              <a:gd name="T2" fmla="*/ 448 w 1905"/>
              <a:gd name="T3" fmla="*/ 1143 h 1912"/>
              <a:gd name="T4" fmla="*/ 529 w 1905"/>
              <a:gd name="T5" fmla="*/ 1061 h 1912"/>
              <a:gd name="T6" fmla="*/ 841 w 1905"/>
              <a:gd name="T7" fmla="*/ 1374 h 1912"/>
              <a:gd name="T8" fmla="*/ 1802 w 1905"/>
              <a:gd name="T9" fmla="*/ 108 h 1912"/>
              <a:gd name="T10" fmla="*/ 748 w 1905"/>
              <a:gd name="T11" fmla="*/ 785 h 1912"/>
              <a:gd name="T12" fmla="*/ 55 w 1905"/>
              <a:gd name="T13" fmla="*/ 1737 h 1912"/>
              <a:gd name="T14" fmla="*/ 173 w 1905"/>
              <a:gd name="T15" fmla="*/ 1854 h 1912"/>
              <a:gd name="T16" fmla="*/ 1124 w 1905"/>
              <a:gd name="T17" fmla="*/ 1161 h 1912"/>
              <a:gd name="T18" fmla="*/ 1802 w 1905"/>
              <a:gd name="T19" fmla="*/ 108 h 1912"/>
              <a:gd name="T20" fmla="*/ 110 w 1905"/>
              <a:gd name="T21" fmla="*/ 1803 h 1912"/>
              <a:gd name="T22" fmla="*/ 0 w 1905"/>
              <a:gd name="T23" fmla="*/ 1912 h 1912"/>
              <a:gd name="T24" fmla="*/ 1758 w 1905"/>
              <a:gd name="T25" fmla="*/ 368 h 1912"/>
              <a:gd name="T26" fmla="*/ 1544 w 1905"/>
              <a:gd name="T27" fmla="*/ 153 h 1912"/>
              <a:gd name="T28" fmla="*/ 786 w 1905"/>
              <a:gd name="T29" fmla="*/ 513 h 1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05" h="1912">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w="12700" cap="rnd">
            <a:solidFill>
              <a:schemeClr val="tx1">
                <a:lumMod val="65000"/>
                <a:lumOff val="35000"/>
              </a:schemeClr>
            </a:solidFill>
            <a:prstDash val="solid"/>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10" name="TextBox 9"/>
          <p:cNvSpPr txBox="1"/>
          <p:nvPr/>
        </p:nvSpPr>
        <p:spPr>
          <a:xfrm>
            <a:off x="838622" y="116632"/>
            <a:ext cx="2031325" cy="461665"/>
          </a:xfrm>
          <a:prstGeom prst="rect">
            <a:avLst/>
          </a:prstGeom>
          <a:noFill/>
        </p:spPr>
        <p:txBody>
          <a:bodyPr wrap="none" rtlCol="0">
            <a:spAutoFit/>
          </a:bodyPr>
          <a:lstStyle/>
          <a:p>
            <a:r>
              <a:rPr lang="zh-CN" altLang="en-US" sz="24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rPr>
              <a:t>职业环境分析</a:t>
            </a:r>
            <a:endParaRPr lang="zh-CN" altLang="en-US" baseline="-30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endParaRPr>
          </a:p>
        </p:txBody>
      </p:sp>
      <p:sp>
        <p:nvSpPr>
          <p:cNvPr id="31" name="Freeform 6"/>
          <p:cNvSpPr/>
          <p:nvPr/>
        </p:nvSpPr>
        <p:spPr bwMode="auto">
          <a:xfrm>
            <a:off x="5953125" y="1835641"/>
            <a:ext cx="1590675" cy="4683125"/>
          </a:xfrm>
          <a:custGeom>
            <a:avLst/>
            <a:gdLst>
              <a:gd name="T0" fmla="*/ 469 w 2278"/>
              <a:gd name="T1" fmla="*/ 132 h 6709"/>
              <a:gd name="T2" fmla="*/ 1800 w 2278"/>
              <a:gd name="T3" fmla="*/ 132 h 6709"/>
              <a:gd name="T4" fmla="*/ 1800 w 2278"/>
              <a:gd name="T5" fmla="*/ 0 h 6709"/>
              <a:gd name="T6" fmla="*/ 2039 w 2278"/>
              <a:gd name="T7" fmla="*/ 190 h 6709"/>
              <a:gd name="T8" fmla="*/ 2278 w 2278"/>
              <a:gd name="T9" fmla="*/ 379 h 6709"/>
              <a:gd name="T10" fmla="*/ 2039 w 2278"/>
              <a:gd name="T11" fmla="*/ 569 h 6709"/>
              <a:gd name="T12" fmla="*/ 1800 w 2278"/>
              <a:gd name="T13" fmla="*/ 758 h 6709"/>
              <a:gd name="T14" fmla="*/ 1800 w 2278"/>
              <a:gd name="T15" fmla="*/ 621 h 6709"/>
              <a:gd name="T16" fmla="*/ 797 w 2278"/>
              <a:gd name="T17" fmla="*/ 621 h 6709"/>
              <a:gd name="T18" fmla="*/ 489 w 2278"/>
              <a:gd name="T19" fmla="*/ 868 h 6709"/>
              <a:gd name="T20" fmla="*/ 489 w 2278"/>
              <a:gd name="T21" fmla="*/ 6709 h 6709"/>
              <a:gd name="T22" fmla="*/ 0 w 2278"/>
              <a:gd name="T23" fmla="*/ 6709 h 6709"/>
              <a:gd name="T24" fmla="*/ 0 w 2278"/>
              <a:gd name="T25" fmla="*/ 601 h 6709"/>
              <a:gd name="T26" fmla="*/ 469 w 2278"/>
              <a:gd name="T27" fmla="*/ 132 h 67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278" h="6709">
                <a:moveTo>
                  <a:pt x="469" y="132"/>
                </a:moveTo>
                <a:lnTo>
                  <a:pt x="1800" y="132"/>
                </a:lnTo>
                <a:lnTo>
                  <a:pt x="1800" y="0"/>
                </a:lnTo>
                <a:lnTo>
                  <a:pt x="2039" y="190"/>
                </a:lnTo>
                <a:lnTo>
                  <a:pt x="2278" y="379"/>
                </a:lnTo>
                <a:lnTo>
                  <a:pt x="2039" y="569"/>
                </a:lnTo>
                <a:lnTo>
                  <a:pt x="1800" y="758"/>
                </a:lnTo>
                <a:lnTo>
                  <a:pt x="1800" y="621"/>
                </a:lnTo>
                <a:lnTo>
                  <a:pt x="797" y="621"/>
                </a:lnTo>
                <a:cubicBezTo>
                  <a:pt x="600" y="621"/>
                  <a:pt x="489" y="670"/>
                  <a:pt x="489" y="868"/>
                </a:cubicBezTo>
                <a:lnTo>
                  <a:pt x="489" y="6709"/>
                </a:lnTo>
                <a:lnTo>
                  <a:pt x="0" y="6709"/>
                </a:lnTo>
                <a:lnTo>
                  <a:pt x="0" y="601"/>
                </a:lnTo>
                <a:cubicBezTo>
                  <a:pt x="0" y="343"/>
                  <a:pt x="211" y="132"/>
                  <a:pt x="469" y="132"/>
                </a:cubicBezTo>
                <a:close/>
              </a:path>
            </a:pathLst>
          </a:custGeom>
          <a:noFill/>
          <a:ln>
            <a:solidFill>
              <a:schemeClr val="bg1">
                <a:lumMod val="95000"/>
              </a:schemeClr>
            </a:solidFill>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2" name="Freeform 7"/>
          <p:cNvSpPr/>
          <p:nvPr/>
        </p:nvSpPr>
        <p:spPr bwMode="auto">
          <a:xfrm>
            <a:off x="6402388" y="3242166"/>
            <a:ext cx="1120775" cy="3276600"/>
          </a:xfrm>
          <a:custGeom>
            <a:avLst/>
            <a:gdLst>
              <a:gd name="T0" fmla="*/ 468 w 1605"/>
              <a:gd name="T1" fmla="*/ 132 h 4693"/>
              <a:gd name="T2" fmla="*/ 1127 w 1605"/>
              <a:gd name="T3" fmla="*/ 132 h 4693"/>
              <a:gd name="T4" fmla="*/ 1127 w 1605"/>
              <a:gd name="T5" fmla="*/ 0 h 4693"/>
              <a:gd name="T6" fmla="*/ 1366 w 1605"/>
              <a:gd name="T7" fmla="*/ 189 h 4693"/>
              <a:gd name="T8" fmla="*/ 1605 w 1605"/>
              <a:gd name="T9" fmla="*/ 379 h 4693"/>
              <a:gd name="T10" fmla="*/ 1366 w 1605"/>
              <a:gd name="T11" fmla="*/ 568 h 4693"/>
              <a:gd name="T12" fmla="*/ 1127 w 1605"/>
              <a:gd name="T13" fmla="*/ 758 h 4693"/>
              <a:gd name="T14" fmla="*/ 1127 w 1605"/>
              <a:gd name="T15" fmla="*/ 620 h 4693"/>
              <a:gd name="T16" fmla="*/ 796 w 1605"/>
              <a:gd name="T17" fmla="*/ 620 h 4693"/>
              <a:gd name="T18" fmla="*/ 488 w 1605"/>
              <a:gd name="T19" fmla="*/ 867 h 4693"/>
              <a:gd name="T20" fmla="*/ 488 w 1605"/>
              <a:gd name="T21" fmla="*/ 4693 h 4693"/>
              <a:gd name="T22" fmla="*/ 0 w 1605"/>
              <a:gd name="T23" fmla="*/ 4693 h 4693"/>
              <a:gd name="T24" fmla="*/ 0 w 1605"/>
              <a:gd name="T25" fmla="*/ 600 h 4693"/>
              <a:gd name="T26" fmla="*/ 468 w 1605"/>
              <a:gd name="T27" fmla="*/ 132 h 46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05" h="4693">
                <a:moveTo>
                  <a:pt x="468" y="132"/>
                </a:moveTo>
                <a:lnTo>
                  <a:pt x="1127" y="132"/>
                </a:lnTo>
                <a:lnTo>
                  <a:pt x="1127" y="0"/>
                </a:lnTo>
                <a:lnTo>
                  <a:pt x="1366" y="189"/>
                </a:lnTo>
                <a:lnTo>
                  <a:pt x="1605" y="379"/>
                </a:lnTo>
                <a:lnTo>
                  <a:pt x="1366" y="568"/>
                </a:lnTo>
                <a:lnTo>
                  <a:pt x="1127" y="758"/>
                </a:lnTo>
                <a:lnTo>
                  <a:pt x="1127" y="620"/>
                </a:lnTo>
                <a:lnTo>
                  <a:pt x="796" y="620"/>
                </a:lnTo>
                <a:cubicBezTo>
                  <a:pt x="599" y="620"/>
                  <a:pt x="488" y="670"/>
                  <a:pt x="488" y="867"/>
                </a:cubicBezTo>
                <a:lnTo>
                  <a:pt x="488" y="4693"/>
                </a:lnTo>
                <a:lnTo>
                  <a:pt x="0" y="4693"/>
                </a:lnTo>
                <a:lnTo>
                  <a:pt x="0" y="600"/>
                </a:lnTo>
                <a:cubicBezTo>
                  <a:pt x="0" y="343"/>
                  <a:pt x="210" y="132"/>
                  <a:pt x="468" y="132"/>
                </a:cubicBezTo>
                <a:close/>
              </a:path>
            </a:pathLst>
          </a:custGeom>
          <a:noFill/>
          <a:ln>
            <a:solidFill>
              <a:schemeClr val="bg1">
                <a:lumMod val="95000"/>
              </a:schemeClr>
            </a:solidFill>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3" name="Freeform 8"/>
          <p:cNvSpPr/>
          <p:nvPr/>
        </p:nvSpPr>
        <p:spPr bwMode="auto">
          <a:xfrm>
            <a:off x="4240213" y="2788141"/>
            <a:ext cx="1590675" cy="3730625"/>
          </a:xfrm>
          <a:custGeom>
            <a:avLst/>
            <a:gdLst>
              <a:gd name="T0" fmla="*/ 1809 w 2278"/>
              <a:gd name="T1" fmla="*/ 132 h 5345"/>
              <a:gd name="T2" fmla="*/ 478 w 2278"/>
              <a:gd name="T3" fmla="*/ 132 h 5345"/>
              <a:gd name="T4" fmla="*/ 478 w 2278"/>
              <a:gd name="T5" fmla="*/ 0 h 5345"/>
              <a:gd name="T6" fmla="*/ 239 w 2278"/>
              <a:gd name="T7" fmla="*/ 190 h 5345"/>
              <a:gd name="T8" fmla="*/ 0 w 2278"/>
              <a:gd name="T9" fmla="*/ 379 h 5345"/>
              <a:gd name="T10" fmla="*/ 239 w 2278"/>
              <a:gd name="T11" fmla="*/ 569 h 5345"/>
              <a:gd name="T12" fmla="*/ 478 w 2278"/>
              <a:gd name="T13" fmla="*/ 758 h 5345"/>
              <a:gd name="T14" fmla="*/ 478 w 2278"/>
              <a:gd name="T15" fmla="*/ 621 h 5345"/>
              <a:gd name="T16" fmla="*/ 1481 w 2278"/>
              <a:gd name="T17" fmla="*/ 621 h 5345"/>
              <a:gd name="T18" fmla="*/ 1789 w 2278"/>
              <a:gd name="T19" fmla="*/ 868 h 5345"/>
              <a:gd name="T20" fmla="*/ 1789 w 2278"/>
              <a:gd name="T21" fmla="*/ 5345 h 5345"/>
              <a:gd name="T22" fmla="*/ 2278 w 2278"/>
              <a:gd name="T23" fmla="*/ 5345 h 5345"/>
              <a:gd name="T24" fmla="*/ 2278 w 2278"/>
              <a:gd name="T25" fmla="*/ 601 h 5345"/>
              <a:gd name="T26" fmla="*/ 1809 w 2278"/>
              <a:gd name="T27" fmla="*/ 132 h 53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278" h="5345">
                <a:moveTo>
                  <a:pt x="1809" y="132"/>
                </a:moveTo>
                <a:lnTo>
                  <a:pt x="478" y="132"/>
                </a:lnTo>
                <a:lnTo>
                  <a:pt x="478" y="0"/>
                </a:lnTo>
                <a:lnTo>
                  <a:pt x="239" y="190"/>
                </a:lnTo>
                <a:lnTo>
                  <a:pt x="0" y="379"/>
                </a:lnTo>
                <a:lnTo>
                  <a:pt x="239" y="569"/>
                </a:lnTo>
                <a:lnTo>
                  <a:pt x="478" y="758"/>
                </a:lnTo>
                <a:lnTo>
                  <a:pt x="478" y="621"/>
                </a:lnTo>
                <a:lnTo>
                  <a:pt x="1481" y="621"/>
                </a:lnTo>
                <a:cubicBezTo>
                  <a:pt x="1678" y="621"/>
                  <a:pt x="1789" y="670"/>
                  <a:pt x="1789" y="868"/>
                </a:cubicBezTo>
                <a:lnTo>
                  <a:pt x="1789" y="5345"/>
                </a:lnTo>
                <a:lnTo>
                  <a:pt x="2278" y="5345"/>
                </a:lnTo>
                <a:lnTo>
                  <a:pt x="2278" y="601"/>
                </a:lnTo>
                <a:cubicBezTo>
                  <a:pt x="2278" y="343"/>
                  <a:pt x="2067" y="132"/>
                  <a:pt x="1809" y="132"/>
                </a:cubicBezTo>
                <a:close/>
              </a:path>
            </a:pathLst>
          </a:custGeom>
          <a:noFill/>
          <a:ln>
            <a:solidFill>
              <a:schemeClr val="bg1">
                <a:lumMod val="95000"/>
              </a:schemeClr>
            </a:solidFill>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4" name="Freeform 9"/>
          <p:cNvSpPr/>
          <p:nvPr/>
        </p:nvSpPr>
        <p:spPr bwMode="auto">
          <a:xfrm>
            <a:off x="4262438" y="4166091"/>
            <a:ext cx="1120775" cy="2352675"/>
          </a:xfrm>
          <a:custGeom>
            <a:avLst/>
            <a:gdLst>
              <a:gd name="T0" fmla="*/ 1137 w 1605"/>
              <a:gd name="T1" fmla="*/ 132 h 3370"/>
              <a:gd name="T2" fmla="*/ 478 w 1605"/>
              <a:gd name="T3" fmla="*/ 132 h 3370"/>
              <a:gd name="T4" fmla="*/ 478 w 1605"/>
              <a:gd name="T5" fmla="*/ 0 h 3370"/>
              <a:gd name="T6" fmla="*/ 239 w 1605"/>
              <a:gd name="T7" fmla="*/ 190 h 3370"/>
              <a:gd name="T8" fmla="*/ 0 w 1605"/>
              <a:gd name="T9" fmla="*/ 379 h 3370"/>
              <a:gd name="T10" fmla="*/ 239 w 1605"/>
              <a:gd name="T11" fmla="*/ 569 h 3370"/>
              <a:gd name="T12" fmla="*/ 478 w 1605"/>
              <a:gd name="T13" fmla="*/ 758 h 3370"/>
              <a:gd name="T14" fmla="*/ 478 w 1605"/>
              <a:gd name="T15" fmla="*/ 621 h 3370"/>
              <a:gd name="T16" fmla="*/ 809 w 1605"/>
              <a:gd name="T17" fmla="*/ 621 h 3370"/>
              <a:gd name="T18" fmla="*/ 1117 w 1605"/>
              <a:gd name="T19" fmla="*/ 868 h 3370"/>
              <a:gd name="T20" fmla="*/ 1117 w 1605"/>
              <a:gd name="T21" fmla="*/ 3370 h 3370"/>
              <a:gd name="T22" fmla="*/ 1605 w 1605"/>
              <a:gd name="T23" fmla="*/ 3370 h 3370"/>
              <a:gd name="T24" fmla="*/ 1605 w 1605"/>
              <a:gd name="T25" fmla="*/ 601 h 3370"/>
              <a:gd name="T26" fmla="*/ 1137 w 1605"/>
              <a:gd name="T27" fmla="*/ 132 h 33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05" h="3370">
                <a:moveTo>
                  <a:pt x="1137" y="132"/>
                </a:moveTo>
                <a:lnTo>
                  <a:pt x="478" y="132"/>
                </a:lnTo>
                <a:lnTo>
                  <a:pt x="478" y="0"/>
                </a:lnTo>
                <a:lnTo>
                  <a:pt x="239" y="190"/>
                </a:lnTo>
                <a:lnTo>
                  <a:pt x="0" y="379"/>
                </a:lnTo>
                <a:lnTo>
                  <a:pt x="239" y="569"/>
                </a:lnTo>
                <a:lnTo>
                  <a:pt x="478" y="758"/>
                </a:lnTo>
                <a:lnTo>
                  <a:pt x="478" y="621"/>
                </a:lnTo>
                <a:lnTo>
                  <a:pt x="809" y="621"/>
                </a:lnTo>
                <a:cubicBezTo>
                  <a:pt x="1006" y="621"/>
                  <a:pt x="1117" y="670"/>
                  <a:pt x="1117" y="868"/>
                </a:cubicBezTo>
                <a:lnTo>
                  <a:pt x="1117" y="3370"/>
                </a:lnTo>
                <a:lnTo>
                  <a:pt x="1605" y="3370"/>
                </a:lnTo>
                <a:lnTo>
                  <a:pt x="1605" y="601"/>
                </a:lnTo>
                <a:cubicBezTo>
                  <a:pt x="1605" y="343"/>
                  <a:pt x="1395" y="132"/>
                  <a:pt x="1137" y="132"/>
                </a:cubicBezTo>
                <a:close/>
              </a:path>
            </a:pathLst>
          </a:custGeom>
          <a:noFill/>
          <a:ln>
            <a:solidFill>
              <a:schemeClr val="bg1">
                <a:lumMod val="95000"/>
              </a:schemeClr>
            </a:solidFill>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5" name="TextBox 34"/>
          <p:cNvSpPr txBox="1"/>
          <p:nvPr/>
        </p:nvSpPr>
        <p:spPr>
          <a:xfrm>
            <a:off x="7819754" y="2928392"/>
            <a:ext cx="1997346" cy="400110"/>
          </a:xfrm>
          <a:prstGeom prst="rect">
            <a:avLst/>
          </a:prstGeom>
          <a:noFill/>
        </p:spPr>
        <p:txBody>
          <a:bodyPr wrap="square" rtlCol="0">
            <a:spAutoFit/>
          </a:bodyPr>
          <a:lstStyle/>
          <a:p>
            <a:r>
              <a:rPr lang="zh-CN" altLang="en-US" sz="2000" dirty="0">
                <a:solidFill>
                  <a:schemeClr val="bg1">
                    <a:lumMod val="95000"/>
                  </a:schemeClr>
                </a:solidFill>
                <a:latin typeface="造字工房情书（非商用）常规体" pitchFamily="50" charset="-122"/>
                <a:ea typeface="造字工房情书（非商用）常规体" pitchFamily="50" charset="-122"/>
              </a:rPr>
              <a:t>专业职业对口</a:t>
            </a:r>
            <a:endParaRPr lang="zh-CN" altLang="en-US" sz="2000" dirty="0">
              <a:solidFill>
                <a:schemeClr val="bg1">
                  <a:lumMod val="95000"/>
                </a:schemeClr>
              </a:solidFill>
              <a:latin typeface="造字工房情书（非商用）常规体" pitchFamily="50" charset="-122"/>
              <a:ea typeface="造字工房情书（非商用）常规体" pitchFamily="50" charset="-122"/>
            </a:endParaRPr>
          </a:p>
        </p:txBody>
      </p:sp>
      <p:sp>
        <p:nvSpPr>
          <p:cNvPr id="36" name="TextBox 35"/>
          <p:cNvSpPr txBox="1"/>
          <p:nvPr/>
        </p:nvSpPr>
        <p:spPr>
          <a:xfrm>
            <a:off x="7802661" y="3321819"/>
            <a:ext cx="3408288" cy="276999"/>
          </a:xfrm>
          <a:prstGeom prst="rect">
            <a:avLst/>
          </a:prstGeom>
          <a:noFill/>
        </p:spPr>
        <p:txBody>
          <a:bodyPr wrap="square" rtlCol="0">
            <a:spAutoFit/>
          </a:bodyPr>
          <a:lstStyle/>
          <a:p>
            <a:r>
              <a:rPr lang="zh-CN" altLang="en-US" sz="1200" dirty="0">
                <a:solidFill>
                  <a:schemeClr val="bg1">
                    <a:lumMod val="95000"/>
                  </a:schemeClr>
                </a:solidFill>
                <a:latin typeface="造字工房情书（非商用）常规体" pitchFamily="50" charset="-122"/>
                <a:ea typeface="造字工房情书（非商用）常规体" pitchFamily="50" charset="-122"/>
              </a:rPr>
              <a:t>请在这里输入段落文本内容请在这里输入段落文本内容</a:t>
            </a:r>
            <a:endParaRPr lang="zh-CN" altLang="en-US" sz="1200" dirty="0">
              <a:solidFill>
                <a:schemeClr val="bg1">
                  <a:lumMod val="95000"/>
                </a:schemeClr>
              </a:solidFill>
              <a:latin typeface="造字工房情书（非商用）常规体" pitchFamily="50" charset="-122"/>
              <a:ea typeface="造字工房情书（非商用）常规体" pitchFamily="50" charset="-122"/>
            </a:endParaRPr>
          </a:p>
        </p:txBody>
      </p:sp>
      <p:sp>
        <p:nvSpPr>
          <p:cNvPr id="37" name="TextBox 36"/>
          <p:cNvSpPr txBox="1"/>
          <p:nvPr/>
        </p:nvSpPr>
        <p:spPr>
          <a:xfrm>
            <a:off x="7819754" y="1556792"/>
            <a:ext cx="1997346" cy="400110"/>
          </a:xfrm>
          <a:prstGeom prst="rect">
            <a:avLst/>
          </a:prstGeom>
          <a:noFill/>
        </p:spPr>
        <p:txBody>
          <a:bodyPr wrap="square" rtlCol="0">
            <a:spAutoFit/>
          </a:bodyPr>
          <a:lstStyle/>
          <a:p>
            <a:r>
              <a:rPr lang="zh-CN" altLang="en-US" sz="2000" dirty="0">
                <a:solidFill>
                  <a:schemeClr val="bg1">
                    <a:lumMod val="95000"/>
                  </a:schemeClr>
                </a:solidFill>
                <a:latin typeface="造字工房情书（非商用）常规体" pitchFamily="50" charset="-122"/>
                <a:ea typeface="造字工房情书（非商用）常规体" pitchFamily="50" charset="-122"/>
              </a:rPr>
              <a:t>发展前景良好</a:t>
            </a:r>
            <a:endParaRPr lang="zh-CN" altLang="en-US" sz="2000" dirty="0">
              <a:solidFill>
                <a:schemeClr val="bg1">
                  <a:lumMod val="95000"/>
                </a:schemeClr>
              </a:solidFill>
              <a:latin typeface="造字工房情书（非商用）常规体" pitchFamily="50" charset="-122"/>
              <a:ea typeface="造字工房情书（非商用）常规体" pitchFamily="50" charset="-122"/>
            </a:endParaRPr>
          </a:p>
        </p:txBody>
      </p:sp>
      <p:sp>
        <p:nvSpPr>
          <p:cNvPr id="38" name="TextBox 37"/>
          <p:cNvSpPr txBox="1"/>
          <p:nvPr/>
        </p:nvSpPr>
        <p:spPr>
          <a:xfrm>
            <a:off x="7802661" y="1950219"/>
            <a:ext cx="3408288" cy="276999"/>
          </a:xfrm>
          <a:prstGeom prst="rect">
            <a:avLst/>
          </a:prstGeom>
          <a:noFill/>
        </p:spPr>
        <p:txBody>
          <a:bodyPr wrap="square" rtlCol="0">
            <a:spAutoFit/>
          </a:bodyPr>
          <a:lstStyle/>
          <a:p>
            <a:r>
              <a:rPr lang="zh-CN" altLang="en-US" sz="1200" dirty="0">
                <a:solidFill>
                  <a:schemeClr val="bg1">
                    <a:lumMod val="95000"/>
                  </a:schemeClr>
                </a:solidFill>
                <a:latin typeface="造字工房情书（非商用）常规体" pitchFamily="50" charset="-122"/>
                <a:ea typeface="造字工房情书（非商用）常规体" pitchFamily="50" charset="-122"/>
              </a:rPr>
              <a:t>请在这里输入段落文本内容请在这里输入段落文本内容</a:t>
            </a:r>
            <a:endParaRPr lang="zh-CN" altLang="en-US" sz="1200" dirty="0">
              <a:solidFill>
                <a:schemeClr val="bg1">
                  <a:lumMod val="95000"/>
                </a:schemeClr>
              </a:solidFill>
              <a:latin typeface="造字工房情书（非商用）常规体" pitchFamily="50" charset="-122"/>
              <a:ea typeface="造字工房情书（非商用）常规体" pitchFamily="50" charset="-122"/>
            </a:endParaRPr>
          </a:p>
        </p:txBody>
      </p:sp>
      <p:sp>
        <p:nvSpPr>
          <p:cNvPr id="39" name="TextBox 38"/>
          <p:cNvSpPr txBox="1"/>
          <p:nvPr/>
        </p:nvSpPr>
        <p:spPr>
          <a:xfrm>
            <a:off x="2219610" y="2394714"/>
            <a:ext cx="1997346" cy="400110"/>
          </a:xfrm>
          <a:prstGeom prst="rect">
            <a:avLst/>
          </a:prstGeom>
          <a:noFill/>
        </p:spPr>
        <p:txBody>
          <a:bodyPr wrap="square" rtlCol="0">
            <a:spAutoFit/>
          </a:bodyPr>
          <a:lstStyle/>
          <a:p>
            <a:pPr algn="r"/>
            <a:r>
              <a:rPr lang="zh-CN" altLang="en-US" sz="2000" dirty="0">
                <a:solidFill>
                  <a:schemeClr val="bg1">
                    <a:lumMod val="95000"/>
                  </a:schemeClr>
                </a:solidFill>
                <a:latin typeface="造字工房情书（非商用）常规体" pitchFamily="50" charset="-122"/>
                <a:ea typeface="造字工房情书（非商用）常规体" pitchFamily="50" charset="-122"/>
              </a:rPr>
              <a:t>新型发展行业</a:t>
            </a:r>
            <a:endParaRPr lang="zh-CN" altLang="en-US" sz="2000" dirty="0">
              <a:solidFill>
                <a:schemeClr val="bg1">
                  <a:lumMod val="95000"/>
                </a:schemeClr>
              </a:solidFill>
              <a:latin typeface="造字工房情书（非商用）常规体" pitchFamily="50" charset="-122"/>
              <a:ea typeface="造字工房情书（非商用）常规体" pitchFamily="50" charset="-122"/>
            </a:endParaRPr>
          </a:p>
        </p:txBody>
      </p:sp>
      <p:sp>
        <p:nvSpPr>
          <p:cNvPr id="40" name="TextBox 39"/>
          <p:cNvSpPr txBox="1"/>
          <p:nvPr/>
        </p:nvSpPr>
        <p:spPr>
          <a:xfrm>
            <a:off x="808668" y="2788141"/>
            <a:ext cx="3408288" cy="276999"/>
          </a:xfrm>
          <a:prstGeom prst="rect">
            <a:avLst/>
          </a:prstGeom>
          <a:noFill/>
        </p:spPr>
        <p:txBody>
          <a:bodyPr wrap="square" rtlCol="0">
            <a:spAutoFit/>
          </a:bodyPr>
          <a:lstStyle/>
          <a:p>
            <a:pPr algn="r"/>
            <a:r>
              <a:rPr lang="zh-CN" altLang="en-US" sz="1200" dirty="0">
                <a:solidFill>
                  <a:schemeClr val="bg1">
                    <a:lumMod val="95000"/>
                  </a:schemeClr>
                </a:solidFill>
                <a:latin typeface="造字工房情书（非商用）常规体" pitchFamily="50" charset="-122"/>
                <a:ea typeface="造字工房情书（非商用）常规体" pitchFamily="50" charset="-122"/>
              </a:rPr>
              <a:t>请在这里输入段落文本内容请在这里输入段落文本内容</a:t>
            </a:r>
            <a:endParaRPr lang="zh-CN" altLang="en-US" sz="1200" dirty="0">
              <a:solidFill>
                <a:schemeClr val="bg1">
                  <a:lumMod val="95000"/>
                </a:schemeClr>
              </a:solidFill>
              <a:latin typeface="造字工房情书（非商用）常规体" pitchFamily="50" charset="-122"/>
              <a:ea typeface="造字工房情书（非商用）常规体" pitchFamily="50" charset="-122"/>
            </a:endParaRPr>
          </a:p>
        </p:txBody>
      </p:sp>
      <p:sp>
        <p:nvSpPr>
          <p:cNvPr id="41" name="TextBox 40"/>
          <p:cNvSpPr txBox="1"/>
          <p:nvPr/>
        </p:nvSpPr>
        <p:spPr>
          <a:xfrm>
            <a:off x="2219610" y="4002797"/>
            <a:ext cx="1997346" cy="400110"/>
          </a:xfrm>
          <a:prstGeom prst="rect">
            <a:avLst/>
          </a:prstGeom>
          <a:noFill/>
        </p:spPr>
        <p:txBody>
          <a:bodyPr wrap="square" rtlCol="0">
            <a:spAutoFit/>
          </a:bodyPr>
          <a:lstStyle/>
          <a:p>
            <a:pPr algn="r"/>
            <a:r>
              <a:rPr lang="zh-CN" altLang="en-US" sz="2000" dirty="0">
                <a:solidFill>
                  <a:schemeClr val="bg1">
                    <a:lumMod val="95000"/>
                  </a:schemeClr>
                </a:solidFill>
                <a:latin typeface="造字工房情书（非商用）常规体" pitchFamily="50" charset="-122"/>
                <a:ea typeface="造字工房情书（非商用）常规体" pitchFamily="50" charset="-122"/>
              </a:rPr>
              <a:t>市场需求量大</a:t>
            </a:r>
            <a:endParaRPr lang="zh-CN" altLang="en-US" sz="2000" dirty="0">
              <a:solidFill>
                <a:schemeClr val="bg1">
                  <a:lumMod val="95000"/>
                </a:schemeClr>
              </a:solidFill>
              <a:latin typeface="造字工房情书（非商用）常规体" pitchFamily="50" charset="-122"/>
              <a:ea typeface="造字工房情书（非商用）常规体" pitchFamily="50" charset="-122"/>
            </a:endParaRPr>
          </a:p>
        </p:txBody>
      </p:sp>
      <p:sp>
        <p:nvSpPr>
          <p:cNvPr id="42" name="TextBox 41"/>
          <p:cNvSpPr txBox="1"/>
          <p:nvPr/>
        </p:nvSpPr>
        <p:spPr>
          <a:xfrm>
            <a:off x="808668" y="4396224"/>
            <a:ext cx="3408288" cy="276999"/>
          </a:xfrm>
          <a:prstGeom prst="rect">
            <a:avLst/>
          </a:prstGeom>
          <a:noFill/>
        </p:spPr>
        <p:txBody>
          <a:bodyPr wrap="square" rtlCol="0">
            <a:spAutoFit/>
          </a:bodyPr>
          <a:lstStyle/>
          <a:p>
            <a:pPr algn="r"/>
            <a:r>
              <a:rPr lang="zh-CN" altLang="en-US" sz="1200" dirty="0">
                <a:solidFill>
                  <a:schemeClr val="bg1">
                    <a:lumMod val="95000"/>
                  </a:schemeClr>
                </a:solidFill>
                <a:latin typeface="造字工房情书（非商用）常规体" pitchFamily="50" charset="-122"/>
                <a:ea typeface="造字工房情书（非商用）常规体" pitchFamily="50" charset="-122"/>
              </a:rPr>
              <a:t>请在这里输入段落文本内容请在这里输入段落文本内容</a:t>
            </a:r>
            <a:endParaRPr lang="zh-CN" altLang="en-US" sz="1200" dirty="0">
              <a:solidFill>
                <a:schemeClr val="bg1">
                  <a:lumMod val="95000"/>
                </a:schemeClr>
              </a:solidFill>
              <a:latin typeface="造字工房情书（非商用）常规体" pitchFamily="50" charset="-122"/>
              <a:ea typeface="造字工房情书（非商用）常规体" pitchFamily="50" charset="-122"/>
            </a:endParaRPr>
          </a:p>
        </p:txBody>
      </p:sp>
    </p:spTree>
  </p:cSld>
  <p:clrMapOvr>
    <a:masterClrMapping/>
  </p:clrMapOvr>
  <p:transition spd="slow"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0-#ppt_w/2"/>
                                          </p:val>
                                        </p:tav>
                                        <p:tav tm="100000">
                                          <p:val>
                                            <p:strVal val="#ppt_x"/>
                                          </p:val>
                                        </p:tav>
                                      </p:tavLst>
                                    </p:anim>
                                    <p:anim calcmode="lin" valueType="num">
                                      <p:cBhvr additive="base">
                                        <p:cTn id="8" dur="1000" fill="hold"/>
                                        <p:tgtEl>
                                          <p:spTgt spid="9"/>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1" decel="100000" fill="hold" grpId="0"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1000" fill="hold"/>
                                        <p:tgtEl>
                                          <p:spTgt spid="10"/>
                                        </p:tgtEl>
                                        <p:attrNameLst>
                                          <p:attrName>ppt_x</p:attrName>
                                        </p:attrNameLst>
                                      </p:cBhvr>
                                      <p:tavLst>
                                        <p:tav tm="0">
                                          <p:val>
                                            <p:strVal val="#ppt_x"/>
                                          </p:val>
                                        </p:tav>
                                        <p:tav tm="100000">
                                          <p:val>
                                            <p:strVal val="#ppt_x"/>
                                          </p:val>
                                        </p:tav>
                                      </p:tavLst>
                                    </p:anim>
                                    <p:anim calcmode="lin" valueType="num">
                                      <p:cBhvr additive="base">
                                        <p:cTn id="13" dur="1000" fill="hold"/>
                                        <p:tgtEl>
                                          <p:spTgt spid="10"/>
                                        </p:tgtEl>
                                        <p:attrNameLst>
                                          <p:attrName>ppt_y</p:attrName>
                                        </p:attrNameLst>
                                      </p:cBhvr>
                                      <p:tavLst>
                                        <p:tav tm="0">
                                          <p:val>
                                            <p:strVal val="0-#ppt_h/2"/>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wipe(down)">
                                      <p:cBhvr>
                                        <p:cTn id="17" dur="500"/>
                                        <p:tgtEl>
                                          <p:spTgt spid="34"/>
                                        </p:tgtEl>
                                      </p:cBhvr>
                                    </p:animEffect>
                                  </p:childTnLst>
                                </p:cTn>
                              </p:par>
                            </p:childTnLst>
                          </p:cTn>
                        </p:par>
                        <p:par>
                          <p:cTn id="18" fill="hold">
                            <p:stCondLst>
                              <p:cond delay="2500"/>
                            </p:stCondLst>
                            <p:childTnLst>
                              <p:par>
                                <p:cTn id="19" presetID="31" presetClass="entr" presetSubtype="0" fill="hold" grpId="0" nodeType="afterEffect">
                                  <p:stCondLst>
                                    <p:cond delay="0"/>
                                  </p:stCondLst>
                                  <p:childTnLst>
                                    <p:set>
                                      <p:cBhvr>
                                        <p:cTn id="20" dur="1" fill="hold">
                                          <p:stCondLst>
                                            <p:cond delay="0"/>
                                          </p:stCondLst>
                                        </p:cTn>
                                        <p:tgtEl>
                                          <p:spTgt spid="41"/>
                                        </p:tgtEl>
                                        <p:attrNameLst>
                                          <p:attrName>style.visibility</p:attrName>
                                        </p:attrNameLst>
                                      </p:cBhvr>
                                      <p:to>
                                        <p:strVal val="visible"/>
                                      </p:to>
                                    </p:set>
                                    <p:anim calcmode="lin" valueType="num">
                                      <p:cBhvr>
                                        <p:cTn id="21" dur="300" fill="hold"/>
                                        <p:tgtEl>
                                          <p:spTgt spid="41"/>
                                        </p:tgtEl>
                                        <p:attrNameLst>
                                          <p:attrName>ppt_w</p:attrName>
                                        </p:attrNameLst>
                                      </p:cBhvr>
                                      <p:tavLst>
                                        <p:tav tm="0">
                                          <p:val>
                                            <p:fltVal val="0"/>
                                          </p:val>
                                        </p:tav>
                                        <p:tav tm="100000">
                                          <p:val>
                                            <p:strVal val="#ppt_w"/>
                                          </p:val>
                                        </p:tav>
                                      </p:tavLst>
                                    </p:anim>
                                    <p:anim calcmode="lin" valueType="num">
                                      <p:cBhvr>
                                        <p:cTn id="22" dur="300" fill="hold"/>
                                        <p:tgtEl>
                                          <p:spTgt spid="41"/>
                                        </p:tgtEl>
                                        <p:attrNameLst>
                                          <p:attrName>ppt_h</p:attrName>
                                        </p:attrNameLst>
                                      </p:cBhvr>
                                      <p:tavLst>
                                        <p:tav tm="0">
                                          <p:val>
                                            <p:fltVal val="0"/>
                                          </p:val>
                                        </p:tav>
                                        <p:tav tm="100000">
                                          <p:val>
                                            <p:strVal val="#ppt_h"/>
                                          </p:val>
                                        </p:tav>
                                      </p:tavLst>
                                    </p:anim>
                                    <p:anim calcmode="lin" valueType="num">
                                      <p:cBhvr>
                                        <p:cTn id="23" dur="300" fill="hold"/>
                                        <p:tgtEl>
                                          <p:spTgt spid="41"/>
                                        </p:tgtEl>
                                        <p:attrNameLst>
                                          <p:attrName>style.rotation</p:attrName>
                                        </p:attrNameLst>
                                      </p:cBhvr>
                                      <p:tavLst>
                                        <p:tav tm="0">
                                          <p:val>
                                            <p:fltVal val="90"/>
                                          </p:val>
                                        </p:tav>
                                        <p:tav tm="100000">
                                          <p:val>
                                            <p:fltVal val="0"/>
                                          </p:val>
                                        </p:tav>
                                      </p:tavLst>
                                    </p:anim>
                                    <p:animEffect transition="in" filter="fade">
                                      <p:cBhvr>
                                        <p:cTn id="24" dur="300"/>
                                        <p:tgtEl>
                                          <p:spTgt spid="41"/>
                                        </p:tgtEl>
                                      </p:cBhvr>
                                    </p:animEffect>
                                  </p:childTnLst>
                                </p:cTn>
                              </p:par>
                            </p:childTnLst>
                          </p:cTn>
                        </p:par>
                        <p:par>
                          <p:cTn id="25" fill="hold">
                            <p:stCondLst>
                              <p:cond delay="3000"/>
                            </p:stCondLst>
                            <p:childTnLst>
                              <p:par>
                                <p:cTn id="26" presetID="22" presetClass="entr" presetSubtype="1" fill="hold" grpId="0" nodeType="afterEffect">
                                  <p:stCondLst>
                                    <p:cond delay="0"/>
                                  </p:stCondLst>
                                  <p:childTnLst>
                                    <p:set>
                                      <p:cBhvr>
                                        <p:cTn id="27" dur="1" fill="hold">
                                          <p:stCondLst>
                                            <p:cond delay="0"/>
                                          </p:stCondLst>
                                        </p:cTn>
                                        <p:tgtEl>
                                          <p:spTgt spid="42"/>
                                        </p:tgtEl>
                                        <p:attrNameLst>
                                          <p:attrName>style.visibility</p:attrName>
                                        </p:attrNameLst>
                                      </p:cBhvr>
                                      <p:to>
                                        <p:strVal val="visible"/>
                                      </p:to>
                                    </p:set>
                                    <p:animEffect transition="in" filter="wipe(up)">
                                      <p:cBhvr>
                                        <p:cTn id="28" dur="500"/>
                                        <p:tgtEl>
                                          <p:spTgt spid="42"/>
                                        </p:tgtEl>
                                      </p:cBhvr>
                                    </p:animEffect>
                                  </p:childTnLst>
                                </p:cTn>
                              </p:par>
                            </p:childTnLst>
                          </p:cTn>
                        </p:par>
                        <p:par>
                          <p:cTn id="29" fill="hold">
                            <p:stCondLst>
                              <p:cond delay="3500"/>
                            </p:stCondLst>
                            <p:childTnLst>
                              <p:par>
                                <p:cTn id="30" presetID="22" presetClass="entr" presetSubtype="4" fill="hold" grpId="0" nodeType="after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wipe(down)">
                                      <p:cBhvr>
                                        <p:cTn id="32" dur="500"/>
                                        <p:tgtEl>
                                          <p:spTgt spid="32"/>
                                        </p:tgtEl>
                                      </p:cBhvr>
                                    </p:animEffect>
                                  </p:childTnLst>
                                </p:cTn>
                              </p:par>
                            </p:childTnLst>
                          </p:cTn>
                        </p:par>
                        <p:par>
                          <p:cTn id="33" fill="hold">
                            <p:stCondLst>
                              <p:cond delay="4000"/>
                            </p:stCondLst>
                            <p:childTnLst>
                              <p:par>
                                <p:cTn id="34" presetID="31" presetClass="entr" presetSubtype="0" fill="hold" grpId="0" nodeType="afterEffect">
                                  <p:stCondLst>
                                    <p:cond delay="0"/>
                                  </p:stCondLst>
                                  <p:childTnLst>
                                    <p:set>
                                      <p:cBhvr>
                                        <p:cTn id="35" dur="1" fill="hold">
                                          <p:stCondLst>
                                            <p:cond delay="0"/>
                                          </p:stCondLst>
                                        </p:cTn>
                                        <p:tgtEl>
                                          <p:spTgt spid="35"/>
                                        </p:tgtEl>
                                        <p:attrNameLst>
                                          <p:attrName>style.visibility</p:attrName>
                                        </p:attrNameLst>
                                      </p:cBhvr>
                                      <p:to>
                                        <p:strVal val="visible"/>
                                      </p:to>
                                    </p:set>
                                    <p:anim calcmode="lin" valueType="num">
                                      <p:cBhvr>
                                        <p:cTn id="36" dur="300" fill="hold"/>
                                        <p:tgtEl>
                                          <p:spTgt spid="35"/>
                                        </p:tgtEl>
                                        <p:attrNameLst>
                                          <p:attrName>ppt_w</p:attrName>
                                        </p:attrNameLst>
                                      </p:cBhvr>
                                      <p:tavLst>
                                        <p:tav tm="0">
                                          <p:val>
                                            <p:fltVal val="0"/>
                                          </p:val>
                                        </p:tav>
                                        <p:tav tm="100000">
                                          <p:val>
                                            <p:strVal val="#ppt_w"/>
                                          </p:val>
                                        </p:tav>
                                      </p:tavLst>
                                    </p:anim>
                                    <p:anim calcmode="lin" valueType="num">
                                      <p:cBhvr>
                                        <p:cTn id="37" dur="300" fill="hold"/>
                                        <p:tgtEl>
                                          <p:spTgt spid="35"/>
                                        </p:tgtEl>
                                        <p:attrNameLst>
                                          <p:attrName>ppt_h</p:attrName>
                                        </p:attrNameLst>
                                      </p:cBhvr>
                                      <p:tavLst>
                                        <p:tav tm="0">
                                          <p:val>
                                            <p:fltVal val="0"/>
                                          </p:val>
                                        </p:tav>
                                        <p:tav tm="100000">
                                          <p:val>
                                            <p:strVal val="#ppt_h"/>
                                          </p:val>
                                        </p:tav>
                                      </p:tavLst>
                                    </p:anim>
                                    <p:anim calcmode="lin" valueType="num">
                                      <p:cBhvr>
                                        <p:cTn id="38" dur="300" fill="hold"/>
                                        <p:tgtEl>
                                          <p:spTgt spid="35"/>
                                        </p:tgtEl>
                                        <p:attrNameLst>
                                          <p:attrName>style.rotation</p:attrName>
                                        </p:attrNameLst>
                                      </p:cBhvr>
                                      <p:tavLst>
                                        <p:tav tm="0">
                                          <p:val>
                                            <p:fltVal val="90"/>
                                          </p:val>
                                        </p:tav>
                                        <p:tav tm="100000">
                                          <p:val>
                                            <p:fltVal val="0"/>
                                          </p:val>
                                        </p:tav>
                                      </p:tavLst>
                                    </p:anim>
                                    <p:animEffect transition="in" filter="fade">
                                      <p:cBhvr>
                                        <p:cTn id="39" dur="300"/>
                                        <p:tgtEl>
                                          <p:spTgt spid="35"/>
                                        </p:tgtEl>
                                      </p:cBhvr>
                                    </p:animEffect>
                                  </p:childTnLst>
                                </p:cTn>
                              </p:par>
                            </p:childTnLst>
                          </p:cTn>
                        </p:par>
                        <p:par>
                          <p:cTn id="40" fill="hold">
                            <p:stCondLst>
                              <p:cond delay="4500"/>
                            </p:stCondLst>
                            <p:childTnLst>
                              <p:par>
                                <p:cTn id="41" presetID="22" presetClass="entr" presetSubtype="1" fill="hold" grpId="0" nodeType="afterEffect">
                                  <p:stCondLst>
                                    <p:cond delay="0"/>
                                  </p:stCondLst>
                                  <p:childTnLst>
                                    <p:set>
                                      <p:cBhvr>
                                        <p:cTn id="42" dur="1" fill="hold">
                                          <p:stCondLst>
                                            <p:cond delay="0"/>
                                          </p:stCondLst>
                                        </p:cTn>
                                        <p:tgtEl>
                                          <p:spTgt spid="36"/>
                                        </p:tgtEl>
                                        <p:attrNameLst>
                                          <p:attrName>style.visibility</p:attrName>
                                        </p:attrNameLst>
                                      </p:cBhvr>
                                      <p:to>
                                        <p:strVal val="visible"/>
                                      </p:to>
                                    </p:set>
                                    <p:animEffect transition="in" filter="wipe(up)">
                                      <p:cBhvr>
                                        <p:cTn id="43" dur="500"/>
                                        <p:tgtEl>
                                          <p:spTgt spid="36"/>
                                        </p:tgtEl>
                                      </p:cBhvr>
                                    </p:animEffect>
                                  </p:childTnLst>
                                </p:cTn>
                              </p:par>
                            </p:childTnLst>
                          </p:cTn>
                        </p:par>
                        <p:par>
                          <p:cTn id="44" fill="hold">
                            <p:stCondLst>
                              <p:cond delay="5000"/>
                            </p:stCondLst>
                            <p:childTnLst>
                              <p:par>
                                <p:cTn id="45" presetID="22" presetClass="entr" presetSubtype="4" fill="hold" grpId="0" nodeType="afterEffect">
                                  <p:stCondLst>
                                    <p:cond delay="0"/>
                                  </p:stCondLst>
                                  <p:childTnLst>
                                    <p:set>
                                      <p:cBhvr>
                                        <p:cTn id="46" dur="1" fill="hold">
                                          <p:stCondLst>
                                            <p:cond delay="0"/>
                                          </p:stCondLst>
                                        </p:cTn>
                                        <p:tgtEl>
                                          <p:spTgt spid="33"/>
                                        </p:tgtEl>
                                        <p:attrNameLst>
                                          <p:attrName>style.visibility</p:attrName>
                                        </p:attrNameLst>
                                      </p:cBhvr>
                                      <p:to>
                                        <p:strVal val="visible"/>
                                      </p:to>
                                    </p:set>
                                    <p:animEffect transition="in" filter="wipe(down)">
                                      <p:cBhvr>
                                        <p:cTn id="47" dur="500"/>
                                        <p:tgtEl>
                                          <p:spTgt spid="33"/>
                                        </p:tgtEl>
                                      </p:cBhvr>
                                    </p:animEffect>
                                  </p:childTnLst>
                                </p:cTn>
                              </p:par>
                            </p:childTnLst>
                          </p:cTn>
                        </p:par>
                        <p:par>
                          <p:cTn id="48" fill="hold">
                            <p:stCondLst>
                              <p:cond delay="5500"/>
                            </p:stCondLst>
                            <p:childTnLst>
                              <p:par>
                                <p:cTn id="49" presetID="31" presetClass="entr" presetSubtype="0" fill="hold" grpId="0" nodeType="afterEffect">
                                  <p:stCondLst>
                                    <p:cond delay="0"/>
                                  </p:stCondLst>
                                  <p:childTnLst>
                                    <p:set>
                                      <p:cBhvr>
                                        <p:cTn id="50" dur="1" fill="hold">
                                          <p:stCondLst>
                                            <p:cond delay="0"/>
                                          </p:stCondLst>
                                        </p:cTn>
                                        <p:tgtEl>
                                          <p:spTgt spid="39"/>
                                        </p:tgtEl>
                                        <p:attrNameLst>
                                          <p:attrName>style.visibility</p:attrName>
                                        </p:attrNameLst>
                                      </p:cBhvr>
                                      <p:to>
                                        <p:strVal val="visible"/>
                                      </p:to>
                                    </p:set>
                                    <p:anim calcmode="lin" valueType="num">
                                      <p:cBhvr>
                                        <p:cTn id="51" dur="300" fill="hold"/>
                                        <p:tgtEl>
                                          <p:spTgt spid="39"/>
                                        </p:tgtEl>
                                        <p:attrNameLst>
                                          <p:attrName>ppt_w</p:attrName>
                                        </p:attrNameLst>
                                      </p:cBhvr>
                                      <p:tavLst>
                                        <p:tav tm="0">
                                          <p:val>
                                            <p:fltVal val="0"/>
                                          </p:val>
                                        </p:tav>
                                        <p:tav tm="100000">
                                          <p:val>
                                            <p:strVal val="#ppt_w"/>
                                          </p:val>
                                        </p:tav>
                                      </p:tavLst>
                                    </p:anim>
                                    <p:anim calcmode="lin" valueType="num">
                                      <p:cBhvr>
                                        <p:cTn id="52" dur="300" fill="hold"/>
                                        <p:tgtEl>
                                          <p:spTgt spid="39"/>
                                        </p:tgtEl>
                                        <p:attrNameLst>
                                          <p:attrName>ppt_h</p:attrName>
                                        </p:attrNameLst>
                                      </p:cBhvr>
                                      <p:tavLst>
                                        <p:tav tm="0">
                                          <p:val>
                                            <p:fltVal val="0"/>
                                          </p:val>
                                        </p:tav>
                                        <p:tav tm="100000">
                                          <p:val>
                                            <p:strVal val="#ppt_h"/>
                                          </p:val>
                                        </p:tav>
                                      </p:tavLst>
                                    </p:anim>
                                    <p:anim calcmode="lin" valueType="num">
                                      <p:cBhvr>
                                        <p:cTn id="53" dur="300" fill="hold"/>
                                        <p:tgtEl>
                                          <p:spTgt spid="39"/>
                                        </p:tgtEl>
                                        <p:attrNameLst>
                                          <p:attrName>style.rotation</p:attrName>
                                        </p:attrNameLst>
                                      </p:cBhvr>
                                      <p:tavLst>
                                        <p:tav tm="0">
                                          <p:val>
                                            <p:fltVal val="90"/>
                                          </p:val>
                                        </p:tav>
                                        <p:tav tm="100000">
                                          <p:val>
                                            <p:fltVal val="0"/>
                                          </p:val>
                                        </p:tav>
                                      </p:tavLst>
                                    </p:anim>
                                    <p:animEffect transition="in" filter="fade">
                                      <p:cBhvr>
                                        <p:cTn id="54" dur="300"/>
                                        <p:tgtEl>
                                          <p:spTgt spid="39"/>
                                        </p:tgtEl>
                                      </p:cBhvr>
                                    </p:animEffect>
                                  </p:childTnLst>
                                </p:cTn>
                              </p:par>
                            </p:childTnLst>
                          </p:cTn>
                        </p:par>
                        <p:par>
                          <p:cTn id="55" fill="hold">
                            <p:stCondLst>
                              <p:cond delay="6000"/>
                            </p:stCondLst>
                            <p:childTnLst>
                              <p:par>
                                <p:cTn id="56" presetID="22" presetClass="entr" presetSubtype="1" fill="hold" grpId="0" nodeType="afterEffect">
                                  <p:stCondLst>
                                    <p:cond delay="0"/>
                                  </p:stCondLst>
                                  <p:childTnLst>
                                    <p:set>
                                      <p:cBhvr>
                                        <p:cTn id="57" dur="1" fill="hold">
                                          <p:stCondLst>
                                            <p:cond delay="0"/>
                                          </p:stCondLst>
                                        </p:cTn>
                                        <p:tgtEl>
                                          <p:spTgt spid="40"/>
                                        </p:tgtEl>
                                        <p:attrNameLst>
                                          <p:attrName>style.visibility</p:attrName>
                                        </p:attrNameLst>
                                      </p:cBhvr>
                                      <p:to>
                                        <p:strVal val="visible"/>
                                      </p:to>
                                    </p:set>
                                    <p:animEffect transition="in" filter="wipe(up)">
                                      <p:cBhvr>
                                        <p:cTn id="58" dur="500"/>
                                        <p:tgtEl>
                                          <p:spTgt spid="40"/>
                                        </p:tgtEl>
                                      </p:cBhvr>
                                    </p:animEffect>
                                  </p:childTnLst>
                                </p:cTn>
                              </p:par>
                            </p:childTnLst>
                          </p:cTn>
                        </p:par>
                        <p:par>
                          <p:cTn id="59" fill="hold">
                            <p:stCondLst>
                              <p:cond delay="6500"/>
                            </p:stCondLst>
                            <p:childTnLst>
                              <p:par>
                                <p:cTn id="60" presetID="22" presetClass="entr" presetSubtype="4" fill="hold" grpId="0" nodeType="afterEffect">
                                  <p:stCondLst>
                                    <p:cond delay="0"/>
                                  </p:stCondLst>
                                  <p:childTnLst>
                                    <p:set>
                                      <p:cBhvr>
                                        <p:cTn id="61" dur="1" fill="hold">
                                          <p:stCondLst>
                                            <p:cond delay="0"/>
                                          </p:stCondLst>
                                        </p:cTn>
                                        <p:tgtEl>
                                          <p:spTgt spid="31"/>
                                        </p:tgtEl>
                                        <p:attrNameLst>
                                          <p:attrName>style.visibility</p:attrName>
                                        </p:attrNameLst>
                                      </p:cBhvr>
                                      <p:to>
                                        <p:strVal val="visible"/>
                                      </p:to>
                                    </p:set>
                                    <p:animEffect transition="in" filter="wipe(down)">
                                      <p:cBhvr>
                                        <p:cTn id="62" dur="500"/>
                                        <p:tgtEl>
                                          <p:spTgt spid="31"/>
                                        </p:tgtEl>
                                      </p:cBhvr>
                                    </p:animEffect>
                                  </p:childTnLst>
                                </p:cTn>
                              </p:par>
                            </p:childTnLst>
                          </p:cTn>
                        </p:par>
                        <p:par>
                          <p:cTn id="63" fill="hold">
                            <p:stCondLst>
                              <p:cond delay="7000"/>
                            </p:stCondLst>
                            <p:childTnLst>
                              <p:par>
                                <p:cTn id="64" presetID="31" presetClass="entr" presetSubtype="0" fill="hold" grpId="0" nodeType="afterEffect">
                                  <p:stCondLst>
                                    <p:cond delay="0"/>
                                  </p:stCondLst>
                                  <p:childTnLst>
                                    <p:set>
                                      <p:cBhvr>
                                        <p:cTn id="65" dur="1" fill="hold">
                                          <p:stCondLst>
                                            <p:cond delay="0"/>
                                          </p:stCondLst>
                                        </p:cTn>
                                        <p:tgtEl>
                                          <p:spTgt spid="37"/>
                                        </p:tgtEl>
                                        <p:attrNameLst>
                                          <p:attrName>style.visibility</p:attrName>
                                        </p:attrNameLst>
                                      </p:cBhvr>
                                      <p:to>
                                        <p:strVal val="visible"/>
                                      </p:to>
                                    </p:set>
                                    <p:anim calcmode="lin" valueType="num">
                                      <p:cBhvr>
                                        <p:cTn id="66" dur="300" fill="hold"/>
                                        <p:tgtEl>
                                          <p:spTgt spid="37"/>
                                        </p:tgtEl>
                                        <p:attrNameLst>
                                          <p:attrName>ppt_w</p:attrName>
                                        </p:attrNameLst>
                                      </p:cBhvr>
                                      <p:tavLst>
                                        <p:tav tm="0">
                                          <p:val>
                                            <p:fltVal val="0"/>
                                          </p:val>
                                        </p:tav>
                                        <p:tav tm="100000">
                                          <p:val>
                                            <p:strVal val="#ppt_w"/>
                                          </p:val>
                                        </p:tav>
                                      </p:tavLst>
                                    </p:anim>
                                    <p:anim calcmode="lin" valueType="num">
                                      <p:cBhvr>
                                        <p:cTn id="67" dur="300" fill="hold"/>
                                        <p:tgtEl>
                                          <p:spTgt spid="37"/>
                                        </p:tgtEl>
                                        <p:attrNameLst>
                                          <p:attrName>ppt_h</p:attrName>
                                        </p:attrNameLst>
                                      </p:cBhvr>
                                      <p:tavLst>
                                        <p:tav tm="0">
                                          <p:val>
                                            <p:fltVal val="0"/>
                                          </p:val>
                                        </p:tav>
                                        <p:tav tm="100000">
                                          <p:val>
                                            <p:strVal val="#ppt_h"/>
                                          </p:val>
                                        </p:tav>
                                      </p:tavLst>
                                    </p:anim>
                                    <p:anim calcmode="lin" valueType="num">
                                      <p:cBhvr>
                                        <p:cTn id="68" dur="300" fill="hold"/>
                                        <p:tgtEl>
                                          <p:spTgt spid="37"/>
                                        </p:tgtEl>
                                        <p:attrNameLst>
                                          <p:attrName>style.rotation</p:attrName>
                                        </p:attrNameLst>
                                      </p:cBhvr>
                                      <p:tavLst>
                                        <p:tav tm="0">
                                          <p:val>
                                            <p:fltVal val="90"/>
                                          </p:val>
                                        </p:tav>
                                        <p:tav tm="100000">
                                          <p:val>
                                            <p:fltVal val="0"/>
                                          </p:val>
                                        </p:tav>
                                      </p:tavLst>
                                    </p:anim>
                                    <p:animEffect transition="in" filter="fade">
                                      <p:cBhvr>
                                        <p:cTn id="69" dur="300"/>
                                        <p:tgtEl>
                                          <p:spTgt spid="37"/>
                                        </p:tgtEl>
                                      </p:cBhvr>
                                    </p:animEffect>
                                  </p:childTnLst>
                                </p:cTn>
                              </p:par>
                            </p:childTnLst>
                          </p:cTn>
                        </p:par>
                        <p:par>
                          <p:cTn id="70" fill="hold">
                            <p:stCondLst>
                              <p:cond delay="7500"/>
                            </p:stCondLst>
                            <p:childTnLst>
                              <p:par>
                                <p:cTn id="71" presetID="22" presetClass="entr" presetSubtype="1" fill="hold" grpId="0" nodeType="afterEffect">
                                  <p:stCondLst>
                                    <p:cond delay="0"/>
                                  </p:stCondLst>
                                  <p:childTnLst>
                                    <p:set>
                                      <p:cBhvr>
                                        <p:cTn id="72" dur="1" fill="hold">
                                          <p:stCondLst>
                                            <p:cond delay="0"/>
                                          </p:stCondLst>
                                        </p:cTn>
                                        <p:tgtEl>
                                          <p:spTgt spid="38"/>
                                        </p:tgtEl>
                                        <p:attrNameLst>
                                          <p:attrName>style.visibility</p:attrName>
                                        </p:attrNameLst>
                                      </p:cBhvr>
                                      <p:to>
                                        <p:strVal val="visible"/>
                                      </p:to>
                                    </p:set>
                                    <p:animEffect transition="in" filter="wipe(up)">
                                      <p:cBhvr>
                                        <p:cTn id="73"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31" grpId="0" animBg="1"/>
      <p:bldP spid="32" grpId="0" animBg="1"/>
      <p:bldP spid="33" grpId="0" animBg="1"/>
      <p:bldP spid="34" grpId="0" animBg="1"/>
      <p:bldP spid="35" grpId="0"/>
      <p:bldP spid="36" grpId="0"/>
      <p:bldP spid="37" grpId="0"/>
      <p:bldP spid="38" grpId="0"/>
      <p:bldP spid="39" grpId="0"/>
      <p:bldP spid="40" grpId="0"/>
      <p:bldP spid="41" grpId="0"/>
      <p:bldP spid="42"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1">
            <a:extLst>
              <a:ext uri="{28A0092B-C50C-407E-A947-70E740481C1C}">
                <a14:useLocalDpi xmlns:a14="http://schemas.microsoft.com/office/drawing/2010/main" val="0"/>
              </a:ext>
            </a:extLst>
          </a:blip>
          <a:stretch>
            <a:fillRect/>
          </a:stretch>
        </p:blipFill>
        <p:spPr bwMode="auto">
          <a:xfrm>
            <a:off x="0" y="-126776"/>
            <a:ext cx="12287894" cy="6984776"/>
          </a:xfrm>
          <a:prstGeom prst="rect">
            <a:avLst/>
          </a:prstGeom>
          <a:noFill/>
          <a:extLst>
            <a:ext uri="{909E8E84-426E-40DD-AFC4-6F175D3DCCD1}">
              <a14:hiddenFill xmlns:a14="http://schemas.microsoft.com/office/drawing/2010/main">
                <a:solidFill>
                  <a:srgbClr val="FFFFFF"/>
                </a:solidFill>
              </a14:hiddenFill>
            </a:ext>
          </a:extLst>
        </p:spPr>
      </p:pic>
      <p:sp>
        <p:nvSpPr>
          <p:cNvPr id="9" name="Freeform 6"/>
          <p:cNvSpPr>
            <a:spLocks noEditPoints="1"/>
          </p:cNvSpPr>
          <p:nvPr/>
        </p:nvSpPr>
        <p:spPr bwMode="auto">
          <a:xfrm>
            <a:off x="334566" y="116632"/>
            <a:ext cx="425905" cy="427514"/>
          </a:xfrm>
          <a:custGeom>
            <a:avLst/>
            <a:gdLst>
              <a:gd name="T0" fmla="*/ 760 w 1905"/>
              <a:gd name="T1" fmla="*/ 1455 h 1912"/>
              <a:gd name="T2" fmla="*/ 448 w 1905"/>
              <a:gd name="T3" fmla="*/ 1143 h 1912"/>
              <a:gd name="T4" fmla="*/ 529 w 1905"/>
              <a:gd name="T5" fmla="*/ 1061 h 1912"/>
              <a:gd name="T6" fmla="*/ 841 w 1905"/>
              <a:gd name="T7" fmla="*/ 1374 h 1912"/>
              <a:gd name="T8" fmla="*/ 1802 w 1905"/>
              <a:gd name="T9" fmla="*/ 108 h 1912"/>
              <a:gd name="T10" fmla="*/ 748 w 1905"/>
              <a:gd name="T11" fmla="*/ 785 h 1912"/>
              <a:gd name="T12" fmla="*/ 55 w 1905"/>
              <a:gd name="T13" fmla="*/ 1737 h 1912"/>
              <a:gd name="T14" fmla="*/ 173 w 1905"/>
              <a:gd name="T15" fmla="*/ 1854 h 1912"/>
              <a:gd name="T16" fmla="*/ 1124 w 1905"/>
              <a:gd name="T17" fmla="*/ 1161 h 1912"/>
              <a:gd name="T18" fmla="*/ 1802 w 1905"/>
              <a:gd name="T19" fmla="*/ 108 h 1912"/>
              <a:gd name="T20" fmla="*/ 110 w 1905"/>
              <a:gd name="T21" fmla="*/ 1803 h 1912"/>
              <a:gd name="T22" fmla="*/ 0 w 1905"/>
              <a:gd name="T23" fmla="*/ 1912 h 1912"/>
              <a:gd name="T24" fmla="*/ 1758 w 1905"/>
              <a:gd name="T25" fmla="*/ 368 h 1912"/>
              <a:gd name="T26" fmla="*/ 1544 w 1905"/>
              <a:gd name="T27" fmla="*/ 153 h 1912"/>
              <a:gd name="T28" fmla="*/ 786 w 1905"/>
              <a:gd name="T29" fmla="*/ 513 h 1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05" h="1912">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w="12700" cap="rnd">
            <a:solidFill>
              <a:schemeClr val="tx1">
                <a:lumMod val="65000"/>
                <a:lumOff val="35000"/>
              </a:schemeClr>
            </a:solidFill>
            <a:prstDash val="solid"/>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10" name="TextBox 9"/>
          <p:cNvSpPr txBox="1"/>
          <p:nvPr/>
        </p:nvSpPr>
        <p:spPr>
          <a:xfrm>
            <a:off x="838622" y="116632"/>
            <a:ext cx="2031325" cy="461665"/>
          </a:xfrm>
          <a:prstGeom prst="rect">
            <a:avLst/>
          </a:prstGeom>
          <a:noFill/>
        </p:spPr>
        <p:txBody>
          <a:bodyPr wrap="none" rtlCol="0">
            <a:spAutoFit/>
          </a:bodyPr>
          <a:lstStyle/>
          <a:p>
            <a:r>
              <a:rPr lang="zh-CN" altLang="en-US" sz="24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rPr>
              <a:t>职业发展前景</a:t>
            </a:r>
            <a:endParaRPr lang="zh-CN" altLang="en-US" baseline="-30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endParaRPr>
          </a:p>
        </p:txBody>
      </p:sp>
      <p:sp>
        <p:nvSpPr>
          <p:cNvPr id="17" name="Freeform 21"/>
          <p:cNvSpPr/>
          <p:nvPr/>
        </p:nvSpPr>
        <p:spPr bwMode="auto">
          <a:xfrm>
            <a:off x="-84138" y="2351088"/>
            <a:ext cx="9794876" cy="3582987"/>
          </a:xfrm>
          <a:custGeom>
            <a:avLst/>
            <a:gdLst>
              <a:gd name="T0" fmla="*/ 0 w 2828"/>
              <a:gd name="T1" fmla="*/ 856 h 1032"/>
              <a:gd name="T2" fmla="*/ 660 w 2828"/>
              <a:gd name="T3" fmla="*/ 540 h 1032"/>
              <a:gd name="T4" fmla="*/ 1232 w 2828"/>
              <a:gd name="T5" fmla="*/ 720 h 1032"/>
              <a:gd name="T6" fmla="*/ 1772 w 2828"/>
              <a:gd name="T7" fmla="*/ 320 h 1032"/>
              <a:gd name="T8" fmla="*/ 2315 w 2828"/>
              <a:gd name="T9" fmla="*/ 479 h 1032"/>
              <a:gd name="T10" fmla="*/ 2828 w 2828"/>
              <a:gd name="T11" fmla="*/ 0 h 1032"/>
            </a:gdLst>
            <a:ahLst/>
            <a:cxnLst>
              <a:cxn ang="0">
                <a:pos x="T0" y="T1"/>
              </a:cxn>
              <a:cxn ang="0">
                <a:pos x="T2" y="T3"/>
              </a:cxn>
              <a:cxn ang="0">
                <a:pos x="T4" y="T5"/>
              </a:cxn>
              <a:cxn ang="0">
                <a:pos x="T6" y="T7"/>
              </a:cxn>
              <a:cxn ang="0">
                <a:pos x="T8" y="T9"/>
              </a:cxn>
              <a:cxn ang="0">
                <a:pos x="T10" y="T11"/>
              </a:cxn>
            </a:cxnLst>
            <a:rect l="0" t="0" r="r" b="b"/>
            <a:pathLst>
              <a:path w="2828" h="1032">
                <a:moveTo>
                  <a:pt x="0" y="856"/>
                </a:moveTo>
                <a:cubicBezTo>
                  <a:pt x="420" y="1032"/>
                  <a:pt x="464" y="536"/>
                  <a:pt x="660" y="540"/>
                </a:cubicBezTo>
                <a:cubicBezTo>
                  <a:pt x="856" y="544"/>
                  <a:pt x="976" y="736"/>
                  <a:pt x="1232" y="720"/>
                </a:cubicBezTo>
                <a:cubicBezTo>
                  <a:pt x="1488" y="704"/>
                  <a:pt x="1508" y="352"/>
                  <a:pt x="1772" y="320"/>
                </a:cubicBezTo>
                <a:cubicBezTo>
                  <a:pt x="2036" y="288"/>
                  <a:pt x="2063" y="491"/>
                  <a:pt x="2315" y="479"/>
                </a:cubicBezTo>
                <a:cubicBezTo>
                  <a:pt x="2567" y="467"/>
                  <a:pt x="2572" y="84"/>
                  <a:pt x="2828" y="0"/>
                </a:cubicBezTo>
              </a:path>
            </a:pathLst>
          </a:custGeom>
          <a:noFill/>
          <a:ln w="15875" cap="flat">
            <a:solidFill>
              <a:schemeClr val="bg1">
                <a:lumMod val="95000"/>
              </a:schemeClr>
            </a:solidFill>
            <a:prstDash val="dash"/>
            <a:miter lim="800000"/>
          </a:ln>
        </p:spPr>
        <p:txBody>
          <a:bodyPr/>
          <a:lstStyle/>
          <a:p>
            <a:pPr eaLnBrk="1" fontAlgn="auto" hangingPunct="1">
              <a:spcBef>
                <a:spcPts val="0"/>
              </a:spcBef>
              <a:spcAft>
                <a:spcPts val="0"/>
              </a:spcAft>
              <a:defRPr/>
            </a:pPr>
            <a:endParaRPr lang="en-US">
              <a:solidFill>
                <a:schemeClr val="bg1">
                  <a:lumMod val="95000"/>
                </a:schemeClr>
              </a:solidFill>
              <a:latin typeface="造字工房情书（非商用）常规体" pitchFamily="50" charset="-122"/>
              <a:ea typeface="造字工房情书（非商用）常规体" pitchFamily="50" charset="-122"/>
              <a:cs typeface="+mn-ea"/>
              <a:sym typeface="Arial" panose="020B0604020202020204" pitchFamily="34" charset="0"/>
            </a:endParaRPr>
          </a:p>
        </p:txBody>
      </p:sp>
      <p:grpSp>
        <p:nvGrpSpPr>
          <p:cNvPr id="18" name="组合 17"/>
          <p:cNvGrpSpPr/>
          <p:nvPr/>
        </p:nvGrpSpPr>
        <p:grpSpPr bwMode="auto">
          <a:xfrm>
            <a:off x="9655175" y="1768475"/>
            <a:ext cx="1316038" cy="790575"/>
            <a:chOff x="9654540" y="1768263"/>
            <a:chExt cx="1316691" cy="790008"/>
          </a:xfrm>
        </p:grpSpPr>
        <p:sp>
          <p:nvSpPr>
            <p:cNvPr id="19" name="Freeform 22"/>
            <p:cNvSpPr/>
            <p:nvPr/>
          </p:nvSpPr>
          <p:spPr bwMode="auto">
            <a:xfrm>
              <a:off x="10008729" y="2202926"/>
              <a:ext cx="406602" cy="355345"/>
            </a:xfrm>
            <a:custGeom>
              <a:avLst/>
              <a:gdLst>
                <a:gd name="T0" fmla="*/ 71 w 71"/>
                <a:gd name="T1" fmla="*/ 3 h 62"/>
                <a:gd name="T2" fmla="*/ 0 w 71"/>
                <a:gd name="T3" fmla="*/ 62 h 62"/>
                <a:gd name="T4" fmla="*/ 14 w 71"/>
                <a:gd name="T5" fmla="*/ 0 h 62"/>
                <a:gd name="T6" fmla="*/ 71 w 71"/>
                <a:gd name="T7" fmla="*/ 3 h 62"/>
              </a:gdLst>
              <a:ahLst/>
              <a:cxnLst>
                <a:cxn ang="0">
                  <a:pos x="T0" y="T1"/>
                </a:cxn>
                <a:cxn ang="0">
                  <a:pos x="T2" y="T3"/>
                </a:cxn>
                <a:cxn ang="0">
                  <a:pos x="T4" y="T5"/>
                </a:cxn>
                <a:cxn ang="0">
                  <a:pos x="T6" y="T7"/>
                </a:cxn>
              </a:cxnLst>
              <a:rect l="0" t="0" r="r" b="b"/>
              <a:pathLst>
                <a:path w="71" h="62">
                  <a:moveTo>
                    <a:pt x="71" y="3"/>
                  </a:moveTo>
                  <a:lnTo>
                    <a:pt x="0" y="62"/>
                  </a:lnTo>
                  <a:lnTo>
                    <a:pt x="14" y="0"/>
                  </a:lnTo>
                  <a:lnTo>
                    <a:pt x="71" y="3"/>
                  </a:lnTo>
                  <a:close/>
                </a:path>
              </a:pathLst>
            </a:custGeom>
            <a:solidFill>
              <a:srgbClr val="566172"/>
            </a:solidFill>
            <a:ln>
              <a:noFill/>
            </a:ln>
          </p:spPr>
          <p:txBody>
            <a:bodyPr/>
            <a:lstStyle/>
            <a:p>
              <a:pPr eaLnBrk="1" fontAlgn="auto" hangingPunct="1">
                <a:spcBef>
                  <a:spcPts val="0"/>
                </a:spcBef>
                <a:spcAft>
                  <a:spcPts val="0"/>
                </a:spcAft>
                <a:defRPr/>
              </a:pPr>
              <a:endParaRPr lang="en-US">
                <a:solidFill>
                  <a:schemeClr val="bg1">
                    <a:lumMod val="95000"/>
                  </a:schemeClr>
                </a:solidFill>
                <a:latin typeface="造字工房情书（非商用）常规体" pitchFamily="50" charset="-122"/>
                <a:ea typeface="造字工房情书（非商用）常规体" pitchFamily="50" charset="-122"/>
                <a:cs typeface="+mn-ea"/>
                <a:sym typeface="Arial" panose="020B0604020202020204" pitchFamily="34" charset="0"/>
              </a:endParaRPr>
            </a:p>
          </p:txBody>
        </p:sp>
        <p:sp>
          <p:nvSpPr>
            <p:cNvPr id="20" name="Freeform 23"/>
            <p:cNvSpPr/>
            <p:nvPr/>
          </p:nvSpPr>
          <p:spPr bwMode="auto">
            <a:xfrm>
              <a:off x="9654540" y="1768263"/>
              <a:ext cx="1316691" cy="680550"/>
            </a:xfrm>
            <a:custGeom>
              <a:avLst/>
              <a:gdLst>
                <a:gd name="T0" fmla="*/ 230 w 230"/>
                <a:gd name="T1" fmla="*/ 0 h 119"/>
                <a:gd name="T2" fmla="*/ 0 w 230"/>
                <a:gd name="T3" fmla="*/ 26 h 119"/>
                <a:gd name="T4" fmla="*/ 140 w 230"/>
                <a:gd name="T5" fmla="*/ 119 h 119"/>
                <a:gd name="T6" fmla="*/ 230 w 230"/>
                <a:gd name="T7" fmla="*/ 0 h 119"/>
              </a:gdLst>
              <a:ahLst/>
              <a:cxnLst>
                <a:cxn ang="0">
                  <a:pos x="T0" y="T1"/>
                </a:cxn>
                <a:cxn ang="0">
                  <a:pos x="T2" y="T3"/>
                </a:cxn>
                <a:cxn ang="0">
                  <a:pos x="T4" y="T5"/>
                </a:cxn>
                <a:cxn ang="0">
                  <a:pos x="T6" y="T7"/>
                </a:cxn>
              </a:cxnLst>
              <a:rect l="0" t="0" r="r" b="b"/>
              <a:pathLst>
                <a:path w="230" h="119">
                  <a:moveTo>
                    <a:pt x="230" y="0"/>
                  </a:moveTo>
                  <a:lnTo>
                    <a:pt x="0" y="26"/>
                  </a:lnTo>
                  <a:lnTo>
                    <a:pt x="140" y="119"/>
                  </a:lnTo>
                  <a:lnTo>
                    <a:pt x="230" y="0"/>
                  </a:lnTo>
                  <a:close/>
                </a:path>
              </a:pathLst>
            </a:custGeom>
            <a:solidFill>
              <a:schemeClr val="bg1">
                <a:lumMod val="95000"/>
              </a:schemeClr>
            </a:solidFill>
            <a:ln>
              <a:noFill/>
            </a:ln>
          </p:spPr>
          <p:txBody>
            <a:bodyPr/>
            <a:lstStyle/>
            <a:p>
              <a:pPr eaLnBrk="1" fontAlgn="auto" hangingPunct="1">
                <a:spcBef>
                  <a:spcPts val="0"/>
                </a:spcBef>
                <a:spcAft>
                  <a:spcPts val="0"/>
                </a:spcAft>
                <a:defRPr/>
              </a:pPr>
              <a:endParaRPr lang="en-US">
                <a:solidFill>
                  <a:schemeClr val="bg1">
                    <a:lumMod val="95000"/>
                  </a:schemeClr>
                </a:solidFill>
                <a:latin typeface="造字工房情书（非商用）常规体" pitchFamily="50" charset="-122"/>
                <a:ea typeface="造字工房情书（非商用）常规体" pitchFamily="50" charset="-122"/>
                <a:cs typeface="+mn-ea"/>
                <a:sym typeface="Arial" panose="020B0604020202020204" pitchFamily="34" charset="0"/>
              </a:endParaRPr>
            </a:p>
          </p:txBody>
        </p:sp>
        <p:sp>
          <p:nvSpPr>
            <p:cNvPr id="21" name="Freeform 24"/>
            <p:cNvSpPr/>
            <p:nvPr/>
          </p:nvSpPr>
          <p:spPr bwMode="auto">
            <a:xfrm>
              <a:off x="9940432" y="1814268"/>
              <a:ext cx="933913" cy="744003"/>
            </a:xfrm>
            <a:custGeom>
              <a:avLst/>
              <a:gdLst>
                <a:gd name="T0" fmla="*/ 163 w 163"/>
                <a:gd name="T1" fmla="*/ 0 h 130"/>
                <a:gd name="T2" fmla="*/ 0 w 163"/>
                <a:gd name="T3" fmla="*/ 52 h 130"/>
                <a:gd name="T4" fmla="*/ 12 w 163"/>
                <a:gd name="T5" fmla="*/ 130 h 130"/>
                <a:gd name="T6" fmla="*/ 26 w 163"/>
                <a:gd name="T7" fmla="*/ 68 h 130"/>
                <a:gd name="T8" fmla="*/ 163 w 163"/>
                <a:gd name="T9" fmla="*/ 0 h 130"/>
              </a:gdLst>
              <a:ahLst/>
              <a:cxnLst>
                <a:cxn ang="0">
                  <a:pos x="T0" y="T1"/>
                </a:cxn>
                <a:cxn ang="0">
                  <a:pos x="T2" y="T3"/>
                </a:cxn>
                <a:cxn ang="0">
                  <a:pos x="T4" y="T5"/>
                </a:cxn>
                <a:cxn ang="0">
                  <a:pos x="T6" y="T7"/>
                </a:cxn>
                <a:cxn ang="0">
                  <a:pos x="T8" y="T9"/>
                </a:cxn>
              </a:cxnLst>
              <a:rect l="0" t="0" r="r" b="b"/>
              <a:pathLst>
                <a:path w="163" h="130">
                  <a:moveTo>
                    <a:pt x="163" y="0"/>
                  </a:moveTo>
                  <a:lnTo>
                    <a:pt x="0" y="52"/>
                  </a:lnTo>
                  <a:lnTo>
                    <a:pt x="12" y="130"/>
                  </a:lnTo>
                  <a:lnTo>
                    <a:pt x="26" y="68"/>
                  </a:lnTo>
                  <a:lnTo>
                    <a:pt x="163" y="0"/>
                  </a:lnTo>
                  <a:close/>
                </a:path>
              </a:pathLst>
            </a:custGeom>
            <a:solidFill>
              <a:schemeClr val="bg1">
                <a:lumMod val="85000"/>
              </a:schemeClr>
            </a:solidFill>
            <a:ln>
              <a:noFill/>
            </a:ln>
          </p:spPr>
          <p:txBody>
            <a:bodyPr/>
            <a:lstStyle/>
            <a:p>
              <a:pPr eaLnBrk="1" fontAlgn="auto" hangingPunct="1">
                <a:spcBef>
                  <a:spcPts val="0"/>
                </a:spcBef>
                <a:spcAft>
                  <a:spcPts val="0"/>
                </a:spcAft>
                <a:defRPr/>
              </a:pPr>
              <a:endParaRPr lang="en-US">
                <a:solidFill>
                  <a:schemeClr val="bg1">
                    <a:lumMod val="95000"/>
                  </a:schemeClr>
                </a:solidFill>
                <a:latin typeface="造字工房情书（非商用）常规体" pitchFamily="50" charset="-122"/>
                <a:ea typeface="造字工房情书（非商用）常规体" pitchFamily="50" charset="-122"/>
                <a:cs typeface="+mn-ea"/>
                <a:sym typeface="Arial" panose="020B0604020202020204" pitchFamily="34" charset="0"/>
              </a:endParaRPr>
            </a:p>
          </p:txBody>
        </p:sp>
      </p:grpSp>
      <p:sp>
        <p:nvSpPr>
          <p:cNvPr id="22" name="Freeform 5"/>
          <p:cNvSpPr/>
          <p:nvPr/>
        </p:nvSpPr>
        <p:spPr bwMode="auto">
          <a:xfrm>
            <a:off x="1602662" y="3741101"/>
            <a:ext cx="1357717" cy="1224136"/>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bg1">
              <a:lumMod val="95000"/>
            </a:schemeClr>
          </a:solidFill>
          <a:ln w="9525" cap="flat">
            <a:solidFill>
              <a:schemeClr val="bg1">
                <a:lumMod val="95000"/>
              </a:schemeClr>
            </a:solidFill>
            <a:prstDash val="solid"/>
            <a:miter lim="800000"/>
          </a:ln>
          <a:effectLst>
            <a:outerShdw blurRad="177800" dir="13500000" sy="23000" kx="1200000" algn="br" rotWithShape="0">
              <a:prstClr val="black">
                <a:alpha val="20000"/>
              </a:prstClr>
            </a:outerShdw>
          </a:effectLst>
        </p:spPr>
        <p:txBody>
          <a:bodyPr vert="horz" wrap="square" lIns="91440" tIns="45720" rIns="91440" bIns="45720" numCol="1" anchor="t" anchorCtr="0" compatLnSpc="1"/>
          <a:lstStyle/>
          <a:p>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sp>
        <p:nvSpPr>
          <p:cNvPr id="23" name="TextBox 7"/>
          <p:cNvSpPr>
            <a:spLocks noChangeArrowheads="1"/>
          </p:cNvSpPr>
          <p:nvPr/>
        </p:nvSpPr>
        <p:spPr bwMode="auto">
          <a:xfrm>
            <a:off x="1739154" y="4000096"/>
            <a:ext cx="1043684" cy="67710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r>
              <a:rPr lang="en-US" altLang="zh-CN" sz="4400" dirty="0">
                <a:solidFill>
                  <a:schemeClr val="tx1">
                    <a:lumMod val="65000"/>
                    <a:lumOff val="35000"/>
                  </a:schemeClr>
                </a:solidFill>
                <a:latin typeface="造字工房情书（非商用）常规体" pitchFamily="50" charset="-122"/>
                <a:ea typeface="造字工房情书（非商用）常规体" pitchFamily="50" charset="-122"/>
                <a:sym typeface="方正兰亭黑_GBK" pitchFamily="2" charset="-122"/>
              </a:rPr>
              <a:t>1</a:t>
            </a:r>
            <a:endParaRPr lang="en-US" altLang="zh-CN" sz="2800" dirty="0">
              <a:solidFill>
                <a:schemeClr val="tx1">
                  <a:lumMod val="65000"/>
                  <a:lumOff val="35000"/>
                </a:schemeClr>
              </a:solidFill>
              <a:latin typeface="造字工房情书（非商用）常规体" pitchFamily="50" charset="-122"/>
              <a:ea typeface="造字工房情书（非商用）常规体" pitchFamily="50" charset="-122"/>
              <a:sym typeface="方正兰亭黑_GBK" pitchFamily="2" charset="-122"/>
            </a:endParaRPr>
          </a:p>
        </p:txBody>
      </p:sp>
      <p:sp>
        <p:nvSpPr>
          <p:cNvPr id="24" name="Rectangle 17"/>
          <p:cNvSpPr/>
          <p:nvPr/>
        </p:nvSpPr>
        <p:spPr bwMode="auto">
          <a:xfrm>
            <a:off x="1342678" y="5181260"/>
            <a:ext cx="1915188" cy="696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nchor="t"/>
          <a:lstStyle/>
          <a:p>
            <a:pPr fontAlgn="base">
              <a:lnSpc>
                <a:spcPct val="125000"/>
              </a:lnSpc>
              <a:spcBef>
                <a:spcPct val="0"/>
              </a:spcBef>
              <a:spcAft>
                <a:spcPct val="0"/>
              </a:spcAft>
            </a:pPr>
            <a:r>
              <a:rPr lang="zh-CN" altLang="en-US" sz="1200" dirty="0">
                <a:solidFill>
                  <a:schemeClr val="bg1">
                    <a:lumMod val="95000"/>
                  </a:schemeClr>
                </a:solidFill>
                <a:latin typeface="造字工房情书（非商用）常规体" pitchFamily="50" charset="-122"/>
                <a:ea typeface="造字工房情书（非商用）常规体" pitchFamily="50" charset="-122"/>
                <a:cs typeface="Lato Light" charset="0"/>
                <a:sym typeface="Lato Light" charset="0"/>
              </a:rPr>
              <a:t>此处添加详细文本描述，建议与标题相关并符合整体语言风格</a:t>
            </a:r>
            <a:endParaRPr lang="en-US" sz="1200" dirty="0">
              <a:solidFill>
                <a:schemeClr val="bg1">
                  <a:lumMod val="95000"/>
                </a:schemeClr>
              </a:solidFill>
              <a:latin typeface="造字工房情书（非商用）常规体" pitchFamily="50" charset="-122"/>
              <a:ea typeface="造字工房情书（非商用）常规体" pitchFamily="50" charset="-122"/>
              <a:cs typeface="Lato Light" charset="0"/>
              <a:sym typeface="Lato Light" charset="0"/>
            </a:endParaRPr>
          </a:p>
        </p:txBody>
      </p:sp>
      <p:sp>
        <p:nvSpPr>
          <p:cNvPr id="25" name="Freeform 5"/>
          <p:cNvSpPr/>
          <p:nvPr/>
        </p:nvSpPr>
        <p:spPr bwMode="auto">
          <a:xfrm>
            <a:off x="4367994" y="3717032"/>
            <a:ext cx="1357717" cy="1224136"/>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bg1">
              <a:lumMod val="95000"/>
            </a:schemeClr>
          </a:solidFill>
          <a:ln w="9525" cap="flat">
            <a:solidFill>
              <a:schemeClr val="bg1">
                <a:lumMod val="95000"/>
              </a:schemeClr>
            </a:solidFill>
            <a:prstDash val="solid"/>
            <a:miter lim="800000"/>
          </a:ln>
          <a:effectLst>
            <a:outerShdw blurRad="177800" dir="13500000" sy="23000" kx="1200000" algn="br" rotWithShape="0">
              <a:prstClr val="black">
                <a:alpha val="20000"/>
              </a:prstClr>
            </a:outerShdw>
          </a:effectLst>
        </p:spPr>
        <p:txBody>
          <a:bodyPr vert="horz" wrap="square" lIns="91440" tIns="45720" rIns="91440" bIns="45720" numCol="1" anchor="t" anchorCtr="0" compatLnSpc="1"/>
          <a:lstStyle/>
          <a:p>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sp>
        <p:nvSpPr>
          <p:cNvPr id="26" name="TextBox 7"/>
          <p:cNvSpPr>
            <a:spLocks noChangeArrowheads="1"/>
          </p:cNvSpPr>
          <p:nvPr/>
        </p:nvSpPr>
        <p:spPr bwMode="auto">
          <a:xfrm>
            <a:off x="4504486" y="3976027"/>
            <a:ext cx="1043684" cy="67710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r>
              <a:rPr lang="en-US" altLang="zh-CN" sz="4400" dirty="0">
                <a:solidFill>
                  <a:schemeClr val="tx1">
                    <a:lumMod val="65000"/>
                    <a:lumOff val="35000"/>
                  </a:schemeClr>
                </a:solidFill>
                <a:latin typeface="造字工房情书（非商用）常规体" pitchFamily="50" charset="-122"/>
                <a:ea typeface="造字工房情书（非商用）常规体" pitchFamily="50" charset="-122"/>
                <a:sym typeface="方正兰亭黑_GBK" pitchFamily="2" charset="-122"/>
              </a:rPr>
              <a:t>2</a:t>
            </a:r>
            <a:endParaRPr lang="en-US" altLang="zh-CN" sz="2800" dirty="0">
              <a:solidFill>
                <a:schemeClr val="tx1">
                  <a:lumMod val="65000"/>
                  <a:lumOff val="35000"/>
                </a:schemeClr>
              </a:solidFill>
              <a:latin typeface="造字工房情书（非商用）常规体" pitchFamily="50" charset="-122"/>
              <a:ea typeface="造字工房情书（非商用）常规体" pitchFamily="50" charset="-122"/>
              <a:sym typeface="方正兰亭黑_GBK" pitchFamily="2" charset="-122"/>
            </a:endParaRPr>
          </a:p>
        </p:txBody>
      </p:sp>
      <p:sp>
        <p:nvSpPr>
          <p:cNvPr id="27" name="Rectangle 17"/>
          <p:cNvSpPr/>
          <p:nvPr/>
        </p:nvSpPr>
        <p:spPr bwMode="auto">
          <a:xfrm>
            <a:off x="4108010" y="5157191"/>
            <a:ext cx="1915188" cy="696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nchor="t"/>
          <a:lstStyle/>
          <a:p>
            <a:pPr fontAlgn="base">
              <a:lnSpc>
                <a:spcPct val="125000"/>
              </a:lnSpc>
              <a:spcBef>
                <a:spcPct val="0"/>
              </a:spcBef>
              <a:spcAft>
                <a:spcPct val="0"/>
              </a:spcAft>
            </a:pPr>
            <a:r>
              <a:rPr lang="zh-CN" altLang="en-US" sz="1200" dirty="0">
                <a:solidFill>
                  <a:schemeClr val="bg1">
                    <a:lumMod val="95000"/>
                  </a:schemeClr>
                </a:solidFill>
                <a:latin typeface="造字工房情书（非商用）常规体" pitchFamily="50" charset="-122"/>
                <a:ea typeface="造字工房情书（非商用）常规体" pitchFamily="50" charset="-122"/>
                <a:cs typeface="Lato Light" charset="0"/>
                <a:sym typeface="Lato Light" charset="0"/>
              </a:rPr>
              <a:t>此处添加详细文本描述，建议与标题相关并符合整体语言风格</a:t>
            </a:r>
            <a:endParaRPr lang="en-US" sz="1200" dirty="0">
              <a:solidFill>
                <a:schemeClr val="bg1">
                  <a:lumMod val="95000"/>
                </a:schemeClr>
              </a:solidFill>
              <a:latin typeface="造字工房情书（非商用）常规体" pitchFamily="50" charset="-122"/>
              <a:ea typeface="造字工房情书（非商用）常规体" pitchFamily="50" charset="-122"/>
              <a:cs typeface="Lato Light" charset="0"/>
              <a:sym typeface="Lato Light" charset="0"/>
            </a:endParaRPr>
          </a:p>
        </p:txBody>
      </p:sp>
      <p:sp>
        <p:nvSpPr>
          <p:cNvPr id="28" name="Freeform 5"/>
          <p:cNvSpPr/>
          <p:nvPr/>
        </p:nvSpPr>
        <p:spPr bwMode="auto">
          <a:xfrm>
            <a:off x="7320322" y="3165037"/>
            <a:ext cx="1357717" cy="1224136"/>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bg1">
              <a:lumMod val="95000"/>
            </a:schemeClr>
          </a:solidFill>
          <a:ln w="9525" cap="flat">
            <a:solidFill>
              <a:schemeClr val="bg1">
                <a:lumMod val="95000"/>
              </a:schemeClr>
            </a:solidFill>
            <a:prstDash val="solid"/>
            <a:miter lim="800000"/>
          </a:ln>
          <a:effectLst>
            <a:outerShdw blurRad="177800" dir="13500000" sy="23000" kx="1200000" algn="br" rotWithShape="0">
              <a:prstClr val="black">
                <a:alpha val="20000"/>
              </a:prstClr>
            </a:outerShdw>
          </a:effectLst>
        </p:spPr>
        <p:txBody>
          <a:bodyPr vert="horz" wrap="square" lIns="91440" tIns="45720" rIns="91440" bIns="45720" numCol="1" anchor="t" anchorCtr="0" compatLnSpc="1"/>
          <a:lstStyle/>
          <a:p>
            <a:endParaRPr lang="zh-CN" altLang="en-US">
              <a:solidFill>
                <a:schemeClr val="tx1">
                  <a:lumMod val="65000"/>
                  <a:lumOff val="35000"/>
                </a:schemeClr>
              </a:solidFill>
              <a:latin typeface="造字工房情书（非商用）常规体" pitchFamily="50" charset="-122"/>
              <a:ea typeface="造字工房情书（非商用）常规体" pitchFamily="50" charset="-122"/>
            </a:endParaRPr>
          </a:p>
        </p:txBody>
      </p:sp>
      <p:sp>
        <p:nvSpPr>
          <p:cNvPr id="29" name="TextBox 7"/>
          <p:cNvSpPr>
            <a:spLocks noChangeArrowheads="1"/>
          </p:cNvSpPr>
          <p:nvPr/>
        </p:nvSpPr>
        <p:spPr bwMode="auto">
          <a:xfrm>
            <a:off x="7456814" y="3424032"/>
            <a:ext cx="1043684" cy="67710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r>
              <a:rPr lang="en-US" altLang="zh-CN" sz="4400" dirty="0">
                <a:solidFill>
                  <a:schemeClr val="tx1">
                    <a:lumMod val="65000"/>
                    <a:lumOff val="35000"/>
                  </a:schemeClr>
                </a:solidFill>
                <a:latin typeface="造字工房情书（非商用）常规体" pitchFamily="50" charset="-122"/>
                <a:ea typeface="造字工房情书（非商用）常规体" pitchFamily="50" charset="-122"/>
                <a:sym typeface="方正兰亭黑_GBK" pitchFamily="2" charset="-122"/>
              </a:rPr>
              <a:t>3</a:t>
            </a:r>
            <a:endParaRPr lang="en-US" altLang="zh-CN" sz="2800" dirty="0">
              <a:solidFill>
                <a:schemeClr val="tx1">
                  <a:lumMod val="65000"/>
                  <a:lumOff val="35000"/>
                </a:schemeClr>
              </a:solidFill>
              <a:latin typeface="造字工房情书（非商用）常规体" pitchFamily="50" charset="-122"/>
              <a:ea typeface="造字工房情书（非商用）常规体" pitchFamily="50" charset="-122"/>
              <a:sym typeface="方正兰亭黑_GBK" pitchFamily="2" charset="-122"/>
            </a:endParaRPr>
          </a:p>
        </p:txBody>
      </p:sp>
      <p:sp>
        <p:nvSpPr>
          <p:cNvPr id="30" name="Rectangle 17"/>
          <p:cNvSpPr/>
          <p:nvPr/>
        </p:nvSpPr>
        <p:spPr bwMode="auto">
          <a:xfrm>
            <a:off x="7060338" y="4605196"/>
            <a:ext cx="1915188" cy="696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nchor="t"/>
          <a:lstStyle/>
          <a:p>
            <a:pPr fontAlgn="base">
              <a:lnSpc>
                <a:spcPct val="125000"/>
              </a:lnSpc>
              <a:spcBef>
                <a:spcPct val="0"/>
              </a:spcBef>
              <a:spcAft>
                <a:spcPct val="0"/>
              </a:spcAft>
            </a:pPr>
            <a:r>
              <a:rPr lang="zh-CN" altLang="en-US" sz="1200" dirty="0">
                <a:solidFill>
                  <a:schemeClr val="bg1">
                    <a:lumMod val="95000"/>
                  </a:schemeClr>
                </a:solidFill>
                <a:latin typeface="造字工房情书（非商用）常规体" pitchFamily="50" charset="-122"/>
                <a:ea typeface="造字工房情书（非商用）常规体" pitchFamily="50" charset="-122"/>
                <a:cs typeface="Lato Light" charset="0"/>
                <a:sym typeface="Lato Light" charset="0"/>
              </a:rPr>
              <a:t>此处添加详细文本描述，建议与标题相关并符合整体语言风格</a:t>
            </a:r>
            <a:endParaRPr lang="en-US" sz="1200" dirty="0">
              <a:solidFill>
                <a:schemeClr val="bg1">
                  <a:lumMod val="95000"/>
                </a:schemeClr>
              </a:solidFill>
              <a:latin typeface="造字工房情书（非商用）常规体" pitchFamily="50" charset="-122"/>
              <a:ea typeface="造字工房情书（非商用）常规体" pitchFamily="50" charset="-122"/>
              <a:cs typeface="Lato Light" charset="0"/>
              <a:sym typeface="Lato Light" charset="0"/>
            </a:endParaRPr>
          </a:p>
        </p:txBody>
      </p:sp>
      <p:sp>
        <p:nvSpPr>
          <p:cNvPr id="43" name="TextBox 42"/>
          <p:cNvSpPr txBox="1"/>
          <p:nvPr/>
        </p:nvSpPr>
        <p:spPr>
          <a:xfrm>
            <a:off x="1558702" y="2114272"/>
            <a:ext cx="4176464" cy="553998"/>
          </a:xfrm>
          <a:prstGeom prst="rect">
            <a:avLst/>
          </a:prstGeom>
          <a:noFill/>
        </p:spPr>
        <p:txBody>
          <a:bodyPr wrap="square" lIns="0" tIns="0" rIns="0" bIns="0" rtlCol="0">
            <a:spAutoFit/>
          </a:bodyPr>
          <a:lstStyle/>
          <a:p>
            <a:pPr algn="just"/>
            <a:r>
              <a:rPr lang="zh-CN" altLang="en-US" sz="1200" dirty="0">
                <a:solidFill>
                  <a:schemeClr val="bg1">
                    <a:lumMod val="95000"/>
                  </a:schemeClr>
                </a:solidFill>
                <a:latin typeface="造字工房情书（非商用）常规体" pitchFamily="50" charset="-122"/>
                <a:ea typeface="造字工房情书（非商用）常规体" pitchFamily="50" charset="-122"/>
              </a:rPr>
              <a:t>点击输入简要文字解说，解说文字尽量概括精炼，不用多余的文字修饰，简洁精准的 解说所提炼的核心概念。点击输入简要文字解说，解说文字尽量概括精炼，不用多余的文字修饰，简洁精准的 解说所提炼的核心概念。</a:t>
            </a:r>
            <a:endParaRPr lang="zh-CN" altLang="en-US" sz="1200" dirty="0">
              <a:solidFill>
                <a:schemeClr val="bg1">
                  <a:lumMod val="95000"/>
                </a:schemeClr>
              </a:solidFill>
              <a:latin typeface="造字工房情书（非商用）常规体" pitchFamily="50" charset="-122"/>
              <a:ea typeface="造字工房情书（非商用）常规体" pitchFamily="50" charset="-122"/>
            </a:endParaRPr>
          </a:p>
        </p:txBody>
      </p:sp>
      <p:sp>
        <p:nvSpPr>
          <p:cNvPr id="44" name="TextBox 43"/>
          <p:cNvSpPr txBox="1"/>
          <p:nvPr/>
        </p:nvSpPr>
        <p:spPr>
          <a:xfrm>
            <a:off x="1558702" y="1718877"/>
            <a:ext cx="2059343" cy="307777"/>
          </a:xfrm>
          <a:prstGeom prst="rect">
            <a:avLst/>
          </a:prstGeom>
          <a:noFill/>
        </p:spPr>
        <p:txBody>
          <a:bodyPr wrap="square" lIns="0" tIns="0" rIns="0" bIns="0" rtlCol="0">
            <a:spAutoFit/>
          </a:bodyPr>
          <a:lstStyle/>
          <a:p>
            <a:r>
              <a:rPr lang="zh-CN" altLang="en-US" sz="2000" dirty="0">
                <a:solidFill>
                  <a:schemeClr val="bg1">
                    <a:lumMod val="95000"/>
                  </a:schemeClr>
                </a:solidFill>
                <a:latin typeface="造字工房情书（非商用）常规体" pitchFamily="50" charset="-122"/>
                <a:ea typeface="造字工房情书（非商用）常规体" pitchFamily="50" charset="-122"/>
              </a:rPr>
              <a:t>点击输入标题文本</a:t>
            </a:r>
            <a:endParaRPr lang="zh-CN" altLang="en-US" sz="2000" dirty="0">
              <a:solidFill>
                <a:schemeClr val="bg1">
                  <a:lumMod val="95000"/>
                </a:schemeClr>
              </a:solidFill>
              <a:latin typeface="造字工房情书（非商用）常规体" pitchFamily="50" charset="-122"/>
              <a:ea typeface="造字工房情书（非商用）常规体" pitchFamily="50" charset="-122"/>
            </a:endParaRPr>
          </a:p>
        </p:txBody>
      </p:sp>
    </p:spTree>
  </p:cSld>
  <p:clrMapOvr>
    <a:masterClrMapping/>
  </p:clrMapOvr>
  <p:transition spd="slow"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0-#ppt_w/2"/>
                                          </p:val>
                                        </p:tav>
                                        <p:tav tm="100000">
                                          <p:val>
                                            <p:strVal val="#ppt_x"/>
                                          </p:val>
                                        </p:tav>
                                      </p:tavLst>
                                    </p:anim>
                                    <p:anim calcmode="lin" valueType="num">
                                      <p:cBhvr additive="base">
                                        <p:cTn id="8" dur="1000" fill="hold"/>
                                        <p:tgtEl>
                                          <p:spTgt spid="9"/>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1" decel="100000" fill="hold" grpId="0"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1000" fill="hold"/>
                                        <p:tgtEl>
                                          <p:spTgt spid="10"/>
                                        </p:tgtEl>
                                        <p:attrNameLst>
                                          <p:attrName>ppt_x</p:attrName>
                                        </p:attrNameLst>
                                      </p:cBhvr>
                                      <p:tavLst>
                                        <p:tav tm="0">
                                          <p:val>
                                            <p:strVal val="#ppt_x"/>
                                          </p:val>
                                        </p:tav>
                                        <p:tav tm="100000">
                                          <p:val>
                                            <p:strVal val="#ppt_x"/>
                                          </p:val>
                                        </p:tav>
                                      </p:tavLst>
                                    </p:anim>
                                    <p:anim calcmode="lin" valueType="num">
                                      <p:cBhvr additive="base">
                                        <p:cTn id="13" dur="1000" fill="hold"/>
                                        <p:tgtEl>
                                          <p:spTgt spid="10"/>
                                        </p:tgtEl>
                                        <p:attrNameLst>
                                          <p:attrName>ppt_y</p:attrName>
                                        </p:attrNameLst>
                                      </p:cBhvr>
                                      <p:tavLst>
                                        <p:tav tm="0">
                                          <p:val>
                                            <p:strVal val="0-#ppt_h/2"/>
                                          </p:val>
                                        </p:tav>
                                        <p:tav tm="100000">
                                          <p:val>
                                            <p:strVal val="#ppt_y"/>
                                          </p:val>
                                        </p:tav>
                                      </p:tavLst>
                                    </p:anim>
                                  </p:childTnLst>
                                </p:cTn>
                              </p:par>
                            </p:childTnLst>
                          </p:cTn>
                        </p:par>
                        <p:par>
                          <p:cTn id="14" fill="hold">
                            <p:stCondLst>
                              <p:cond delay="2000"/>
                            </p:stCondLst>
                            <p:childTnLst>
                              <p:par>
                                <p:cTn id="15" presetID="22" presetClass="entr" presetSubtype="4" fill="hold" nodeType="after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wipe(down)">
                                      <p:cBhvr>
                                        <p:cTn id="17" dur="1250"/>
                                        <p:tgtEl>
                                          <p:spTgt spid="17"/>
                                        </p:tgtEl>
                                      </p:cBhvr>
                                    </p:animEffect>
                                  </p:childTnLst>
                                </p:cTn>
                              </p:par>
                            </p:childTnLst>
                          </p:cTn>
                        </p:par>
                        <p:par>
                          <p:cTn id="18" fill="hold">
                            <p:stCondLst>
                              <p:cond delay="3500"/>
                            </p:stCondLst>
                            <p:childTnLst>
                              <p:par>
                                <p:cTn id="19" presetID="2" presetClass="entr" presetSubtype="12" fill="hold" nodeType="afterEffect">
                                  <p:stCondLst>
                                    <p:cond delay="0"/>
                                  </p:stCondLst>
                                  <p:childTnLst>
                                    <p:set>
                                      <p:cBhvr>
                                        <p:cTn id="20" dur="1" fill="hold">
                                          <p:stCondLst>
                                            <p:cond delay="0"/>
                                          </p:stCondLst>
                                        </p:cTn>
                                        <p:tgtEl>
                                          <p:spTgt spid="18"/>
                                        </p:tgtEl>
                                        <p:attrNameLst>
                                          <p:attrName>style.visibility</p:attrName>
                                        </p:attrNameLst>
                                      </p:cBhvr>
                                      <p:to>
                                        <p:strVal val="visible"/>
                                      </p:to>
                                    </p:set>
                                    <p:anim calcmode="lin" valueType="num">
                                      <p:cBhvr additive="base">
                                        <p:cTn id="21" dur="1250" fill="hold"/>
                                        <p:tgtEl>
                                          <p:spTgt spid="18"/>
                                        </p:tgtEl>
                                        <p:attrNameLst>
                                          <p:attrName>ppt_x</p:attrName>
                                        </p:attrNameLst>
                                      </p:cBhvr>
                                      <p:tavLst>
                                        <p:tav tm="0">
                                          <p:val>
                                            <p:strVal val="0-#ppt_w/2"/>
                                          </p:val>
                                        </p:tav>
                                        <p:tav tm="100000">
                                          <p:val>
                                            <p:strVal val="#ppt_x"/>
                                          </p:val>
                                        </p:tav>
                                      </p:tavLst>
                                    </p:anim>
                                    <p:anim calcmode="lin" valueType="num">
                                      <p:cBhvr additive="base">
                                        <p:cTn id="22" dur="1250" fill="hold"/>
                                        <p:tgtEl>
                                          <p:spTgt spid="18"/>
                                        </p:tgtEl>
                                        <p:attrNameLst>
                                          <p:attrName>ppt_y</p:attrName>
                                        </p:attrNameLst>
                                      </p:cBhvr>
                                      <p:tavLst>
                                        <p:tav tm="0">
                                          <p:val>
                                            <p:strVal val="1+#ppt_h/2"/>
                                          </p:val>
                                        </p:tav>
                                        <p:tav tm="100000">
                                          <p:val>
                                            <p:strVal val="#ppt_y"/>
                                          </p:val>
                                        </p:tav>
                                      </p:tavLst>
                                    </p:anim>
                                  </p:childTnLst>
                                </p:cTn>
                              </p:par>
                            </p:childTnLst>
                          </p:cTn>
                        </p:par>
                        <p:par>
                          <p:cTn id="23" fill="hold">
                            <p:stCondLst>
                              <p:cond delay="5000"/>
                            </p:stCondLst>
                            <p:childTnLst>
                              <p:par>
                                <p:cTn id="24" presetID="53" presetClass="entr" presetSubtype="528" fill="hold" grpId="0" nodeType="afterEffect">
                                  <p:stCondLst>
                                    <p:cond delay="0"/>
                                  </p:stCondLst>
                                  <p:childTnLst>
                                    <p:set>
                                      <p:cBhvr>
                                        <p:cTn id="25" dur="1" fill="hold">
                                          <p:stCondLst>
                                            <p:cond delay="0"/>
                                          </p:stCondLst>
                                        </p:cTn>
                                        <p:tgtEl>
                                          <p:spTgt spid="22"/>
                                        </p:tgtEl>
                                        <p:attrNameLst>
                                          <p:attrName>style.visibility</p:attrName>
                                        </p:attrNameLst>
                                      </p:cBhvr>
                                      <p:to>
                                        <p:strVal val="visible"/>
                                      </p:to>
                                    </p:set>
                                    <p:anim calcmode="lin" valueType="num">
                                      <p:cBhvr>
                                        <p:cTn id="26" dur="500" fill="hold"/>
                                        <p:tgtEl>
                                          <p:spTgt spid="22"/>
                                        </p:tgtEl>
                                        <p:attrNameLst>
                                          <p:attrName>ppt_w</p:attrName>
                                        </p:attrNameLst>
                                      </p:cBhvr>
                                      <p:tavLst>
                                        <p:tav tm="0">
                                          <p:val>
                                            <p:fltVal val="0"/>
                                          </p:val>
                                        </p:tav>
                                        <p:tav tm="100000">
                                          <p:val>
                                            <p:strVal val="#ppt_w"/>
                                          </p:val>
                                        </p:tav>
                                      </p:tavLst>
                                    </p:anim>
                                    <p:anim calcmode="lin" valueType="num">
                                      <p:cBhvr>
                                        <p:cTn id="27" dur="500" fill="hold"/>
                                        <p:tgtEl>
                                          <p:spTgt spid="22"/>
                                        </p:tgtEl>
                                        <p:attrNameLst>
                                          <p:attrName>ppt_h</p:attrName>
                                        </p:attrNameLst>
                                      </p:cBhvr>
                                      <p:tavLst>
                                        <p:tav tm="0">
                                          <p:val>
                                            <p:fltVal val="0"/>
                                          </p:val>
                                        </p:tav>
                                        <p:tav tm="100000">
                                          <p:val>
                                            <p:strVal val="#ppt_h"/>
                                          </p:val>
                                        </p:tav>
                                      </p:tavLst>
                                    </p:anim>
                                    <p:animEffect transition="in" filter="fade">
                                      <p:cBhvr>
                                        <p:cTn id="28" dur="500"/>
                                        <p:tgtEl>
                                          <p:spTgt spid="22"/>
                                        </p:tgtEl>
                                      </p:cBhvr>
                                    </p:animEffect>
                                    <p:anim calcmode="lin" valueType="num">
                                      <p:cBhvr>
                                        <p:cTn id="29" dur="500" fill="hold"/>
                                        <p:tgtEl>
                                          <p:spTgt spid="22"/>
                                        </p:tgtEl>
                                        <p:attrNameLst>
                                          <p:attrName>ppt_x</p:attrName>
                                        </p:attrNameLst>
                                      </p:cBhvr>
                                      <p:tavLst>
                                        <p:tav tm="0">
                                          <p:val>
                                            <p:fltVal val="0.5"/>
                                          </p:val>
                                        </p:tav>
                                        <p:tav tm="100000">
                                          <p:val>
                                            <p:strVal val="#ppt_x"/>
                                          </p:val>
                                        </p:tav>
                                      </p:tavLst>
                                    </p:anim>
                                    <p:anim calcmode="lin" valueType="num">
                                      <p:cBhvr>
                                        <p:cTn id="30" dur="500" fill="hold"/>
                                        <p:tgtEl>
                                          <p:spTgt spid="22"/>
                                        </p:tgtEl>
                                        <p:attrNameLst>
                                          <p:attrName>ppt_y</p:attrName>
                                        </p:attrNameLst>
                                      </p:cBhvr>
                                      <p:tavLst>
                                        <p:tav tm="0">
                                          <p:val>
                                            <p:fltVal val="0.5"/>
                                          </p:val>
                                        </p:tav>
                                        <p:tav tm="100000">
                                          <p:val>
                                            <p:strVal val="#ppt_y"/>
                                          </p:val>
                                        </p:tav>
                                      </p:tavLst>
                                    </p:anim>
                                  </p:childTnLst>
                                </p:cTn>
                              </p:par>
                            </p:childTnLst>
                          </p:cTn>
                        </p:par>
                        <p:par>
                          <p:cTn id="31" fill="hold">
                            <p:stCondLst>
                              <p:cond delay="5500"/>
                            </p:stCondLst>
                            <p:childTnLst>
                              <p:par>
                                <p:cTn id="32" presetID="10" presetClass="entr" presetSubtype="0" fill="hold" grpId="0" nodeType="afterEffect">
                                  <p:stCondLst>
                                    <p:cond delay="0"/>
                                  </p:stCondLst>
                                  <p:childTnLst>
                                    <p:set>
                                      <p:cBhvr>
                                        <p:cTn id="33" dur="1" fill="hold">
                                          <p:stCondLst>
                                            <p:cond delay="0"/>
                                          </p:stCondLst>
                                        </p:cTn>
                                        <p:tgtEl>
                                          <p:spTgt spid="23"/>
                                        </p:tgtEl>
                                        <p:attrNameLst>
                                          <p:attrName>style.visibility</p:attrName>
                                        </p:attrNameLst>
                                      </p:cBhvr>
                                      <p:to>
                                        <p:strVal val="visible"/>
                                      </p:to>
                                    </p:set>
                                    <p:animEffect transition="in" filter="fade">
                                      <p:cBhvr>
                                        <p:cTn id="34" dur="500"/>
                                        <p:tgtEl>
                                          <p:spTgt spid="23"/>
                                        </p:tgtEl>
                                      </p:cBhvr>
                                    </p:animEffect>
                                  </p:childTnLst>
                                </p:cTn>
                              </p:par>
                            </p:childTnLst>
                          </p:cTn>
                        </p:par>
                        <p:par>
                          <p:cTn id="35" fill="hold">
                            <p:stCondLst>
                              <p:cond delay="6000"/>
                            </p:stCondLst>
                            <p:childTnLst>
                              <p:par>
                                <p:cTn id="36" presetID="22" presetClass="entr" presetSubtype="8" fill="hold" grpId="0" nodeType="afterEffect">
                                  <p:stCondLst>
                                    <p:cond delay="0"/>
                                  </p:stCondLst>
                                  <p:childTnLst>
                                    <p:set>
                                      <p:cBhvr>
                                        <p:cTn id="37" dur="1" fill="hold">
                                          <p:stCondLst>
                                            <p:cond delay="0"/>
                                          </p:stCondLst>
                                        </p:cTn>
                                        <p:tgtEl>
                                          <p:spTgt spid="24"/>
                                        </p:tgtEl>
                                        <p:attrNameLst>
                                          <p:attrName>style.visibility</p:attrName>
                                        </p:attrNameLst>
                                      </p:cBhvr>
                                      <p:to>
                                        <p:strVal val="visible"/>
                                      </p:to>
                                    </p:set>
                                    <p:animEffect transition="in" filter="wipe(left)">
                                      <p:cBhvr>
                                        <p:cTn id="38" dur="500"/>
                                        <p:tgtEl>
                                          <p:spTgt spid="24"/>
                                        </p:tgtEl>
                                      </p:cBhvr>
                                    </p:animEffect>
                                  </p:childTnLst>
                                </p:cTn>
                              </p:par>
                            </p:childTnLst>
                          </p:cTn>
                        </p:par>
                        <p:par>
                          <p:cTn id="39" fill="hold">
                            <p:stCondLst>
                              <p:cond delay="6500"/>
                            </p:stCondLst>
                            <p:childTnLst>
                              <p:par>
                                <p:cTn id="40" presetID="53" presetClass="entr" presetSubtype="528" fill="hold" grpId="0" nodeType="afterEffect">
                                  <p:stCondLst>
                                    <p:cond delay="0"/>
                                  </p:stCondLst>
                                  <p:childTnLst>
                                    <p:set>
                                      <p:cBhvr>
                                        <p:cTn id="41" dur="1" fill="hold">
                                          <p:stCondLst>
                                            <p:cond delay="0"/>
                                          </p:stCondLst>
                                        </p:cTn>
                                        <p:tgtEl>
                                          <p:spTgt spid="25"/>
                                        </p:tgtEl>
                                        <p:attrNameLst>
                                          <p:attrName>style.visibility</p:attrName>
                                        </p:attrNameLst>
                                      </p:cBhvr>
                                      <p:to>
                                        <p:strVal val="visible"/>
                                      </p:to>
                                    </p:set>
                                    <p:anim calcmode="lin" valueType="num">
                                      <p:cBhvr>
                                        <p:cTn id="42" dur="500" fill="hold"/>
                                        <p:tgtEl>
                                          <p:spTgt spid="25"/>
                                        </p:tgtEl>
                                        <p:attrNameLst>
                                          <p:attrName>ppt_w</p:attrName>
                                        </p:attrNameLst>
                                      </p:cBhvr>
                                      <p:tavLst>
                                        <p:tav tm="0">
                                          <p:val>
                                            <p:fltVal val="0"/>
                                          </p:val>
                                        </p:tav>
                                        <p:tav tm="100000">
                                          <p:val>
                                            <p:strVal val="#ppt_w"/>
                                          </p:val>
                                        </p:tav>
                                      </p:tavLst>
                                    </p:anim>
                                    <p:anim calcmode="lin" valueType="num">
                                      <p:cBhvr>
                                        <p:cTn id="43" dur="500" fill="hold"/>
                                        <p:tgtEl>
                                          <p:spTgt spid="25"/>
                                        </p:tgtEl>
                                        <p:attrNameLst>
                                          <p:attrName>ppt_h</p:attrName>
                                        </p:attrNameLst>
                                      </p:cBhvr>
                                      <p:tavLst>
                                        <p:tav tm="0">
                                          <p:val>
                                            <p:fltVal val="0"/>
                                          </p:val>
                                        </p:tav>
                                        <p:tav tm="100000">
                                          <p:val>
                                            <p:strVal val="#ppt_h"/>
                                          </p:val>
                                        </p:tav>
                                      </p:tavLst>
                                    </p:anim>
                                    <p:animEffect transition="in" filter="fade">
                                      <p:cBhvr>
                                        <p:cTn id="44" dur="500"/>
                                        <p:tgtEl>
                                          <p:spTgt spid="25"/>
                                        </p:tgtEl>
                                      </p:cBhvr>
                                    </p:animEffect>
                                    <p:anim calcmode="lin" valueType="num">
                                      <p:cBhvr>
                                        <p:cTn id="45" dur="500" fill="hold"/>
                                        <p:tgtEl>
                                          <p:spTgt spid="25"/>
                                        </p:tgtEl>
                                        <p:attrNameLst>
                                          <p:attrName>ppt_x</p:attrName>
                                        </p:attrNameLst>
                                      </p:cBhvr>
                                      <p:tavLst>
                                        <p:tav tm="0">
                                          <p:val>
                                            <p:fltVal val="0.5"/>
                                          </p:val>
                                        </p:tav>
                                        <p:tav tm="100000">
                                          <p:val>
                                            <p:strVal val="#ppt_x"/>
                                          </p:val>
                                        </p:tav>
                                      </p:tavLst>
                                    </p:anim>
                                    <p:anim calcmode="lin" valueType="num">
                                      <p:cBhvr>
                                        <p:cTn id="46" dur="500" fill="hold"/>
                                        <p:tgtEl>
                                          <p:spTgt spid="25"/>
                                        </p:tgtEl>
                                        <p:attrNameLst>
                                          <p:attrName>ppt_y</p:attrName>
                                        </p:attrNameLst>
                                      </p:cBhvr>
                                      <p:tavLst>
                                        <p:tav tm="0">
                                          <p:val>
                                            <p:fltVal val="0.5"/>
                                          </p:val>
                                        </p:tav>
                                        <p:tav tm="100000">
                                          <p:val>
                                            <p:strVal val="#ppt_y"/>
                                          </p:val>
                                        </p:tav>
                                      </p:tavLst>
                                    </p:anim>
                                  </p:childTnLst>
                                </p:cTn>
                              </p:par>
                            </p:childTnLst>
                          </p:cTn>
                        </p:par>
                        <p:par>
                          <p:cTn id="47" fill="hold">
                            <p:stCondLst>
                              <p:cond delay="7000"/>
                            </p:stCondLst>
                            <p:childTnLst>
                              <p:par>
                                <p:cTn id="48" presetID="10" presetClass="entr" presetSubtype="0" fill="hold" grpId="0" nodeType="afterEffect">
                                  <p:stCondLst>
                                    <p:cond delay="0"/>
                                  </p:stCondLst>
                                  <p:childTnLst>
                                    <p:set>
                                      <p:cBhvr>
                                        <p:cTn id="49" dur="1" fill="hold">
                                          <p:stCondLst>
                                            <p:cond delay="0"/>
                                          </p:stCondLst>
                                        </p:cTn>
                                        <p:tgtEl>
                                          <p:spTgt spid="26"/>
                                        </p:tgtEl>
                                        <p:attrNameLst>
                                          <p:attrName>style.visibility</p:attrName>
                                        </p:attrNameLst>
                                      </p:cBhvr>
                                      <p:to>
                                        <p:strVal val="visible"/>
                                      </p:to>
                                    </p:set>
                                    <p:animEffect transition="in" filter="fade">
                                      <p:cBhvr>
                                        <p:cTn id="50" dur="500"/>
                                        <p:tgtEl>
                                          <p:spTgt spid="26"/>
                                        </p:tgtEl>
                                      </p:cBhvr>
                                    </p:animEffect>
                                  </p:childTnLst>
                                </p:cTn>
                              </p:par>
                            </p:childTnLst>
                          </p:cTn>
                        </p:par>
                        <p:par>
                          <p:cTn id="51" fill="hold">
                            <p:stCondLst>
                              <p:cond delay="7500"/>
                            </p:stCondLst>
                            <p:childTnLst>
                              <p:par>
                                <p:cTn id="52" presetID="22" presetClass="entr" presetSubtype="8" fill="hold" grpId="0" nodeType="afterEffect">
                                  <p:stCondLst>
                                    <p:cond delay="0"/>
                                  </p:stCondLst>
                                  <p:childTnLst>
                                    <p:set>
                                      <p:cBhvr>
                                        <p:cTn id="53" dur="1" fill="hold">
                                          <p:stCondLst>
                                            <p:cond delay="0"/>
                                          </p:stCondLst>
                                        </p:cTn>
                                        <p:tgtEl>
                                          <p:spTgt spid="27"/>
                                        </p:tgtEl>
                                        <p:attrNameLst>
                                          <p:attrName>style.visibility</p:attrName>
                                        </p:attrNameLst>
                                      </p:cBhvr>
                                      <p:to>
                                        <p:strVal val="visible"/>
                                      </p:to>
                                    </p:set>
                                    <p:animEffect transition="in" filter="wipe(left)">
                                      <p:cBhvr>
                                        <p:cTn id="54" dur="500"/>
                                        <p:tgtEl>
                                          <p:spTgt spid="27"/>
                                        </p:tgtEl>
                                      </p:cBhvr>
                                    </p:animEffect>
                                  </p:childTnLst>
                                </p:cTn>
                              </p:par>
                            </p:childTnLst>
                          </p:cTn>
                        </p:par>
                        <p:par>
                          <p:cTn id="55" fill="hold">
                            <p:stCondLst>
                              <p:cond delay="8000"/>
                            </p:stCondLst>
                            <p:childTnLst>
                              <p:par>
                                <p:cTn id="56" presetID="53" presetClass="entr" presetSubtype="528" fill="hold" grpId="0" nodeType="afterEffect">
                                  <p:stCondLst>
                                    <p:cond delay="0"/>
                                  </p:stCondLst>
                                  <p:childTnLst>
                                    <p:set>
                                      <p:cBhvr>
                                        <p:cTn id="57" dur="1" fill="hold">
                                          <p:stCondLst>
                                            <p:cond delay="0"/>
                                          </p:stCondLst>
                                        </p:cTn>
                                        <p:tgtEl>
                                          <p:spTgt spid="28"/>
                                        </p:tgtEl>
                                        <p:attrNameLst>
                                          <p:attrName>style.visibility</p:attrName>
                                        </p:attrNameLst>
                                      </p:cBhvr>
                                      <p:to>
                                        <p:strVal val="visible"/>
                                      </p:to>
                                    </p:set>
                                    <p:anim calcmode="lin" valueType="num">
                                      <p:cBhvr>
                                        <p:cTn id="58" dur="500" fill="hold"/>
                                        <p:tgtEl>
                                          <p:spTgt spid="28"/>
                                        </p:tgtEl>
                                        <p:attrNameLst>
                                          <p:attrName>ppt_w</p:attrName>
                                        </p:attrNameLst>
                                      </p:cBhvr>
                                      <p:tavLst>
                                        <p:tav tm="0">
                                          <p:val>
                                            <p:fltVal val="0"/>
                                          </p:val>
                                        </p:tav>
                                        <p:tav tm="100000">
                                          <p:val>
                                            <p:strVal val="#ppt_w"/>
                                          </p:val>
                                        </p:tav>
                                      </p:tavLst>
                                    </p:anim>
                                    <p:anim calcmode="lin" valueType="num">
                                      <p:cBhvr>
                                        <p:cTn id="59" dur="500" fill="hold"/>
                                        <p:tgtEl>
                                          <p:spTgt spid="28"/>
                                        </p:tgtEl>
                                        <p:attrNameLst>
                                          <p:attrName>ppt_h</p:attrName>
                                        </p:attrNameLst>
                                      </p:cBhvr>
                                      <p:tavLst>
                                        <p:tav tm="0">
                                          <p:val>
                                            <p:fltVal val="0"/>
                                          </p:val>
                                        </p:tav>
                                        <p:tav tm="100000">
                                          <p:val>
                                            <p:strVal val="#ppt_h"/>
                                          </p:val>
                                        </p:tav>
                                      </p:tavLst>
                                    </p:anim>
                                    <p:animEffect transition="in" filter="fade">
                                      <p:cBhvr>
                                        <p:cTn id="60" dur="500"/>
                                        <p:tgtEl>
                                          <p:spTgt spid="28"/>
                                        </p:tgtEl>
                                      </p:cBhvr>
                                    </p:animEffect>
                                    <p:anim calcmode="lin" valueType="num">
                                      <p:cBhvr>
                                        <p:cTn id="61" dur="500" fill="hold"/>
                                        <p:tgtEl>
                                          <p:spTgt spid="28"/>
                                        </p:tgtEl>
                                        <p:attrNameLst>
                                          <p:attrName>ppt_x</p:attrName>
                                        </p:attrNameLst>
                                      </p:cBhvr>
                                      <p:tavLst>
                                        <p:tav tm="0">
                                          <p:val>
                                            <p:fltVal val="0.5"/>
                                          </p:val>
                                        </p:tav>
                                        <p:tav tm="100000">
                                          <p:val>
                                            <p:strVal val="#ppt_x"/>
                                          </p:val>
                                        </p:tav>
                                      </p:tavLst>
                                    </p:anim>
                                    <p:anim calcmode="lin" valueType="num">
                                      <p:cBhvr>
                                        <p:cTn id="62" dur="500" fill="hold"/>
                                        <p:tgtEl>
                                          <p:spTgt spid="28"/>
                                        </p:tgtEl>
                                        <p:attrNameLst>
                                          <p:attrName>ppt_y</p:attrName>
                                        </p:attrNameLst>
                                      </p:cBhvr>
                                      <p:tavLst>
                                        <p:tav tm="0">
                                          <p:val>
                                            <p:fltVal val="0.5"/>
                                          </p:val>
                                        </p:tav>
                                        <p:tav tm="100000">
                                          <p:val>
                                            <p:strVal val="#ppt_y"/>
                                          </p:val>
                                        </p:tav>
                                      </p:tavLst>
                                    </p:anim>
                                  </p:childTnLst>
                                </p:cTn>
                              </p:par>
                            </p:childTnLst>
                          </p:cTn>
                        </p:par>
                        <p:par>
                          <p:cTn id="63" fill="hold">
                            <p:stCondLst>
                              <p:cond delay="8500"/>
                            </p:stCondLst>
                            <p:childTnLst>
                              <p:par>
                                <p:cTn id="64" presetID="10" presetClass="entr" presetSubtype="0" fill="hold" grpId="0" nodeType="afterEffect">
                                  <p:stCondLst>
                                    <p:cond delay="0"/>
                                  </p:stCondLst>
                                  <p:childTnLst>
                                    <p:set>
                                      <p:cBhvr>
                                        <p:cTn id="65" dur="1" fill="hold">
                                          <p:stCondLst>
                                            <p:cond delay="0"/>
                                          </p:stCondLst>
                                        </p:cTn>
                                        <p:tgtEl>
                                          <p:spTgt spid="29"/>
                                        </p:tgtEl>
                                        <p:attrNameLst>
                                          <p:attrName>style.visibility</p:attrName>
                                        </p:attrNameLst>
                                      </p:cBhvr>
                                      <p:to>
                                        <p:strVal val="visible"/>
                                      </p:to>
                                    </p:set>
                                    <p:animEffect transition="in" filter="fade">
                                      <p:cBhvr>
                                        <p:cTn id="66" dur="500"/>
                                        <p:tgtEl>
                                          <p:spTgt spid="29"/>
                                        </p:tgtEl>
                                      </p:cBhvr>
                                    </p:animEffect>
                                  </p:childTnLst>
                                </p:cTn>
                              </p:par>
                            </p:childTnLst>
                          </p:cTn>
                        </p:par>
                        <p:par>
                          <p:cTn id="67" fill="hold">
                            <p:stCondLst>
                              <p:cond delay="9000"/>
                            </p:stCondLst>
                            <p:childTnLst>
                              <p:par>
                                <p:cTn id="68" presetID="22" presetClass="entr" presetSubtype="8" fill="hold" grpId="0" nodeType="afterEffect">
                                  <p:stCondLst>
                                    <p:cond delay="0"/>
                                  </p:stCondLst>
                                  <p:childTnLst>
                                    <p:set>
                                      <p:cBhvr>
                                        <p:cTn id="69" dur="1" fill="hold">
                                          <p:stCondLst>
                                            <p:cond delay="0"/>
                                          </p:stCondLst>
                                        </p:cTn>
                                        <p:tgtEl>
                                          <p:spTgt spid="30"/>
                                        </p:tgtEl>
                                        <p:attrNameLst>
                                          <p:attrName>style.visibility</p:attrName>
                                        </p:attrNameLst>
                                      </p:cBhvr>
                                      <p:to>
                                        <p:strVal val="visible"/>
                                      </p:to>
                                    </p:set>
                                    <p:animEffect transition="in" filter="wipe(left)">
                                      <p:cBhvr>
                                        <p:cTn id="70" dur="500"/>
                                        <p:tgtEl>
                                          <p:spTgt spid="30"/>
                                        </p:tgtEl>
                                      </p:cBhvr>
                                    </p:animEffect>
                                  </p:childTnLst>
                                </p:cTn>
                              </p:par>
                            </p:childTnLst>
                          </p:cTn>
                        </p:par>
                        <p:par>
                          <p:cTn id="71" fill="hold">
                            <p:stCondLst>
                              <p:cond delay="9500"/>
                            </p:stCondLst>
                            <p:childTnLst>
                              <p:par>
                                <p:cTn id="72" presetID="2" presetClass="entr" presetSubtype="2" fill="hold" grpId="0" nodeType="afterEffect">
                                  <p:stCondLst>
                                    <p:cond delay="0"/>
                                  </p:stCondLst>
                                  <p:childTnLst>
                                    <p:set>
                                      <p:cBhvr>
                                        <p:cTn id="73" dur="1" fill="hold">
                                          <p:stCondLst>
                                            <p:cond delay="0"/>
                                          </p:stCondLst>
                                        </p:cTn>
                                        <p:tgtEl>
                                          <p:spTgt spid="44"/>
                                        </p:tgtEl>
                                        <p:attrNameLst>
                                          <p:attrName>style.visibility</p:attrName>
                                        </p:attrNameLst>
                                      </p:cBhvr>
                                      <p:to>
                                        <p:strVal val="visible"/>
                                      </p:to>
                                    </p:set>
                                    <p:anim calcmode="lin" valueType="num">
                                      <p:cBhvr additive="base">
                                        <p:cTn id="74" dur="300" fill="hold"/>
                                        <p:tgtEl>
                                          <p:spTgt spid="44"/>
                                        </p:tgtEl>
                                        <p:attrNameLst>
                                          <p:attrName>ppt_x</p:attrName>
                                        </p:attrNameLst>
                                      </p:cBhvr>
                                      <p:tavLst>
                                        <p:tav tm="0">
                                          <p:val>
                                            <p:strVal val="1+#ppt_w/2"/>
                                          </p:val>
                                        </p:tav>
                                        <p:tav tm="100000">
                                          <p:val>
                                            <p:strVal val="#ppt_x"/>
                                          </p:val>
                                        </p:tav>
                                      </p:tavLst>
                                    </p:anim>
                                    <p:anim calcmode="lin" valueType="num">
                                      <p:cBhvr additive="base">
                                        <p:cTn id="75" dur="300" fill="hold"/>
                                        <p:tgtEl>
                                          <p:spTgt spid="44"/>
                                        </p:tgtEl>
                                        <p:attrNameLst>
                                          <p:attrName>ppt_y</p:attrName>
                                        </p:attrNameLst>
                                      </p:cBhvr>
                                      <p:tavLst>
                                        <p:tav tm="0">
                                          <p:val>
                                            <p:strVal val="#ppt_y"/>
                                          </p:val>
                                        </p:tav>
                                        <p:tav tm="100000">
                                          <p:val>
                                            <p:strVal val="#ppt_y"/>
                                          </p:val>
                                        </p:tav>
                                      </p:tavLst>
                                    </p:anim>
                                  </p:childTnLst>
                                </p:cTn>
                              </p:par>
                            </p:childTnLst>
                          </p:cTn>
                        </p:par>
                        <p:par>
                          <p:cTn id="76" fill="hold">
                            <p:stCondLst>
                              <p:cond delay="10000"/>
                            </p:stCondLst>
                            <p:childTnLst>
                              <p:par>
                                <p:cTn id="77" presetID="2" presetClass="entr" presetSubtype="2" fill="hold" grpId="0" nodeType="afterEffect">
                                  <p:stCondLst>
                                    <p:cond delay="0"/>
                                  </p:stCondLst>
                                  <p:childTnLst>
                                    <p:set>
                                      <p:cBhvr>
                                        <p:cTn id="78" dur="1" fill="hold">
                                          <p:stCondLst>
                                            <p:cond delay="0"/>
                                          </p:stCondLst>
                                        </p:cTn>
                                        <p:tgtEl>
                                          <p:spTgt spid="43"/>
                                        </p:tgtEl>
                                        <p:attrNameLst>
                                          <p:attrName>style.visibility</p:attrName>
                                        </p:attrNameLst>
                                      </p:cBhvr>
                                      <p:to>
                                        <p:strVal val="visible"/>
                                      </p:to>
                                    </p:set>
                                    <p:anim calcmode="lin" valueType="num">
                                      <p:cBhvr additive="base">
                                        <p:cTn id="79" dur="300" fill="hold"/>
                                        <p:tgtEl>
                                          <p:spTgt spid="43"/>
                                        </p:tgtEl>
                                        <p:attrNameLst>
                                          <p:attrName>ppt_x</p:attrName>
                                        </p:attrNameLst>
                                      </p:cBhvr>
                                      <p:tavLst>
                                        <p:tav tm="0">
                                          <p:val>
                                            <p:strVal val="1+#ppt_w/2"/>
                                          </p:val>
                                        </p:tav>
                                        <p:tav tm="100000">
                                          <p:val>
                                            <p:strVal val="#ppt_x"/>
                                          </p:val>
                                        </p:tav>
                                      </p:tavLst>
                                    </p:anim>
                                    <p:anim calcmode="lin" valueType="num">
                                      <p:cBhvr additive="base">
                                        <p:cTn id="80" dur="300" fill="hold"/>
                                        <p:tgtEl>
                                          <p:spTgt spid="4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22" grpId="0" animBg="1"/>
      <p:bldP spid="23" grpId="0"/>
      <p:bldP spid="24" grpId="0"/>
      <p:bldP spid="25" grpId="0" animBg="1"/>
      <p:bldP spid="26" grpId="0"/>
      <p:bldP spid="27" grpId="0"/>
      <p:bldP spid="28" grpId="0" animBg="1"/>
      <p:bldP spid="29" grpId="0"/>
      <p:bldP spid="30" grpId="0"/>
      <p:bldP spid="43" grpId="0"/>
      <p:bldP spid="44"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1">
            <a:extLst>
              <a:ext uri="{28A0092B-C50C-407E-A947-70E740481C1C}">
                <a14:useLocalDpi xmlns:a14="http://schemas.microsoft.com/office/drawing/2010/main" val="0"/>
              </a:ext>
            </a:extLst>
          </a:blip>
          <a:stretch>
            <a:fillRect/>
          </a:stretch>
        </p:blipFill>
        <p:spPr bwMode="auto">
          <a:xfrm>
            <a:off x="0" y="-126776"/>
            <a:ext cx="12287894" cy="6984776"/>
          </a:xfrm>
          <a:prstGeom prst="rect">
            <a:avLst/>
          </a:prstGeom>
          <a:noFill/>
          <a:extLst>
            <a:ext uri="{909E8E84-426E-40DD-AFC4-6F175D3DCCD1}">
              <a14:hiddenFill xmlns:a14="http://schemas.microsoft.com/office/drawing/2010/main">
                <a:solidFill>
                  <a:srgbClr val="FFFFFF"/>
                </a:solidFill>
              </a14:hiddenFill>
            </a:ext>
          </a:extLst>
        </p:spPr>
      </p:pic>
      <p:sp>
        <p:nvSpPr>
          <p:cNvPr id="9" name="Freeform 6"/>
          <p:cNvSpPr>
            <a:spLocks noEditPoints="1"/>
          </p:cNvSpPr>
          <p:nvPr/>
        </p:nvSpPr>
        <p:spPr bwMode="auto">
          <a:xfrm>
            <a:off x="334566" y="116632"/>
            <a:ext cx="425905" cy="427514"/>
          </a:xfrm>
          <a:custGeom>
            <a:avLst/>
            <a:gdLst>
              <a:gd name="T0" fmla="*/ 760 w 1905"/>
              <a:gd name="T1" fmla="*/ 1455 h 1912"/>
              <a:gd name="T2" fmla="*/ 448 w 1905"/>
              <a:gd name="T3" fmla="*/ 1143 h 1912"/>
              <a:gd name="T4" fmla="*/ 529 w 1905"/>
              <a:gd name="T5" fmla="*/ 1061 h 1912"/>
              <a:gd name="T6" fmla="*/ 841 w 1905"/>
              <a:gd name="T7" fmla="*/ 1374 h 1912"/>
              <a:gd name="T8" fmla="*/ 1802 w 1905"/>
              <a:gd name="T9" fmla="*/ 108 h 1912"/>
              <a:gd name="T10" fmla="*/ 748 w 1905"/>
              <a:gd name="T11" fmla="*/ 785 h 1912"/>
              <a:gd name="T12" fmla="*/ 55 w 1905"/>
              <a:gd name="T13" fmla="*/ 1737 h 1912"/>
              <a:gd name="T14" fmla="*/ 173 w 1905"/>
              <a:gd name="T15" fmla="*/ 1854 h 1912"/>
              <a:gd name="T16" fmla="*/ 1124 w 1905"/>
              <a:gd name="T17" fmla="*/ 1161 h 1912"/>
              <a:gd name="T18" fmla="*/ 1802 w 1905"/>
              <a:gd name="T19" fmla="*/ 108 h 1912"/>
              <a:gd name="T20" fmla="*/ 110 w 1905"/>
              <a:gd name="T21" fmla="*/ 1803 h 1912"/>
              <a:gd name="T22" fmla="*/ 0 w 1905"/>
              <a:gd name="T23" fmla="*/ 1912 h 1912"/>
              <a:gd name="T24" fmla="*/ 1758 w 1905"/>
              <a:gd name="T25" fmla="*/ 368 h 1912"/>
              <a:gd name="T26" fmla="*/ 1544 w 1905"/>
              <a:gd name="T27" fmla="*/ 153 h 1912"/>
              <a:gd name="T28" fmla="*/ 786 w 1905"/>
              <a:gd name="T29" fmla="*/ 513 h 1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05" h="1912">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w="12700" cap="rnd">
            <a:solidFill>
              <a:schemeClr val="tx1">
                <a:lumMod val="65000"/>
                <a:lumOff val="35000"/>
              </a:schemeClr>
            </a:solidFill>
            <a:prstDash val="solid"/>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10" name="TextBox 9"/>
          <p:cNvSpPr txBox="1"/>
          <p:nvPr/>
        </p:nvSpPr>
        <p:spPr>
          <a:xfrm>
            <a:off x="838622" y="116632"/>
            <a:ext cx="2031325" cy="461665"/>
          </a:xfrm>
          <a:prstGeom prst="rect">
            <a:avLst/>
          </a:prstGeom>
          <a:noFill/>
        </p:spPr>
        <p:txBody>
          <a:bodyPr wrap="none" rtlCol="0">
            <a:spAutoFit/>
          </a:bodyPr>
          <a:lstStyle/>
          <a:p>
            <a:r>
              <a:rPr lang="zh-CN" altLang="en-US" sz="24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rPr>
              <a:t>内外因素占比</a:t>
            </a:r>
            <a:endParaRPr lang="zh-CN" altLang="en-US" baseline="-30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endParaRPr>
          </a:p>
        </p:txBody>
      </p:sp>
      <p:grpSp>
        <p:nvGrpSpPr>
          <p:cNvPr id="31" name="组合 30"/>
          <p:cNvGrpSpPr/>
          <p:nvPr/>
        </p:nvGrpSpPr>
        <p:grpSpPr>
          <a:xfrm>
            <a:off x="2827711" y="2039027"/>
            <a:ext cx="2444677" cy="2436655"/>
            <a:chOff x="1440917" y="1548121"/>
            <a:chExt cx="2027143" cy="2020491"/>
          </a:xfrm>
          <a:solidFill>
            <a:schemeClr val="accent5">
              <a:lumMod val="50000"/>
            </a:schemeClr>
          </a:solidFill>
        </p:grpSpPr>
        <p:sp>
          <p:nvSpPr>
            <p:cNvPr id="32" name="Freeform 6"/>
            <p:cNvSpPr/>
            <p:nvPr/>
          </p:nvSpPr>
          <p:spPr bwMode="auto">
            <a:xfrm rot="2700000">
              <a:off x="1444243" y="1544795"/>
              <a:ext cx="2020491" cy="2027143"/>
            </a:xfrm>
            <a:custGeom>
              <a:avLst/>
              <a:gdLst>
                <a:gd name="T0" fmla="*/ 1039 w 5610"/>
                <a:gd name="T1" fmla="*/ 4570 h 5609"/>
                <a:gd name="T2" fmla="*/ 4802 w 5610"/>
                <a:gd name="T3" fmla="*/ 4570 h 5609"/>
                <a:gd name="T4" fmla="*/ 5579 w 5610"/>
                <a:gd name="T5" fmla="*/ 2575 h 5609"/>
                <a:gd name="T6" fmla="*/ 5579 w 5610"/>
                <a:gd name="T7" fmla="*/ 30 h 5609"/>
                <a:gd name="T8" fmla="*/ 3035 w 5610"/>
                <a:gd name="T9" fmla="*/ 30 h 5609"/>
                <a:gd name="T10" fmla="*/ 1039 w 5610"/>
                <a:gd name="T11" fmla="*/ 807 h 5609"/>
                <a:gd name="T12" fmla="*/ 1039 w 5610"/>
                <a:gd name="T13" fmla="*/ 4570 h 5609"/>
              </a:gdLst>
              <a:ahLst/>
              <a:cxnLst>
                <a:cxn ang="0">
                  <a:pos x="T0" y="T1"/>
                </a:cxn>
                <a:cxn ang="0">
                  <a:pos x="T2" y="T3"/>
                </a:cxn>
                <a:cxn ang="0">
                  <a:pos x="T4" y="T5"/>
                </a:cxn>
                <a:cxn ang="0">
                  <a:pos x="T6" y="T7"/>
                </a:cxn>
                <a:cxn ang="0">
                  <a:pos x="T8" y="T9"/>
                </a:cxn>
                <a:cxn ang="0">
                  <a:pos x="T10" y="T11"/>
                </a:cxn>
                <a:cxn ang="0">
                  <a:pos x="T12" y="T13"/>
                </a:cxn>
              </a:cxnLst>
              <a:rect l="0" t="0" r="r" b="b"/>
              <a:pathLst>
                <a:path w="5610" h="5609">
                  <a:moveTo>
                    <a:pt x="1039" y="4570"/>
                  </a:moveTo>
                  <a:cubicBezTo>
                    <a:pt x="2078" y="5609"/>
                    <a:pt x="3763" y="5609"/>
                    <a:pt x="4802" y="4570"/>
                  </a:cubicBezTo>
                  <a:cubicBezTo>
                    <a:pt x="5351" y="4022"/>
                    <a:pt x="5610" y="3293"/>
                    <a:pt x="5579" y="2575"/>
                  </a:cubicBezTo>
                  <a:lnTo>
                    <a:pt x="5579" y="30"/>
                  </a:lnTo>
                  <a:lnTo>
                    <a:pt x="3035" y="30"/>
                  </a:lnTo>
                  <a:cubicBezTo>
                    <a:pt x="2316" y="0"/>
                    <a:pt x="1588" y="258"/>
                    <a:pt x="1039" y="807"/>
                  </a:cubicBezTo>
                  <a:cubicBezTo>
                    <a:pt x="0" y="1846"/>
                    <a:pt x="0" y="3531"/>
                    <a:pt x="1039" y="4570"/>
                  </a:cubicBezTo>
                  <a:close/>
                </a:path>
              </a:pathLst>
            </a:custGeom>
            <a:noFill/>
            <a:ln>
              <a:solidFill>
                <a:schemeClr val="bg1">
                  <a:lumMod val="95000"/>
                </a:schemeClr>
              </a:solidFill>
            </a:ln>
          </p:spPr>
          <p:txBody>
            <a:bodyPr vert="horz" wrap="square" lIns="91440" tIns="45720" rIns="91440" bIns="45720" numCol="1" anchor="t" anchorCtr="0" compatLnSpc="1"/>
            <a:lstStyle/>
            <a:p>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sp>
          <p:nvSpPr>
            <p:cNvPr id="33" name="TextBox 32"/>
            <p:cNvSpPr txBox="1"/>
            <p:nvPr/>
          </p:nvSpPr>
          <p:spPr>
            <a:xfrm>
              <a:off x="1889683" y="2173729"/>
              <a:ext cx="1304283" cy="255211"/>
            </a:xfrm>
            <a:prstGeom prst="rect">
              <a:avLst/>
            </a:prstGeom>
            <a:noFill/>
          </p:spPr>
          <p:txBody>
            <a:bodyPr wrap="square" lIns="0" tIns="0" rIns="0" bIns="0" rtlCol="0">
              <a:spAutoFit/>
            </a:bodyPr>
            <a:lstStyle/>
            <a:p>
              <a:pPr algn="ctr"/>
              <a:r>
                <a:rPr lang="zh-CN" altLang="en-US" sz="2000" dirty="0">
                  <a:solidFill>
                    <a:schemeClr val="bg1">
                      <a:lumMod val="95000"/>
                    </a:schemeClr>
                  </a:solidFill>
                  <a:latin typeface="造字工房情书（非商用）常规体" pitchFamily="50" charset="-122"/>
                  <a:ea typeface="造字工房情书（非商用）常规体" pitchFamily="50" charset="-122"/>
                </a:rPr>
                <a:t>自身因素</a:t>
              </a:r>
              <a:endParaRPr lang="zh-CN" altLang="en-US" sz="2000" dirty="0">
                <a:solidFill>
                  <a:schemeClr val="bg1">
                    <a:lumMod val="95000"/>
                  </a:schemeClr>
                </a:solidFill>
                <a:latin typeface="造字工房情书（非商用）常规体" pitchFamily="50" charset="-122"/>
                <a:ea typeface="造字工房情书（非商用）常规体" pitchFamily="50" charset="-122"/>
              </a:endParaRPr>
            </a:p>
          </p:txBody>
        </p:sp>
        <p:sp>
          <p:nvSpPr>
            <p:cNvPr id="34" name="TextBox 33"/>
            <p:cNvSpPr txBox="1">
              <a:spLocks noChangeArrowheads="1"/>
            </p:cNvSpPr>
            <p:nvPr/>
          </p:nvSpPr>
          <p:spPr bwMode="auto">
            <a:xfrm>
              <a:off x="1970406" y="2491031"/>
              <a:ext cx="551893" cy="484899"/>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charset="0"/>
                  <a:ea typeface="宋体" panose="02010600030101010101" pitchFamily="2" charset="-122"/>
                </a:defRPr>
              </a:lvl9pPr>
            </a:lstStyle>
            <a:p>
              <a:r>
                <a:rPr lang="en-US" altLang="zh-CN" sz="3200" dirty="0">
                  <a:solidFill>
                    <a:schemeClr val="bg1">
                      <a:lumMod val="95000"/>
                    </a:schemeClr>
                  </a:solidFill>
                  <a:latin typeface="造字工房情书（非商用）常规体" pitchFamily="50" charset="-122"/>
                  <a:ea typeface="造字工房情书（非商用）常规体" pitchFamily="50" charset="-122"/>
                </a:rPr>
                <a:t>40</a:t>
              </a:r>
              <a:r>
                <a:rPr lang="en-US" altLang="zh-CN" sz="2000" dirty="0">
                  <a:solidFill>
                    <a:schemeClr val="bg1">
                      <a:lumMod val="95000"/>
                    </a:schemeClr>
                  </a:solidFill>
                  <a:latin typeface="造字工房情书（非商用）常规体" pitchFamily="50" charset="-122"/>
                  <a:ea typeface="造字工房情书（非商用）常规体" pitchFamily="50" charset="-122"/>
                </a:rPr>
                <a:t>%</a:t>
              </a:r>
              <a:endParaRPr lang="zh-CN" altLang="en-US" sz="2000" dirty="0">
                <a:solidFill>
                  <a:schemeClr val="bg1">
                    <a:lumMod val="95000"/>
                  </a:schemeClr>
                </a:solidFill>
                <a:latin typeface="造字工房情书（非商用）常规体" pitchFamily="50" charset="-122"/>
                <a:ea typeface="造字工房情书（非商用）常规体" pitchFamily="50" charset="-122"/>
              </a:endParaRPr>
            </a:p>
          </p:txBody>
        </p:sp>
      </p:grpSp>
      <p:grpSp>
        <p:nvGrpSpPr>
          <p:cNvPr id="35" name="组合 34"/>
          <p:cNvGrpSpPr/>
          <p:nvPr/>
        </p:nvGrpSpPr>
        <p:grpSpPr>
          <a:xfrm>
            <a:off x="4786674" y="3761375"/>
            <a:ext cx="1978373" cy="1971881"/>
            <a:chOff x="3111668" y="2944827"/>
            <a:chExt cx="1640481" cy="1635098"/>
          </a:xfrm>
          <a:solidFill>
            <a:schemeClr val="accent5">
              <a:lumMod val="75000"/>
            </a:schemeClr>
          </a:solidFill>
        </p:grpSpPr>
        <p:sp>
          <p:nvSpPr>
            <p:cNvPr id="36" name="Freeform 7"/>
            <p:cNvSpPr/>
            <p:nvPr/>
          </p:nvSpPr>
          <p:spPr bwMode="auto">
            <a:xfrm rot="2700000">
              <a:off x="3114360" y="2942135"/>
              <a:ext cx="1635098" cy="1640481"/>
            </a:xfrm>
            <a:custGeom>
              <a:avLst/>
              <a:gdLst>
                <a:gd name="T0" fmla="*/ 4570 w 5609"/>
                <a:gd name="T1" fmla="*/ 4570 h 5609"/>
                <a:gd name="T2" fmla="*/ 807 w 5609"/>
                <a:gd name="T3" fmla="*/ 4570 h 5609"/>
                <a:gd name="T4" fmla="*/ 30 w 5609"/>
                <a:gd name="T5" fmla="*/ 2575 h 5609"/>
                <a:gd name="T6" fmla="*/ 30 w 5609"/>
                <a:gd name="T7" fmla="*/ 30 h 5609"/>
                <a:gd name="T8" fmla="*/ 2574 w 5609"/>
                <a:gd name="T9" fmla="*/ 30 h 5609"/>
                <a:gd name="T10" fmla="*/ 4570 w 5609"/>
                <a:gd name="T11" fmla="*/ 807 h 5609"/>
                <a:gd name="T12" fmla="*/ 4570 w 5609"/>
                <a:gd name="T13" fmla="*/ 4570 h 5609"/>
              </a:gdLst>
              <a:ahLst/>
              <a:cxnLst>
                <a:cxn ang="0">
                  <a:pos x="T0" y="T1"/>
                </a:cxn>
                <a:cxn ang="0">
                  <a:pos x="T2" y="T3"/>
                </a:cxn>
                <a:cxn ang="0">
                  <a:pos x="T4" y="T5"/>
                </a:cxn>
                <a:cxn ang="0">
                  <a:pos x="T6" y="T7"/>
                </a:cxn>
                <a:cxn ang="0">
                  <a:pos x="T8" y="T9"/>
                </a:cxn>
                <a:cxn ang="0">
                  <a:pos x="T10" y="T11"/>
                </a:cxn>
                <a:cxn ang="0">
                  <a:pos x="T12" y="T13"/>
                </a:cxn>
              </a:cxnLst>
              <a:rect l="0" t="0" r="r" b="b"/>
              <a:pathLst>
                <a:path w="5609" h="5609">
                  <a:moveTo>
                    <a:pt x="4570" y="4570"/>
                  </a:moveTo>
                  <a:cubicBezTo>
                    <a:pt x="3531" y="5609"/>
                    <a:pt x="1846" y="5609"/>
                    <a:pt x="807" y="4570"/>
                  </a:cubicBezTo>
                  <a:cubicBezTo>
                    <a:pt x="258" y="4022"/>
                    <a:pt x="0" y="3293"/>
                    <a:pt x="30" y="2575"/>
                  </a:cubicBezTo>
                  <a:lnTo>
                    <a:pt x="30" y="30"/>
                  </a:lnTo>
                  <a:lnTo>
                    <a:pt x="2574" y="30"/>
                  </a:lnTo>
                  <a:cubicBezTo>
                    <a:pt x="3293" y="0"/>
                    <a:pt x="4022" y="258"/>
                    <a:pt x="4570" y="807"/>
                  </a:cubicBezTo>
                  <a:cubicBezTo>
                    <a:pt x="5609" y="1846"/>
                    <a:pt x="5609" y="3531"/>
                    <a:pt x="4570" y="4570"/>
                  </a:cubicBezTo>
                  <a:close/>
                </a:path>
              </a:pathLst>
            </a:custGeom>
            <a:noFill/>
            <a:ln>
              <a:solidFill>
                <a:schemeClr val="bg1">
                  <a:lumMod val="95000"/>
                </a:schemeClr>
              </a:solidFill>
            </a:ln>
          </p:spPr>
          <p:txBody>
            <a:bodyPr vert="horz" wrap="square" lIns="91440" tIns="45720" rIns="91440" bIns="45720" numCol="1" anchor="t" anchorCtr="0" compatLnSpc="1"/>
            <a:lstStyle/>
            <a:p>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sp>
          <p:nvSpPr>
            <p:cNvPr id="37" name="TextBox 36"/>
            <p:cNvSpPr txBox="1"/>
            <p:nvPr/>
          </p:nvSpPr>
          <p:spPr>
            <a:xfrm>
              <a:off x="3421327" y="3347926"/>
              <a:ext cx="1078663" cy="229690"/>
            </a:xfrm>
            <a:prstGeom prst="rect">
              <a:avLst/>
            </a:prstGeom>
            <a:noFill/>
          </p:spPr>
          <p:txBody>
            <a:bodyPr wrap="square" lIns="0" tIns="0" rIns="0" bIns="0" rtlCol="0">
              <a:spAutoFit/>
            </a:bodyPr>
            <a:lstStyle/>
            <a:p>
              <a:pPr algn="ctr"/>
              <a:r>
                <a:rPr lang="zh-CN" altLang="en-US" dirty="0">
                  <a:solidFill>
                    <a:schemeClr val="bg1">
                      <a:lumMod val="95000"/>
                    </a:schemeClr>
                  </a:solidFill>
                  <a:latin typeface="造字工房情书（非商用）常规体" pitchFamily="50" charset="-122"/>
                  <a:ea typeface="造字工房情书（非商用）常规体" pitchFamily="50" charset="-122"/>
                </a:rPr>
                <a:t>职业因素</a:t>
              </a:r>
              <a:endParaRPr lang="zh-CN" altLang="en-US" dirty="0">
                <a:solidFill>
                  <a:schemeClr val="bg1">
                    <a:lumMod val="95000"/>
                  </a:schemeClr>
                </a:solidFill>
                <a:latin typeface="造字工房情书（非商用）常规体" pitchFamily="50" charset="-122"/>
                <a:ea typeface="造字工房情书（非商用）常规体" pitchFamily="50" charset="-122"/>
              </a:endParaRPr>
            </a:p>
          </p:txBody>
        </p:sp>
        <p:sp>
          <p:nvSpPr>
            <p:cNvPr id="38" name="TextBox 9"/>
            <p:cNvSpPr txBox="1">
              <a:spLocks noChangeArrowheads="1"/>
            </p:cNvSpPr>
            <p:nvPr/>
          </p:nvSpPr>
          <p:spPr bwMode="auto">
            <a:xfrm>
              <a:off x="3466877" y="3620484"/>
              <a:ext cx="551893" cy="484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charset="0"/>
                  <a:ea typeface="宋体" panose="02010600030101010101" pitchFamily="2" charset="-122"/>
                </a:defRPr>
              </a:lvl9pPr>
            </a:lstStyle>
            <a:p>
              <a:r>
                <a:rPr lang="en-US" altLang="zh-CN" sz="3200" dirty="0">
                  <a:solidFill>
                    <a:schemeClr val="bg1">
                      <a:lumMod val="95000"/>
                    </a:schemeClr>
                  </a:solidFill>
                  <a:latin typeface="造字工房情书（非商用）常规体" pitchFamily="50" charset="-122"/>
                  <a:ea typeface="造字工房情书（非商用）常规体" pitchFamily="50" charset="-122"/>
                </a:rPr>
                <a:t>30</a:t>
              </a:r>
              <a:r>
                <a:rPr lang="en-US" altLang="zh-CN" sz="2000" dirty="0">
                  <a:solidFill>
                    <a:schemeClr val="bg1">
                      <a:lumMod val="95000"/>
                    </a:schemeClr>
                  </a:solidFill>
                  <a:latin typeface="造字工房情书（非商用）常规体" pitchFamily="50" charset="-122"/>
                  <a:ea typeface="造字工房情书（非商用）常规体" pitchFamily="50" charset="-122"/>
                </a:rPr>
                <a:t>%</a:t>
              </a:r>
              <a:endParaRPr lang="zh-CN" altLang="en-US" sz="2000" dirty="0">
                <a:solidFill>
                  <a:schemeClr val="bg1">
                    <a:lumMod val="95000"/>
                  </a:schemeClr>
                </a:solidFill>
                <a:latin typeface="造字工房情书（非商用）常规体" pitchFamily="50" charset="-122"/>
                <a:ea typeface="造字工房情书（非商用）常规体" pitchFamily="50" charset="-122"/>
              </a:endParaRPr>
            </a:p>
          </p:txBody>
        </p:sp>
      </p:grpSp>
      <p:grpSp>
        <p:nvGrpSpPr>
          <p:cNvPr id="39" name="组合 38"/>
          <p:cNvGrpSpPr/>
          <p:nvPr/>
        </p:nvGrpSpPr>
        <p:grpSpPr>
          <a:xfrm>
            <a:off x="6111430" y="2475896"/>
            <a:ext cx="1567951" cy="1562915"/>
            <a:chOff x="4254365" y="1910376"/>
            <a:chExt cx="1300156" cy="1295980"/>
          </a:xfrm>
          <a:solidFill>
            <a:srgbClr val="2DD3C2"/>
          </a:solidFill>
        </p:grpSpPr>
        <p:sp>
          <p:nvSpPr>
            <p:cNvPr id="40" name="Freeform 5"/>
            <p:cNvSpPr/>
            <p:nvPr/>
          </p:nvSpPr>
          <p:spPr bwMode="auto">
            <a:xfrm rot="2700000" flipH="1">
              <a:off x="4256453" y="1908288"/>
              <a:ext cx="1295980" cy="1300156"/>
            </a:xfrm>
            <a:custGeom>
              <a:avLst/>
              <a:gdLst>
                <a:gd name="T0" fmla="*/ 795 w 4296"/>
                <a:gd name="T1" fmla="*/ 796 h 4297"/>
                <a:gd name="T2" fmla="*/ 3678 w 4296"/>
                <a:gd name="T3" fmla="*/ 796 h 4297"/>
                <a:gd name="T4" fmla="*/ 4273 w 4296"/>
                <a:gd name="T5" fmla="*/ 2324 h 4297"/>
                <a:gd name="T6" fmla="*/ 4273 w 4296"/>
                <a:gd name="T7" fmla="*/ 4273 h 4297"/>
                <a:gd name="T8" fmla="*/ 2324 w 4296"/>
                <a:gd name="T9" fmla="*/ 4273 h 4297"/>
                <a:gd name="T10" fmla="*/ 795 w 4296"/>
                <a:gd name="T11" fmla="*/ 3678 h 4297"/>
                <a:gd name="T12" fmla="*/ 795 w 4296"/>
                <a:gd name="T13" fmla="*/ 796 h 4297"/>
              </a:gdLst>
              <a:ahLst/>
              <a:cxnLst>
                <a:cxn ang="0">
                  <a:pos x="T0" y="T1"/>
                </a:cxn>
                <a:cxn ang="0">
                  <a:pos x="T2" y="T3"/>
                </a:cxn>
                <a:cxn ang="0">
                  <a:pos x="T4" y="T5"/>
                </a:cxn>
                <a:cxn ang="0">
                  <a:pos x="T6" y="T7"/>
                </a:cxn>
                <a:cxn ang="0">
                  <a:pos x="T8" y="T9"/>
                </a:cxn>
                <a:cxn ang="0">
                  <a:pos x="T10" y="T11"/>
                </a:cxn>
                <a:cxn ang="0">
                  <a:pos x="T12" y="T13"/>
                </a:cxn>
              </a:cxnLst>
              <a:rect l="0" t="0" r="r" b="b"/>
              <a:pathLst>
                <a:path w="4296" h="4297">
                  <a:moveTo>
                    <a:pt x="795" y="796"/>
                  </a:moveTo>
                  <a:cubicBezTo>
                    <a:pt x="1591" y="0"/>
                    <a:pt x="2882" y="0"/>
                    <a:pt x="3678" y="796"/>
                  </a:cubicBezTo>
                  <a:cubicBezTo>
                    <a:pt x="4098" y="1216"/>
                    <a:pt x="4296" y="1774"/>
                    <a:pt x="4273" y="2324"/>
                  </a:cubicBezTo>
                  <a:lnTo>
                    <a:pt x="4273" y="4273"/>
                  </a:lnTo>
                  <a:lnTo>
                    <a:pt x="2324" y="4273"/>
                  </a:lnTo>
                  <a:cubicBezTo>
                    <a:pt x="1774" y="4297"/>
                    <a:pt x="1216" y="4098"/>
                    <a:pt x="795" y="3678"/>
                  </a:cubicBezTo>
                  <a:cubicBezTo>
                    <a:pt x="0" y="2882"/>
                    <a:pt x="0" y="1592"/>
                    <a:pt x="795" y="796"/>
                  </a:cubicBezTo>
                  <a:close/>
                </a:path>
              </a:pathLst>
            </a:custGeom>
            <a:noFill/>
            <a:ln>
              <a:solidFill>
                <a:schemeClr val="bg1">
                  <a:lumMod val="95000"/>
                </a:schemeClr>
              </a:solidFill>
            </a:ln>
          </p:spPr>
          <p:txBody>
            <a:bodyPr vert="horz" wrap="square" lIns="91440" tIns="45720" rIns="91440" bIns="45720" numCol="1" anchor="t" anchorCtr="0" compatLnSpc="1"/>
            <a:lstStyle/>
            <a:p>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sp>
          <p:nvSpPr>
            <p:cNvPr id="41" name="TextBox 40"/>
            <p:cNvSpPr txBox="1"/>
            <p:nvPr/>
          </p:nvSpPr>
          <p:spPr>
            <a:xfrm>
              <a:off x="4434737" y="2241239"/>
              <a:ext cx="901312" cy="178648"/>
            </a:xfrm>
            <a:prstGeom prst="rect">
              <a:avLst/>
            </a:prstGeom>
            <a:noFill/>
          </p:spPr>
          <p:txBody>
            <a:bodyPr wrap="square" lIns="0" tIns="0" rIns="0" bIns="0" rtlCol="0">
              <a:spAutoFit/>
            </a:bodyPr>
            <a:lstStyle/>
            <a:p>
              <a:pPr algn="ctr"/>
              <a:r>
                <a:rPr lang="zh-CN" altLang="en-US" sz="1400" dirty="0">
                  <a:solidFill>
                    <a:schemeClr val="bg1">
                      <a:lumMod val="95000"/>
                    </a:schemeClr>
                  </a:solidFill>
                  <a:latin typeface="造字工房情书（非商用）常规体" pitchFamily="50" charset="-122"/>
                  <a:ea typeface="造字工房情书（非商用）常规体" pitchFamily="50" charset="-122"/>
                </a:rPr>
                <a:t>家庭因素</a:t>
              </a:r>
              <a:endParaRPr lang="zh-CN" altLang="en-US" sz="1400" dirty="0">
                <a:solidFill>
                  <a:schemeClr val="bg1">
                    <a:lumMod val="95000"/>
                  </a:schemeClr>
                </a:solidFill>
                <a:latin typeface="造字工房情书（非商用）常规体" pitchFamily="50" charset="-122"/>
                <a:ea typeface="造字工房情书（非商用）常规体" pitchFamily="50" charset="-122"/>
              </a:endParaRPr>
            </a:p>
          </p:txBody>
        </p:sp>
        <p:sp>
          <p:nvSpPr>
            <p:cNvPr id="42" name="TextBox 9"/>
            <p:cNvSpPr txBox="1">
              <a:spLocks noChangeArrowheads="1"/>
            </p:cNvSpPr>
            <p:nvPr/>
          </p:nvSpPr>
          <p:spPr bwMode="auto">
            <a:xfrm>
              <a:off x="4396940" y="2413757"/>
              <a:ext cx="551893" cy="484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charset="0"/>
                  <a:ea typeface="宋体" panose="02010600030101010101" pitchFamily="2" charset="-122"/>
                </a:defRPr>
              </a:lvl9pPr>
            </a:lstStyle>
            <a:p>
              <a:r>
                <a:rPr lang="en-US" altLang="zh-CN" sz="3200" dirty="0">
                  <a:solidFill>
                    <a:schemeClr val="bg1">
                      <a:lumMod val="95000"/>
                    </a:schemeClr>
                  </a:solidFill>
                  <a:latin typeface="造字工房情书（非商用）常规体" pitchFamily="50" charset="-122"/>
                  <a:ea typeface="造字工房情书（非商用）常规体" pitchFamily="50" charset="-122"/>
                </a:rPr>
                <a:t>20</a:t>
              </a:r>
              <a:r>
                <a:rPr lang="en-US" altLang="zh-CN" sz="2000" dirty="0">
                  <a:solidFill>
                    <a:schemeClr val="bg1">
                      <a:lumMod val="95000"/>
                    </a:schemeClr>
                  </a:solidFill>
                  <a:latin typeface="造字工房情书（非商用）常规体" pitchFamily="50" charset="-122"/>
                  <a:ea typeface="造字工房情书（非商用）常规体" pitchFamily="50" charset="-122"/>
                </a:rPr>
                <a:t>%</a:t>
              </a:r>
              <a:endParaRPr lang="zh-CN" altLang="en-US" sz="2000" dirty="0">
                <a:solidFill>
                  <a:schemeClr val="bg1">
                    <a:lumMod val="95000"/>
                  </a:schemeClr>
                </a:solidFill>
                <a:latin typeface="造字工房情书（非商用）常规体" pitchFamily="50" charset="-122"/>
                <a:ea typeface="造字工房情书（非商用）常规体" pitchFamily="50" charset="-122"/>
              </a:endParaRPr>
            </a:p>
          </p:txBody>
        </p:sp>
      </p:grpSp>
      <p:grpSp>
        <p:nvGrpSpPr>
          <p:cNvPr id="45" name="组合 44"/>
          <p:cNvGrpSpPr/>
          <p:nvPr/>
        </p:nvGrpSpPr>
        <p:grpSpPr>
          <a:xfrm>
            <a:off x="5141293" y="1595427"/>
            <a:ext cx="1294367" cy="1290210"/>
            <a:chOff x="3395261" y="1209491"/>
            <a:chExt cx="1073298" cy="1069851"/>
          </a:xfrm>
          <a:solidFill>
            <a:srgbClr val="92D050"/>
          </a:solidFill>
        </p:grpSpPr>
        <p:sp>
          <p:nvSpPr>
            <p:cNvPr id="46" name="Freeform 5"/>
            <p:cNvSpPr/>
            <p:nvPr/>
          </p:nvSpPr>
          <p:spPr bwMode="auto">
            <a:xfrm rot="2700000">
              <a:off x="3396984" y="1207768"/>
              <a:ext cx="1069851" cy="1073298"/>
            </a:xfrm>
            <a:custGeom>
              <a:avLst/>
              <a:gdLst>
                <a:gd name="T0" fmla="*/ 795 w 4296"/>
                <a:gd name="T1" fmla="*/ 796 h 4297"/>
                <a:gd name="T2" fmla="*/ 3678 w 4296"/>
                <a:gd name="T3" fmla="*/ 796 h 4297"/>
                <a:gd name="T4" fmla="*/ 4273 w 4296"/>
                <a:gd name="T5" fmla="*/ 2324 h 4297"/>
                <a:gd name="T6" fmla="*/ 4273 w 4296"/>
                <a:gd name="T7" fmla="*/ 4273 h 4297"/>
                <a:gd name="T8" fmla="*/ 2324 w 4296"/>
                <a:gd name="T9" fmla="*/ 4273 h 4297"/>
                <a:gd name="T10" fmla="*/ 795 w 4296"/>
                <a:gd name="T11" fmla="*/ 3678 h 4297"/>
                <a:gd name="T12" fmla="*/ 795 w 4296"/>
                <a:gd name="T13" fmla="*/ 796 h 4297"/>
              </a:gdLst>
              <a:ahLst/>
              <a:cxnLst>
                <a:cxn ang="0">
                  <a:pos x="T0" y="T1"/>
                </a:cxn>
                <a:cxn ang="0">
                  <a:pos x="T2" y="T3"/>
                </a:cxn>
                <a:cxn ang="0">
                  <a:pos x="T4" y="T5"/>
                </a:cxn>
                <a:cxn ang="0">
                  <a:pos x="T6" y="T7"/>
                </a:cxn>
                <a:cxn ang="0">
                  <a:pos x="T8" y="T9"/>
                </a:cxn>
                <a:cxn ang="0">
                  <a:pos x="T10" y="T11"/>
                </a:cxn>
                <a:cxn ang="0">
                  <a:pos x="T12" y="T13"/>
                </a:cxn>
              </a:cxnLst>
              <a:rect l="0" t="0" r="r" b="b"/>
              <a:pathLst>
                <a:path w="4296" h="4297">
                  <a:moveTo>
                    <a:pt x="795" y="796"/>
                  </a:moveTo>
                  <a:cubicBezTo>
                    <a:pt x="1591" y="0"/>
                    <a:pt x="2882" y="0"/>
                    <a:pt x="3678" y="796"/>
                  </a:cubicBezTo>
                  <a:cubicBezTo>
                    <a:pt x="4098" y="1216"/>
                    <a:pt x="4296" y="1774"/>
                    <a:pt x="4273" y="2324"/>
                  </a:cubicBezTo>
                  <a:lnTo>
                    <a:pt x="4273" y="4273"/>
                  </a:lnTo>
                  <a:lnTo>
                    <a:pt x="2324" y="4273"/>
                  </a:lnTo>
                  <a:cubicBezTo>
                    <a:pt x="1774" y="4297"/>
                    <a:pt x="1216" y="4098"/>
                    <a:pt x="795" y="3678"/>
                  </a:cubicBezTo>
                  <a:cubicBezTo>
                    <a:pt x="0" y="2882"/>
                    <a:pt x="0" y="1592"/>
                    <a:pt x="795" y="796"/>
                  </a:cubicBezTo>
                  <a:close/>
                </a:path>
              </a:pathLst>
            </a:custGeom>
            <a:noFill/>
            <a:ln>
              <a:solidFill>
                <a:schemeClr val="bg1">
                  <a:lumMod val="95000"/>
                </a:schemeClr>
              </a:solidFill>
            </a:ln>
          </p:spPr>
          <p:txBody>
            <a:bodyPr vert="horz" wrap="square" lIns="91440" tIns="45720" rIns="91440" bIns="45720" numCol="1" anchor="t" anchorCtr="0" compatLnSpc="1"/>
            <a:lstStyle/>
            <a:p>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sp>
          <p:nvSpPr>
            <p:cNvPr id="47" name="TextBox 46"/>
            <p:cNvSpPr txBox="1"/>
            <p:nvPr/>
          </p:nvSpPr>
          <p:spPr>
            <a:xfrm>
              <a:off x="3582648" y="1516900"/>
              <a:ext cx="698523" cy="153126"/>
            </a:xfrm>
            <a:prstGeom prst="rect">
              <a:avLst/>
            </a:prstGeom>
            <a:noFill/>
          </p:spPr>
          <p:txBody>
            <a:bodyPr wrap="square" lIns="0" tIns="0" rIns="0" bIns="0" rtlCol="0">
              <a:spAutoFit/>
            </a:bodyPr>
            <a:lstStyle/>
            <a:p>
              <a:pPr algn="ctr"/>
              <a:r>
                <a:rPr lang="zh-CN" altLang="en-US" sz="1200" dirty="0">
                  <a:solidFill>
                    <a:schemeClr val="bg1">
                      <a:lumMod val="95000"/>
                    </a:schemeClr>
                  </a:solidFill>
                  <a:latin typeface="造字工房情书（非商用）常规体" pitchFamily="50" charset="-122"/>
                  <a:ea typeface="造字工房情书（非商用）常规体" pitchFamily="50" charset="-122"/>
                </a:rPr>
                <a:t>其他因素</a:t>
              </a:r>
              <a:endParaRPr lang="zh-CN" altLang="en-US" sz="1200" dirty="0">
                <a:solidFill>
                  <a:schemeClr val="bg1">
                    <a:lumMod val="95000"/>
                  </a:schemeClr>
                </a:solidFill>
                <a:latin typeface="造字工房情书（非商用）常规体" pitchFamily="50" charset="-122"/>
                <a:ea typeface="造字工房情书（非商用）常规体" pitchFamily="50" charset="-122"/>
              </a:endParaRPr>
            </a:p>
          </p:txBody>
        </p:sp>
        <p:sp>
          <p:nvSpPr>
            <p:cNvPr id="48" name="TextBox 9"/>
            <p:cNvSpPr txBox="1">
              <a:spLocks noChangeArrowheads="1"/>
            </p:cNvSpPr>
            <p:nvPr/>
          </p:nvSpPr>
          <p:spPr bwMode="auto">
            <a:xfrm>
              <a:off x="3555043" y="1654258"/>
              <a:ext cx="425617" cy="382816"/>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charset="0"/>
                  <a:ea typeface="宋体" panose="02010600030101010101" pitchFamily="2" charset="-122"/>
                </a:defRPr>
              </a:lvl1pPr>
              <a:lvl2pPr marL="742950" indent="-285750">
                <a:defRPr>
                  <a:solidFill>
                    <a:schemeClr val="tx1"/>
                  </a:solidFill>
                  <a:latin typeface="Calibri" panose="020F0502020204030204" charset="0"/>
                  <a:ea typeface="宋体" panose="02010600030101010101" pitchFamily="2" charset="-122"/>
                </a:defRPr>
              </a:lvl2pPr>
              <a:lvl3pPr marL="1143000" indent="-228600">
                <a:defRPr>
                  <a:solidFill>
                    <a:schemeClr val="tx1"/>
                  </a:solidFill>
                  <a:latin typeface="Calibri" panose="020F0502020204030204" charset="0"/>
                  <a:ea typeface="宋体" panose="02010600030101010101" pitchFamily="2" charset="-122"/>
                </a:defRPr>
              </a:lvl3pPr>
              <a:lvl4pPr marL="1600200" indent="-228600">
                <a:defRPr>
                  <a:solidFill>
                    <a:schemeClr val="tx1"/>
                  </a:solidFill>
                  <a:latin typeface="Calibri" panose="020F0502020204030204" charset="0"/>
                  <a:ea typeface="宋体" panose="02010600030101010101" pitchFamily="2" charset="-122"/>
                </a:defRPr>
              </a:lvl4pPr>
              <a:lvl5pPr marL="2057400" indent="-228600">
                <a:defRPr>
                  <a:solidFill>
                    <a:schemeClr val="tx1"/>
                  </a:solidFill>
                  <a:latin typeface="Calibri" panose="020F050202020403020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charset="0"/>
                  <a:ea typeface="宋体" panose="02010600030101010101" pitchFamily="2" charset="-122"/>
                </a:defRPr>
              </a:lvl9pPr>
            </a:lstStyle>
            <a:p>
              <a:r>
                <a:rPr lang="en-US" altLang="zh-CN" sz="2400" dirty="0">
                  <a:solidFill>
                    <a:schemeClr val="bg1">
                      <a:lumMod val="95000"/>
                    </a:schemeClr>
                  </a:solidFill>
                  <a:latin typeface="造字工房情书（非商用）常规体" pitchFamily="50" charset="-122"/>
                  <a:ea typeface="造字工房情书（非商用）常规体" pitchFamily="50" charset="-122"/>
                </a:rPr>
                <a:t>10</a:t>
              </a:r>
              <a:r>
                <a:rPr lang="en-US" altLang="zh-CN" sz="1600" dirty="0">
                  <a:solidFill>
                    <a:schemeClr val="bg1">
                      <a:lumMod val="95000"/>
                    </a:schemeClr>
                  </a:solidFill>
                  <a:latin typeface="造字工房情书（非商用）常规体" pitchFamily="50" charset="-122"/>
                  <a:ea typeface="造字工房情书（非商用）常规体" pitchFamily="50" charset="-122"/>
                </a:rPr>
                <a:t>%</a:t>
              </a:r>
              <a:endParaRPr lang="zh-CN" altLang="en-US" sz="1600" dirty="0">
                <a:solidFill>
                  <a:schemeClr val="bg1">
                    <a:lumMod val="95000"/>
                  </a:schemeClr>
                </a:solidFill>
                <a:latin typeface="造字工房情书（非商用）常规体" pitchFamily="50" charset="-122"/>
                <a:ea typeface="造字工房情书（非商用）常规体" pitchFamily="50" charset="-122"/>
              </a:endParaRPr>
            </a:p>
          </p:txBody>
        </p:sp>
      </p:grpSp>
      <p:sp>
        <p:nvSpPr>
          <p:cNvPr id="49" name="TextBox 48"/>
          <p:cNvSpPr txBox="1"/>
          <p:nvPr/>
        </p:nvSpPr>
        <p:spPr>
          <a:xfrm>
            <a:off x="7580986" y="2268474"/>
            <a:ext cx="3338756" cy="384721"/>
          </a:xfrm>
          <a:prstGeom prst="rect">
            <a:avLst/>
          </a:prstGeom>
          <a:noFill/>
        </p:spPr>
        <p:txBody>
          <a:bodyPr wrap="square" lIns="0" tIns="0" rIns="0" bIns="0" rtlCol="0">
            <a:spAutoFit/>
          </a:bodyPr>
          <a:lstStyle>
            <a:defPPr>
              <a:defRPr lang="zh-CN"/>
            </a:defPPr>
            <a:lvl1pPr algn="just">
              <a:lnSpc>
                <a:spcPts val="1500"/>
              </a:lnSpc>
              <a:defRPr sz="1000">
                <a:solidFill>
                  <a:schemeClr val="tx1">
                    <a:lumMod val="65000"/>
                    <a:lumOff val="35000"/>
                  </a:schemeClr>
                </a:solidFill>
                <a:latin typeface="微软雅黑" panose="020B0503020204020204" pitchFamily="34" charset="-122"/>
                <a:ea typeface="微软雅黑" panose="020B0503020204020204" pitchFamily="34" charset="-122"/>
              </a:defRPr>
            </a:lvl1pPr>
          </a:lstStyle>
          <a:p>
            <a:pPr algn="l"/>
            <a:r>
              <a:rPr lang="zh-CN" altLang="en-US" sz="1400" dirty="0">
                <a:solidFill>
                  <a:schemeClr val="bg1">
                    <a:lumMod val="95000"/>
                  </a:schemeClr>
                </a:solidFill>
                <a:latin typeface="造字工房情书（非商用）常规体" pitchFamily="50" charset="-122"/>
                <a:ea typeface="造字工房情书（非商用）常规体" pitchFamily="50" charset="-122"/>
              </a:rPr>
              <a:t>点击输入本栏的具体文字，简明扼要的说明分项内容，此为概念图解，请根据您的具体内容酌情修改</a:t>
            </a:r>
            <a:endParaRPr lang="en-US" altLang="zh-CN" sz="1400" dirty="0">
              <a:solidFill>
                <a:schemeClr val="bg1">
                  <a:lumMod val="95000"/>
                </a:schemeClr>
              </a:solidFill>
              <a:latin typeface="造字工房情书（非商用）常规体" pitchFamily="50" charset="-122"/>
              <a:ea typeface="造字工房情书（非商用）常规体" pitchFamily="50" charset="-122"/>
            </a:endParaRPr>
          </a:p>
        </p:txBody>
      </p:sp>
      <p:sp>
        <p:nvSpPr>
          <p:cNvPr id="50" name="TextBox 49"/>
          <p:cNvSpPr txBox="1"/>
          <p:nvPr/>
        </p:nvSpPr>
        <p:spPr>
          <a:xfrm>
            <a:off x="7823398" y="3212493"/>
            <a:ext cx="3277448" cy="577081"/>
          </a:xfrm>
          <a:prstGeom prst="rect">
            <a:avLst/>
          </a:prstGeom>
          <a:noFill/>
        </p:spPr>
        <p:txBody>
          <a:bodyPr wrap="square" lIns="0" tIns="0" rIns="0" bIns="0" rtlCol="0">
            <a:spAutoFit/>
          </a:bodyPr>
          <a:lstStyle>
            <a:defPPr>
              <a:defRPr lang="zh-CN"/>
            </a:defPPr>
            <a:lvl1pPr algn="just">
              <a:lnSpc>
                <a:spcPts val="1500"/>
              </a:lnSpc>
              <a:defRPr sz="1000">
                <a:solidFill>
                  <a:schemeClr val="tx1">
                    <a:lumMod val="65000"/>
                    <a:lumOff val="35000"/>
                  </a:schemeClr>
                </a:solidFill>
                <a:latin typeface="微软雅黑" panose="020B0503020204020204" pitchFamily="34" charset="-122"/>
                <a:ea typeface="微软雅黑" panose="020B0503020204020204" pitchFamily="34" charset="-122"/>
              </a:defRPr>
            </a:lvl1pPr>
          </a:lstStyle>
          <a:p>
            <a:pPr algn="l"/>
            <a:r>
              <a:rPr lang="zh-CN" altLang="en-US" sz="1400" dirty="0">
                <a:solidFill>
                  <a:schemeClr val="bg1">
                    <a:lumMod val="95000"/>
                  </a:schemeClr>
                </a:solidFill>
                <a:latin typeface="造字工房情书（非商用）常规体" pitchFamily="50" charset="-122"/>
                <a:ea typeface="造字工房情书（非商用）常规体" pitchFamily="50" charset="-122"/>
              </a:rPr>
              <a:t>点击输入本栏的具体文字，简明扼要的说明分项内容，此为概念图解，请根据您的具体内容酌情修改</a:t>
            </a:r>
            <a:endParaRPr lang="en-US" altLang="zh-CN" sz="1400" dirty="0">
              <a:solidFill>
                <a:schemeClr val="bg1">
                  <a:lumMod val="95000"/>
                </a:schemeClr>
              </a:solidFill>
              <a:latin typeface="造字工房情书（非商用）常规体" pitchFamily="50" charset="-122"/>
              <a:ea typeface="造字工房情书（非商用）常规体" pitchFamily="50" charset="-122"/>
            </a:endParaRPr>
          </a:p>
        </p:txBody>
      </p:sp>
      <p:sp>
        <p:nvSpPr>
          <p:cNvPr id="51" name="TextBox 50"/>
          <p:cNvSpPr txBox="1"/>
          <p:nvPr/>
        </p:nvSpPr>
        <p:spPr>
          <a:xfrm>
            <a:off x="6931705" y="4511771"/>
            <a:ext cx="3123941" cy="577081"/>
          </a:xfrm>
          <a:prstGeom prst="rect">
            <a:avLst/>
          </a:prstGeom>
          <a:noFill/>
        </p:spPr>
        <p:txBody>
          <a:bodyPr wrap="square" lIns="0" tIns="0" rIns="0" bIns="0" rtlCol="0">
            <a:spAutoFit/>
          </a:bodyPr>
          <a:lstStyle>
            <a:defPPr>
              <a:defRPr lang="zh-CN"/>
            </a:defPPr>
            <a:lvl1pPr algn="just">
              <a:lnSpc>
                <a:spcPts val="1500"/>
              </a:lnSpc>
              <a:defRPr sz="1000">
                <a:solidFill>
                  <a:schemeClr val="tx1">
                    <a:lumMod val="65000"/>
                    <a:lumOff val="35000"/>
                  </a:schemeClr>
                </a:solidFill>
                <a:latin typeface="微软雅黑" panose="020B0503020204020204" pitchFamily="34" charset="-122"/>
                <a:ea typeface="微软雅黑" panose="020B0503020204020204" pitchFamily="34" charset="-122"/>
              </a:defRPr>
            </a:lvl1pPr>
          </a:lstStyle>
          <a:p>
            <a:pPr algn="l"/>
            <a:r>
              <a:rPr lang="zh-CN" altLang="en-US" sz="1400" dirty="0">
                <a:solidFill>
                  <a:schemeClr val="bg1">
                    <a:lumMod val="95000"/>
                  </a:schemeClr>
                </a:solidFill>
                <a:latin typeface="造字工房情书（非商用）常规体" pitchFamily="50" charset="-122"/>
                <a:ea typeface="造字工房情书（非商用）常规体" pitchFamily="50" charset="-122"/>
              </a:rPr>
              <a:t>点击输入本栏的具体文字，简明扼要的说明分项内容，此为概念图解，请根据您的具体内容酌情修改</a:t>
            </a:r>
            <a:endParaRPr lang="en-US" altLang="zh-CN" sz="1400" dirty="0">
              <a:solidFill>
                <a:schemeClr val="bg1">
                  <a:lumMod val="95000"/>
                </a:schemeClr>
              </a:solidFill>
              <a:latin typeface="造字工房情书（非商用）常规体" pitchFamily="50" charset="-122"/>
              <a:ea typeface="造字工房情书（非商用）常规体" pitchFamily="50" charset="-122"/>
            </a:endParaRPr>
          </a:p>
        </p:txBody>
      </p:sp>
      <p:sp>
        <p:nvSpPr>
          <p:cNvPr id="52" name="TextBox 51"/>
          <p:cNvSpPr txBox="1"/>
          <p:nvPr/>
        </p:nvSpPr>
        <p:spPr>
          <a:xfrm>
            <a:off x="1126654" y="4481459"/>
            <a:ext cx="2665128" cy="577081"/>
          </a:xfrm>
          <a:prstGeom prst="rect">
            <a:avLst/>
          </a:prstGeom>
          <a:noFill/>
        </p:spPr>
        <p:txBody>
          <a:bodyPr wrap="square" lIns="0" tIns="0" rIns="0" bIns="0" rtlCol="0">
            <a:spAutoFit/>
          </a:bodyPr>
          <a:lstStyle>
            <a:defPPr>
              <a:defRPr lang="zh-CN"/>
            </a:defPPr>
            <a:lvl1pPr algn="just">
              <a:lnSpc>
                <a:spcPts val="1500"/>
              </a:lnSpc>
              <a:defRPr sz="1000">
                <a:solidFill>
                  <a:schemeClr val="tx1">
                    <a:lumMod val="65000"/>
                    <a:lumOff val="35000"/>
                  </a:schemeClr>
                </a:solidFill>
                <a:latin typeface="微软雅黑" panose="020B0503020204020204" pitchFamily="34" charset="-122"/>
                <a:ea typeface="微软雅黑" panose="020B0503020204020204" pitchFamily="34" charset="-122"/>
              </a:defRPr>
            </a:lvl1pPr>
          </a:lstStyle>
          <a:p>
            <a:pPr algn="l"/>
            <a:r>
              <a:rPr lang="zh-CN" altLang="en-US" sz="1400" dirty="0">
                <a:solidFill>
                  <a:schemeClr val="bg1">
                    <a:lumMod val="95000"/>
                  </a:schemeClr>
                </a:solidFill>
                <a:latin typeface="造字工房情书（非商用）常规体" pitchFamily="50" charset="-122"/>
                <a:ea typeface="造字工房情书（非商用）常规体" pitchFamily="50" charset="-122"/>
              </a:rPr>
              <a:t>点击输入本栏的具体文字，简明扼要的说明分项内容，此为概念图解，请根据您的具体内容酌情修改</a:t>
            </a:r>
            <a:endParaRPr lang="en-US" altLang="zh-CN" sz="1400" dirty="0">
              <a:solidFill>
                <a:schemeClr val="bg1">
                  <a:lumMod val="95000"/>
                </a:schemeClr>
              </a:solidFill>
              <a:latin typeface="造字工房情书（非商用）常规体" pitchFamily="50" charset="-122"/>
              <a:ea typeface="造字工房情书（非商用）常规体" pitchFamily="50" charset="-122"/>
            </a:endParaRPr>
          </a:p>
        </p:txBody>
      </p:sp>
    </p:spTree>
  </p:cSld>
  <p:clrMapOvr>
    <a:masterClrMapping/>
  </p:clrMapOvr>
  <p:transition spd="slow"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0-#ppt_w/2"/>
                                          </p:val>
                                        </p:tav>
                                        <p:tav tm="100000">
                                          <p:val>
                                            <p:strVal val="#ppt_x"/>
                                          </p:val>
                                        </p:tav>
                                      </p:tavLst>
                                    </p:anim>
                                    <p:anim calcmode="lin" valueType="num">
                                      <p:cBhvr additive="base">
                                        <p:cTn id="8" dur="1000" fill="hold"/>
                                        <p:tgtEl>
                                          <p:spTgt spid="9"/>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1" decel="100000" fill="hold" grpId="0"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1000" fill="hold"/>
                                        <p:tgtEl>
                                          <p:spTgt spid="10"/>
                                        </p:tgtEl>
                                        <p:attrNameLst>
                                          <p:attrName>ppt_x</p:attrName>
                                        </p:attrNameLst>
                                      </p:cBhvr>
                                      <p:tavLst>
                                        <p:tav tm="0">
                                          <p:val>
                                            <p:strVal val="#ppt_x"/>
                                          </p:val>
                                        </p:tav>
                                        <p:tav tm="100000">
                                          <p:val>
                                            <p:strVal val="#ppt_x"/>
                                          </p:val>
                                        </p:tav>
                                      </p:tavLst>
                                    </p:anim>
                                    <p:anim calcmode="lin" valueType="num">
                                      <p:cBhvr additive="base">
                                        <p:cTn id="13" dur="1000" fill="hold"/>
                                        <p:tgtEl>
                                          <p:spTgt spid="10"/>
                                        </p:tgtEl>
                                        <p:attrNameLst>
                                          <p:attrName>ppt_y</p:attrName>
                                        </p:attrNameLst>
                                      </p:cBhvr>
                                      <p:tavLst>
                                        <p:tav tm="0">
                                          <p:val>
                                            <p:strVal val="0-#ppt_h/2"/>
                                          </p:val>
                                        </p:tav>
                                        <p:tav tm="100000">
                                          <p:val>
                                            <p:strVal val="#ppt_y"/>
                                          </p:val>
                                        </p:tav>
                                      </p:tavLst>
                                    </p:anim>
                                  </p:childTnLst>
                                </p:cTn>
                              </p:par>
                              <p:par>
                                <p:cTn id="14" presetID="2" presetClass="entr" presetSubtype="1" fill="hold" nodeType="withEffect">
                                  <p:stCondLst>
                                    <p:cond delay="0"/>
                                  </p:stCondLst>
                                  <p:childTnLst>
                                    <p:set>
                                      <p:cBhvr>
                                        <p:cTn id="15" dur="1" fill="hold">
                                          <p:stCondLst>
                                            <p:cond delay="0"/>
                                          </p:stCondLst>
                                        </p:cTn>
                                        <p:tgtEl>
                                          <p:spTgt spid="45"/>
                                        </p:tgtEl>
                                        <p:attrNameLst>
                                          <p:attrName>style.visibility</p:attrName>
                                        </p:attrNameLst>
                                      </p:cBhvr>
                                      <p:to>
                                        <p:strVal val="visible"/>
                                      </p:to>
                                    </p:set>
                                    <p:anim calcmode="lin" valueType="num">
                                      <p:cBhvr additive="base">
                                        <p:cTn id="16" dur="500" fill="hold"/>
                                        <p:tgtEl>
                                          <p:spTgt spid="45"/>
                                        </p:tgtEl>
                                        <p:attrNameLst>
                                          <p:attrName>ppt_x</p:attrName>
                                        </p:attrNameLst>
                                      </p:cBhvr>
                                      <p:tavLst>
                                        <p:tav tm="0">
                                          <p:val>
                                            <p:strVal val="#ppt_x"/>
                                          </p:val>
                                        </p:tav>
                                        <p:tav tm="100000">
                                          <p:val>
                                            <p:strVal val="#ppt_x"/>
                                          </p:val>
                                        </p:tav>
                                      </p:tavLst>
                                    </p:anim>
                                    <p:anim calcmode="lin" valueType="num">
                                      <p:cBhvr additive="base">
                                        <p:cTn id="17" dur="500" fill="hold"/>
                                        <p:tgtEl>
                                          <p:spTgt spid="45"/>
                                        </p:tgtEl>
                                        <p:attrNameLst>
                                          <p:attrName>ppt_y</p:attrName>
                                        </p:attrNameLst>
                                      </p:cBhvr>
                                      <p:tavLst>
                                        <p:tav tm="0">
                                          <p:val>
                                            <p:strVal val="0-#ppt_h/2"/>
                                          </p:val>
                                        </p:tav>
                                        <p:tav tm="100000">
                                          <p:val>
                                            <p:strVal val="#ppt_y"/>
                                          </p:val>
                                        </p:tav>
                                      </p:tavLst>
                                    </p:anim>
                                  </p:childTnLst>
                                </p:cTn>
                              </p:par>
                              <p:par>
                                <p:cTn id="18" presetID="2" presetClass="entr" presetSubtype="2" fill="hold" nodeType="withEffect">
                                  <p:stCondLst>
                                    <p:cond delay="200"/>
                                  </p:stCondLst>
                                  <p:childTnLst>
                                    <p:set>
                                      <p:cBhvr>
                                        <p:cTn id="19" dur="1" fill="hold">
                                          <p:stCondLst>
                                            <p:cond delay="0"/>
                                          </p:stCondLst>
                                        </p:cTn>
                                        <p:tgtEl>
                                          <p:spTgt spid="39"/>
                                        </p:tgtEl>
                                        <p:attrNameLst>
                                          <p:attrName>style.visibility</p:attrName>
                                        </p:attrNameLst>
                                      </p:cBhvr>
                                      <p:to>
                                        <p:strVal val="visible"/>
                                      </p:to>
                                    </p:set>
                                    <p:anim calcmode="lin" valueType="num">
                                      <p:cBhvr additive="base">
                                        <p:cTn id="20" dur="500" fill="hold"/>
                                        <p:tgtEl>
                                          <p:spTgt spid="39"/>
                                        </p:tgtEl>
                                        <p:attrNameLst>
                                          <p:attrName>ppt_x</p:attrName>
                                        </p:attrNameLst>
                                      </p:cBhvr>
                                      <p:tavLst>
                                        <p:tav tm="0">
                                          <p:val>
                                            <p:strVal val="1+#ppt_w/2"/>
                                          </p:val>
                                        </p:tav>
                                        <p:tav tm="100000">
                                          <p:val>
                                            <p:strVal val="#ppt_x"/>
                                          </p:val>
                                        </p:tav>
                                      </p:tavLst>
                                    </p:anim>
                                    <p:anim calcmode="lin" valueType="num">
                                      <p:cBhvr additive="base">
                                        <p:cTn id="21" dur="500" fill="hold"/>
                                        <p:tgtEl>
                                          <p:spTgt spid="39"/>
                                        </p:tgtEl>
                                        <p:attrNameLst>
                                          <p:attrName>ppt_y</p:attrName>
                                        </p:attrNameLst>
                                      </p:cBhvr>
                                      <p:tavLst>
                                        <p:tav tm="0">
                                          <p:val>
                                            <p:strVal val="#ppt_y"/>
                                          </p:val>
                                        </p:tav>
                                        <p:tav tm="100000">
                                          <p:val>
                                            <p:strVal val="#ppt_y"/>
                                          </p:val>
                                        </p:tav>
                                      </p:tavLst>
                                    </p:anim>
                                  </p:childTnLst>
                                </p:cTn>
                              </p:par>
                              <p:par>
                                <p:cTn id="22" presetID="2" presetClass="entr" presetSubtype="4" fill="hold" nodeType="withEffect">
                                  <p:stCondLst>
                                    <p:cond delay="400"/>
                                  </p:stCondLst>
                                  <p:childTnLst>
                                    <p:set>
                                      <p:cBhvr>
                                        <p:cTn id="23" dur="1" fill="hold">
                                          <p:stCondLst>
                                            <p:cond delay="0"/>
                                          </p:stCondLst>
                                        </p:cTn>
                                        <p:tgtEl>
                                          <p:spTgt spid="35"/>
                                        </p:tgtEl>
                                        <p:attrNameLst>
                                          <p:attrName>style.visibility</p:attrName>
                                        </p:attrNameLst>
                                      </p:cBhvr>
                                      <p:to>
                                        <p:strVal val="visible"/>
                                      </p:to>
                                    </p:set>
                                    <p:anim calcmode="lin" valueType="num">
                                      <p:cBhvr additive="base">
                                        <p:cTn id="24" dur="500" fill="hold"/>
                                        <p:tgtEl>
                                          <p:spTgt spid="35"/>
                                        </p:tgtEl>
                                        <p:attrNameLst>
                                          <p:attrName>ppt_x</p:attrName>
                                        </p:attrNameLst>
                                      </p:cBhvr>
                                      <p:tavLst>
                                        <p:tav tm="0">
                                          <p:val>
                                            <p:strVal val="#ppt_x"/>
                                          </p:val>
                                        </p:tav>
                                        <p:tav tm="100000">
                                          <p:val>
                                            <p:strVal val="#ppt_x"/>
                                          </p:val>
                                        </p:tav>
                                      </p:tavLst>
                                    </p:anim>
                                    <p:anim calcmode="lin" valueType="num">
                                      <p:cBhvr additive="base">
                                        <p:cTn id="25" dur="500" fill="hold"/>
                                        <p:tgtEl>
                                          <p:spTgt spid="35"/>
                                        </p:tgtEl>
                                        <p:attrNameLst>
                                          <p:attrName>ppt_y</p:attrName>
                                        </p:attrNameLst>
                                      </p:cBhvr>
                                      <p:tavLst>
                                        <p:tav tm="0">
                                          <p:val>
                                            <p:strVal val="1+#ppt_h/2"/>
                                          </p:val>
                                        </p:tav>
                                        <p:tav tm="100000">
                                          <p:val>
                                            <p:strVal val="#ppt_y"/>
                                          </p:val>
                                        </p:tav>
                                      </p:tavLst>
                                    </p:anim>
                                  </p:childTnLst>
                                </p:cTn>
                              </p:par>
                              <p:par>
                                <p:cTn id="26" presetID="2" presetClass="entr" presetSubtype="8" fill="hold" nodeType="withEffect">
                                  <p:stCondLst>
                                    <p:cond delay="600"/>
                                  </p:stCondLst>
                                  <p:childTnLst>
                                    <p:set>
                                      <p:cBhvr>
                                        <p:cTn id="27" dur="1" fill="hold">
                                          <p:stCondLst>
                                            <p:cond delay="0"/>
                                          </p:stCondLst>
                                        </p:cTn>
                                        <p:tgtEl>
                                          <p:spTgt spid="31"/>
                                        </p:tgtEl>
                                        <p:attrNameLst>
                                          <p:attrName>style.visibility</p:attrName>
                                        </p:attrNameLst>
                                      </p:cBhvr>
                                      <p:to>
                                        <p:strVal val="visible"/>
                                      </p:to>
                                    </p:set>
                                    <p:anim calcmode="lin" valueType="num">
                                      <p:cBhvr additive="base">
                                        <p:cTn id="28" dur="500" fill="hold"/>
                                        <p:tgtEl>
                                          <p:spTgt spid="31"/>
                                        </p:tgtEl>
                                        <p:attrNameLst>
                                          <p:attrName>ppt_x</p:attrName>
                                        </p:attrNameLst>
                                      </p:cBhvr>
                                      <p:tavLst>
                                        <p:tav tm="0">
                                          <p:val>
                                            <p:strVal val="0-#ppt_w/2"/>
                                          </p:val>
                                        </p:tav>
                                        <p:tav tm="100000">
                                          <p:val>
                                            <p:strVal val="#ppt_x"/>
                                          </p:val>
                                        </p:tav>
                                      </p:tavLst>
                                    </p:anim>
                                    <p:anim calcmode="lin" valueType="num">
                                      <p:cBhvr additive="base">
                                        <p:cTn id="29" dur="500" fill="hold"/>
                                        <p:tgtEl>
                                          <p:spTgt spid="31"/>
                                        </p:tgtEl>
                                        <p:attrNameLst>
                                          <p:attrName>ppt_y</p:attrName>
                                        </p:attrNameLst>
                                      </p:cBhvr>
                                      <p:tavLst>
                                        <p:tav tm="0">
                                          <p:val>
                                            <p:strVal val="#ppt_y"/>
                                          </p:val>
                                        </p:tav>
                                        <p:tav tm="100000">
                                          <p:val>
                                            <p:strVal val="#ppt_y"/>
                                          </p:val>
                                        </p:tav>
                                      </p:tavLst>
                                    </p:anim>
                                  </p:childTnLst>
                                </p:cTn>
                              </p:par>
                            </p:childTnLst>
                          </p:cTn>
                        </p:par>
                        <p:par>
                          <p:cTn id="30" fill="hold">
                            <p:stCondLst>
                              <p:cond delay="2000"/>
                            </p:stCondLst>
                            <p:childTnLst>
                              <p:par>
                                <p:cTn id="31" presetID="2" presetClass="entr" presetSubtype="2" fill="hold" grpId="0" nodeType="afterEffect">
                                  <p:stCondLst>
                                    <p:cond delay="0"/>
                                  </p:stCondLst>
                                  <p:childTnLst>
                                    <p:set>
                                      <p:cBhvr>
                                        <p:cTn id="32" dur="1" fill="hold">
                                          <p:stCondLst>
                                            <p:cond delay="0"/>
                                          </p:stCondLst>
                                        </p:cTn>
                                        <p:tgtEl>
                                          <p:spTgt spid="49"/>
                                        </p:tgtEl>
                                        <p:attrNameLst>
                                          <p:attrName>style.visibility</p:attrName>
                                        </p:attrNameLst>
                                      </p:cBhvr>
                                      <p:to>
                                        <p:strVal val="visible"/>
                                      </p:to>
                                    </p:set>
                                    <p:anim calcmode="lin" valueType="num">
                                      <p:cBhvr additive="base">
                                        <p:cTn id="33" dur="500" fill="hold"/>
                                        <p:tgtEl>
                                          <p:spTgt spid="49"/>
                                        </p:tgtEl>
                                        <p:attrNameLst>
                                          <p:attrName>ppt_x</p:attrName>
                                        </p:attrNameLst>
                                      </p:cBhvr>
                                      <p:tavLst>
                                        <p:tav tm="0">
                                          <p:val>
                                            <p:strVal val="1+#ppt_w/2"/>
                                          </p:val>
                                        </p:tav>
                                        <p:tav tm="100000">
                                          <p:val>
                                            <p:strVal val="#ppt_x"/>
                                          </p:val>
                                        </p:tav>
                                      </p:tavLst>
                                    </p:anim>
                                    <p:anim calcmode="lin" valueType="num">
                                      <p:cBhvr additive="base">
                                        <p:cTn id="34" dur="500" fill="hold"/>
                                        <p:tgtEl>
                                          <p:spTgt spid="49"/>
                                        </p:tgtEl>
                                        <p:attrNameLst>
                                          <p:attrName>ppt_y</p:attrName>
                                        </p:attrNameLst>
                                      </p:cBhvr>
                                      <p:tavLst>
                                        <p:tav tm="0">
                                          <p:val>
                                            <p:strVal val="#ppt_y"/>
                                          </p:val>
                                        </p:tav>
                                        <p:tav tm="100000">
                                          <p:val>
                                            <p:strVal val="#ppt_y"/>
                                          </p:val>
                                        </p:tav>
                                      </p:tavLst>
                                    </p:anim>
                                  </p:childTnLst>
                                </p:cTn>
                              </p:par>
                              <p:par>
                                <p:cTn id="35" presetID="2" presetClass="entr" presetSubtype="2" fill="hold" grpId="0" nodeType="withEffect">
                                  <p:stCondLst>
                                    <p:cond delay="200"/>
                                  </p:stCondLst>
                                  <p:childTnLst>
                                    <p:set>
                                      <p:cBhvr>
                                        <p:cTn id="36" dur="1" fill="hold">
                                          <p:stCondLst>
                                            <p:cond delay="0"/>
                                          </p:stCondLst>
                                        </p:cTn>
                                        <p:tgtEl>
                                          <p:spTgt spid="50"/>
                                        </p:tgtEl>
                                        <p:attrNameLst>
                                          <p:attrName>style.visibility</p:attrName>
                                        </p:attrNameLst>
                                      </p:cBhvr>
                                      <p:to>
                                        <p:strVal val="visible"/>
                                      </p:to>
                                    </p:set>
                                    <p:anim calcmode="lin" valueType="num">
                                      <p:cBhvr additive="base">
                                        <p:cTn id="37" dur="500" fill="hold"/>
                                        <p:tgtEl>
                                          <p:spTgt spid="50"/>
                                        </p:tgtEl>
                                        <p:attrNameLst>
                                          <p:attrName>ppt_x</p:attrName>
                                        </p:attrNameLst>
                                      </p:cBhvr>
                                      <p:tavLst>
                                        <p:tav tm="0">
                                          <p:val>
                                            <p:strVal val="1+#ppt_w/2"/>
                                          </p:val>
                                        </p:tav>
                                        <p:tav tm="100000">
                                          <p:val>
                                            <p:strVal val="#ppt_x"/>
                                          </p:val>
                                        </p:tav>
                                      </p:tavLst>
                                    </p:anim>
                                    <p:anim calcmode="lin" valueType="num">
                                      <p:cBhvr additive="base">
                                        <p:cTn id="38" dur="500" fill="hold"/>
                                        <p:tgtEl>
                                          <p:spTgt spid="50"/>
                                        </p:tgtEl>
                                        <p:attrNameLst>
                                          <p:attrName>ppt_y</p:attrName>
                                        </p:attrNameLst>
                                      </p:cBhvr>
                                      <p:tavLst>
                                        <p:tav tm="0">
                                          <p:val>
                                            <p:strVal val="#ppt_y"/>
                                          </p:val>
                                        </p:tav>
                                        <p:tav tm="100000">
                                          <p:val>
                                            <p:strVal val="#ppt_y"/>
                                          </p:val>
                                        </p:tav>
                                      </p:tavLst>
                                    </p:anim>
                                  </p:childTnLst>
                                </p:cTn>
                              </p:par>
                              <p:par>
                                <p:cTn id="39" presetID="2" presetClass="entr" presetSubtype="2" fill="hold" grpId="0" nodeType="withEffect">
                                  <p:stCondLst>
                                    <p:cond delay="400"/>
                                  </p:stCondLst>
                                  <p:childTnLst>
                                    <p:set>
                                      <p:cBhvr>
                                        <p:cTn id="40" dur="1" fill="hold">
                                          <p:stCondLst>
                                            <p:cond delay="0"/>
                                          </p:stCondLst>
                                        </p:cTn>
                                        <p:tgtEl>
                                          <p:spTgt spid="51"/>
                                        </p:tgtEl>
                                        <p:attrNameLst>
                                          <p:attrName>style.visibility</p:attrName>
                                        </p:attrNameLst>
                                      </p:cBhvr>
                                      <p:to>
                                        <p:strVal val="visible"/>
                                      </p:to>
                                    </p:set>
                                    <p:anim calcmode="lin" valueType="num">
                                      <p:cBhvr additive="base">
                                        <p:cTn id="41" dur="500" fill="hold"/>
                                        <p:tgtEl>
                                          <p:spTgt spid="51"/>
                                        </p:tgtEl>
                                        <p:attrNameLst>
                                          <p:attrName>ppt_x</p:attrName>
                                        </p:attrNameLst>
                                      </p:cBhvr>
                                      <p:tavLst>
                                        <p:tav tm="0">
                                          <p:val>
                                            <p:strVal val="1+#ppt_w/2"/>
                                          </p:val>
                                        </p:tav>
                                        <p:tav tm="100000">
                                          <p:val>
                                            <p:strVal val="#ppt_x"/>
                                          </p:val>
                                        </p:tav>
                                      </p:tavLst>
                                    </p:anim>
                                    <p:anim calcmode="lin" valueType="num">
                                      <p:cBhvr additive="base">
                                        <p:cTn id="42" dur="500" fill="hold"/>
                                        <p:tgtEl>
                                          <p:spTgt spid="51"/>
                                        </p:tgtEl>
                                        <p:attrNameLst>
                                          <p:attrName>ppt_y</p:attrName>
                                        </p:attrNameLst>
                                      </p:cBhvr>
                                      <p:tavLst>
                                        <p:tav tm="0">
                                          <p:val>
                                            <p:strVal val="#ppt_y"/>
                                          </p:val>
                                        </p:tav>
                                        <p:tav tm="100000">
                                          <p:val>
                                            <p:strVal val="#ppt_y"/>
                                          </p:val>
                                        </p:tav>
                                      </p:tavLst>
                                    </p:anim>
                                  </p:childTnLst>
                                </p:cTn>
                              </p:par>
                              <p:par>
                                <p:cTn id="43" presetID="2" presetClass="entr" presetSubtype="4" fill="hold" grpId="0" nodeType="withEffect">
                                  <p:stCondLst>
                                    <p:cond delay="600"/>
                                  </p:stCondLst>
                                  <p:childTnLst>
                                    <p:set>
                                      <p:cBhvr>
                                        <p:cTn id="44" dur="1" fill="hold">
                                          <p:stCondLst>
                                            <p:cond delay="0"/>
                                          </p:stCondLst>
                                        </p:cTn>
                                        <p:tgtEl>
                                          <p:spTgt spid="52"/>
                                        </p:tgtEl>
                                        <p:attrNameLst>
                                          <p:attrName>style.visibility</p:attrName>
                                        </p:attrNameLst>
                                      </p:cBhvr>
                                      <p:to>
                                        <p:strVal val="visible"/>
                                      </p:to>
                                    </p:set>
                                    <p:anim calcmode="lin" valueType="num">
                                      <p:cBhvr additive="base">
                                        <p:cTn id="45" dur="500" fill="hold"/>
                                        <p:tgtEl>
                                          <p:spTgt spid="52"/>
                                        </p:tgtEl>
                                        <p:attrNameLst>
                                          <p:attrName>ppt_x</p:attrName>
                                        </p:attrNameLst>
                                      </p:cBhvr>
                                      <p:tavLst>
                                        <p:tav tm="0">
                                          <p:val>
                                            <p:strVal val="#ppt_x"/>
                                          </p:val>
                                        </p:tav>
                                        <p:tav tm="100000">
                                          <p:val>
                                            <p:strVal val="#ppt_x"/>
                                          </p:val>
                                        </p:tav>
                                      </p:tavLst>
                                    </p:anim>
                                    <p:anim calcmode="lin" valueType="num">
                                      <p:cBhvr additive="base">
                                        <p:cTn id="46" dur="500" fill="hold"/>
                                        <p:tgtEl>
                                          <p:spTgt spid="5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49" grpId="0"/>
      <p:bldP spid="50" grpId="0"/>
      <p:bldP spid="51" grpId="0"/>
      <p:bldP spid="52"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1">
            <a:extLst>
              <a:ext uri="{28A0092B-C50C-407E-A947-70E740481C1C}">
                <a14:useLocalDpi xmlns:a14="http://schemas.microsoft.com/office/drawing/2010/main" val="0"/>
              </a:ext>
            </a:extLst>
          </a:blip>
          <a:stretch>
            <a:fillRect/>
          </a:stretch>
        </p:blipFill>
        <p:spPr bwMode="auto">
          <a:xfrm>
            <a:off x="8973" y="-114304"/>
            <a:ext cx="12181439" cy="6984776"/>
          </a:xfrm>
          <a:prstGeom prst="rect">
            <a:avLst/>
          </a:prstGeom>
          <a:noFill/>
          <a:extLst>
            <a:ext uri="{909E8E84-426E-40DD-AFC4-6F175D3DCCD1}">
              <a14:hiddenFill xmlns:a14="http://schemas.microsoft.com/office/drawing/2010/main">
                <a:solidFill>
                  <a:srgbClr val="FFFFFF"/>
                </a:solidFill>
              </a14:hiddenFill>
            </a:ext>
          </a:extLst>
        </p:spPr>
      </p:pic>
      <p:sp>
        <p:nvSpPr>
          <p:cNvPr id="3" name="Freeform 6"/>
          <p:cNvSpPr>
            <a:spLocks noEditPoints="1"/>
          </p:cNvSpPr>
          <p:nvPr/>
        </p:nvSpPr>
        <p:spPr bwMode="auto">
          <a:xfrm>
            <a:off x="334566" y="116632"/>
            <a:ext cx="425905" cy="427514"/>
          </a:xfrm>
          <a:custGeom>
            <a:avLst/>
            <a:gdLst>
              <a:gd name="T0" fmla="*/ 760 w 1905"/>
              <a:gd name="T1" fmla="*/ 1455 h 1912"/>
              <a:gd name="T2" fmla="*/ 448 w 1905"/>
              <a:gd name="T3" fmla="*/ 1143 h 1912"/>
              <a:gd name="T4" fmla="*/ 529 w 1905"/>
              <a:gd name="T5" fmla="*/ 1061 h 1912"/>
              <a:gd name="T6" fmla="*/ 841 w 1905"/>
              <a:gd name="T7" fmla="*/ 1374 h 1912"/>
              <a:gd name="T8" fmla="*/ 1802 w 1905"/>
              <a:gd name="T9" fmla="*/ 108 h 1912"/>
              <a:gd name="T10" fmla="*/ 748 w 1905"/>
              <a:gd name="T11" fmla="*/ 785 h 1912"/>
              <a:gd name="T12" fmla="*/ 55 w 1905"/>
              <a:gd name="T13" fmla="*/ 1737 h 1912"/>
              <a:gd name="T14" fmla="*/ 173 w 1905"/>
              <a:gd name="T15" fmla="*/ 1854 h 1912"/>
              <a:gd name="T16" fmla="*/ 1124 w 1905"/>
              <a:gd name="T17" fmla="*/ 1161 h 1912"/>
              <a:gd name="T18" fmla="*/ 1802 w 1905"/>
              <a:gd name="T19" fmla="*/ 108 h 1912"/>
              <a:gd name="T20" fmla="*/ 110 w 1905"/>
              <a:gd name="T21" fmla="*/ 1803 h 1912"/>
              <a:gd name="T22" fmla="*/ 0 w 1905"/>
              <a:gd name="T23" fmla="*/ 1912 h 1912"/>
              <a:gd name="T24" fmla="*/ 1758 w 1905"/>
              <a:gd name="T25" fmla="*/ 368 h 1912"/>
              <a:gd name="T26" fmla="*/ 1544 w 1905"/>
              <a:gd name="T27" fmla="*/ 153 h 1912"/>
              <a:gd name="T28" fmla="*/ 786 w 1905"/>
              <a:gd name="T29" fmla="*/ 513 h 1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05" h="1912">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w="12700" cap="rnd">
            <a:solidFill>
              <a:schemeClr val="tx1">
                <a:lumMod val="65000"/>
                <a:lumOff val="35000"/>
              </a:schemeClr>
            </a:solidFill>
            <a:prstDash val="solid"/>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4" name="TextBox 3"/>
          <p:cNvSpPr txBox="1"/>
          <p:nvPr/>
        </p:nvSpPr>
        <p:spPr>
          <a:xfrm>
            <a:off x="838622" y="116632"/>
            <a:ext cx="1107996" cy="461665"/>
          </a:xfrm>
          <a:prstGeom prst="rect">
            <a:avLst/>
          </a:prstGeom>
          <a:noFill/>
        </p:spPr>
        <p:txBody>
          <a:bodyPr wrap="none" rtlCol="0">
            <a:spAutoFit/>
          </a:bodyPr>
          <a:lstStyle/>
          <a:p>
            <a:r>
              <a:rPr lang="zh-CN" altLang="en-US" sz="24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rPr>
              <a:t>第三章</a:t>
            </a:r>
            <a:endParaRPr lang="zh-CN" altLang="en-US" baseline="-30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endParaRPr>
          </a:p>
        </p:txBody>
      </p:sp>
      <p:sp>
        <p:nvSpPr>
          <p:cNvPr id="5" name="椭圆 4"/>
          <p:cNvSpPr/>
          <p:nvPr/>
        </p:nvSpPr>
        <p:spPr>
          <a:xfrm>
            <a:off x="4367014" y="2708920"/>
            <a:ext cx="1296144" cy="1296144"/>
          </a:xfrm>
          <a:prstGeom prst="ellipse">
            <a:avLst/>
          </a:prstGeom>
          <a:noFill/>
          <a:ln w="1905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Freeform 9"/>
          <p:cNvSpPr>
            <a:spLocks noEditPoints="1"/>
          </p:cNvSpPr>
          <p:nvPr/>
        </p:nvSpPr>
        <p:spPr bwMode="auto">
          <a:xfrm rot="19469485">
            <a:off x="4636250" y="2953319"/>
            <a:ext cx="757672" cy="807346"/>
          </a:xfrm>
          <a:custGeom>
            <a:avLst/>
            <a:gdLst>
              <a:gd name="T0" fmla="*/ 147 w 243"/>
              <a:gd name="T1" fmla="*/ 240 h 269"/>
              <a:gd name="T2" fmla="*/ 90 w 243"/>
              <a:gd name="T3" fmla="*/ 234 h 269"/>
              <a:gd name="T4" fmla="*/ 147 w 243"/>
              <a:gd name="T5" fmla="*/ 227 h 269"/>
              <a:gd name="T6" fmla="*/ 147 w 243"/>
              <a:gd name="T7" fmla="*/ 243 h 269"/>
              <a:gd name="T8" fmla="*/ 90 w 243"/>
              <a:gd name="T9" fmla="*/ 252 h 269"/>
              <a:gd name="T10" fmla="*/ 96 w 243"/>
              <a:gd name="T11" fmla="*/ 256 h 269"/>
              <a:gd name="T12" fmla="*/ 105 w 243"/>
              <a:gd name="T13" fmla="*/ 262 h 269"/>
              <a:gd name="T14" fmla="*/ 126 w 243"/>
              <a:gd name="T15" fmla="*/ 269 h 269"/>
              <a:gd name="T16" fmla="*/ 138 w 243"/>
              <a:gd name="T17" fmla="*/ 261 h 269"/>
              <a:gd name="T18" fmla="*/ 147 w 243"/>
              <a:gd name="T19" fmla="*/ 256 h 269"/>
              <a:gd name="T20" fmla="*/ 147 w 243"/>
              <a:gd name="T21" fmla="*/ 243 h 269"/>
              <a:gd name="T22" fmla="*/ 128 w 243"/>
              <a:gd name="T23" fmla="*/ 32 h 269"/>
              <a:gd name="T24" fmla="*/ 122 w 243"/>
              <a:gd name="T25" fmla="*/ 0 h 269"/>
              <a:gd name="T26" fmla="*/ 115 w 243"/>
              <a:gd name="T27" fmla="*/ 32 h 269"/>
              <a:gd name="T28" fmla="*/ 54 w 243"/>
              <a:gd name="T29" fmla="*/ 63 h 269"/>
              <a:gd name="T30" fmla="*/ 63 w 243"/>
              <a:gd name="T31" fmla="*/ 63 h 269"/>
              <a:gd name="T32" fmla="*/ 45 w 243"/>
              <a:gd name="T33" fmla="*/ 36 h 269"/>
              <a:gd name="T34" fmla="*/ 36 w 243"/>
              <a:gd name="T35" fmla="*/ 45 h 269"/>
              <a:gd name="T36" fmla="*/ 38 w 243"/>
              <a:gd name="T37" fmla="*/ 122 h 269"/>
              <a:gd name="T38" fmla="*/ 6 w 243"/>
              <a:gd name="T39" fmla="*/ 115 h 269"/>
              <a:gd name="T40" fmla="*/ 6 w 243"/>
              <a:gd name="T41" fmla="*/ 128 h 269"/>
              <a:gd name="T42" fmla="*/ 38 w 243"/>
              <a:gd name="T43" fmla="*/ 122 h 269"/>
              <a:gd name="T44" fmla="*/ 36 w 243"/>
              <a:gd name="T45" fmla="*/ 199 h 269"/>
              <a:gd name="T46" fmla="*/ 40 w 243"/>
              <a:gd name="T47" fmla="*/ 209 h 269"/>
              <a:gd name="T48" fmla="*/ 63 w 243"/>
              <a:gd name="T49" fmla="*/ 189 h 269"/>
              <a:gd name="T50" fmla="*/ 54 w 243"/>
              <a:gd name="T51" fmla="*/ 180 h 269"/>
              <a:gd name="T52" fmla="*/ 180 w 243"/>
              <a:gd name="T53" fmla="*/ 180 h 269"/>
              <a:gd name="T54" fmla="*/ 199 w 243"/>
              <a:gd name="T55" fmla="*/ 208 h 269"/>
              <a:gd name="T56" fmla="*/ 208 w 243"/>
              <a:gd name="T57" fmla="*/ 208 h 269"/>
              <a:gd name="T58" fmla="*/ 189 w 243"/>
              <a:gd name="T59" fmla="*/ 180 h 269"/>
              <a:gd name="T60" fmla="*/ 211 w 243"/>
              <a:gd name="T61" fmla="*/ 115 h 269"/>
              <a:gd name="T62" fmla="*/ 211 w 243"/>
              <a:gd name="T63" fmla="*/ 128 h 269"/>
              <a:gd name="T64" fmla="*/ 243 w 243"/>
              <a:gd name="T65" fmla="*/ 122 h 269"/>
              <a:gd name="T66" fmla="*/ 185 w 243"/>
              <a:gd name="T67" fmla="*/ 65 h 269"/>
              <a:gd name="T68" fmla="*/ 208 w 243"/>
              <a:gd name="T69" fmla="*/ 45 h 269"/>
              <a:gd name="T70" fmla="*/ 199 w 243"/>
              <a:gd name="T71" fmla="*/ 36 h 269"/>
              <a:gd name="T72" fmla="*/ 180 w 243"/>
              <a:gd name="T73" fmla="*/ 63 h 269"/>
              <a:gd name="T74" fmla="*/ 154 w 243"/>
              <a:gd name="T75" fmla="*/ 218 h 269"/>
              <a:gd name="T76" fmla="*/ 96 w 243"/>
              <a:gd name="T77" fmla="*/ 224 h 269"/>
              <a:gd name="T78" fmla="*/ 96 w 243"/>
              <a:gd name="T79" fmla="*/ 211 h 269"/>
              <a:gd name="T80" fmla="*/ 122 w 243"/>
              <a:gd name="T81" fmla="*/ 58 h 269"/>
              <a:gd name="T82" fmla="*/ 148 w 243"/>
              <a:gd name="T83" fmla="*/ 211 h 269"/>
              <a:gd name="T84" fmla="*/ 107 w 243"/>
              <a:gd name="T85" fmla="*/ 76 h 269"/>
              <a:gd name="T86" fmla="*/ 67 w 243"/>
              <a:gd name="T87" fmla="*/ 111 h 269"/>
              <a:gd name="T88" fmla="*/ 72 w 243"/>
              <a:gd name="T89" fmla="*/ 117 h 269"/>
              <a:gd name="T90" fmla="*/ 104 w 243"/>
              <a:gd name="T91" fmla="*/ 82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43" h="269">
                <a:moveTo>
                  <a:pt x="154" y="234"/>
                </a:moveTo>
                <a:cubicBezTo>
                  <a:pt x="154" y="237"/>
                  <a:pt x="151" y="240"/>
                  <a:pt x="147" y="240"/>
                </a:cubicBezTo>
                <a:cubicBezTo>
                  <a:pt x="96" y="240"/>
                  <a:pt x="96" y="240"/>
                  <a:pt x="96" y="240"/>
                </a:cubicBezTo>
                <a:cubicBezTo>
                  <a:pt x="92" y="240"/>
                  <a:pt x="90" y="237"/>
                  <a:pt x="90" y="234"/>
                </a:cubicBezTo>
                <a:cubicBezTo>
                  <a:pt x="90" y="230"/>
                  <a:pt x="92" y="227"/>
                  <a:pt x="96" y="227"/>
                </a:cubicBezTo>
                <a:cubicBezTo>
                  <a:pt x="147" y="227"/>
                  <a:pt x="147" y="227"/>
                  <a:pt x="147" y="227"/>
                </a:cubicBezTo>
                <a:cubicBezTo>
                  <a:pt x="151" y="227"/>
                  <a:pt x="154" y="230"/>
                  <a:pt x="154" y="234"/>
                </a:cubicBezTo>
                <a:close/>
                <a:moveTo>
                  <a:pt x="147" y="243"/>
                </a:moveTo>
                <a:cubicBezTo>
                  <a:pt x="96" y="243"/>
                  <a:pt x="96" y="243"/>
                  <a:pt x="96" y="243"/>
                </a:cubicBezTo>
                <a:cubicBezTo>
                  <a:pt x="92" y="243"/>
                  <a:pt x="89" y="247"/>
                  <a:pt x="90" y="252"/>
                </a:cubicBezTo>
                <a:cubicBezTo>
                  <a:pt x="91" y="254"/>
                  <a:pt x="93" y="256"/>
                  <a:pt x="96" y="256"/>
                </a:cubicBezTo>
                <a:cubicBezTo>
                  <a:pt x="96" y="256"/>
                  <a:pt x="96" y="256"/>
                  <a:pt x="96" y="256"/>
                </a:cubicBezTo>
                <a:cubicBezTo>
                  <a:pt x="100" y="256"/>
                  <a:pt x="103" y="258"/>
                  <a:pt x="105" y="261"/>
                </a:cubicBezTo>
                <a:cubicBezTo>
                  <a:pt x="105" y="262"/>
                  <a:pt x="105" y="262"/>
                  <a:pt x="105" y="262"/>
                </a:cubicBezTo>
                <a:cubicBezTo>
                  <a:pt x="107" y="266"/>
                  <a:pt x="112" y="269"/>
                  <a:pt x="117" y="269"/>
                </a:cubicBezTo>
                <a:cubicBezTo>
                  <a:pt x="126" y="269"/>
                  <a:pt x="126" y="269"/>
                  <a:pt x="126" y="269"/>
                </a:cubicBezTo>
                <a:cubicBezTo>
                  <a:pt x="131" y="269"/>
                  <a:pt x="136" y="266"/>
                  <a:pt x="138" y="262"/>
                </a:cubicBezTo>
                <a:cubicBezTo>
                  <a:pt x="138" y="261"/>
                  <a:pt x="138" y="261"/>
                  <a:pt x="138" y="261"/>
                </a:cubicBezTo>
                <a:cubicBezTo>
                  <a:pt x="140" y="258"/>
                  <a:pt x="143" y="256"/>
                  <a:pt x="147" y="256"/>
                </a:cubicBezTo>
                <a:cubicBezTo>
                  <a:pt x="147" y="256"/>
                  <a:pt x="147" y="256"/>
                  <a:pt x="147" y="256"/>
                </a:cubicBezTo>
                <a:cubicBezTo>
                  <a:pt x="150" y="256"/>
                  <a:pt x="152" y="254"/>
                  <a:pt x="153" y="252"/>
                </a:cubicBezTo>
                <a:cubicBezTo>
                  <a:pt x="155" y="247"/>
                  <a:pt x="151" y="243"/>
                  <a:pt x="147" y="243"/>
                </a:cubicBezTo>
                <a:close/>
                <a:moveTo>
                  <a:pt x="122" y="38"/>
                </a:moveTo>
                <a:cubicBezTo>
                  <a:pt x="125" y="38"/>
                  <a:pt x="128" y="36"/>
                  <a:pt x="128" y="32"/>
                </a:cubicBezTo>
                <a:cubicBezTo>
                  <a:pt x="128" y="6"/>
                  <a:pt x="128" y="6"/>
                  <a:pt x="128" y="6"/>
                </a:cubicBezTo>
                <a:cubicBezTo>
                  <a:pt x="128" y="3"/>
                  <a:pt x="125" y="0"/>
                  <a:pt x="122" y="0"/>
                </a:cubicBezTo>
                <a:cubicBezTo>
                  <a:pt x="118" y="0"/>
                  <a:pt x="115" y="3"/>
                  <a:pt x="115" y="6"/>
                </a:cubicBezTo>
                <a:cubicBezTo>
                  <a:pt x="115" y="32"/>
                  <a:pt x="115" y="32"/>
                  <a:pt x="115" y="32"/>
                </a:cubicBezTo>
                <a:cubicBezTo>
                  <a:pt x="115" y="36"/>
                  <a:pt x="118" y="38"/>
                  <a:pt x="122" y="38"/>
                </a:cubicBezTo>
                <a:close/>
                <a:moveTo>
                  <a:pt x="54" y="63"/>
                </a:moveTo>
                <a:cubicBezTo>
                  <a:pt x="55" y="64"/>
                  <a:pt x="57" y="65"/>
                  <a:pt x="58" y="65"/>
                </a:cubicBezTo>
                <a:cubicBezTo>
                  <a:pt x="60" y="65"/>
                  <a:pt x="62" y="64"/>
                  <a:pt x="63" y="63"/>
                </a:cubicBezTo>
                <a:cubicBezTo>
                  <a:pt x="65" y="60"/>
                  <a:pt x="65" y="56"/>
                  <a:pt x="63" y="54"/>
                </a:cubicBezTo>
                <a:cubicBezTo>
                  <a:pt x="45" y="36"/>
                  <a:pt x="45" y="36"/>
                  <a:pt x="45" y="36"/>
                </a:cubicBezTo>
                <a:cubicBezTo>
                  <a:pt x="42" y="33"/>
                  <a:pt x="38" y="33"/>
                  <a:pt x="36" y="36"/>
                </a:cubicBezTo>
                <a:cubicBezTo>
                  <a:pt x="33" y="38"/>
                  <a:pt x="33" y="42"/>
                  <a:pt x="36" y="45"/>
                </a:cubicBezTo>
                <a:lnTo>
                  <a:pt x="54" y="63"/>
                </a:lnTo>
                <a:close/>
                <a:moveTo>
                  <a:pt x="38" y="122"/>
                </a:moveTo>
                <a:cubicBezTo>
                  <a:pt x="38" y="118"/>
                  <a:pt x="36" y="115"/>
                  <a:pt x="32" y="115"/>
                </a:cubicBezTo>
                <a:cubicBezTo>
                  <a:pt x="6" y="115"/>
                  <a:pt x="6" y="115"/>
                  <a:pt x="6" y="115"/>
                </a:cubicBezTo>
                <a:cubicBezTo>
                  <a:pt x="3" y="115"/>
                  <a:pt x="0" y="118"/>
                  <a:pt x="0" y="122"/>
                </a:cubicBezTo>
                <a:cubicBezTo>
                  <a:pt x="0" y="125"/>
                  <a:pt x="3" y="128"/>
                  <a:pt x="6" y="128"/>
                </a:cubicBezTo>
                <a:cubicBezTo>
                  <a:pt x="32" y="128"/>
                  <a:pt x="32" y="128"/>
                  <a:pt x="32" y="128"/>
                </a:cubicBezTo>
                <a:cubicBezTo>
                  <a:pt x="36" y="128"/>
                  <a:pt x="38" y="125"/>
                  <a:pt x="38" y="122"/>
                </a:cubicBezTo>
                <a:close/>
                <a:moveTo>
                  <a:pt x="54" y="180"/>
                </a:moveTo>
                <a:cubicBezTo>
                  <a:pt x="36" y="199"/>
                  <a:pt x="36" y="199"/>
                  <a:pt x="36" y="199"/>
                </a:cubicBezTo>
                <a:cubicBezTo>
                  <a:pt x="33" y="201"/>
                  <a:pt x="33" y="205"/>
                  <a:pt x="36" y="208"/>
                </a:cubicBezTo>
                <a:cubicBezTo>
                  <a:pt x="37" y="209"/>
                  <a:pt x="39" y="209"/>
                  <a:pt x="40" y="209"/>
                </a:cubicBezTo>
                <a:cubicBezTo>
                  <a:pt x="42" y="209"/>
                  <a:pt x="43" y="209"/>
                  <a:pt x="45" y="208"/>
                </a:cubicBezTo>
                <a:cubicBezTo>
                  <a:pt x="63" y="189"/>
                  <a:pt x="63" y="189"/>
                  <a:pt x="63" y="189"/>
                </a:cubicBezTo>
                <a:cubicBezTo>
                  <a:pt x="65" y="187"/>
                  <a:pt x="65" y="183"/>
                  <a:pt x="63" y="180"/>
                </a:cubicBezTo>
                <a:cubicBezTo>
                  <a:pt x="60" y="178"/>
                  <a:pt x="56" y="178"/>
                  <a:pt x="54" y="180"/>
                </a:cubicBezTo>
                <a:close/>
                <a:moveTo>
                  <a:pt x="189" y="180"/>
                </a:moveTo>
                <a:cubicBezTo>
                  <a:pt x="187" y="178"/>
                  <a:pt x="183" y="178"/>
                  <a:pt x="180" y="180"/>
                </a:cubicBezTo>
                <a:cubicBezTo>
                  <a:pt x="178" y="183"/>
                  <a:pt x="178" y="187"/>
                  <a:pt x="180" y="189"/>
                </a:cubicBezTo>
                <a:cubicBezTo>
                  <a:pt x="199" y="208"/>
                  <a:pt x="199" y="208"/>
                  <a:pt x="199" y="208"/>
                </a:cubicBezTo>
                <a:cubicBezTo>
                  <a:pt x="200" y="209"/>
                  <a:pt x="201" y="209"/>
                  <a:pt x="203" y="209"/>
                </a:cubicBezTo>
                <a:cubicBezTo>
                  <a:pt x="205" y="209"/>
                  <a:pt x="206" y="209"/>
                  <a:pt x="208" y="208"/>
                </a:cubicBezTo>
                <a:cubicBezTo>
                  <a:pt x="210" y="205"/>
                  <a:pt x="210" y="201"/>
                  <a:pt x="208" y="199"/>
                </a:cubicBezTo>
                <a:lnTo>
                  <a:pt x="189" y="180"/>
                </a:lnTo>
                <a:close/>
                <a:moveTo>
                  <a:pt x="237" y="115"/>
                </a:moveTo>
                <a:cubicBezTo>
                  <a:pt x="211" y="115"/>
                  <a:pt x="211" y="115"/>
                  <a:pt x="211" y="115"/>
                </a:cubicBezTo>
                <a:cubicBezTo>
                  <a:pt x="208" y="115"/>
                  <a:pt x="205" y="118"/>
                  <a:pt x="205" y="122"/>
                </a:cubicBezTo>
                <a:cubicBezTo>
                  <a:pt x="205" y="125"/>
                  <a:pt x="208" y="128"/>
                  <a:pt x="211" y="128"/>
                </a:cubicBezTo>
                <a:cubicBezTo>
                  <a:pt x="237" y="128"/>
                  <a:pt x="237" y="128"/>
                  <a:pt x="237" y="128"/>
                </a:cubicBezTo>
                <a:cubicBezTo>
                  <a:pt x="240" y="128"/>
                  <a:pt x="243" y="125"/>
                  <a:pt x="243" y="122"/>
                </a:cubicBezTo>
                <a:cubicBezTo>
                  <a:pt x="243" y="118"/>
                  <a:pt x="240" y="115"/>
                  <a:pt x="237" y="115"/>
                </a:cubicBezTo>
                <a:close/>
                <a:moveTo>
                  <a:pt x="185" y="65"/>
                </a:moveTo>
                <a:cubicBezTo>
                  <a:pt x="187" y="65"/>
                  <a:pt x="188" y="64"/>
                  <a:pt x="189" y="63"/>
                </a:cubicBezTo>
                <a:cubicBezTo>
                  <a:pt x="208" y="45"/>
                  <a:pt x="208" y="45"/>
                  <a:pt x="208" y="45"/>
                </a:cubicBezTo>
                <a:cubicBezTo>
                  <a:pt x="210" y="42"/>
                  <a:pt x="210" y="38"/>
                  <a:pt x="208" y="36"/>
                </a:cubicBezTo>
                <a:cubicBezTo>
                  <a:pt x="205" y="33"/>
                  <a:pt x="201" y="33"/>
                  <a:pt x="199" y="36"/>
                </a:cubicBezTo>
                <a:cubicBezTo>
                  <a:pt x="180" y="54"/>
                  <a:pt x="180" y="54"/>
                  <a:pt x="180" y="54"/>
                </a:cubicBezTo>
                <a:cubicBezTo>
                  <a:pt x="178" y="56"/>
                  <a:pt x="178" y="60"/>
                  <a:pt x="180" y="63"/>
                </a:cubicBezTo>
                <a:cubicBezTo>
                  <a:pt x="182" y="64"/>
                  <a:pt x="183" y="65"/>
                  <a:pt x="185" y="65"/>
                </a:cubicBezTo>
                <a:close/>
                <a:moveTo>
                  <a:pt x="154" y="218"/>
                </a:moveTo>
                <a:cubicBezTo>
                  <a:pt x="154" y="221"/>
                  <a:pt x="151" y="224"/>
                  <a:pt x="147" y="224"/>
                </a:cubicBezTo>
                <a:cubicBezTo>
                  <a:pt x="96" y="224"/>
                  <a:pt x="96" y="224"/>
                  <a:pt x="96" y="224"/>
                </a:cubicBezTo>
                <a:cubicBezTo>
                  <a:pt x="92" y="224"/>
                  <a:pt x="90" y="221"/>
                  <a:pt x="90" y="218"/>
                </a:cubicBezTo>
                <a:cubicBezTo>
                  <a:pt x="90" y="214"/>
                  <a:pt x="92" y="211"/>
                  <a:pt x="96" y="211"/>
                </a:cubicBezTo>
                <a:cubicBezTo>
                  <a:pt x="92" y="175"/>
                  <a:pt x="54" y="167"/>
                  <a:pt x="54" y="125"/>
                </a:cubicBezTo>
                <a:cubicBezTo>
                  <a:pt x="54" y="88"/>
                  <a:pt x="84" y="58"/>
                  <a:pt x="122" y="58"/>
                </a:cubicBezTo>
                <a:cubicBezTo>
                  <a:pt x="159" y="58"/>
                  <a:pt x="189" y="88"/>
                  <a:pt x="189" y="125"/>
                </a:cubicBezTo>
                <a:cubicBezTo>
                  <a:pt x="189" y="167"/>
                  <a:pt x="152" y="175"/>
                  <a:pt x="148" y="211"/>
                </a:cubicBezTo>
                <a:cubicBezTo>
                  <a:pt x="151" y="211"/>
                  <a:pt x="154" y="214"/>
                  <a:pt x="154" y="218"/>
                </a:cubicBezTo>
                <a:close/>
                <a:moveTo>
                  <a:pt x="107" y="76"/>
                </a:moveTo>
                <a:cubicBezTo>
                  <a:pt x="106" y="73"/>
                  <a:pt x="103" y="72"/>
                  <a:pt x="101" y="73"/>
                </a:cubicBezTo>
                <a:cubicBezTo>
                  <a:pt x="84" y="80"/>
                  <a:pt x="72" y="94"/>
                  <a:pt x="67" y="111"/>
                </a:cubicBezTo>
                <a:cubicBezTo>
                  <a:pt x="67" y="113"/>
                  <a:pt x="68" y="116"/>
                  <a:pt x="71" y="117"/>
                </a:cubicBezTo>
                <a:cubicBezTo>
                  <a:pt x="71" y="117"/>
                  <a:pt x="72" y="117"/>
                  <a:pt x="72" y="117"/>
                </a:cubicBezTo>
                <a:cubicBezTo>
                  <a:pt x="74" y="117"/>
                  <a:pt x="76" y="115"/>
                  <a:pt x="77" y="113"/>
                </a:cubicBezTo>
                <a:cubicBezTo>
                  <a:pt x="80" y="99"/>
                  <a:pt x="91" y="87"/>
                  <a:pt x="104" y="82"/>
                </a:cubicBezTo>
                <a:cubicBezTo>
                  <a:pt x="107" y="81"/>
                  <a:pt x="108" y="78"/>
                  <a:pt x="107" y="76"/>
                </a:cubicBezTo>
                <a:close/>
              </a:path>
            </a:pathLst>
          </a:custGeom>
          <a:solidFill>
            <a:schemeClr val="bg1">
              <a:lumMod val="95000"/>
            </a:schemeClr>
          </a:solidFill>
          <a:ln>
            <a:noFill/>
          </a:ln>
        </p:spPr>
        <p:txBody>
          <a:bodyPr vert="horz" wrap="square" lIns="91440" tIns="45720" rIns="91440" bIns="45720" numCol="1" anchor="t" anchorCtr="0" compatLnSpc="1"/>
          <a:lstStyle/>
          <a:p>
            <a:endParaRPr lang="zh-CN" altLang="en-US">
              <a:solidFill>
                <a:schemeClr val="tx1">
                  <a:lumMod val="65000"/>
                  <a:lumOff val="35000"/>
                </a:schemeClr>
              </a:solidFill>
            </a:endParaRPr>
          </a:p>
        </p:txBody>
      </p:sp>
      <p:sp>
        <p:nvSpPr>
          <p:cNvPr id="10" name="TextBox 9"/>
          <p:cNvSpPr txBox="1"/>
          <p:nvPr/>
        </p:nvSpPr>
        <p:spPr>
          <a:xfrm>
            <a:off x="5591150" y="2924944"/>
            <a:ext cx="2520280" cy="523220"/>
          </a:xfrm>
          <a:prstGeom prst="rect">
            <a:avLst/>
          </a:prstGeom>
          <a:noFill/>
        </p:spPr>
        <p:txBody>
          <a:bodyPr wrap="square" rtlCol="0">
            <a:spAutoFit/>
          </a:bodyPr>
          <a:lstStyle>
            <a:defPPr>
              <a:defRPr lang="zh-CN"/>
            </a:defPPr>
            <a:lvl1pPr algn="ctr">
              <a:defRPr sz="2800" b="1">
                <a:solidFill>
                  <a:schemeClr val="accent1"/>
                </a:solidFill>
                <a:latin typeface="微软雅黑" panose="020B0503020204020204" pitchFamily="34" charset="-122"/>
                <a:ea typeface="微软雅黑" panose="020B0503020204020204" pitchFamily="34" charset="-122"/>
              </a:defRPr>
            </a:lvl1pPr>
          </a:lstStyle>
          <a:p>
            <a:r>
              <a:rPr lang="zh-CN" altLang="en-US" b="0" dirty="0">
                <a:solidFill>
                  <a:schemeClr val="bg1">
                    <a:lumMod val="95000"/>
                  </a:schemeClr>
                </a:solidFill>
                <a:latin typeface="造字工房情书（非商用）常规体" pitchFamily="50" charset="-122"/>
                <a:ea typeface="造字工房情书（非商用）常规体" pitchFamily="50" charset="-122"/>
              </a:rPr>
              <a:t>职业生涯规划</a:t>
            </a:r>
            <a:endParaRPr lang="zh-CN" altLang="en-US" b="0" dirty="0">
              <a:solidFill>
                <a:schemeClr val="bg1">
                  <a:lumMod val="95000"/>
                </a:schemeClr>
              </a:solidFill>
              <a:latin typeface="造字工房情书（非商用）常规体" pitchFamily="50" charset="-122"/>
              <a:ea typeface="造字工房情书（非商用）常规体" pitchFamily="50" charset="-122"/>
            </a:endParaRPr>
          </a:p>
        </p:txBody>
      </p:sp>
      <p:sp>
        <p:nvSpPr>
          <p:cNvPr id="14" name="TextBox 13"/>
          <p:cNvSpPr txBox="1"/>
          <p:nvPr/>
        </p:nvSpPr>
        <p:spPr>
          <a:xfrm>
            <a:off x="5807174" y="3420289"/>
            <a:ext cx="2412268" cy="307777"/>
          </a:xfrm>
          <a:prstGeom prst="rect">
            <a:avLst/>
          </a:prstGeom>
          <a:noFill/>
        </p:spPr>
        <p:txBody>
          <a:bodyPr wrap="square" rtlCol="0">
            <a:spAutoFit/>
          </a:bodyPr>
          <a:lstStyle>
            <a:defPPr>
              <a:defRPr lang="zh-CN"/>
            </a:defPPr>
            <a:lvl1pPr algn="ctr">
              <a:defRPr sz="2800" b="1">
                <a:solidFill>
                  <a:schemeClr val="accent1"/>
                </a:solidFill>
                <a:latin typeface="微软雅黑" panose="020B0503020204020204" pitchFamily="34" charset="-122"/>
                <a:ea typeface="微软雅黑" panose="020B0503020204020204" pitchFamily="34" charset="-122"/>
              </a:defRPr>
            </a:lvl1pPr>
          </a:lstStyle>
          <a:p>
            <a:pPr algn="l"/>
            <a:r>
              <a:rPr lang="en-US" altLang="zh-CN" sz="1400" b="0" dirty="0">
                <a:solidFill>
                  <a:schemeClr val="bg1">
                    <a:lumMod val="95000"/>
                  </a:schemeClr>
                </a:solidFill>
                <a:latin typeface="造字工房情书（非商用）常规体" pitchFamily="50" charset="-122"/>
                <a:ea typeface="造字工房情书（非商用）常规体" pitchFamily="50" charset="-122"/>
              </a:rPr>
              <a:t>Career Planning</a:t>
            </a:r>
            <a:endParaRPr lang="zh-CN" altLang="en-US" sz="1400" b="0" dirty="0">
              <a:solidFill>
                <a:schemeClr val="bg1">
                  <a:lumMod val="95000"/>
                </a:schemeClr>
              </a:solidFill>
              <a:latin typeface="造字工房情书（非商用）常规体" pitchFamily="50" charset="-122"/>
              <a:ea typeface="造字工房情书（非商用）常规体" pitchFamily="50" charset="-122"/>
            </a:endParaRPr>
          </a:p>
        </p:txBody>
      </p:sp>
    </p:spTree>
  </p:cSld>
  <p:clrMapOvr>
    <a:masterClrMapping/>
  </p:clrMapOvr>
  <p:transition spd="slow"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0-#ppt_w/2"/>
                                          </p:val>
                                        </p:tav>
                                        <p:tav tm="100000">
                                          <p:val>
                                            <p:strVal val="#ppt_x"/>
                                          </p:val>
                                        </p:tav>
                                      </p:tavLst>
                                    </p:anim>
                                    <p:anim calcmode="lin" valueType="num">
                                      <p:cBhvr additive="base">
                                        <p:cTn id="8" dur="1000" fill="hold"/>
                                        <p:tgtEl>
                                          <p:spTgt spid="3"/>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1" decel="100000"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0-#ppt_h/2"/>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par>
                                <p:cTn id="18" presetID="53" presetClass="entr" presetSubtype="16" fill="hold" grpId="0" nodeType="withEffect">
                                  <p:stCondLst>
                                    <p:cond delay="500"/>
                                  </p:stCondLst>
                                  <p:childTnLst>
                                    <p:set>
                                      <p:cBhvr>
                                        <p:cTn id="19" dur="1" fill="hold">
                                          <p:stCondLst>
                                            <p:cond delay="0"/>
                                          </p:stCondLst>
                                        </p:cTn>
                                        <p:tgtEl>
                                          <p:spTgt spid="9"/>
                                        </p:tgtEl>
                                        <p:attrNameLst>
                                          <p:attrName>style.visibility</p:attrName>
                                        </p:attrNameLst>
                                      </p:cBhvr>
                                      <p:to>
                                        <p:strVal val="visible"/>
                                      </p:to>
                                    </p:set>
                                    <p:anim calcmode="lin" valueType="num">
                                      <p:cBhvr>
                                        <p:cTn id="20" dur="500" fill="hold"/>
                                        <p:tgtEl>
                                          <p:spTgt spid="9"/>
                                        </p:tgtEl>
                                        <p:attrNameLst>
                                          <p:attrName>ppt_w</p:attrName>
                                        </p:attrNameLst>
                                      </p:cBhvr>
                                      <p:tavLst>
                                        <p:tav tm="0">
                                          <p:val>
                                            <p:fltVal val="0"/>
                                          </p:val>
                                        </p:tav>
                                        <p:tav tm="100000">
                                          <p:val>
                                            <p:strVal val="#ppt_w"/>
                                          </p:val>
                                        </p:tav>
                                      </p:tavLst>
                                    </p:anim>
                                    <p:anim calcmode="lin" valueType="num">
                                      <p:cBhvr>
                                        <p:cTn id="21" dur="500" fill="hold"/>
                                        <p:tgtEl>
                                          <p:spTgt spid="9"/>
                                        </p:tgtEl>
                                        <p:attrNameLst>
                                          <p:attrName>ppt_h</p:attrName>
                                        </p:attrNameLst>
                                      </p:cBhvr>
                                      <p:tavLst>
                                        <p:tav tm="0">
                                          <p:val>
                                            <p:fltVal val="0"/>
                                          </p:val>
                                        </p:tav>
                                        <p:tav tm="100000">
                                          <p:val>
                                            <p:strVal val="#ppt_h"/>
                                          </p:val>
                                        </p:tav>
                                      </p:tavLst>
                                    </p:anim>
                                    <p:animEffect transition="in" filter="fade">
                                      <p:cBhvr>
                                        <p:cTn id="22" dur="500"/>
                                        <p:tgtEl>
                                          <p:spTgt spid="9"/>
                                        </p:tgtEl>
                                      </p:cBhvr>
                                    </p:animEffect>
                                  </p:childTnLst>
                                </p:cTn>
                              </p:par>
                            </p:childTnLst>
                          </p:cTn>
                        </p:par>
                        <p:par>
                          <p:cTn id="23" fill="hold">
                            <p:stCondLst>
                              <p:cond delay="2500"/>
                            </p:stCondLst>
                            <p:childTnLst>
                              <p:par>
                                <p:cTn id="24" presetID="56" presetClass="entr" presetSubtype="0" fill="hold" grpId="0" nodeType="afterEffect">
                                  <p:stCondLst>
                                    <p:cond delay="0"/>
                                  </p:stCondLst>
                                  <p:iterate type="lt">
                                    <p:tmPct val="10000"/>
                                  </p:iterate>
                                  <p:childTnLst>
                                    <p:set>
                                      <p:cBhvr>
                                        <p:cTn id="25" dur="1" fill="hold">
                                          <p:stCondLst>
                                            <p:cond delay="0"/>
                                          </p:stCondLst>
                                        </p:cTn>
                                        <p:tgtEl>
                                          <p:spTgt spid="10"/>
                                        </p:tgtEl>
                                        <p:attrNameLst>
                                          <p:attrName>style.visibility</p:attrName>
                                        </p:attrNameLst>
                                      </p:cBhvr>
                                      <p:to>
                                        <p:strVal val="visible"/>
                                      </p:to>
                                    </p:set>
                                    <p:anim by="(-#ppt_w*2)" calcmode="lin" valueType="num">
                                      <p:cBhvr rctx="PPT">
                                        <p:cTn id="26" dur="250" autoRev="1" fill="hold">
                                          <p:stCondLst>
                                            <p:cond delay="0"/>
                                          </p:stCondLst>
                                        </p:cTn>
                                        <p:tgtEl>
                                          <p:spTgt spid="10"/>
                                        </p:tgtEl>
                                        <p:attrNameLst>
                                          <p:attrName>ppt_w</p:attrName>
                                        </p:attrNameLst>
                                      </p:cBhvr>
                                    </p:anim>
                                    <p:anim by="(#ppt_w*0.50)" calcmode="lin" valueType="num">
                                      <p:cBhvr>
                                        <p:cTn id="27" dur="250" decel="50000" autoRev="1" fill="hold">
                                          <p:stCondLst>
                                            <p:cond delay="0"/>
                                          </p:stCondLst>
                                        </p:cTn>
                                        <p:tgtEl>
                                          <p:spTgt spid="10"/>
                                        </p:tgtEl>
                                        <p:attrNameLst>
                                          <p:attrName>ppt_x</p:attrName>
                                        </p:attrNameLst>
                                      </p:cBhvr>
                                    </p:anim>
                                    <p:anim from="(-#ppt_h/2)" to="(#ppt_y)" calcmode="lin" valueType="num">
                                      <p:cBhvr>
                                        <p:cTn id="28" dur="500" fill="hold">
                                          <p:stCondLst>
                                            <p:cond delay="0"/>
                                          </p:stCondLst>
                                        </p:cTn>
                                        <p:tgtEl>
                                          <p:spTgt spid="10"/>
                                        </p:tgtEl>
                                        <p:attrNameLst>
                                          <p:attrName>ppt_y</p:attrName>
                                        </p:attrNameLst>
                                      </p:cBhvr>
                                    </p:anim>
                                    <p:animRot by="21600000">
                                      <p:cBhvr>
                                        <p:cTn id="29" dur="500" fill="hold">
                                          <p:stCondLst>
                                            <p:cond delay="0"/>
                                          </p:stCondLst>
                                        </p:cTn>
                                        <p:tgtEl>
                                          <p:spTgt spid="10"/>
                                        </p:tgtEl>
                                        <p:attrNameLst>
                                          <p:attrName>r</p:attrName>
                                        </p:attrNameLst>
                                      </p:cBhvr>
                                    </p:animRot>
                                  </p:childTnLst>
                                </p:cTn>
                              </p:par>
                            </p:childTnLst>
                          </p:cTn>
                        </p:par>
                        <p:par>
                          <p:cTn id="30" fill="hold">
                            <p:stCondLst>
                              <p:cond delay="2750"/>
                            </p:stCondLst>
                            <p:childTnLst>
                              <p:par>
                                <p:cTn id="31" presetID="56" presetClass="entr" presetSubtype="0" fill="hold" grpId="0" nodeType="afterEffect">
                                  <p:stCondLst>
                                    <p:cond delay="0"/>
                                  </p:stCondLst>
                                  <p:iterate type="lt">
                                    <p:tmPct val="10000"/>
                                  </p:iterate>
                                  <p:childTnLst>
                                    <p:set>
                                      <p:cBhvr>
                                        <p:cTn id="32" dur="1" fill="hold">
                                          <p:stCondLst>
                                            <p:cond delay="0"/>
                                          </p:stCondLst>
                                        </p:cTn>
                                        <p:tgtEl>
                                          <p:spTgt spid="14"/>
                                        </p:tgtEl>
                                        <p:attrNameLst>
                                          <p:attrName>style.visibility</p:attrName>
                                        </p:attrNameLst>
                                      </p:cBhvr>
                                      <p:to>
                                        <p:strVal val="visible"/>
                                      </p:to>
                                    </p:set>
                                    <p:anim by="(-#ppt_w*2)" calcmode="lin" valueType="num">
                                      <p:cBhvr rctx="PPT">
                                        <p:cTn id="33" dur="250" autoRev="1" fill="hold">
                                          <p:stCondLst>
                                            <p:cond delay="0"/>
                                          </p:stCondLst>
                                        </p:cTn>
                                        <p:tgtEl>
                                          <p:spTgt spid="14"/>
                                        </p:tgtEl>
                                        <p:attrNameLst>
                                          <p:attrName>ppt_w</p:attrName>
                                        </p:attrNameLst>
                                      </p:cBhvr>
                                    </p:anim>
                                    <p:anim by="(#ppt_w*0.50)" calcmode="lin" valueType="num">
                                      <p:cBhvr>
                                        <p:cTn id="34" dur="250" decel="50000" autoRev="1" fill="hold">
                                          <p:stCondLst>
                                            <p:cond delay="0"/>
                                          </p:stCondLst>
                                        </p:cTn>
                                        <p:tgtEl>
                                          <p:spTgt spid="14"/>
                                        </p:tgtEl>
                                        <p:attrNameLst>
                                          <p:attrName>ppt_x</p:attrName>
                                        </p:attrNameLst>
                                      </p:cBhvr>
                                    </p:anim>
                                    <p:anim from="(-#ppt_h/2)" to="(#ppt_y)" calcmode="lin" valueType="num">
                                      <p:cBhvr>
                                        <p:cTn id="35" dur="500" fill="hold">
                                          <p:stCondLst>
                                            <p:cond delay="0"/>
                                          </p:stCondLst>
                                        </p:cTn>
                                        <p:tgtEl>
                                          <p:spTgt spid="14"/>
                                        </p:tgtEl>
                                        <p:attrNameLst>
                                          <p:attrName>ppt_y</p:attrName>
                                        </p:attrNameLst>
                                      </p:cBhvr>
                                    </p:anim>
                                    <p:animRot by="21600000">
                                      <p:cBhvr>
                                        <p:cTn id="36" dur="500" fill="hold">
                                          <p:stCondLst>
                                            <p:cond delay="0"/>
                                          </p:stCondLst>
                                        </p:cTn>
                                        <p:tgtEl>
                                          <p:spTgt spid="1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5" grpId="0" animBg="1"/>
      <p:bldP spid="9" grpId="0" animBg="1"/>
      <p:bldP spid="10" grpId="0"/>
      <p:bldP spid="14"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1">
            <a:extLst>
              <a:ext uri="{28A0092B-C50C-407E-A947-70E740481C1C}">
                <a14:useLocalDpi xmlns:a14="http://schemas.microsoft.com/office/drawing/2010/main" val="0"/>
              </a:ext>
            </a:extLst>
          </a:blip>
          <a:stretch>
            <a:fillRect/>
          </a:stretch>
        </p:blipFill>
        <p:spPr bwMode="auto">
          <a:xfrm>
            <a:off x="-5131" y="-126776"/>
            <a:ext cx="12195543" cy="6984776"/>
          </a:xfrm>
          <a:prstGeom prst="rect">
            <a:avLst/>
          </a:prstGeom>
          <a:noFill/>
          <a:extLst>
            <a:ext uri="{909E8E84-426E-40DD-AFC4-6F175D3DCCD1}">
              <a14:hiddenFill xmlns:a14="http://schemas.microsoft.com/office/drawing/2010/main">
                <a:solidFill>
                  <a:srgbClr val="FFFFFF"/>
                </a:solidFill>
              </a14:hiddenFill>
            </a:ext>
          </a:extLst>
        </p:spPr>
      </p:pic>
      <p:sp>
        <p:nvSpPr>
          <p:cNvPr id="9" name="Freeform 6"/>
          <p:cNvSpPr>
            <a:spLocks noEditPoints="1"/>
          </p:cNvSpPr>
          <p:nvPr/>
        </p:nvSpPr>
        <p:spPr bwMode="auto">
          <a:xfrm>
            <a:off x="334566" y="116632"/>
            <a:ext cx="425905" cy="427514"/>
          </a:xfrm>
          <a:custGeom>
            <a:avLst/>
            <a:gdLst>
              <a:gd name="T0" fmla="*/ 760 w 1905"/>
              <a:gd name="T1" fmla="*/ 1455 h 1912"/>
              <a:gd name="T2" fmla="*/ 448 w 1905"/>
              <a:gd name="T3" fmla="*/ 1143 h 1912"/>
              <a:gd name="T4" fmla="*/ 529 w 1905"/>
              <a:gd name="T5" fmla="*/ 1061 h 1912"/>
              <a:gd name="T6" fmla="*/ 841 w 1905"/>
              <a:gd name="T7" fmla="*/ 1374 h 1912"/>
              <a:gd name="T8" fmla="*/ 1802 w 1905"/>
              <a:gd name="T9" fmla="*/ 108 h 1912"/>
              <a:gd name="T10" fmla="*/ 748 w 1905"/>
              <a:gd name="T11" fmla="*/ 785 h 1912"/>
              <a:gd name="T12" fmla="*/ 55 w 1905"/>
              <a:gd name="T13" fmla="*/ 1737 h 1912"/>
              <a:gd name="T14" fmla="*/ 173 w 1905"/>
              <a:gd name="T15" fmla="*/ 1854 h 1912"/>
              <a:gd name="T16" fmla="*/ 1124 w 1905"/>
              <a:gd name="T17" fmla="*/ 1161 h 1912"/>
              <a:gd name="T18" fmla="*/ 1802 w 1905"/>
              <a:gd name="T19" fmla="*/ 108 h 1912"/>
              <a:gd name="T20" fmla="*/ 110 w 1905"/>
              <a:gd name="T21" fmla="*/ 1803 h 1912"/>
              <a:gd name="T22" fmla="*/ 0 w 1905"/>
              <a:gd name="T23" fmla="*/ 1912 h 1912"/>
              <a:gd name="T24" fmla="*/ 1758 w 1905"/>
              <a:gd name="T25" fmla="*/ 368 h 1912"/>
              <a:gd name="T26" fmla="*/ 1544 w 1905"/>
              <a:gd name="T27" fmla="*/ 153 h 1912"/>
              <a:gd name="T28" fmla="*/ 786 w 1905"/>
              <a:gd name="T29" fmla="*/ 513 h 1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05" h="1912">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w="12700" cap="rnd">
            <a:solidFill>
              <a:schemeClr val="tx1">
                <a:lumMod val="65000"/>
                <a:lumOff val="35000"/>
              </a:schemeClr>
            </a:solidFill>
            <a:prstDash val="solid"/>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10" name="TextBox 9"/>
          <p:cNvSpPr txBox="1"/>
          <p:nvPr/>
        </p:nvSpPr>
        <p:spPr>
          <a:xfrm>
            <a:off x="838622" y="116632"/>
            <a:ext cx="1415772" cy="461665"/>
          </a:xfrm>
          <a:prstGeom prst="rect">
            <a:avLst/>
          </a:prstGeom>
          <a:noFill/>
        </p:spPr>
        <p:txBody>
          <a:bodyPr wrap="none" rtlCol="0">
            <a:spAutoFit/>
          </a:bodyPr>
          <a:lstStyle/>
          <a:p>
            <a:r>
              <a:rPr lang="zh-CN" altLang="en-US" sz="24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rPr>
              <a:t>职业展望</a:t>
            </a:r>
            <a:endParaRPr lang="zh-CN" altLang="en-US" baseline="-30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endParaRPr>
          </a:p>
        </p:txBody>
      </p:sp>
      <p:grpSp>
        <p:nvGrpSpPr>
          <p:cNvPr id="53" name="组合 52"/>
          <p:cNvGrpSpPr/>
          <p:nvPr/>
        </p:nvGrpSpPr>
        <p:grpSpPr>
          <a:xfrm>
            <a:off x="5120000" y="1202563"/>
            <a:ext cx="1123045" cy="1302732"/>
            <a:chOff x="5301679" y="1577352"/>
            <a:chExt cx="1123045" cy="1302732"/>
          </a:xfrm>
        </p:grpSpPr>
        <p:sp>
          <p:nvSpPr>
            <p:cNvPr id="54" name="六边形 53"/>
            <p:cNvSpPr/>
            <p:nvPr/>
          </p:nvSpPr>
          <p:spPr>
            <a:xfrm rot="5400000">
              <a:off x="5211836" y="1667195"/>
              <a:ext cx="1302732" cy="1123045"/>
            </a:xfrm>
            <a:prstGeom prst="hexagon">
              <a:avLst/>
            </a:prstGeom>
            <a:noFill/>
            <a:ln w="95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sp>
          <p:nvSpPr>
            <p:cNvPr id="55" name="KSO_Shape"/>
            <p:cNvSpPr/>
            <p:nvPr/>
          </p:nvSpPr>
          <p:spPr bwMode="auto">
            <a:xfrm>
              <a:off x="5635344" y="2000361"/>
              <a:ext cx="455715" cy="455715"/>
            </a:xfrm>
            <a:custGeom>
              <a:avLst/>
              <a:gdLst>
                <a:gd name="T0" fmla="*/ 1159904 w 2208213"/>
                <a:gd name="T1" fmla="*/ 523327 h 2209801"/>
                <a:gd name="T2" fmla="*/ 1199134 w 2208213"/>
                <a:gd name="T3" fmla="*/ 565478 h 2209801"/>
                <a:gd name="T4" fmla="*/ 1206816 w 2208213"/>
                <a:gd name="T5" fmla="*/ 627336 h 2209801"/>
                <a:gd name="T6" fmla="*/ 1183496 w 2208213"/>
                <a:gd name="T7" fmla="*/ 668666 h 2209801"/>
                <a:gd name="T8" fmla="*/ 954421 w 2208213"/>
                <a:gd name="T9" fmla="*/ 947300 h 2209801"/>
                <a:gd name="T10" fmla="*/ 901747 w 2208213"/>
                <a:gd name="T11" fmla="*/ 1002588 h 2209801"/>
                <a:gd name="T12" fmla="*/ 871569 w 2208213"/>
                <a:gd name="T13" fmla="*/ 1378936 h 2209801"/>
                <a:gd name="T14" fmla="*/ 822461 w 2208213"/>
                <a:gd name="T15" fmla="*/ 1396179 h 2209801"/>
                <a:gd name="T16" fmla="*/ 784602 w 2208213"/>
                <a:gd name="T17" fmla="*/ 1361418 h 2209801"/>
                <a:gd name="T18" fmla="*/ 740982 w 2208213"/>
                <a:gd name="T19" fmla="*/ 986166 h 2209801"/>
                <a:gd name="T20" fmla="*/ 701476 w 2208213"/>
                <a:gd name="T21" fmla="*/ 923487 h 2209801"/>
                <a:gd name="T22" fmla="*/ 699830 w 2208213"/>
                <a:gd name="T23" fmla="*/ 851775 h 2209801"/>
                <a:gd name="T24" fmla="*/ 735769 w 2208213"/>
                <a:gd name="T25" fmla="*/ 788002 h 2209801"/>
                <a:gd name="T26" fmla="*/ 801886 w 2208213"/>
                <a:gd name="T27" fmla="*/ 751873 h 2209801"/>
                <a:gd name="T28" fmla="*/ 1066626 w 2208213"/>
                <a:gd name="T29" fmla="*/ 521138 h 2209801"/>
                <a:gd name="T30" fmla="*/ 533853 w 2208213"/>
                <a:gd name="T31" fmla="*/ 676984 h 2209801"/>
                <a:gd name="T32" fmla="*/ 283900 w 2208213"/>
                <a:gd name="T33" fmla="*/ 652063 h 2209801"/>
                <a:gd name="T34" fmla="*/ 235717 w 2208213"/>
                <a:gd name="T35" fmla="*/ 799950 h 2209801"/>
                <a:gd name="T36" fmla="*/ 219838 w 2208213"/>
                <a:gd name="T37" fmla="*/ 953315 h 2209801"/>
                <a:gd name="T38" fmla="*/ 235990 w 2208213"/>
                <a:gd name="T39" fmla="*/ 1107228 h 2209801"/>
                <a:gd name="T40" fmla="*/ 284722 w 2208213"/>
                <a:gd name="T41" fmla="*/ 1255389 h 2209801"/>
                <a:gd name="T42" fmla="*/ 365484 w 2208213"/>
                <a:gd name="T43" fmla="*/ 1392049 h 2209801"/>
                <a:gd name="T44" fmla="*/ 469517 w 2208213"/>
                <a:gd name="T45" fmla="*/ 1504060 h 2209801"/>
                <a:gd name="T46" fmla="*/ 671834 w 2208213"/>
                <a:gd name="T47" fmla="*/ 1628669 h 2209801"/>
                <a:gd name="T48" fmla="*/ 922061 w 2208213"/>
                <a:gd name="T49" fmla="*/ 1683442 h 2209801"/>
                <a:gd name="T50" fmla="*/ 1075099 w 2208213"/>
                <a:gd name="T51" fmla="*/ 1897058 h 2209801"/>
                <a:gd name="T52" fmla="*/ 829252 w 2208213"/>
                <a:gd name="T53" fmla="*/ 1897606 h 2209801"/>
                <a:gd name="T54" fmla="*/ 643088 w 2208213"/>
                <a:gd name="T55" fmla="*/ 1852966 h 2209801"/>
                <a:gd name="T56" fmla="*/ 484300 w 2208213"/>
                <a:gd name="T57" fmla="*/ 1782308 h 2209801"/>
                <a:gd name="T58" fmla="*/ 338654 w 2208213"/>
                <a:gd name="T59" fmla="*/ 1681799 h 2209801"/>
                <a:gd name="T60" fmla="*/ 196841 w 2208213"/>
                <a:gd name="T61" fmla="*/ 1533637 h 2209801"/>
                <a:gd name="T62" fmla="*/ 84047 w 2208213"/>
                <a:gd name="T63" fmla="*/ 1345217 h 2209801"/>
                <a:gd name="T64" fmla="*/ 18342 w 2208213"/>
                <a:gd name="T65" fmla="*/ 1140913 h 2209801"/>
                <a:gd name="T66" fmla="*/ 0 w 2208213"/>
                <a:gd name="T67" fmla="*/ 928667 h 2209801"/>
                <a:gd name="T68" fmla="*/ 29020 w 2208213"/>
                <a:gd name="T69" fmla="*/ 717516 h 2209801"/>
                <a:gd name="T70" fmla="*/ 105128 w 2208213"/>
                <a:gd name="T71" fmla="*/ 516225 h 2209801"/>
                <a:gd name="T72" fmla="*/ 210530 w 2208213"/>
                <a:gd name="T73" fmla="*/ 353822 h 2209801"/>
                <a:gd name="T74" fmla="*/ 1141446 w 2208213"/>
                <a:gd name="T75" fmla="*/ 18620 h 2209801"/>
                <a:gd name="T76" fmla="*/ 1322266 w 2208213"/>
                <a:gd name="T77" fmla="*/ 74481 h 2209801"/>
                <a:gd name="T78" fmla="*/ 1477059 w 2208213"/>
                <a:gd name="T79" fmla="*/ 157177 h 2209801"/>
                <a:gd name="T80" fmla="*/ 1614592 w 2208213"/>
                <a:gd name="T81" fmla="*/ 267528 h 2209801"/>
                <a:gd name="T82" fmla="*/ 1754042 w 2208213"/>
                <a:gd name="T83" fmla="*/ 437575 h 2209801"/>
                <a:gd name="T84" fmla="*/ 1849932 w 2208213"/>
                <a:gd name="T85" fmla="*/ 632539 h 2209801"/>
                <a:gd name="T86" fmla="*/ 1898425 w 2208213"/>
                <a:gd name="T87" fmla="*/ 840647 h 2209801"/>
                <a:gd name="T88" fmla="*/ 1899521 w 2208213"/>
                <a:gd name="T89" fmla="*/ 1053410 h 2209801"/>
                <a:gd name="T90" fmla="*/ 1853220 w 2208213"/>
                <a:gd name="T91" fmla="*/ 1262339 h 2209801"/>
                <a:gd name="T92" fmla="*/ 1761440 w 2208213"/>
                <a:gd name="T93" fmla="*/ 1455113 h 2209801"/>
                <a:gd name="T94" fmla="*/ 1536237 w 2208213"/>
                <a:gd name="T95" fmla="*/ 1393502 h 2209801"/>
                <a:gd name="T96" fmla="*/ 1625825 w 2208213"/>
                <a:gd name="T97" fmla="*/ 1239886 h 2209801"/>
                <a:gd name="T98" fmla="*/ 1671304 w 2208213"/>
                <a:gd name="T99" fmla="*/ 1090925 h 2209801"/>
                <a:gd name="T100" fmla="*/ 1684455 w 2208213"/>
                <a:gd name="T101" fmla="*/ 937034 h 2209801"/>
                <a:gd name="T102" fmla="*/ 1665003 w 2208213"/>
                <a:gd name="T103" fmla="*/ 783965 h 2209801"/>
                <a:gd name="T104" fmla="*/ 1613770 w 2208213"/>
                <a:gd name="T105" fmla="*/ 636646 h 2209801"/>
                <a:gd name="T106" fmla="*/ 1529935 w 2208213"/>
                <a:gd name="T107" fmla="*/ 501102 h 2209801"/>
                <a:gd name="T108" fmla="*/ 1425004 w 2208213"/>
                <a:gd name="T109" fmla="*/ 392393 h 2209801"/>
                <a:gd name="T110" fmla="*/ 1313773 w 2208213"/>
                <a:gd name="T111" fmla="*/ 315174 h 2209801"/>
                <a:gd name="T112" fmla="*/ 1191035 w 2208213"/>
                <a:gd name="T113" fmla="*/ 259314 h 2209801"/>
                <a:gd name="T114" fmla="*/ 996790 w 2208213"/>
                <a:gd name="T115" fmla="*/ 220977 h 2209801"/>
                <a:gd name="T116" fmla="*/ 817613 w 2208213"/>
                <a:gd name="T117" fmla="*/ 53670 h 220980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208213" h="2209801">
                  <a:moveTo>
                    <a:pt x="1288552" y="590550"/>
                  </a:moveTo>
                  <a:lnTo>
                    <a:pt x="1298410" y="590868"/>
                  </a:lnTo>
                  <a:lnTo>
                    <a:pt x="1307950" y="592138"/>
                  </a:lnTo>
                  <a:lnTo>
                    <a:pt x="1313039" y="593408"/>
                  </a:lnTo>
                  <a:lnTo>
                    <a:pt x="1317809" y="594678"/>
                  </a:lnTo>
                  <a:lnTo>
                    <a:pt x="1322579" y="596265"/>
                  </a:lnTo>
                  <a:lnTo>
                    <a:pt x="1326713" y="598170"/>
                  </a:lnTo>
                  <a:lnTo>
                    <a:pt x="1331483" y="600075"/>
                  </a:lnTo>
                  <a:lnTo>
                    <a:pt x="1335935" y="601980"/>
                  </a:lnTo>
                  <a:lnTo>
                    <a:pt x="1340705" y="604520"/>
                  </a:lnTo>
                  <a:lnTo>
                    <a:pt x="1344522" y="607060"/>
                  </a:lnTo>
                  <a:lnTo>
                    <a:pt x="1348974" y="610235"/>
                  </a:lnTo>
                  <a:lnTo>
                    <a:pt x="1352790" y="613410"/>
                  </a:lnTo>
                  <a:lnTo>
                    <a:pt x="1356924" y="616585"/>
                  </a:lnTo>
                  <a:lnTo>
                    <a:pt x="1360740" y="620078"/>
                  </a:lnTo>
                  <a:lnTo>
                    <a:pt x="1371870" y="631190"/>
                  </a:lnTo>
                  <a:lnTo>
                    <a:pt x="1375368" y="635000"/>
                  </a:lnTo>
                  <a:lnTo>
                    <a:pt x="1378867" y="639128"/>
                  </a:lnTo>
                  <a:lnTo>
                    <a:pt x="1382047" y="642938"/>
                  </a:lnTo>
                  <a:lnTo>
                    <a:pt x="1384909" y="647383"/>
                  </a:lnTo>
                  <a:lnTo>
                    <a:pt x="1387453" y="651510"/>
                  </a:lnTo>
                  <a:lnTo>
                    <a:pt x="1389997" y="655955"/>
                  </a:lnTo>
                  <a:lnTo>
                    <a:pt x="1392223" y="660718"/>
                  </a:lnTo>
                  <a:lnTo>
                    <a:pt x="1394131" y="664845"/>
                  </a:lnTo>
                  <a:lnTo>
                    <a:pt x="1395721" y="669608"/>
                  </a:lnTo>
                  <a:lnTo>
                    <a:pt x="1397311" y="674370"/>
                  </a:lnTo>
                  <a:lnTo>
                    <a:pt x="1398901" y="679133"/>
                  </a:lnTo>
                  <a:lnTo>
                    <a:pt x="1399855" y="683895"/>
                  </a:lnTo>
                  <a:lnTo>
                    <a:pt x="1401445" y="693738"/>
                  </a:lnTo>
                  <a:lnTo>
                    <a:pt x="1401763" y="703580"/>
                  </a:lnTo>
                  <a:lnTo>
                    <a:pt x="1401445" y="713105"/>
                  </a:lnTo>
                  <a:lnTo>
                    <a:pt x="1399855" y="722948"/>
                  </a:lnTo>
                  <a:lnTo>
                    <a:pt x="1398901" y="727710"/>
                  </a:lnTo>
                  <a:lnTo>
                    <a:pt x="1397311" y="732155"/>
                  </a:lnTo>
                  <a:lnTo>
                    <a:pt x="1395721" y="736918"/>
                  </a:lnTo>
                  <a:lnTo>
                    <a:pt x="1394131" y="741680"/>
                  </a:lnTo>
                  <a:lnTo>
                    <a:pt x="1392223" y="746443"/>
                  </a:lnTo>
                  <a:lnTo>
                    <a:pt x="1389997" y="750888"/>
                  </a:lnTo>
                  <a:lnTo>
                    <a:pt x="1387453" y="755015"/>
                  </a:lnTo>
                  <a:lnTo>
                    <a:pt x="1384909" y="759460"/>
                  </a:lnTo>
                  <a:lnTo>
                    <a:pt x="1382047" y="763905"/>
                  </a:lnTo>
                  <a:lnTo>
                    <a:pt x="1378867" y="767715"/>
                  </a:lnTo>
                  <a:lnTo>
                    <a:pt x="1375368" y="771525"/>
                  </a:lnTo>
                  <a:lnTo>
                    <a:pt x="1371870" y="775653"/>
                  </a:lnTo>
                  <a:lnTo>
                    <a:pt x="1123823" y="1022668"/>
                  </a:lnTo>
                  <a:lnTo>
                    <a:pt x="1123823" y="1030605"/>
                  </a:lnTo>
                  <a:lnTo>
                    <a:pt x="1123505" y="1038543"/>
                  </a:lnTo>
                  <a:lnTo>
                    <a:pt x="1122551" y="1046480"/>
                  </a:lnTo>
                  <a:lnTo>
                    <a:pt x="1121279" y="1053783"/>
                  </a:lnTo>
                  <a:lnTo>
                    <a:pt x="1120007" y="1061720"/>
                  </a:lnTo>
                  <a:lnTo>
                    <a:pt x="1117781" y="1069340"/>
                  </a:lnTo>
                  <a:lnTo>
                    <a:pt x="1115555" y="1076643"/>
                  </a:lnTo>
                  <a:lnTo>
                    <a:pt x="1112693" y="1084263"/>
                  </a:lnTo>
                  <a:lnTo>
                    <a:pt x="1109513" y="1091565"/>
                  </a:lnTo>
                  <a:lnTo>
                    <a:pt x="1106333" y="1098868"/>
                  </a:lnTo>
                  <a:lnTo>
                    <a:pt x="1102517" y="1105853"/>
                  </a:lnTo>
                  <a:lnTo>
                    <a:pt x="1098064" y="1112520"/>
                  </a:lnTo>
                  <a:lnTo>
                    <a:pt x="1093930" y="1119188"/>
                  </a:lnTo>
                  <a:lnTo>
                    <a:pt x="1088842" y="1125855"/>
                  </a:lnTo>
                  <a:lnTo>
                    <a:pt x="1083118" y="1132205"/>
                  </a:lnTo>
                  <a:lnTo>
                    <a:pt x="1077712" y="1138238"/>
                  </a:lnTo>
                  <a:lnTo>
                    <a:pt x="1071352" y="1143953"/>
                  </a:lnTo>
                  <a:lnTo>
                    <a:pt x="1064992" y="1149033"/>
                  </a:lnTo>
                  <a:lnTo>
                    <a:pt x="1058631" y="1154113"/>
                  </a:lnTo>
                  <a:lnTo>
                    <a:pt x="1051953" y="1158558"/>
                  </a:lnTo>
                  <a:lnTo>
                    <a:pt x="1045275" y="1163003"/>
                  </a:lnTo>
                  <a:lnTo>
                    <a:pt x="1038279" y="1166813"/>
                  </a:lnTo>
                  <a:lnTo>
                    <a:pt x="1031283" y="1169988"/>
                  </a:lnTo>
                  <a:lnTo>
                    <a:pt x="1023650" y="1173163"/>
                  </a:lnTo>
                  <a:lnTo>
                    <a:pt x="1023650" y="1562101"/>
                  </a:lnTo>
                  <a:lnTo>
                    <a:pt x="1023650" y="1567816"/>
                  </a:lnTo>
                  <a:lnTo>
                    <a:pt x="1022378" y="1573848"/>
                  </a:lnTo>
                  <a:lnTo>
                    <a:pt x="1021424" y="1579246"/>
                  </a:lnTo>
                  <a:lnTo>
                    <a:pt x="1019198" y="1584961"/>
                  </a:lnTo>
                  <a:lnTo>
                    <a:pt x="1016654" y="1590041"/>
                  </a:lnTo>
                  <a:lnTo>
                    <a:pt x="1013792" y="1594803"/>
                  </a:lnTo>
                  <a:lnTo>
                    <a:pt x="1010294" y="1599566"/>
                  </a:lnTo>
                  <a:lnTo>
                    <a:pt x="1006796" y="1603376"/>
                  </a:lnTo>
                  <a:lnTo>
                    <a:pt x="1002344" y="1607186"/>
                  </a:lnTo>
                  <a:lnTo>
                    <a:pt x="997892" y="1610361"/>
                  </a:lnTo>
                  <a:lnTo>
                    <a:pt x="993439" y="1613536"/>
                  </a:lnTo>
                  <a:lnTo>
                    <a:pt x="988033" y="1616076"/>
                  </a:lnTo>
                  <a:lnTo>
                    <a:pt x="982627" y="1617981"/>
                  </a:lnTo>
                  <a:lnTo>
                    <a:pt x="977221" y="1619568"/>
                  </a:lnTo>
                  <a:lnTo>
                    <a:pt x="971179" y="1620203"/>
                  </a:lnTo>
                  <a:lnTo>
                    <a:pt x="965455" y="1620838"/>
                  </a:lnTo>
                  <a:lnTo>
                    <a:pt x="959413" y="1620203"/>
                  </a:lnTo>
                  <a:lnTo>
                    <a:pt x="953370" y="1619568"/>
                  </a:lnTo>
                  <a:lnTo>
                    <a:pt x="947964" y="1617981"/>
                  </a:lnTo>
                  <a:lnTo>
                    <a:pt x="942558" y="1616076"/>
                  </a:lnTo>
                  <a:lnTo>
                    <a:pt x="937470" y="1613536"/>
                  </a:lnTo>
                  <a:lnTo>
                    <a:pt x="932700" y="1610361"/>
                  </a:lnTo>
                  <a:lnTo>
                    <a:pt x="927930" y="1607186"/>
                  </a:lnTo>
                  <a:lnTo>
                    <a:pt x="923795" y="1603376"/>
                  </a:lnTo>
                  <a:lnTo>
                    <a:pt x="919979" y="1599566"/>
                  </a:lnTo>
                  <a:lnTo>
                    <a:pt x="916799" y="1594803"/>
                  </a:lnTo>
                  <a:lnTo>
                    <a:pt x="913619" y="1590041"/>
                  </a:lnTo>
                  <a:lnTo>
                    <a:pt x="911393" y="1584961"/>
                  </a:lnTo>
                  <a:lnTo>
                    <a:pt x="909485" y="1579246"/>
                  </a:lnTo>
                  <a:lnTo>
                    <a:pt x="907895" y="1573848"/>
                  </a:lnTo>
                  <a:lnTo>
                    <a:pt x="906941" y="1567816"/>
                  </a:lnTo>
                  <a:lnTo>
                    <a:pt x="906623" y="1562101"/>
                  </a:lnTo>
                  <a:lnTo>
                    <a:pt x="906623" y="1173163"/>
                  </a:lnTo>
                  <a:lnTo>
                    <a:pt x="899627" y="1169988"/>
                  </a:lnTo>
                  <a:lnTo>
                    <a:pt x="892313" y="1166813"/>
                  </a:lnTo>
                  <a:lnTo>
                    <a:pt x="885316" y="1163003"/>
                  </a:lnTo>
                  <a:lnTo>
                    <a:pt x="878638" y="1158558"/>
                  </a:lnTo>
                  <a:lnTo>
                    <a:pt x="871960" y="1154113"/>
                  </a:lnTo>
                  <a:lnTo>
                    <a:pt x="865282" y="1149033"/>
                  </a:lnTo>
                  <a:lnTo>
                    <a:pt x="858922" y="1143953"/>
                  </a:lnTo>
                  <a:lnTo>
                    <a:pt x="852879" y="1138238"/>
                  </a:lnTo>
                  <a:lnTo>
                    <a:pt x="847473" y="1132205"/>
                  </a:lnTo>
                  <a:lnTo>
                    <a:pt x="842385" y="1125855"/>
                  </a:lnTo>
                  <a:lnTo>
                    <a:pt x="837297" y="1119505"/>
                  </a:lnTo>
                  <a:lnTo>
                    <a:pt x="832845" y="1113473"/>
                  </a:lnTo>
                  <a:lnTo>
                    <a:pt x="828393" y="1106488"/>
                  </a:lnTo>
                  <a:lnTo>
                    <a:pt x="824577" y="1099503"/>
                  </a:lnTo>
                  <a:lnTo>
                    <a:pt x="821397" y="1092835"/>
                  </a:lnTo>
                  <a:lnTo>
                    <a:pt x="818216" y="1085850"/>
                  </a:lnTo>
                  <a:lnTo>
                    <a:pt x="815354" y="1078230"/>
                  </a:lnTo>
                  <a:lnTo>
                    <a:pt x="813128" y="1071245"/>
                  </a:lnTo>
                  <a:lnTo>
                    <a:pt x="811220" y="1063625"/>
                  </a:lnTo>
                  <a:lnTo>
                    <a:pt x="809630" y="1056323"/>
                  </a:lnTo>
                  <a:lnTo>
                    <a:pt x="808040" y="1048703"/>
                  </a:lnTo>
                  <a:lnTo>
                    <a:pt x="807086" y="1041400"/>
                  </a:lnTo>
                  <a:lnTo>
                    <a:pt x="806768" y="1033463"/>
                  </a:lnTo>
                  <a:lnTo>
                    <a:pt x="806450" y="1025843"/>
                  </a:lnTo>
                  <a:lnTo>
                    <a:pt x="806768" y="1018540"/>
                  </a:lnTo>
                  <a:lnTo>
                    <a:pt x="807086" y="1010920"/>
                  </a:lnTo>
                  <a:lnTo>
                    <a:pt x="808040" y="1002983"/>
                  </a:lnTo>
                  <a:lnTo>
                    <a:pt x="809630" y="995680"/>
                  </a:lnTo>
                  <a:lnTo>
                    <a:pt x="811220" y="988060"/>
                  </a:lnTo>
                  <a:lnTo>
                    <a:pt x="813128" y="981075"/>
                  </a:lnTo>
                  <a:lnTo>
                    <a:pt x="815354" y="973455"/>
                  </a:lnTo>
                  <a:lnTo>
                    <a:pt x="818216" y="966470"/>
                  </a:lnTo>
                  <a:lnTo>
                    <a:pt x="821397" y="959485"/>
                  </a:lnTo>
                  <a:lnTo>
                    <a:pt x="824577" y="952183"/>
                  </a:lnTo>
                  <a:lnTo>
                    <a:pt x="828393" y="945515"/>
                  </a:lnTo>
                  <a:lnTo>
                    <a:pt x="832845" y="938848"/>
                  </a:lnTo>
                  <a:lnTo>
                    <a:pt x="837297" y="932180"/>
                  </a:lnTo>
                  <a:lnTo>
                    <a:pt x="842385" y="925830"/>
                  </a:lnTo>
                  <a:lnTo>
                    <a:pt x="847473" y="920115"/>
                  </a:lnTo>
                  <a:lnTo>
                    <a:pt x="852879" y="914083"/>
                  </a:lnTo>
                  <a:lnTo>
                    <a:pt x="859240" y="908368"/>
                  </a:lnTo>
                  <a:lnTo>
                    <a:pt x="865282" y="902653"/>
                  </a:lnTo>
                  <a:lnTo>
                    <a:pt x="871960" y="897890"/>
                  </a:lnTo>
                  <a:lnTo>
                    <a:pt x="878638" y="893445"/>
                  </a:lnTo>
                  <a:lnTo>
                    <a:pt x="885316" y="889000"/>
                  </a:lnTo>
                  <a:lnTo>
                    <a:pt x="892313" y="885508"/>
                  </a:lnTo>
                  <a:lnTo>
                    <a:pt x="899627" y="882015"/>
                  </a:lnTo>
                  <a:lnTo>
                    <a:pt x="906941" y="878840"/>
                  </a:lnTo>
                  <a:lnTo>
                    <a:pt x="914573" y="875983"/>
                  </a:lnTo>
                  <a:lnTo>
                    <a:pt x="921887" y="873760"/>
                  </a:lnTo>
                  <a:lnTo>
                    <a:pt x="929520" y="872173"/>
                  </a:lnTo>
                  <a:lnTo>
                    <a:pt x="936834" y="870585"/>
                  </a:lnTo>
                  <a:lnTo>
                    <a:pt x="944784" y="869315"/>
                  </a:lnTo>
                  <a:lnTo>
                    <a:pt x="952734" y="868363"/>
                  </a:lnTo>
                  <a:lnTo>
                    <a:pt x="960685" y="868045"/>
                  </a:lnTo>
                  <a:lnTo>
                    <a:pt x="967999" y="867728"/>
                  </a:lnTo>
                  <a:lnTo>
                    <a:pt x="1216364" y="620078"/>
                  </a:lnTo>
                  <a:lnTo>
                    <a:pt x="1219862" y="616585"/>
                  </a:lnTo>
                  <a:lnTo>
                    <a:pt x="1223996" y="613410"/>
                  </a:lnTo>
                  <a:lnTo>
                    <a:pt x="1228130" y="610235"/>
                  </a:lnTo>
                  <a:lnTo>
                    <a:pt x="1232264" y="607060"/>
                  </a:lnTo>
                  <a:lnTo>
                    <a:pt x="1236398" y="604520"/>
                  </a:lnTo>
                  <a:lnTo>
                    <a:pt x="1240851" y="601980"/>
                  </a:lnTo>
                  <a:lnTo>
                    <a:pt x="1245621" y="599758"/>
                  </a:lnTo>
                  <a:lnTo>
                    <a:pt x="1250073" y="597535"/>
                  </a:lnTo>
                  <a:lnTo>
                    <a:pt x="1254843" y="596265"/>
                  </a:lnTo>
                  <a:lnTo>
                    <a:pt x="1259295" y="594678"/>
                  </a:lnTo>
                  <a:lnTo>
                    <a:pt x="1264065" y="593408"/>
                  </a:lnTo>
                  <a:lnTo>
                    <a:pt x="1268835" y="592138"/>
                  </a:lnTo>
                  <a:lnTo>
                    <a:pt x="1278694" y="590868"/>
                  </a:lnTo>
                  <a:lnTo>
                    <a:pt x="1288552" y="590550"/>
                  </a:lnTo>
                  <a:close/>
                  <a:moveTo>
                    <a:pt x="799395" y="26988"/>
                  </a:moveTo>
                  <a:lnTo>
                    <a:pt x="618825" y="785302"/>
                  </a:lnTo>
                  <a:lnTo>
                    <a:pt x="426196" y="592785"/>
                  </a:lnTo>
                  <a:lnTo>
                    <a:pt x="414454" y="608987"/>
                  </a:lnTo>
                  <a:lnTo>
                    <a:pt x="403030" y="625189"/>
                  </a:lnTo>
                  <a:lnTo>
                    <a:pt x="392240" y="641708"/>
                  </a:lnTo>
                  <a:lnTo>
                    <a:pt x="381450" y="658228"/>
                  </a:lnTo>
                  <a:lnTo>
                    <a:pt x="371295" y="674748"/>
                  </a:lnTo>
                  <a:lnTo>
                    <a:pt x="361775" y="691585"/>
                  </a:lnTo>
                  <a:lnTo>
                    <a:pt x="352254" y="709058"/>
                  </a:lnTo>
                  <a:lnTo>
                    <a:pt x="343369" y="726213"/>
                  </a:lnTo>
                  <a:lnTo>
                    <a:pt x="336387" y="741144"/>
                  </a:lnTo>
                  <a:lnTo>
                    <a:pt x="329088" y="756393"/>
                  </a:lnTo>
                  <a:lnTo>
                    <a:pt x="322741" y="771642"/>
                  </a:lnTo>
                  <a:lnTo>
                    <a:pt x="316711" y="786573"/>
                  </a:lnTo>
                  <a:lnTo>
                    <a:pt x="310365" y="801822"/>
                  </a:lnTo>
                  <a:lnTo>
                    <a:pt x="304652" y="817706"/>
                  </a:lnTo>
                  <a:lnTo>
                    <a:pt x="299257" y="832955"/>
                  </a:lnTo>
                  <a:lnTo>
                    <a:pt x="294180" y="848839"/>
                  </a:lnTo>
                  <a:lnTo>
                    <a:pt x="289420" y="864723"/>
                  </a:lnTo>
                  <a:lnTo>
                    <a:pt x="284977" y="880290"/>
                  </a:lnTo>
                  <a:lnTo>
                    <a:pt x="280851" y="896174"/>
                  </a:lnTo>
                  <a:lnTo>
                    <a:pt x="276726" y="912376"/>
                  </a:lnTo>
                  <a:lnTo>
                    <a:pt x="273235" y="927942"/>
                  </a:lnTo>
                  <a:lnTo>
                    <a:pt x="270062" y="944144"/>
                  </a:lnTo>
                  <a:lnTo>
                    <a:pt x="267523" y="960346"/>
                  </a:lnTo>
                  <a:lnTo>
                    <a:pt x="264667" y="976548"/>
                  </a:lnTo>
                  <a:lnTo>
                    <a:pt x="262128" y="992433"/>
                  </a:lnTo>
                  <a:lnTo>
                    <a:pt x="260224" y="1008634"/>
                  </a:lnTo>
                  <a:lnTo>
                    <a:pt x="258637" y="1024836"/>
                  </a:lnTo>
                  <a:lnTo>
                    <a:pt x="257050" y="1041038"/>
                  </a:lnTo>
                  <a:lnTo>
                    <a:pt x="256098" y="1057240"/>
                  </a:lnTo>
                  <a:lnTo>
                    <a:pt x="255464" y="1073760"/>
                  </a:lnTo>
                  <a:lnTo>
                    <a:pt x="254829" y="1089962"/>
                  </a:lnTo>
                  <a:lnTo>
                    <a:pt x="254829" y="1105846"/>
                  </a:lnTo>
                  <a:lnTo>
                    <a:pt x="254829" y="1122683"/>
                  </a:lnTo>
                  <a:lnTo>
                    <a:pt x="255464" y="1138568"/>
                  </a:lnTo>
                  <a:lnTo>
                    <a:pt x="256416" y="1155087"/>
                  </a:lnTo>
                  <a:lnTo>
                    <a:pt x="257050" y="1171289"/>
                  </a:lnTo>
                  <a:lnTo>
                    <a:pt x="258637" y="1187491"/>
                  </a:lnTo>
                  <a:lnTo>
                    <a:pt x="260224" y="1203693"/>
                  </a:lnTo>
                  <a:lnTo>
                    <a:pt x="262128" y="1219895"/>
                  </a:lnTo>
                  <a:lnTo>
                    <a:pt x="264667" y="1236097"/>
                  </a:lnTo>
                  <a:lnTo>
                    <a:pt x="267523" y="1251981"/>
                  </a:lnTo>
                  <a:lnTo>
                    <a:pt x="270379" y="1268183"/>
                  </a:lnTo>
                  <a:lnTo>
                    <a:pt x="273552" y="1284385"/>
                  </a:lnTo>
                  <a:lnTo>
                    <a:pt x="277361" y="1300269"/>
                  </a:lnTo>
                  <a:lnTo>
                    <a:pt x="281169" y="1316153"/>
                  </a:lnTo>
                  <a:lnTo>
                    <a:pt x="284977" y="1332038"/>
                  </a:lnTo>
                  <a:lnTo>
                    <a:pt x="289737" y="1347922"/>
                  </a:lnTo>
                  <a:lnTo>
                    <a:pt x="294497" y="1363488"/>
                  </a:lnTo>
                  <a:lnTo>
                    <a:pt x="299575" y="1379373"/>
                  </a:lnTo>
                  <a:lnTo>
                    <a:pt x="305287" y="1394622"/>
                  </a:lnTo>
                  <a:lnTo>
                    <a:pt x="310682" y="1410188"/>
                  </a:lnTo>
                  <a:lnTo>
                    <a:pt x="317029" y="1425437"/>
                  </a:lnTo>
                  <a:lnTo>
                    <a:pt x="323376" y="1440686"/>
                  </a:lnTo>
                  <a:lnTo>
                    <a:pt x="330040" y="1456252"/>
                  </a:lnTo>
                  <a:lnTo>
                    <a:pt x="337022" y="1471184"/>
                  </a:lnTo>
                  <a:lnTo>
                    <a:pt x="344003" y="1486115"/>
                  </a:lnTo>
                  <a:lnTo>
                    <a:pt x="351620" y="1501046"/>
                  </a:lnTo>
                  <a:lnTo>
                    <a:pt x="359553" y="1515660"/>
                  </a:lnTo>
                  <a:lnTo>
                    <a:pt x="367804" y="1530273"/>
                  </a:lnTo>
                  <a:lnTo>
                    <a:pt x="376373" y="1544887"/>
                  </a:lnTo>
                  <a:lnTo>
                    <a:pt x="384941" y="1558865"/>
                  </a:lnTo>
                  <a:lnTo>
                    <a:pt x="394461" y="1573161"/>
                  </a:lnTo>
                  <a:lnTo>
                    <a:pt x="403982" y="1587139"/>
                  </a:lnTo>
                  <a:lnTo>
                    <a:pt x="413819" y="1601117"/>
                  </a:lnTo>
                  <a:lnTo>
                    <a:pt x="423657" y="1614777"/>
                  </a:lnTo>
                  <a:lnTo>
                    <a:pt x="434130" y="1628120"/>
                  </a:lnTo>
                  <a:lnTo>
                    <a:pt x="444919" y="1641780"/>
                  </a:lnTo>
                  <a:lnTo>
                    <a:pt x="455709" y="1655123"/>
                  </a:lnTo>
                  <a:lnTo>
                    <a:pt x="466816" y="1668148"/>
                  </a:lnTo>
                  <a:lnTo>
                    <a:pt x="478558" y="1680856"/>
                  </a:lnTo>
                  <a:lnTo>
                    <a:pt x="490300" y="1693563"/>
                  </a:lnTo>
                  <a:lnTo>
                    <a:pt x="502676" y="1706270"/>
                  </a:lnTo>
                  <a:lnTo>
                    <a:pt x="512832" y="1716119"/>
                  </a:lnTo>
                  <a:lnTo>
                    <a:pt x="522987" y="1725967"/>
                  </a:lnTo>
                  <a:lnTo>
                    <a:pt x="533776" y="1735497"/>
                  </a:lnTo>
                  <a:lnTo>
                    <a:pt x="544249" y="1744710"/>
                  </a:lnTo>
                  <a:lnTo>
                    <a:pt x="555039" y="1753923"/>
                  </a:lnTo>
                  <a:lnTo>
                    <a:pt x="565511" y="1762818"/>
                  </a:lnTo>
                  <a:lnTo>
                    <a:pt x="587725" y="1780291"/>
                  </a:lnTo>
                  <a:lnTo>
                    <a:pt x="609939" y="1796811"/>
                  </a:lnTo>
                  <a:lnTo>
                    <a:pt x="633106" y="1812695"/>
                  </a:lnTo>
                  <a:lnTo>
                    <a:pt x="656589" y="1827626"/>
                  </a:lnTo>
                  <a:lnTo>
                    <a:pt x="680073" y="1841604"/>
                  </a:lnTo>
                  <a:lnTo>
                    <a:pt x="704509" y="1854629"/>
                  </a:lnTo>
                  <a:lnTo>
                    <a:pt x="728944" y="1867337"/>
                  </a:lnTo>
                  <a:lnTo>
                    <a:pt x="753697" y="1878774"/>
                  </a:lnTo>
                  <a:lnTo>
                    <a:pt x="778768" y="1889257"/>
                  </a:lnTo>
                  <a:lnTo>
                    <a:pt x="804155" y="1899741"/>
                  </a:lnTo>
                  <a:lnTo>
                    <a:pt x="829543" y="1908636"/>
                  </a:lnTo>
                  <a:lnTo>
                    <a:pt x="855566" y="1916896"/>
                  </a:lnTo>
                  <a:lnTo>
                    <a:pt x="881906" y="1923885"/>
                  </a:lnTo>
                  <a:lnTo>
                    <a:pt x="908245" y="1930556"/>
                  </a:lnTo>
                  <a:lnTo>
                    <a:pt x="934585" y="1936592"/>
                  </a:lnTo>
                  <a:lnTo>
                    <a:pt x="961242" y="1941357"/>
                  </a:lnTo>
                  <a:lnTo>
                    <a:pt x="988217" y="1945805"/>
                  </a:lnTo>
                  <a:lnTo>
                    <a:pt x="1014874" y="1948982"/>
                  </a:lnTo>
                  <a:lnTo>
                    <a:pt x="1042165" y="1951206"/>
                  </a:lnTo>
                  <a:lnTo>
                    <a:pt x="1068823" y="1952794"/>
                  </a:lnTo>
                  <a:lnTo>
                    <a:pt x="1095797" y="1953112"/>
                  </a:lnTo>
                  <a:lnTo>
                    <a:pt x="1123089" y="1953112"/>
                  </a:lnTo>
                  <a:lnTo>
                    <a:pt x="1150063" y="1951841"/>
                  </a:lnTo>
                  <a:lnTo>
                    <a:pt x="1177355" y="1950253"/>
                  </a:lnTo>
                  <a:lnTo>
                    <a:pt x="1204012" y="1947711"/>
                  </a:lnTo>
                  <a:lnTo>
                    <a:pt x="1231304" y="1944217"/>
                  </a:lnTo>
                  <a:lnTo>
                    <a:pt x="1257961" y="1939451"/>
                  </a:lnTo>
                  <a:lnTo>
                    <a:pt x="1284618" y="1934368"/>
                  </a:lnTo>
                  <a:lnTo>
                    <a:pt x="1311275" y="1928015"/>
                  </a:lnTo>
                  <a:lnTo>
                    <a:pt x="1258913" y="2147853"/>
                  </a:lnTo>
                  <a:lnTo>
                    <a:pt x="1246219" y="2200588"/>
                  </a:lnTo>
                  <a:lnTo>
                    <a:pt x="1220514" y="2203130"/>
                  </a:lnTo>
                  <a:lnTo>
                    <a:pt x="1195126" y="2205989"/>
                  </a:lnTo>
                  <a:lnTo>
                    <a:pt x="1169104" y="2207895"/>
                  </a:lnTo>
                  <a:lnTo>
                    <a:pt x="1143082" y="2209166"/>
                  </a:lnTo>
                  <a:lnTo>
                    <a:pt x="1117694" y="2209801"/>
                  </a:lnTo>
                  <a:lnTo>
                    <a:pt x="1091672" y="2209801"/>
                  </a:lnTo>
                  <a:lnTo>
                    <a:pt x="1065649" y="2209483"/>
                  </a:lnTo>
                  <a:lnTo>
                    <a:pt x="1039627" y="2208530"/>
                  </a:lnTo>
                  <a:lnTo>
                    <a:pt x="1013287" y="2206307"/>
                  </a:lnTo>
                  <a:lnTo>
                    <a:pt x="987265" y="2204083"/>
                  </a:lnTo>
                  <a:lnTo>
                    <a:pt x="961242" y="2201224"/>
                  </a:lnTo>
                  <a:lnTo>
                    <a:pt x="935537" y="2197411"/>
                  </a:lnTo>
                  <a:lnTo>
                    <a:pt x="909832" y="2193282"/>
                  </a:lnTo>
                  <a:lnTo>
                    <a:pt x="883810" y="2188199"/>
                  </a:lnTo>
                  <a:lnTo>
                    <a:pt x="857787" y="2182798"/>
                  </a:lnTo>
                  <a:lnTo>
                    <a:pt x="832400" y="2176762"/>
                  </a:lnTo>
                  <a:lnTo>
                    <a:pt x="832717" y="2174856"/>
                  </a:lnTo>
                  <a:lnTo>
                    <a:pt x="814946" y="2170091"/>
                  </a:lnTo>
                  <a:lnTo>
                    <a:pt x="797808" y="2165325"/>
                  </a:lnTo>
                  <a:lnTo>
                    <a:pt x="780037" y="2160242"/>
                  </a:lnTo>
                  <a:lnTo>
                    <a:pt x="762583" y="2154842"/>
                  </a:lnTo>
                  <a:lnTo>
                    <a:pt x="745446" y="2149441"/>
                  </a:lnTo>
                  <a:lnTo>
                    <a:pt x="727992" y="2143087"/>
                  </a:lnTo>
                  <a:lnTo>
                    <a:pt x="710856" y="2136734"/>
                  </a:lnTo>
                  <a:lnTo>
                    <a:pt x="693719" y="2130380"/>
                  </a:lnTo>
                  <a:lnTo>
                    <a:pt x="676900" y="2123391"/>
                  </a:lnTo>
                  <a:lnTo>
                    <a:pt x="660080" y="2116084"/>
                  </a:lnTo>
                  <a:lnTo>
                    <a:pt x="642943" y="2108777"/>
                  </a:lnTo>
                  <a:lnTo>
                    <a:pt x="626441" y="2100835"/>
                  </a:lnTo>
                  <a:lnTo>
                    <a:pt x="609939" y="2092893"/>
                  </a:lnTo>
                  <a:lnTo>
                    <a:pt x="593437" y="2084633"/>
                  </a:lnTo>
                  <a:lnTo>
                    <a:pt x="577253" y="2076056"/>
                  </a:lnTo>
                  <a:lnTo>
                    <a:pt x="561385" y="2067478"/>
                  </a:lnTo>
                  <a:lnTo>
                    <a:pt x="545201" y="2057948"/>
                  </a:lnTo>
                  <a:lnTo>
                    <a:pt x="529016" y="2048417"/>
                  </a:lnTo>
                  <a:lnTo>
                    <a:pt x="513149" y="2038887"/>
                  </a:lnTo>
                  <a:lnTo>
                    <a:pt x="497916" y="2028721"/>
                  </a:lnTo>
                  <a:lnTo>
                    <a:pt x="482049" y="2018555"/>
                  </a:lnTo>
                  <a:lnTo>
                    <a:pt x="466816" y="2007754"/>
                  </a:lnTo>
                  <a:lnTo>
                    <a:pt x="451901" y="1996952"/>
                  </a:lnTo>
                  <a:lnTo>
                    <a:pt x="436668" y="1985833"/>
                  </a:lnTo>
                  <a:lnTo>
                    <a:pt x="422070" y="1974397"/>
                  </a:lnTo>
                  <a:lnTo>
                    <a:pt x="407155" y="1962642"/>
                  </a:lnTo>
                  <a:lnTo>
                    <a:pt x="392557" y="1950888"/>
                  </a:lnTo>
                  <a:lnTo>
                    <a:pt x="378277" y="1938498"/>
                  </a:lnTo>
                  <a:lnTo>
                    <a:pt x="364313" y="1926109"/>
                  </a:lnTo>
                  <a:lnTo>
                    <a:pt x="350033" y="1913083"/>
                  </a:lnTo>
                  <a:lnTo>
                    <a:pt x="336387" y="1900058"/>
                  </a:lnTo>
                  <a:lnTo>
                    <a:pt x="322424" y="1886716"/>
                  </a:lnTo>
                  <a:lnTo>
                    <a:pt x="305604" y="1869243"/>
                  </a:lnTo>
                  <a:lnTo>
                    <a:pt x="289420" y="1852088"/>
                  </a:lnTo>
                  <a:lnTo>
                    <a:pt x="273235" y="1833980"/>
                  </a:lnTo>
                  <a:lnTo>
                    <a:pt x="258002" y="1815554"/>
                  </a:lnTo>
                  <a:lnTo>
                    <a:pt x="242452" y="1797446"/>
                  </a:lnTo>
                  <a:lnTo>
                    <a:pt x="228172" y="1779020"/>
                  </a:lnTo>
                  <a:lnTo>
                    <a:pt x="213891" y="1760277"/>
                  </a:lnTo>
                  <a:lnTo>
                    <a:pt x="200245" y="1741216"/>
                  </a:lnTo>
                  <a:lnTo>
                    <a:pt x="187234" y="1721837"/>
                  </a:lnTo>
                  <a:lnTo>
                    <a:pt x="174223" y="1702141"/>
                  </a:lnTo>
                  <a:lnTo>
                    <a:pt x="161846" y="1682444"/>
                  </a:lnTo>
                  <a:lnTo>
                    <a:pt x="150105" y="1662748"/>
                  </a:lnTo>
                  <a:lnTo>
                    <a:pt x="138363" y="1642734"/>
                  </a:lnTo>
                  <a:lnTo>
                    <a:pt x="127573" y="1622402"/>
                  </a:lnTo>
                  <a:lnTo>
                    <a:pt x="117101" y="1602388"/>
                  </a:lnTo>
                  <a:lnTo>
                    <a:pt x="106946" y="1581420"/>
                  </a:lnTo>
                  <a:lnTo>
                    <a:pt x="97425" y="1560453"/>
                  </a:lnTo>
                  <a:lnTo>
                    <a:pt x="87905" y="1539486"/>
                  </a:lnTo>
                  <a:lnTo>
                    <a:pt x="79336" y="1518836"/>
                  </a:lnTo>
                  <a:lnTo>
                    <a:pt x="71085" y="1497551"/>
                  </a:lnTo>
                  <a:lnTo>
                    <a:pt x="63152" y="1476267"/>
                  </a:lnTo>
                  <a:lnTo>
                    <a:pt x="56170" y="1454664"/>
                  </a:lnTo>
                  <a:lnTo>
                    <a:pt x="49189" y="1432744"/>
                  </a:lnTo>
                  <a:lnTo>
                    <a:pt x="42842" y="1411141"/>
                  </a:lnTo>
                  <a:lnTo>
                    <a:pt x="36495" y="1389539"/>
                  </a:lnTo>
                  <a:lnTo>
                    <a:pt x="31100" y="1367618"/>
                  </a:lnTo>
                  <a:lnTo>
                    <a:pt x="25705" y="1345380"/>
                  </a:lnTo>
                  <a:lnTo>
                    <a:pt x="21262" y="1323460"/>
                  </a:lnTo>
                  <a:lnTo>
                    <a:pt x="17137" y="1301222"/>
                  </a:lnTo>
                  <a:lnTo>
                    <a:pt x="13328" y="1278984"/>
                  </a:lnTo>
                  <a:lnTo>
                    <a:pt x="10155" y="1256746"/>
                  </a:lnTo>
                  <a:lnTo>
                    <a:pt x="7299" y="1234508"/>
                  </a:lnTo>
                  <a:lnTo>
                    <a:pt x="5077" y="1211953"/>
                  </a:lnTo>
                  <a:lnTo>
                    <a:pt x="2856" y="1189397"/>
                  </a:lnTo>
                  <a:lnTo>
                    <a:pt x="1587" y="1167159"/>
                  </a:lnTo>
                  <a:lnTo>
                    <a:pt x="317" y="1144604"/>
                  </a:lnTo>
                  <a:lnTo>
                    <a:pt x="0" y="1122048"/>
                  </a:lnTo>
                  <a:lnTo>
                    <a:pt x="0" y="1099810"/>
                  </a:lnTo>
                  <a:lnTo>
                    <a:pt x="0" y="1077254"/>
                  </a:lnTo>
                  <a:lnTo>
                    <a:pt x="635" y="1054699"/>
                  </a:lnTo>
                  <a:lnTo>
                    <a:pt x="2221" y="1032461"/>
                  </a:lnTo>
                  <a:lnTo>
                    <a:pt x="3808" y="1009905"/>
                  </a:lnTo>
                  <a:lnTo>
                    <a:pt x="5712" y="987350"/>
                  </a:lnTo>
                  <a:lnTo>
                    <a:pt x="8568" y="965429"/>
                  </a:lnTo>
                  <a:lnTo>
                    <a:pt x="11742" y="942874"/>
                  </a:lnTo>
                  <a:lnTo>
                    <a:pt x="14915" y="920636"/>
                  </a:lnTo>
                  <a:lnTo>
                    <a:pt x="19041" y="898398"/>
                  </a:lnTo>
                  <a:lnTo>
                    <a:pt x="23484" y="876478"/>
                  </a:lnTo>
                  <a:lnTo>
                    <a:pt x="28244" y="854240"/>
                  </a:lnTo>
                  <a:lnTo>
                    <a:pt x="33639" y="832319"/>
                  </a:lnTo>
                  <a:lnTo>
                    <a:pt x="39351" y="810717"/>
                  </a:lnTo>
                  <a:lnTo>
                    <a:pt x="45380" y="788479"/>
                  </a:lnTo>
                  <a:lnTo>
                    <a:pt x="52045" y="766876"/>
                  </a:lnTo>
                  <a:lnTo>
                    <a:pt x="59344" y="745591"/>
                  </a:lnTo>
                  <a:lnTo>
                    <a:pt x="66643" y="723989"/>
                  </a:lnTo>
                  <a:lnTo>
                    <a:pt x="74894" y="702704"/>
                  </a:lnTo>
                  <a:lnTo>
                    <a:pt x="83145" y="681737"/>
                  </a:lnTo>
                  <a:lnTo>
                    <a:pt x="92348" y="660452"/>
                  </a:lnTo>
                  <a:lnTo>
                    <a:pt x="101868" y="639802"/>
                  </a:lnTo>
                  <a:lnTo>
                    <a:pt x="111706" y="619153"/>
                  </a:lnTo>
                  <a:lnTo>
                    <a:pt x="121861" y="598821"/>
                  </a:lnTo>
                  <a:lnTo>
                    <a:pt x="132333" y="578171"/>
                  </a:lnTo>
                  <a:lnTo>
                    <a:pt x="143758" y="558157"/>
                  </a:lnTo>
                  <a:lnTo>
                    <a:pt x="155182" y="538143"/>
                  </a:lnTo>
                  <a:lnTo>
                    <a:pt x="165337" y="521623"/>
                  </a:lnTo>
                  <a:lnTo>
                    <a:pt x="175810" y="505422"/>
                  </a:lnTo>
                  <a:lnTo>
                    <a:pt x="186282" y="489220"/>
                  </a:lnTo>
                  <a:lnTo>
                    <a:pt x="197389" y="473018"/>
                  </a:lnTo>
                  <a:lnTo>
                    <a:pt x="208814" y="457451"/>
                  </a:lnTo>
                  <a:lnTo>
                    <a:pt x="220238" y="441567"/>
                  </a:lnTo>
                  <a:lnTo>
                    <a:pt x="231980" y="425683"/>
                  </a:lnTo>
                  <a:lnTo>
                    <a:pt x="244039" y="410434"/>
                  </a:lnTo>
                  <a:lnTo>
                    <a:pt x="41255" y="207115"/>
                  </a:lnTo>
                  <a:lnTo>
                    <a:pt x="799395" y="26988"/>
                  </a:lnTo>
                  <a:close/>
                  <a:moveTo>
                    <a:pt x="1115113" y="0"/>
                  </a:moveTo>
                  <a:lnTo>
                    <a:pt x="1141155" y="953"/>
                  </a:lnTo>
                  <a:lnTo>
                    <a:pt x="1167196" y="1906"/>
                  </a:lnTo>
                  <a:lnTo>
                    <a:pt x="1193555" y="3494"/>
                  </a:lnTo>
                  <a:lnTo>
                    <a:pt x="1219596" y="6035"/>
                  </a:lnTo>
                  <a:lnTo>
                    <a:pt x="1245320" y="9212"/>
                  </a:lnTo>
                  <a:lnTo>
                    <a:pt x="1271044" y="12706"/>
                  </a:lnTo>
                  <a:lnTo>
                    <a:pt x="1297085" y="17152"/>
                  </a:lnTo>
                  <a:lnTo>
                    <a:pt x="1323126" y="21599"/>
                  </a:lnTo>
                  <a:lnTo>
                    <a:pt x="1348532" y="27317"/>
                  </a:lnTo>
                  <a:lnTo>
                    <a:pt x="1374574" y="33670"/>
                  </a:lnTo>
                  <a:lnTo>
                    <a:pt x="1392676" y="38434"/>
                  </a:lnTo>
                  <a:lnTo>
                    <a:pt x="1410460" y="42881"/>
                  </a:lnTo>
                  <a:lnTo>
                    <a:pt x="1428244" y="48599"/>
                  </a:lnTo>
                  <a:lnTo>
                    <a:pt x="1445711" y="53999"/>
                  </a:lnTo>
                  <a:lnTo>
                    <a:pt x="1463495" y="60034"/>
                  </a:lnTo>
                  <a:lnTo>
                    <a:pt x="1480962" y="66387"/>
                  </a:lnTo>
                  <a:lnTo>
                    <a:pt x="1498746" y="72422"/>
                  </a:lnTo>
                  <a:lnTo>
                    <a:pt x="1515578" y="79092"/>
                  </a:lnTo>
                  <a:lnTo>
                    <a:pt x="1532727" y="86398"/>
                  </a:lnTo>
                  <a:lnTo>
                    <a:pt x="1549876" y="93703"/>
                  </a:lnTo>
                  <a:lnTo>
                    <a:pt x="1566708" y="101327"/>
                  </a:lnTo>
                  <a:lnTo>
                    <a:pt x="1583222" y="109585"/>
                  </a:lnTo>
                  <a:lnTo>
                    <a:pt x="1600053" y="117526"/>
                  </a:lnTo>
                  <a:lnTo>
                    <a:pt x="1616250" y="126103"/>
                  </a:lnTo>
                  <a:lnTo>
                    <a:pt x="1632764" y="134679"/>
                  </a:lnTo>
                  <a:lnTo>
                    <a:pt x="1648960" y="143890"/>
                  </a:lnTo>
                  <a:lnTo>
                    <a:pt x="1665157" y="152784"/>
                  </a:lnTo>
                  <a:lnTo>
                    <a:pt x="1681035" y="162631"/>
                  </a:lnTo>
                  <a:lnTo>
                    <a:pt x="1696597" y="172478"/>
                  </a:lnTo>
                  <a:lnTo>
                    <a:pt x="1712158" y="182325"/>
                  </a:lnTo>
                  <a:lnTo>
                    <a:pt x="1727402" y="193124"/>
                  </a:lnTo>
                  <a:lnTo>
                    <a:pt x="1742645" y="203606"/>
                  </a:lnTo>
                  <a:lnTo>
                    <a:pt x="1757572" y="214406"/>
                  </a:lnTo>
                  <a:lnTo>
                    <a:pt x="1772498" y="225206"/>
                  </a:lnTo>
                  <a:lnTo>
                    <a:pt x="1787106" y="236641"/>
                  </a:lnTo>
                  <a:lnTo>
                    <a:pt x="1801715" y="248711"/>
                  </a:lnTo>
                  <a:lnTo>
                    <a:pt x="1816323" y="260464"/>
                  </a:lnTo>
                  <a:lnTo>
                    <a:pt x="1830614" y="272534"/>
                  </a:lnTo>
                  <a:lnTo>
                    <a:pt x="1844270" y="284922"/>
                  </a:lnTo>
                  <a:lnTo>
                    <a:pt x="1857926" y="297310"/>
                  </a:lnTo>
                  <a:lnTo>
                    <a:pt x="1871582" y="310333"/>
                  </a:lnTo>
                  <a:lnTo>
                    <a:pt x="1884920" y="323356"/>
                  </a:lnTo>
                  <a:lnTo>
                    <a:pt x="1901751" y="340826"/>
                  </a:lnTo>
                  <a:lnTo>
                    <a:pt x="1918265" y="358296"/>
                  </a:lnTo>
                  <a:lnTo>
                    <a:pt x="1934144" y="376084"/>
                  </a:lnTo>
                  <a:lnTo>
                    <a:pt x="1949706" y="394190"/>
                  </a:lnTo>
                  <a:lnTo>
                    <a:pt x="1964632" y="412295"/>
                  </a:lnTo>
                  <a:lnTo>
                    <a:pt x="1979240" y="431036"/>
                  </a:lnTo>
                  <a:lnTo>
                    <a:pt x="1993531" y="449776"/>
                  </a:lnTo>
                  <a:lnTo>
                    <a:pt x="2007187" y="468835"/>
                  </a:lnTo>
                  <a:lnTo>
                    <a:pt x="2020525" y="487893"/>
                  </a:lnTo>
                  <a:lnTo>
                    <a:pt x="2033228" y="507587"/>
                  </a:lnTo>
                  <a:lnTo>
                    <a:pt x="2045931" y="527280"/>
                  </a:lnTo>
                  <a:lnTo>
                    <a:pt x="2057682" y="546974"/>
                  </a:lnTo>
                  <a:lnTo>
                    <a:pt x="2069114" y="567303"/>
                  </a:lnTo>
                  <a:lnTo>
                    <a:pt x="2080230" y="587314"/>
                  </a:lnTo>
                  <a:lnTo>
                    <a:pt x="2090710" y="607643"/>
                  </a:lnTo>
                  <a:lnTo>
                    <a:pt x="2100555" y="628607"/>
                  </a:lnTo>
                  <a:lnTo>
                    <a:pt x="2110399" y="648936"/>
                  </a:lnTo>
                  <a:lnTo>
                    <a:pt x="2119609" y="670218"/>
                  </a:lnTo>
                  <a:lnTo>
                    <a:pt x="2128184" y="691182"/>
                  </a:lnTo>
                  <a:lnTo>
                    <a:pt x="2136441" y="712464"/>
                  </a:lnTo>
                  <a:lnTo>
                    <a:pt x="2144380" y="733745"/>
                  </a:lnTo>
                  <a:lnTo>
                    <a:pt x="2151684" y="755345"/>
                  </a:lnTo>
                  <a:lnTo>
                    <a:pt x="2158354" y="776627"/>
                  </a:lnTo>
                  <a:lnTo>
                    <a:pt x="2165023" y="798544"/>
                  </a:lnTo>
                  <a:lnTo>
                    <a:pt x="2171057" y="820461"/>
                  </a:lnTo>
                  <a:lnTo>
                    <a:pt x="2176455" y="842378"/>
                  </a:lnTo>
                  <a:lnTo>
                    <a:pt x="2181537" y="863977"/>
                  </a:lnTo>
                  <a:lnTo>
                    <a:pt x="2186300" y="886530"/>
                  </a:lnTo>
                  <a:lnTo>
                    <a:pt x="2190429" y="908447"/>
                  </a:lnTo>
                  <a:lnTo>
                    <a:pt x="2194240" y="930681"/>
                  </a:lnTo>
                  <a:lnTo>
                    <a:pt x="2197416" y="952916"/>
                  </a:lnTo>
                  <a:lnTo>
                    <a:pt x="2200591" y="975151"/>
                  </a:lnTo>
                  <a:lnTo>
                    <a:pt x="2202814" y="997703"/>
                  </a:lnTo>
                  <a:lnTo>
                    <a:pt x="2204402" y="1019938"/>
                  </a:lnTo>
                  <a:lnTo>
                    <a:pt x="2205990" y="1042490"/>
                  </a:lnTo>
                  <a:lnTo>
                    <a:pt x="2207260" y="1065043"/>
                  </a:lnTo>
                  <a:lnTo>
                    <a:pt x="2207578" y="1087277"/>
                  </a:lnTo>
                  <a:lnTo>
                    <a:pt x="2208213" y="1109830"/>
                  </a:lnTo>
                  <a:lnTo>
                    <a:pt x="2207578" y="1132382"/>
                  </a:lnTo>
                  <a:lnTo>
                    <a:pt x="2206943" y="1154617"/>
                  </a:lnTo>
                  <a:lnTo>
                    <a:pt x="2205673" y="1177169"/>
                  </a:lnTo>
                  <a:lnTo>
                    <a:pt x="2203767" y="1199721"/>
                  </a:lnTo>
                  <a:lnTo>
                    <a:pt x="2201862" y="1221956"/>
                  </a:lnTo>
                  <a:lnTo>
                    <a:pt x="2199003" y="1244508"/>
                  </a:lnTo>
                  <a:lnTo>
                    <a:pt x="2195828" y="1267061"/>
                  </a:lnTo>
                  <a:lnTo>
                    <a:pt x="2192652" y="1288978"/>
                  </a:lnTo>
                  <a:lnTo>
                    <a:pt x="2188841" y="1310895"/>
                  </a:lnTo>
                  <a:lnTo>
                    <a:pt x="2184077" y="1333447"/>
                  </a:lnTo>
                  <a:lnTo>
                    <a:pt x="2179314" y="1355047"/>
                  </a:lnTo>
                  <a:lnTo>
                    <a:pt x="2173915" y="1377281"/>
                  </a:lnTo>
                  <a:lnTo>
                    <a:pt x="2168198" y="1399198"/>
                  </a:lnTo>
                  <a:lnTo>
                    <a:pt x="2162165" y="1420798"/>
                  </a:lnTo>
                  <a:lnTo>
                    <a:pt x="2155178" y="1442397"/>
                  </a:lnTo>
                  <a:lnTo>
                    <a:pt x="2148191" y="1464314"/>
                  </a:lnTo>
                  <a:lnTo>
                    <a:pt x="2140887" y="1485596"/>
                  </a:lnTo>
                  <a:lnTo>
                    <a:pt x="2132630" y="1506878"/>
                  </a:lnTo>
                  <a:lnTo>
                    <a:pt x="2124055" y="1527842"/>
                  </a:lnTo>
                  <a:lnTo>
                    <a:pt x="2115163" y="1548806"/>
                  </a:lnTo>
                  <a:lnTo>
                    <a:pt x="2105636" y="1569770"/>
                  </a:lnTo>
                  <a:lnTo>
                    <a:pt x="2095791" y="1590735"/>
                  </a:lnTo>
                  <a:lnTo>
                    <a:pt x="2085628" y="1611063"/>
                  </a:lnTo>
                  <a:lnTo>
                    <a:pt x="2075148" y="1631710"/>
                  </a:lnTo>
                  <a:lnTo>
                    <a:pt x="2063716" y="1651721"/>
                  </a:lnTo>
                  <a:lnTo>
                    <a:pt x="2052283" y="1671732"/>
                  </a:lnTo>
                  <a:lnTo>
                    <a:pt x="2041803" y="1687932"/>
                  </a:lnTo>
                  <a:lnTo>
                    <a:pt x="2031640" y="1704449"/>
                  </a:lnTo>
                  <a:lnTo>
                    <a:pt x="2021160" y="1720649"/>
                  </a:lnTo>
                  <a:lnTo>
                    <a:pt x="2010045" y="1736848"/>
                  </a:lnTo>
                  <a:lnTo>
                    <a:pt x="1998930" y="1752413"/>
                  </a:lnTo>
                  <a:lnTo>
                    <a:pt x="1987180" y="1768295"/>
                  </a:lnTo>
                  <a:lnTo>
                    <a:pt x="1975429" y="1783541"/>
                  </a:lnTo>
                  <a:lnTo>
                    <a:pt x="1963044" y="1798788"/>
                  </a:lnTo>
                  <a:lnTo>
                    <a:pt x="2166293" y="2002394"/>
                  </a:lnTo>
                  <a:lnTo>
                    <a:pt x="1407602" y="2182813"/>
                  </a:lnTo>
                  <a:lnTo>
                    <a:pt x="1588303" y="1424292"/>
                  </a:lnTo>
                  <a:lnTo>
                    <a:pt x="1780755" y="1616463"/>
                  </a:lnTo>
                  <a:lnTo>
                    <a:pt x="1792823" y="1600899"/>
                  </a:lnTo>
                  <a:lnTo>
                    <a:pt x="1804255" y="1584699"/>
                  </a:lnTo>
                  <a:lnTo>
                    <a:pt x="1815053" y="1568182"/>
                  </a:lnTo>
                  <a:lnTo>
                    <a:pt x="1825851" y="1551665"/>
                  </a:lnTo>
                  <a:lnTo>
                    <a:pt x="1836013" y="1534830"/>
                  </a:lnTo>
                  <a:lnTo>
                    <a:pt x="1845540" y="1517678"/>
                  </a:lnTo>
                  <a:lnTo>
                    <a:pt x="1855068" y="1500525"/>
                  </a:lnTo>
                  <a:lnTo>
                    <a:pt x="1863960" y="1483055"/>
                  </a:lnTo>
                  <a:lnTo>
                    <a:pt x="1870946" y="1468126"/>
                  </a:lnTo>
                  <a:lnTo>
                    <a:pt x="1878251" y="1453197"/>
                  </a:lnTo>
                  <a:lnTo>
                    <a:pt x="1884602" y="1438268"/>
                  </a:lnTo>
                  <a:lnTo>
                    <a:pt x="1891271" y="1422704"/>
                  </a:lnTo>
                  <a:lnTo>
                    <a:pt x="1896988" y="1407457"/>
                  </a:lnTo>
                  <a:lnTo>
                    <a:pt x="1902704" y="1392210"/>
                  </a:lnTo>
                  <a:lnTo>
                    <a:pt x="1908103" y="1376328"/>
                  </a:lnTo>
                  <a:lnTo>
                    <a:pt x="1913184" y="1360764"/>
                  </a:lnTo>
                  <a:lnTo>
                    <a:pt x="1917948" y="1344882"/>
                  </a:lnTo>
                  <a:lnTo>
                    <a:pt x="1922712" y="1329000"/>
                  </a:lnTo>
                  <a:lnTo>
                    <a:pt x="1926522" y="1313436"/>
                  </a:lnTo>
                  <a:lnTo>
                    <a:pt x="1930651" y="1297554"/>
                  </a:lnTo>
                  <a:lnTo>
                    <a:pt x="1934144" y="1281354"/>
                  </a:lnTo>
                  <a:lnTo>
                    <a:pt x="1937320" y="1265473"/>
                  </a:lnTo>
                  <a:lnTo>
                    <a:pt x="1940496" y="1249591"/>
                  </a:lnTo>
                  <a:lnTo>
                    <a:pt x="1942719" y="1233391"/>
                  </a:lnTo>
                  <a:lnTo>
                    <a:pt x="1944942" y="1217191"/>
                  </a:lnTo>
                  <a:lnTo>
                    <a:pt x="1947165" y="1200992"/>
                  </a:lnTo>
                  <a:lnTo>
                    <a:pt x="1949070" y="1184475"/>
                  </a:lnTo>
                  <a:lnTo>
                    <a:pt x="1950341" y="1168593"/>
                  </a:lnTo>
                  <a:lnTo>
                    <a:pt x="1951293" y="1152393"/>
                  </a:lnTo>
                  <a:lnTo>
                    <a:pt x="1952246" y="1135876"/>
                  </a:lnTo>
                  <a:lnTo>
                    <a:pt x="1952564" y="1119676"/>
                  </a:lnTo>
                  <a:lnTo>
                    <a:pt x="1952564" y="1103477"/>
                  </a:lnTo>
                  <a:lnTo>
                    <a:pt x="1952564" y="1086960"/>
                  </a:lnTo>
                  <a:lnTo>
                    <a:pt x="1952246" y="1070760"/>
                  </a:lnTo>
                  <a:lnTo>
                    <a:pt x="1951293" y="1054560"/>
                  </a:lnTo>
                  <a:lnTo>
                    <a:pt x="1950341" y="1038043"/>
                  </a:lnTo>
                  <a:lnTo>
                    <a:pt x="1948753" y="1021844"/>
                  </a:lnTo>
                  <a:lnTo>
                    <a:pt x="1947165" y="1005962"/>
                  </a:lnTo>
                  <a:lnTo>
                    <a:pt x="1944942" y="989762"/>
                  </a:lnTo>
                  <a:lnTo>
                    <a:pt x="1942719" y="973563"/>
                  </a:lnTo>
                  <a:lnTo>
                    <a:pt x="1939861" y="957363"/>
                  </a:lnTo>
                  <a:lnTo>
                    <a:pt x="1937320" y="941163"/>
                  </a:lnTo>
                  <a:lnTo>
                    <a:pt x="1933509" y="925599"/>
                  </a:lnTo>
                  <a:lnTo>
                    <a:pt x="1930016" y="909400"/>
                  </a:lnTo>
                  <a:lnTo>
                    <a:pt x="1926522" y="893518"/>
                  </a:lnTo>
                  <a:lnTo>
                    <a:pt x="1922394" y="877318"/>
                  </a:lnTo>
                  <a:lnTo>
                    <a:pt x="1917948" y="861754"/>
                  </a:lnTo>
                  <a:lnTo>
                    <a:pt x="1912867" y="845872"/>
                  </a:lnTo>
                  <a:lnTo>
                    <a:pt x="1907785" y="830625"/>
                  </a:lnTo>
                  <a:lnTo>
                    <a:pt x="1902704" y="814743"/>
                  </a:lnTo>
                  <a:lnTo>
                    <a:pt x="1896670" y="799497"/>
                  </a:lnTo>
                  <a:lnTo>
                    <a:pt x="1890636" y="784250"/>
                  </a:lnTo>
                  <a:lnTo>
                    <a:pt x="1883967" y="768686"/>
                  </a:lnTo>
                  <a:lnTo>
                    <a:pt x="1877298" y="753757"/>
                  </a:lnTo>
                  <a:lnTo>
                    <a:pt x="1870629" y="738510"/>
                  </a:lnTo>
                  <a:lnTo>
                    <a:pt x="1863325" y="723899"/>
                  </a:lnTo>
                  <a:lnTo>
                    <a:pt x="1855703" y="708970"/>
                  </a:lnTo>
                  <a:lnTo>
                    <a:pt x="1847763" y="694358"/>
                  </a:lnTo>
                  <a:lnTo>
                    <a:pt x="1839506" y="679747"/>
                  </a:lnTo>
                  <a:lnTo>
                    <a:pt x="1830932" y="665135"/>
                  </a:lnTo>
                  <a:lnTo>
                    <a:pt x="1822357" y="650524"/>
                  </a:lnTo>
                  <a:lnTo>
                    <a:pt x="1813147" y="636548"/>
                  </a:lnTo>
                  <a:lnTo>
                    <a:pt x="1803620" y="622572"/>
                  </a:lnTo>
                  <a:lnTo>
                    <a:pt x="1793775" y="608913"/>
                  </a:lnTo>
                  <a:lnTo>
                    <a:pt x="1783613" y="595255"/>
                  </a:lnTo>
                  <a:lnTo>
                    <a:pt x="1773450" y="581279"/>
                  </a:lnTo>
                  <a:lnTo>
                    <a:pt x="1762653" y="567938"/>
                  </a:lnTo>
                  <a:lnTo>
                    <a:pt x="1751855" y="554915"/>
                  </a:lnTo>
                  <a:lnTo>
                    <a:pt x="1740422" y="541892"/>
                  </a:lnTo>
                  <a:lnTo>
                    <a:pt x="1728672" y="528868"/>
                  </a:lnTo>
                  <a:lnTo>
                    <a:pt x="1716604" y="516481"/>
                  </a:lnTo>
                  <a:lnTo>
                    <a:pt x="1704536" y="503775"/>
                  </a:lnTo>
                  <a:lnTo>
                    <a:pt x="1694374" y="493611"/>
                  </a:lnTo>
                  <a:lnTo>
                    <a:pt x="1683576" y="483764"/>
                  </a:lnTo>
                  <a:lnTo>
                    <a:pt x="1673414" y="473917"/>
                  </a:lnTo>
                  <a:lnTo>
                    <a:pt x="1662298" y="464388"/>
                  </a:lnTo>
                  <a:lnTo>
                    <a:pt x="1651818" y="455176"/>
                  </a:lnTo>
                  <a:lnTo>
                    <a:pt x="1640703" y="445965"/>
                  </a:lnTo>
                  <a:lnTo>
                    <a:pt x="1629270" y="437071"/>
                  </a:lnTo>
                  <a:lnTo>
                    <a:pt x="1618155" y="428177"/>
                  </a:lnTo>
                  <a:lnTo>
                    <a:pt x="1607040" y="419918"/>
                  </a:lnTo>
                  <a:lnTo>
                    <a:pt x="1594972" y="411342"/>
                  </a:lnTo>
                  <a:lnTo>
                    <a:pt x="1583539" y="403401"/>
                  </a:lnTo>
                  <a:lnTo>
                    <a:pt x="1571789" y="395460"/>
                  </a:lnTo>
                  <a:lnTo>
                    <a:pt x="1559721" y="387519"/>
                  </a:lnTo>
                  <a:lnTo>
                    <a:pt x="1547971" y="380213"/>
                  </a:lnTo>
                  <a:lnTo>
                    <a:pt x="1535585" y="372590"/>
                  </a:lnTo>
                  <a:lnTo>
                    <a:pt x="1522882" y="365602"/>
                  </a:lnTo>
                  <a:lnTo>
                    <a:pt x="1510814" y="358296"/>
                  </a:lnTo>
                  <a:lnTo>
                    <a:pt x="1498111" y="351626"/>
                  </a:lnTo>
                  <a:lnTo>
                    <a:pt x="1485726" y="345591"/>
                  </a:lnTo>
                  <a:lnTo>
                    <a:pt x="1472705" y="339238"/>
                  </a:lnTo>
                  <a:lnTo>
                    <a:pt x="1460002" y="332885"/>
                  </a:lnTo>
                  <a:lnTo>
                    <a:pt x="1446981" y="326850"/>
                  </a:lnTo>
                  <a:lnTo>
                    <a:pt x="1433961" y="321450"/>
                  </a:lnTo>
                  <a:lnTo>
                    <a:pt x="1420622" y="316051"/>
                  </a:lnTo>
                  <a:lnTo>
                    <a:pt x="1407284" y="310651"/>
                  </a:lnTo>
                  <a:lnTo>
                    <a:pt x="1394263" y="305568"/>
                  </a:lnTo>
                  <a:lnTo>
                    <a:pt x="1380608" y="300804"/>
                  </a:lnTo>
                  <a:lnTo>
                    <a:pt x="1367269" y="296674"/>
                  </a:lnTo>
                  <a:lnTo>
                    <a:pt x="1353614" y="292228"/>
                  </a:lnTo>
                  <a:lnTo>
                    <a:pt x="1339958" y="288416"/>
                  </a:lnTo>
                  <a:lnTo>
                    <a:pt x="1326302" y="284287"/>
                  </a:lnTo>
                  <a:lnTo>
                    <a:pt x="1312329" y="280793"/>
                  </a:lnTo>
                  <a:lnTo>
                    <a:pt x="1286287" y="274440"/>
                  </a:lnTo>
                  <a:lnTo>
                    <a:pt x="1259928" y="269358"/>
                  </a:lnTo>
                  <a:lnTo>
                    <a:pt x="1234205" y="264593"/>
                  </a:lnTo>
                  <a:lnTo>
                    <a:pt x="1207528" y="261099"/>
                  </a:lnTo>
                  <a:lnTo>
                    <a:pt x="1181169" y="258558"/>
                  </a:lnTo>
                  <a:lnTo>
                    <a:pt x="1155446" y="256334"/>
                  </a:lnTo>
                  <a:lnTo>
                    <a:pt x="1129087" y="255381"/>
                  </a:lnTo>
                  <a:lnTo>
                    <a:pt x="1102410" y="254746"/>
                  </a:lnTo>
                  <a:lnTo>
                    <a:pt x="1076687" y="255699"/>
                  </a:lnTo>
                  <a:lnTo>
                    <a:pt x="1050328" y="256970"/>
                  </a:lnTo>
                  <a:lnTo>
                    <a:pt x="1024286" y="258875"/>
                  </a:lnTo>
                  <a:lnTo>
                    <a:pt x="998245" y="261417"/>
                  </a:lnTo>
                  <a:lnTo>
                    <a:pt x="972204" y="265546"/>
                  </a:lnTo>
                  <a:lnTo>
                    <a:pt x="946798" y="269993"/>
                  </a:lnTo>
                  <a:lnTo>
                    <a:pt x="921074" y="275075"/>
                  </a:lnTo>
                  <a:lnTo>
                    <a:pt x="895350" y="280793"/>
                  </a:lnTo>
                  <a:lnTo>
                    <a:pt x="947750" y="62257"/>
                  </a:lnTo>
                  <a:lnTo>
                    <a:pt x="960453" y="9847"/>
                  </a:lnTo>
                  <a:lnTo>
                    <a:pt x="986177" y="6670"/>
                  </a:lnTo>
                  <a:lnTo>
                    <a:pt x="1011583" y="4129"/>
                  </a:lnTo>
                  <a:lnTo>
                    <a:pt x="1037625" y="2541"/>
                  </a:lnTo>
                  <a:lnTo>
                    <a:pt x="1063666" y="953"/>
                  </a:lnTo>
                  <a:lnTo>
                    <a:pt x="1089072" y="635"/>
                  </a:lnTo>
                  <a:lnTo>
                    <a:pt x="1115113" y="0"/>
                  </a:lnTo>
                  <a:close/>
                </a:path>
              </a:pathLst>
            </a:custGeom>
            <a:solidFill>
              <a:schemeClr val="bg1">
                <a:lumMod val="95000"/>
              </a:schemeClr>
            </a:solidFill>
            <a:ln>
              <a:noFill/>
            </a:ln>
          </p:spPr>
          <p:txBody>
            <a:bodyPr anchor="ctr">
              <a:scene3d>
                <a:camera prst="orthographicFront"/>
                <a:lightRig rig="threePt" dir="t"/>
              </a:scene3d>
              <a:sp3d>
                <a:contourClr>
                  <a:srgbClr val="FFFFFF"/>
                </a:contourClr>
              </a:sp3d>
            </a:bodyPr>
            <a:lstStyle/>
            <a:p>
              <a:pPr algn="ctr">
                <a:defRPr/>
              </a:pPr>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grpSp>
      <p:grpSp>
        <p:nvGrpSpPr>
          <p:cNvPr id="56" name="组合 55"/>
          <p:cNvGrpSpPr/>
          <p:nvPr/>
        </p:nvGrpSpPr>
        <p:grpSpPr>
          <a:xfrm>
            <a:off x="5720417" y="2275396"/>
            <a:ext cx="1123045" cy="1302732"/>
            <a:chOff x="5902096" y="2650185"/>
            <a:chExt cx="1123045" cy="1302732"/>
          </a:xfrm>
        </p:grpSpPr>
        <p:sp>
          <p:nvSpPr>
            <p:cNvPr id="57" name="六边形 56"/>
            <p:cNvSpPr/>
            <p:nvPr/>
          </p:nvSpPr>
          <p:spPr>
            <a:xfrm rot="5400000">
              <a:off x="5812253" y="2740028"/>
              <a:ext cx="1302732" cy="1123045"/>
            </a:xfrm>
            <a:prstGeom prst="hexagon">
              <a:avLst/>
            </a:prstGeom>
            <a:noFill/>
            <a:ln w="95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sp>
          <p:nvSpPr>
            <p:cNvPr id="58" name="KSO_Shape"/>
            <p:cNvSpPr>
              <a:spLocks noChangeArrowheads="1"/>
            </p:cNvSpPr>
            <p:nvPr/>
          </p:nvSpPr>
          <p:spPr bwMode="auto">
            <a:xfrm>
              <a:off x="6218596" y="3069394"/>
              <a:ext cx="490046" cy="460643"/>
            </a:xfrm>
            <a:custGeom>
              <a:avLst/>
              <a:gdLst>
                <a:gd name="T0" fmla="*/ 186557 w 1993900"/>
                <a:gd name="T1" fmla="*/ 1472016 h 1873250"/>
                <a:gd name="T2" fmla="*/ 1296550 w 1993900"/>
                <a:gd name="T3" fmla="*/ 576666 h 1873250"/>
                <a:gd name="T4" fmla="*/ 1153710 w 1993900"/>
                <a:gd name="T5" fmla="*/ 1135821 h 1873250"/>
                <a:gd name="T6" fmla="*/ 1097106 w 1993900"/>
                <a:gd name="T7" fmla="*/ 797974 h 1873250"/>
                <a:gd name="T8" fmla="*/ 1032144 w 1993900"/>
                <a:gd name="T9" fmla="*/ 704592 h 1873250"/>
                <a:gd name="T10" fmla="*/ 1078871 w 1993900"/>
                <a:gd name="T11" fmla="*/ 694343 h 1873250"/>
                <a:gd name="T12" fmla="*/ 1116861 w 1993900"/>
                <a:gd name="T13" fmla="*/ 676502 h 1873250"/>
                <a:gd name="T14" fmla="*/ 1146872 w 1993900"/>
                <a:gd name="T15" fmla="*/ 652207 h 1873250"/>
                <a:gd name="T16" fmla="*/ 1168526 w 1993900"/>
                <a:gd name="T17" fmla="*/ 620700 h 1873250"/>
                <a:gd name="T18" fmla="*/ 1184861 w 1993900"/>
                <a:gd name="T19" fmla="*/ 576666 h 1873250"/>
                <a:gd name="T20" fmla="*/ 568770 w 1993900"/>
                <a:gd name="T21" fmla="*/ 1239833 h 1873250"/>
                <a:gd name="T22" fmla="*/ 673241 w 1993900"/>
                <a:gd name="T23" fmla="*/ 791901 h 1873250"/>
                <a:gd name="T24" fmla="*/ 568770 w 1993900"/>
                <a:gd name="T25" fmla="*/ 802909 h 1873250"/>
                <a:gd name="T26" fmla="*/ 609419 w 1993900"/>
                <a:gd name="T27" fmla="*/ 698519 h 1873250"/>
                <a:gd name="T28" fmla="*/ 650068 w 1993900"/>
                <a:gd name="T29" fmla="*/ 682954 h 1873250"/>
                <a:gd name="T30" fmla="*/ 682739 w 1993900"/>
                <a:gd name="T31" fmla="*/ 660938 h 1873250"/>
                <a:gd name="T32" fmla="*/ 707052 w 1993900"/>
                <a:gd name="T33" fmla="*/ 632088 h 1873250"/>
                <a:gd name="T34" fmla="*/ 724147 w 1993900"/>
                <a:gd name="T35" fmla="*/ 596405 h 1873250"/>
                <a:gd name="T36" fmla="*/ 214659 w 1993900"/>
                <a:gd name="T37" fmla="*/ 266708 h 1873250"/>
                <a:gd name="T38" fmla="*/ 171803 w 1993900"/>
                <a:gd name="T39" fmla="*/ 295920 h 1873250"/>
                <a:gd name="T40" fmla="*/ 151323 w 1993900"/>
                <a:gd name="T41" fmla="*/ 344102 h 1873250"/>
                <a:gd name="T42" fmla="*/ 158150 w 1993900"/>
                <a:gd name="T43" fmla="*/ 1583935 h 1873250"/>
                <a:gd name="T44" fmla="*/ 190766 w 1993900"/>
                <a:gd name="T45" fmla="*/ 1623770 h 1873250"/>
                <a:gd name="T46" fmla="*/ 241586 w 1993900"/>
                <a:gd name="T47" fmla="*/ 1639325 h 1873250"/>
                <a:gd name="T48" fmla="*/ 1706270 w 1993900"/>
                <a:gd name="T49" fmla="*/ 1627944 h 1873250"/>
                <a:gd name="T50" fmla="*/ 1743058 w 1993900"/>
                <a:gd name="T51" fmla="*/ 1591902 h 1873250"/>
                <a:gd name="T52" fmla="*/ 1754056 w 1993900"/>
                <a:gd name="T53" fmla="*/ 353207 h 1873250"/>
                <a:gd name="T54" fmla="*/ 1738127 w 1993900"/>
                <a:gd name="T55" fmla="*/ 302749 h 1873250"/>
                <a:gd name="T56" fmla="*/ 1698306 w 1993900"/>
                <a:gd name="T57" fmla="*/ 269743 h 1873250"/>
                <a:gd name="T58" fmla="*/ 1541294 w 1993900"/>
                <a:gd name="T59" fmla="*/ 323995 h 1873250"/>
                <a:gd name="T60" fmla="*/ 334125 w 1993900"/>
                <a:gd name="T61" fmla="*/ 262534 h 1873250"/>
                <a:gd name="T62" fmla="*/ 1334979 w 1993900"/>
                <a:gd name="T63" fmla="*/ 206006 h 1873250"/>
                <a:gd name="T64" fmla="*/ 1663414 w 1993900"/>
                <a:gd name="T65" fmla="*/ 111160 h 1873250"/>
                <a:gd name="T66" fmla="*/ 1735094 w 1993900"/>
                <a:gd name="T67" fmla="*/ 122162 h 1873250"/>
                <a:gd name="T68" fmla="*/ 1798429 w 1993900"/>
                <a:gd name="T69" fmla="*/ 152513 h 1873250"/>
                <a:gd name="T70" fmla="*/ 1849629 w 1993900"/>
                <a:gd name="T71" fmla="*/ 199557 h 1873250"/>
                <a:gd name="T72" fmla="*/ 1886037 w 1993900"/>
                <a:gd name="T73" fmla="*/ 259120 h 1873250"/>
                <a:gd name="T74" fmla="*/ 1903862 w 1993900"/>
                <a:gd name="T75" fmla="*/ 328927 h 1873250"/>
                <a:gd name="T76" fmla="*/ 1902346 w 1993900"/>
                <a:gd name="T77" fmla="*/ 1585453 h 1873250"/>
                <a:gd name="T78" fmla="*/ 1881107 w 1993900"/>
                <a:gd name="T79" fmla="*/ 1653362 h 1873250"/>
                <a:gd name="T80" fmla="*/ 1842044 w 1993900"/>
                <a:gd name="T81" fmla="*/ 1711029 h 1873250"/>
                <a:gd name="T82" fmla="*/ 1788568 w 1993900"/>
                <a:gd name="T83" fmla="*/ 1755417 h 1873250"/>
                <a:gd name="T84" fmla="*/ 1723716 w 1993900"/>
                <a:gd name="T85" fmla="*/ 1782733 h 1873250"/>
                <a:gd name="T86" fmla="*/ 241586 w 1993900"/>
                <a:gd name="T87" fmla="*/ 1790700 h 1873250"/>
                <a:gd name="T88" fmla="*/ 169906 w 1993900"/>
                <a:gd name="T89" fmla="*/ 1779698 h 1873250"/>
                <a:gd name="T90" fmla="*/ 106191 w 1993900"/>
                <a:gd name="T91" fmla="*/ 1748968 h 1873250"/>
                <a:gd name="T92" fmla="*/ 54992 w 1993900"/>
                <a:gd name="T93" fmla="*/ 1702303 h 1873250"/>
                <a:gd name="T94" fmla="*/ 18963 w 1993900"/>
                <a:gd name="T95" fmla="*/ 1642740 h 1873250"/>
                <a:gd name="T96" fmla="*/ 1138 w 1993900"/>
                <a:gd name="T97" fmla="*/ 1573312 h 1873250"/>
                <a:gd name="T98" fmla="*/ 2655 w 1993900"/>
                <a:gd name="T99" fmla="*/ 316408 h 1873250"/>
                <a:gd name="T100" fmla="*/ 23514 w 1993900"/>
                <a:gd name="T101" fmla="*/ 248497 h 1873250"/>
                <a:gd name="T102" fmla="*/ 62577 w 1993900"/>
                <a:gd name="T103" fmla="*/ 190451 h 1873250"/>
                <a:gd name="T104" fmla="*/ 116432 w 1993900"/>
                <a:gd name="T105" fmla="*/ 146064 h 1873250"/>
                <a:gd name="T106" fmla="*/ 181284 w 1993900"/>
                <a:gd name="T107" fmla="*/ 118748 h 1873250"/>
                <a:gd name="T108" fmla="*/ 363706 w 1993900"/>
                <a:gd name="T109" fmla="*/ 111160 h 1873250"/>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993900" h="1873250">
                  <a:moveTo>
                    <a:pt x="195263" y="1631950"/>
                  </a:moveTo>
                  <a:lnTo>
                    <a:pt x="1766888" y="1631950"/>
                  </a:lnTo>
                  <a:lnTo>
                    <a:pt x="1766888" y="1663700"/>
                  </a:lnTo>
                  <a:lnTo>
                    <a:pt x="195263" y="1663700"/>
                  </a:lnTo>
                  <a:lnTo>
                    <a:pt x="195263" y="1631950"/>
                  </a:lnTo>
                  <a:close/>
                  <a:moveTo>
                    <a:pt x="195263" y="1539875"/>
                  </a:moveTo>
                  <a:lnTo>
                    <a:pt x="1766888" y="1539875"/>
                  </a:lnTo>
                  <a:lnTo>
                    <a:pt x="1766888" y="1570038"/>
                  </a:lnTo>
                  <a:lnTo>
                    <a:pt x="195263" y="1570038"/>
                  </a:lnTo>
                  <a:lnTo>
                    <a:pt x="195263" y="1539875"/>
                  </a:lnTo>
                  <a:close/>
                  <a:moveTo>
                    <a:pt x="1240155" y="603250"/>
                  </a:moveTo>
                  <a:lnTo>
                    <a:pt x="1357056" y="603250"/>
                  </a:lnTo>
                  <a:lnTo>
                    <a:pt x="1357056" y="1188182"/>
                  </a:lnTo>
                  <a:lnTo>
                    <a:pt x="1493838" y="1188182"/>
                  </a:lnTo>
                  <a:lnTo>
                    <a:pt x="1493838" y="1296988"/>
                  </a:lnTo>
                  <a:lnTo>
                    <a:pt x="1071563" y="1296988"/>
                  </a:lnTo>
                  <a:lnTo>
                    <a:pt x="1071563" y="1188182"/>
                  </a:lnTo>
                  <a:lnTo>
                    <a:pt x="1207550" y="1188182"/>
                  </a:lnTo>
                  <a:lnTo>
                    <a:pt x="1207550" y="820068"/>
                  </a:lnTo>
                  <a:lnTo>
                    <a:pt x="1201586" y="822053"/>
                  </a:lnTo>
                  <a:lnTo>
                    <a:pt x="1194826" y="824833"/>
                  </a:lnTo>
                  <a:lnTo>
                    <a:pt x="1180909" y="828407"/>
                  </a:lnTo>
                  <a:lnTo>
                    <a:pt x="1165402" y="831981"/>
                  </a:lnTo>
                  <a:lnTo>
                    <a:pt x="1148304" y="834760"/>
                  </a:lnTo>
                  <a:lnTo>
                    <a:pt x="1130809" y="837143"/>
                  </a:lnTo>
                  <a:lnTo>
                    <a:pt x="1111723" y="838732"/>
                  </a:lnTo>
                  <a:lnTo>
                    <a:pt x="1091842" y="839526"/>
                  </a:lnTo>
                  <a:lnTo>
                    <a:pt x="1071563" y="839923"/>
                  </a:lnTo>
                  <a:lnTo>
                    <a:pt x="1071563" y="738265"/>
                  </a:lnTo>
                  <a:lnTo>
                    <a:pt x="1080311" y="737073"/>
                  </a:lnTo>
                  <a:lnTo>
                    <a:pt x="1089456" y="735882"/>
                  </a:lnTo>
                  <a:lnTo>
                    <a:pt x="1097806" y="734294"/>
                  </a:lnTo>
                  <a:lnTo>
                    <a:pt x="1106156" y="732705"/>
                  </a:lnTo>
                  <a:lnTo>
                    <a:pt x="1114109" y="730720"/>
                  </a:lnTo>
                  <a:lnTo>
                    <a:pt x="1121664" y="728734"/>
                  </a:lnTo>
                  <a:lnTo>
                    <a:pt x="1129218" y="726352"/>
                  </a:lnTo>
                  <a:lnTo>
                    <a:pt x="1136376" y="723969"/>
                  </a:lnTo>
                  <a:lnTo>
                    <a:pt x="1143931" y="720792"/>
                  </a:lnTo>
                  <a:lnTo>
                    <a:pt x="1150690" y="718012"/>
                  </a:lnTo>
                  <a:lnTo>
                    <a:pt x="1156654" y="714438"/>
                  </a:lnTo>
                  <a:lnTo>
                    <a:pt x="1163016" y="711262"/>
                  </a:lnTo>
                  <a:lnTo>
                    <a:pt x="1168981" y="707688"/>
                  </a:lnTo>
                  <a:lnTo>
                    <a:pt x="1174945" y="704114"/>
                  </a:lnTo>
                  <a:lnTo>
                    <a:pt x="1180512" y="699746"/>
                  </a:lnTo>
                  <a:lnTo>
                    <a:pt x="1186079" y="695775"/>
                  </a:lnTo>
                  <a:lnTo>
                    <a:pt x="1191248" y="691407"/>
                  </a:lnTo>
                  <a:lnTo>
                    <a:pt x="1195621" y="686641"/>
                  </a:lnTo>
                  <a:lnTo>
                    <a:pt x="1200393" y="682273"/>
                  </a:lnTo>
                  <a:lnTo>
                    <a:pt x="1204767" y="677111"/>
                  </a:lnTo>
                  <a:lnTo>
                    <a:pt x="1208743" y="671551"/>
                  </a:lnTo>
                  <a:lnTo>
                    <a:pt x="1213117" y="666389"/>
                  </a:lnTo>
                  <a:lnTo>
                    <a:pt x="1216298" y="661227"/>
                  </a:lnTo>
                  <a:lnTo>
                    <a:pt x="1220274" y="655270"/>
                  </a:lnTo>
                  <a:lnTo>
                    <a:pt x="1223057" y="649314"/>
                  </a:lnTo>
                  <a:lnTo>
                    <a:pt x="1226636" y="643357"/>
                  </a:lnTo>
                  <a:lnTo>
                    <a:pt x="1229022" y="637003"/>
                  </a:lnTo>
                  <a:lnTo>
                    <a:pt x="1231407" y="630650"/>
                  </a:lnTo>
                  <a:lnTo>
                    <a:pt x="1234191" y="623899"/>
                  </a:lnTo>
                  <a:lnTo>
                    <a:pt x="1236179" y="617148"/>
                  </a:lnTo>
                  <a:lnTo>
                    <a:pt x="1240155" y="603250"/>
                  </a:lnTo>
                  <a:close/>
                  <a:moveTo>
                    <a:pt x="763507" y="603250"/>
                  </a:moveTo>
                  <a:lnTo>
                    <a:pt x="880806" y="603250"/>
                  </a:lnTo>
                  <a:lnTo>
                    <a:pt x="880806" y="1188182"/>
                  </a:lnTo>
                  <a:lnTo>
                    <a:pt x="1017588" y="1188182"/>
                  </a:lnTo>
                  <a:lnTo>
                    <a:pt x="1017588" y="1296988"/>
                  </a:lnTo>
                  <a:lnTo>
                    <a:pt x="595313" y="1296988"/>
                  </a:lnTo>
                  <a:lnTo>
                    <a:pt x="595313" y="1188182"/>
                  </a:lnTo>
                  <a:lnTo>
                    <a:pt x="731300" y="1188182"/>
                  </a:lnTo>
                  <a:lnTo>
                    <a:pt x="731300" y="820068"/>
                  </a:lnTo>
                  <a:lnTo>
                    <a:pt x="725336" y="822053"/>
                  </a:lnTo>
                  <a:lnTo>
                    <a:pt x="718576" y="824833"/>
                  </a:lnTo>
                  <a:lnTo>
                    <a:pt x="704659" y="828407"/>
                  </a:lnTo>
                  <a:lnTo>
                    <a:pt x="688754" y="831981"/>
                  </a:lnTo>
                  <a:lnTo>
                    <a:pt x="672054" y="834760"/>
                  </a:lnTo>
                  <a:lnTo>
                    <a:pt x="654161" y="837143"/>
                  </a:lnTo>
                  <a:lnTo>
                    <a:pt x="635473" y="838732"/>
                  </a:lnTo>
                  <a:lnTo>
                    <a:pt x="615592" y="839526"/>
                  </a:lnTo>
                  <a:lnTo>
                    <a:pt x="595313" y="839923"/>
                  </a:lnTo>
                  <a:lnTo>
                    <a:pt x="595313" y="738265"/>
                  </a:lnTo>
                  <a:lnTo>
                    <a:pt x="604061" y="737073"/>
                  </a:lnTo>
                  <a:lnTo>
                    <a:pt x="612809" y="735882"/>
                  </a:lnTo>
                  <a:lnTo>
                    <a:pt x="621159" y="734294"/>
                  </a:lnTo>
                  <a:lnTo>
                    <a:pt x="629906" y="732705"/>
                  </a:lnTo>
                  <a:lnTo>
                    <a:pt x="637859" y="730720"/>
                  </a:lnTo>
                  <a:lnTo>
                    <a:pt x="645414" y="728734"/>
                  </a:lnTo>
                  <a:lnTo>
                    <a:pt x="652968" y="726352"/>
                  </a:lnTo>
                  <a:lnTo>
                    <a:pt x="660126" y="723969"/>
                  </a:lnTo>
                  <a:lnTo>
                    <a:pt x="667283" y="720792"/>
                  </a:lnTo>
                  <a:lnTo>
                    <a:pt x="674042" y="718012"/>
                  </a:lnTo>
                  <a:lnTo>
                    <a:pt x="680404" y="714438"/>
                  </a:lnTo>
                  <a:lnTo>
                    <a:pt x="686766" y="711262"/>
                  </a:lnTo>
                  <a:lnTo>
                    <a:pt x="692731" y="707688"/>
                  </a:lnTo>
                  <a:lnTo>
                    <a:pt x="698695" y="704114"/>
                  </a:lnTo>
                  <a:lnTo>
                    <a:pt x="704262" y="699746"/>
                  </a:lnTo>
                  <a:lnTo>
                    <a:pt x="709431" y="695775"/>
                  </a:lnTo>
                  <a:lnTo>
                    <a:pt x="714600" y="691407"/>
                  </a:lnTo>
                  <a:lnTo>
                    <a:pt x="719371" y="686641"/>
                  </a:lnTo>
                  <a:lnTo>
                    <a:pt x="724143" y="682273"/>
                  </a:lnTo>
                  <a:lnTo>
                    <a:pt x="728119" y="677111"/>
                  </a:lnTo>
                  <a:lnTo>
                    <a:pt x="732493" y="671551"/>
                  </a:lnTo>
                  <a:lnTo>
                    <a:pt x="736469" y="666389"/>
                  </a:lnTo>
                  <a:lnTo>
                    <a:pt x="740048" y="661227"/>
                  </a:lnTo>
                  <a:lnTo>
                    <a:pt x="744024" y="655270"/>
                  </a:lnTo>
                  <a:lnTo>
                    <a:pt x="746807" y="649314"/>
                  </a:lnTo>
                  <a:lnTo>
                    <a:pt x="749988" y="643357"/>
                  </a:lnTo>
                  <a:lnTo>
                    <a:pt x="752772" y="637003"/>
                  </a:lnTo>
                  <a:lnTo>
                    <a:pt x="755157" y="630650"/>
                  </a:lnTo>
                  <a:lnTo>
                    <a:pt x="757941" y="623899"/>
                  </a:lnTo>
                  <a:lnTo>
                    <a:pt x="759929" y="617148"/>
                  </a:lnTo>
                  <a:lnTo>
                    <a:pt x="763507" y="603250"/>
                  </a:lnTo>
                  <a:close/>
                  <a:moveTo>
                    <a:pt x="252860" y="274637"/>
                  </a:moveTo>
                  <a:lnTo>
                    <a:pt x="243333" y="275431"/>
                  </a:lnTo>
                  <a:lnTo>
                    <a:pt x="233806" y="276622"/>
                  </a:lnTo>
                  <a:lnTo>
                    <a:pt x="224676" y="279003"/>
                  </a:lnTo>
                  <a:lnTo>
                    <a:pt x="216340" y="282178"/>
                  </a:lnTo>
                  <a:lnTo>
                    <a:pt x="207607" y="286147"/>
                  </a:lnTo>
                  <a:lnTo>
                    <a:pt x="199668" y="290909"/>
                  </a:lnTo>
                  <a:lnTo>
                    <a:pt x="192523" y="296465"/>
                  </a:lnTo>
                  <a:lnTo>
                    <a:pt x="185774" y="302815"/>
                  </a:lnTo>
                  <a:lnTo>
                    <a:pt x="179820" y="309562"/>
                  </a:lnTo>
                  <a:lnTo>
                    <a:pt x="174263" y="316706"/>
                  </a:lnTo>
                  <a:lnTo>
                    <a:pt x="169499" y="324644"/>
                  </a:lnTo>
                  <a:lnTo>
                    <a:pt x="165530" y="332581"/>
                  </a:lnTo>
                  <a:lnTo>
                    <a:pt x="162354" y="341312"/>
                  </a:lnTo>
                  <a:lnTo>
                    <a:pt x="159972" y="350837"/>
                  </a:lnTo>
                  <a:lnTo>
                    <a:pt x="158385" y="359965"/>
                  </a:lnTo>
                  <a:lnTo>
                    <a:pt x="157988" y="369490"/>
                  </a:lnTo>
                  <a:lnTo>
                    <a:pt x="157988" y="1619647"/>
                  </a:lnTo>
                  <a:lnTo>
                    <a:pt x="158385" y="1629569"/>
                  </a:lnTo>
                  <a:lnTo>
                    <a:pt x="159972" y="1639094"/>
                  </a:lnTo>
                  <a:lnTo>
                    <a:pt x="162354" y="1647825"/>
                  </a:lnTo>
                  <a:lnTo>
                    <a:pt x="165530" y="1656953"/>
                  </a:lnTo>
                  <a:lnTo>
                    <a:pt x="169499" y="1665288"/>
                  </a:lnTo>
                  <a:lnTo>
                    <a:pt x="174263" y="1672828"/>
                  </a:lnTo>
                  <a:lnTo>
                    <a:pt x="179820" y="1679972"/>
                  </a:lnTo>
                  <a:lnTo>
                    <a:pt x="185774" y="1686719"/>
                  </a:lnTo>
                  <a:lnTo>
                    <a:pt x="192523" y="1693069"/>
                  </a:lnTo>
                  <a:lnTo>
                    <a:pt x="199668" y="1698625"/>
                  </a:lnTo>
                  <a:lnTo>
                    <a:pt x="207607" y="1702991"/>
                  </a:lnTo>
                  <a:lnTo>
                    <a:pt x="216340" y="1707356"/>
                  </a:lnTo>
                  <a:lnTo>
                    <a:pt x="224676" y="1710531"/>
                  </a:lnTo>
                  <a:lnTo>
                    <a:pt x="233806" y="1712913"/>
                  </a:lnTo>
                  <a:lnTo>
                    <a:pt x="243333" y="1714103"/>
                  </a:lnTo>
                  <a:lnTo>
                    <a:pt x="252860" y="1714897"/>
                  </a:lnTo>
                  <a:lnTo>
                    <a:pt x="1741040" y="1714897"/>
                  </a:lnTo>
                  <a:lnTo>
                    <a:pt x="1750567" y="1714103"/>
                  </a:lnTo>
                  <a:lnTo>
                    <a:pt x="1759697" y="1712913"/>
                  </a:lnTo>
                  <a:lnTo>
                    <a:pt x="1769224" y="1710531"/>
                  </a:lnTo>
                  <a:lnTo>
                    <a:pt x="1777560" y="1707356"/>
                  </a:lnTo>
                  <a:lnTo>
                    <a:pt x="1785896" y="1702991"/>
                  </a:lnTo>
                  <a:lnTo>
                    <a:pt x="1794232" y="1698625"/>
                  </a:lnTo>
                  <a:lnTo>
                    <a:pt x="1801377" y="1693069"/>
                  </a:lnTo>
                  <a:lnTo>
                    <a:pt x="1808126" y="1686719"/>
                  </a:lnTo>
                  <a:lnTo>
                    <a:pt x="1813683" y="1679972"/>
                  </a:lnTo>
                  <a:lnTo>
                    <a:pt x="1819240" y="1672828"/>
                  </a:lnTo>
                  <a:lnTo>
                    <a:pt x="1824401" y="1665288"/>
                  </a:lnTo>
                  <a:lnTo>
                    <a:pt x="1828370" y="1656953"/>
                  </a:lnTo>
                  <a:lnTo>
                    <a:pt x="1831546" y="1647825"/>
                  </a:lnTo>
                  <a:lnTo>
                    <a:pt x="1833531" y="1639094"/>
                  </a:lnTo>
                  <a:lnTo>
                    <a:pt x="1835516" y="1629569"/>
                  </a:lnTo>
                  <a:lnTo>
                    <a:pt x="1835912" y="1619647"/>
                  </a:lnTo>
                  <a:lnTo>
                    <a:pt x="1835912" y="369490"/>
                  </a:lnTo>
                  <a:lnTo>
                    <a:pt x="1835516" y="359965"/>
                  </a:lnTo>
                  <a:lnTo>
                    <a:pt x="1833531" y="350837"/>
                  </a:lnTo>
                  <a:lnTo>
                    <a:pt x="1831546" y="341312"/>
                  </a:lnTo>
                  <a:lnTo>
                    <a:pt x="1828370" y="332581"/>
                  </a:lnTo>
                  <a:lnTo>
                    <a:pt x="1824401" y="324644"/>
                  </a:lnTo>
                  <a:lnTo>
                    <a:pt x="1819240" y="316706"/>
                  </a:lnTo>
                  <a:lnTo>
                    <a:pt x="1813683" y="309562"/>
                  </a:lnTo>
                  <a:lnTo>
                    <a:pt x="1808126" y="302815"/>
                  </a:lnTo>
                  <a:lnTo>
                    <a:pt x="1801377" y="296465"/>
                  </a:lnTo>
                  <a:lnTo>
                    <a:pt x="1794232" y="290909"/>
                  </a:lnTo>
                  <a:lnTo>
                    <a:pt x="1785896" y="286147"/>
                  </a:lnTo>
                  <a:lnTo>
                    <a:pt x="1777560" y="282178"/>
                  </a:lnTo>
                  <a:lnTo>
                    <a:pt x="1769224" y="279003"/>
                  </a:lnTo>
                  <a:lnTo>
                    <a:pt x="1759697" y="276622"/>
                  </a:lnTo>
                  <a:lnTo>
                    <a:pt x="1750567" y="275431"/>
                  </a:lnTo>
                  <a:lnTo>
                    <a:pt x="1741040" y="274637"/>
                  </a:lnTo>
                  <a:lnTo>
                    <a:pt x="1613221" y="274637"/>
                  </a:lnTo>
                  <a:lnTo>
                    <a:pt x="1613221" y="338931"/>
                  </a:lnTo>
                  <a:lnTo>
                    <a:pt x="1366316" y="338931"/>
                  </a:lnTo>
                  <a:lnTo>
                    <a:pt x="1366316" y="274637"/>
                  </a:lnTo>
                  <a:lnTo>
                    <a:pt x="596622" y="274637"/>
                  </a:lnTo>
                  <a:lnTo>
                    <a:pt x="596622" y="338931"/>
                  </a:lnTo>
                  <a:lnTo>
                    <a:pt x="349717" y="338931"/>
                  </a:lnTo>
                  <a:lnTo>
                    <a:pt x="349717" y="274637"/>
                  </a:lnTo>
                  <a:lnTo>
                    <a:pt x="252860" y="274637"/>
                  </a:lnTo>
                  <a:close/>
                  <a:moveTo>
                    <a:pt x="442207" y="0"/>
                  </a:moveTo>
                  <a:lnTo>
                    <a:pt x="565660" y="0"/>
                  </a:lnTo>
                  <a:lnTo>
                    <a:pt x="565660" y="116284"/>
                  </a:lnTo>
                  <a:lnTo>
                    <a:pt x="1397278" y="116284"/>
                  </a:lnTo>
                  <a:lnTo>
                    <a:pt x="1397278" y="215503"/>
                  </a:lnTo>
                  <a:lnTo>
                    <a:pt x="1397278" y="307975"/>
                  </a:lnTo>
                  <a:lnTo>
                    <a:pt x="1461188" y="307975"/>
                  </a:lnTo>
                  <a:lnTo>
                    <a:pt x="1461188" y="0"/>
                  </a:lnTo>
                  <a:lnTo>
                    <a:pt x="1551296" y="0"/>
                  </a:lnTo>
                  <a:lnTo>
                    <a:pt x="1551296" y="116284"/>
                  </a:lnTo>
                  <a:lnTo>
                    <a:pt x="1741040" y="116284"/>
                  </a:lnTo>
                  <a:lnTo>
                    <a:pt x="1754140" y="116681"/>
                  </a:lnTo>
                  <a:lnTo>
                    <a:pt x="1766446" y="117475"/>
                  </a:lnTo>
                  <a:lnTo>
                    <a:pt x="1779148" y="119062"/>
                  </a:lnTo>
                  <a:lnTo>
                    <a:pt x="1791851" y="121840"/>
                  </a:lnTo>
                  <a:lnTo>
                    <a:pt x="1804156" y="124222"/>
                  </a:lnTo>
                  <a:lnTo>
                    <a:pt x="1816065" y="127794"/>
                  </a:lnTo>
                  <a:lnTo>
                    <a:pt x="1827973" y="131762"/>
                  </a:lnTo>
                  <a:lnTo>
                    <a:pt x="1839088" y="136525"/>
                  </a:lnTo>
                  <a:lnTo>
                    <a:pt x="1850600" y="141684"/>
                  </a:lnTo>
                  <a:lnTo>
                    <a:pt x="1861318" y="147240"/>
                  </a:lnTo>
                  <a:lnTo>
                    <a:pt x="1872035" y="152797"/>
                  </a:lnTo>
                  <a:lnTo>
                    <a:pt x="1882356" y="159544"/>
                  </a:lnTo>
                  <a:lnTo>
                    <a:pt x="1892280" y="167084"/>
                  </a:lnTo>
                  <a:lnTo>
                    <a:pt x="1901807" y="174228"/>
                  </a:lnTo>
                  <a:lnTo>
                    <a:pt x="1911334" y="182165"/>
                  </a:lnTo>
                  <a:lnTo>
                    <a:pt x="1919670" y="190500"/>
                  </a:lnTo>
                  <a:lnTo>
                    <a:pt x="1928006" y="199231"/>
                  </a:lnTo>
                  <a:lnTo>
                    <a:pt x="1935945" y="208756"/>
                  </a:lnTo>
                  <a:lnTo>
                    <a:pt x="1943884" y="218281"/>
                  </a:lnTo>
                  <a:lnTo>
                    <a:pt x="1951029" y="228203"/>
                  </a:lnTo>
                  <a:lnTo>
                    <a:pt x="1957380" y="238125"/>
                  </a:lnTo>
                  <a:lnTo>
                    <a:pt x="1963732" y="249237"/>
                  </a:lnTo>
                  <a:lnTo>
                    <a:pt x="1968892" y="259953"/>
                  </a:lnTo>
                  <a:lnTo>
                    <a:pt x="1974052" y="271065"/>
                  </a:lnTo>
                  <a:lnTo>
                    <a:pt x="1978816" y="282575"/>
                  </a:lnTo>
                  <a:lnTo>
                    <a:pt x="1982389" y="294084"/>
                  </a:lnTo>
                  <a:lnTo>
                    <a:pt x="1985961" y="306387"/>
                  </a:lnTo>
                  <a:lnTo>
                    <a:pt x="1988740" y="318690"/>
                  </a:lnTo>
                  <a:lnTo>
                    <a:pt x="1991122" y="330994"/>
                  </a:lnTo>
                  <a:lnTo>
                    <a:pt x="1992709" y="344090"/>
                  </a:lnTo>
                  <a:lnTo>
                    <a:pt x="1993503" y="356790"/>
                  </a:lnTo>
                  <a:lnTo>
                    <a:pt x="1993900" y="369490"/>
                  </a:lnTo>
                  <a:lnTo>
                    <a:pt x="1993900" y="1619647"/>
                  </a:lnTo>
                  <a:lnTo>
                    <a:pt x="1993503" y="1632744"/>
                  </a:lnTo>
                  <a:lnTo>
                    <a:pt x="1992709" y="1645841"/>
                  </a:lnTo>
                  <a:lnTo>
                    <a:pt x="1991122" y="1658541"/>
                  </a:lnTo>
                  <a:lnTo>
                    <a:pt x="1988740" y="1670844"/>
                  </a:lnTo>
                  <a:lnTo>
                    <a:pt x="1985961" y="1682750"/>
                  </a:lnTo>
                  <a:lnTo>
                    <a:pt x="1982389" y="1695053"/>
                  </a:lnTo>
                  <a:lnTo>
                    <a:pt x="1978816" y="1706960"/>
                  </a:lnTo>
                  <a:lnTo>
                    <a:pt x="1974052" y="1718469"/>
                  </a:lnTo>
                  <a:lnTo>
                    <a:pt x="1968892" y="1729581"/>
                  </a:lnTo>
                  <a:lnTo>
                    <a:pt x="1963732" y="1740694"/>
                  </a:lnTo>
                  <a:lnTo>
                    <a:pt x="1957380" y="1751410"/>
                  </a:lnTo>
                  <a:lnTo>
                    <a:pt x="1951029" y="1761331"/>
                  </a:lnTo>
                  <a:lnTo>
                    <a:pt x="1943884" y="1771650"/>
                  </a:lnTo>
                  <a:lnTo>
                    <a:pt x="1935945" y="1780778"/>
                  </a:lnTo>
                  <a:lnTo>
                    <a:pt x="1928006" y="1789906"/>
                  </a:lnTo>
                  <a:lnTo>
                    <a:pt x="1919670" y="1799035"/>
                  </a:lnTo>
                  <a:lnTo>
                    <a:pt x="1911334" y="1807369"/>
                  </a:lnTo>
                  <a:lnTo>
                    <a:pt x="1901807" y="1815306"/>
                  </a:lnTo>
                  <a:lnTo>
                    <a:pt x="1892280" y="1822847"/>
                  </a:lnTo>
                  <a:lnTo>
                    <a:pt x="1882356" y="1829594"/>
                  </a:lnTo>
                  <a:lnTo>
                    <a:pt x="1872035" y="1836341"/>
                  </a:lnTo>
                  <a:lnTo>
                    <a:pt x="1861318" y="1842294"/>
                  </a:lnTo>
                  <a:lnTo>
                    <a:pt x="1850600" y="1848247"/>
                  </a:lnTo>
                  <a:lnTo>
                    <a:pt x="1839088" y="1853406"/>
                  </a:lnTo>
                  <a:lnTo>
                    <a:pt x="1827973" y="1857375"/>
                  </a:lnTo>
                  <a:lnTo>
                    <a:pt x="1816065" y="1861741"/>
                  </a:lnTo>
                  <a:lnTo>
                    <a:pt x="1804156" y="1864916"/>
                  </a:lnTo>
                  <a:lnTo>
                    <a:pt x="1791851" y="1868091"/>
                  </a:lnTo>
                  <a:lnTo>
                    <a:pt x="1779148" y="1870075"/>
                  </a:lnTo>
                  <a:lnTo>
                    <a:pt x="1766446" y="1871663"/>
                  </a:lnTo>
                  <a:lnTo>
                    <a:pt x="1754140" y="1872456"/>
                  </a:lnTo>
                  <a:lnTo>
                    <a:pt x="1741040" y="1873250"/>
                  </a:lnTo>
                  <a:lnTo>
                    <a:pt x="252860" y="1873250"/>
                  </a:lnTo>
                  <a:lnTo>
                    <a:pt x="239760" y="1872456"/>
                  </a:lnTo>
                  <a:lnTo>
                    <a:pt x="227058" y="1871663"/>
                  </a:lnTo>
                  <a:lnTo>
                    <a:pt x="214355" y="1870075"/>
                  </a:lnTo>
                  <a:lnTo>
                    <a:pt x="201653" y="1868091"/>
                  </a:lnTo>
                  <a:lnTo>
                    <a:pt x="189744" y="1864916"/>
                  </a:lnTo>
                  <a:lnTo>
                    <a:pt x="177835" y="1861741"/>
                  </a:lnTo>
                  <a:lnTo>
                    <a:pt x="165927" y="1857375"/>
                  </a:lnTo>
                  <a:lnTo>
                    <a:pt x="154018" y="1853406"/>
                  </a:lnTo>
                  <a:lnTo>
                    <a:pt x="143300" y="1848247"/>
                  </a:lnTo>
                  <a:lnTo>
                    <a:pt x="132186" y="1842294"/>
                  </a:lnTo>
                  <a:lnTo>
                    <a:pt x="121865" y="1836341"/>
                  </a:lnTo>
                  <a:lnTo>
                    <a:pt x="111147" y="1829594"/>
                  </a:lnTo>
                  <a:lnTo>
                    <a:pt x="101620" y="1822847"/>
                  </a:lnTo>
                  <a:lnTo>
                    <a:pt x="91696" y="1815306"/>
                  </a:lnTo>
                  <a:lnTo>
                    <a:pt x="82566" y="1807369"/>
                  </a:lnTo>
                  <a:lnTo>
                    <a:pt x="74230" y="1799035"/>
                  </a:lnTo>
                  <a:lnTo>
                    <a:pt x="65497" y="1789906"/>
                  </a:lnTo>
                  <a:lnTo>
                    <a:pt x="57558" y="1780778"/>
                  </a:lnTo>
                  <a:lnTo>
                    <a:pt x="50016" y="1771650"/>
                  </a:lnTo>
                  <a:lnTo>
                    <a:pt x="42871" y="1761331"/>
                  </a:lnTo>
                  <a:lnTo>
                    <a:pt x="36520" y="1751410"/>
                  </a:lnTo>
                  <a:lnTo>
                    <a:pt x="30168" y="1740694"/>
                  </a:lnTo>
                  <a:lnTo>
                    <a:pt x="24611" y="1729581"/>
                  </a:lnTo>
                  <a:lnTo>
                    <a:pt x="19848" y="1718469"/>
                  </a:lnTo>
                  <a:lnTo>
                    <a:pt x="15084" y="1706960"/>
                  </a:lnTo>
                  <a:lnTo>
                    <a:pt x="11115" y="1695053"/>
                  </a:lnTo>
                  <a:lnTo>
                    <a:pt x="7939" y="1682750"/>
                  </a:lnTo>
                  <a:lnTo>
                    <a:pt x="4763" y="1670844"/>
                  </a:lnTo>
                  <a:lnTo>
                    <a:pt x="2779" y="1658541"/>
                  </a:lnTo>
                  <a:lnTo>
                    <a:pt x="1191" y="1645841"/>
                  </a:lnTo>
                  <a:lnTo>
                    <a:pt x="0" y="1632744"/>
                  </a:lnTo>
                  <a:lnTo>
                    <a:pt x="0" y="1619647"/>
                  </a:lnTo>
                  <a:lnTo>
                    <a:pt x="0" y="369490"/>
                  </a:lnTo>
                  <a:lnTo>
                    <a:pt x="0" y="356790"/>
                  </a:lnTo>
                  <a:lnTo>
                    <a:pt x="1191" y="344090"/>
                  </a:lnTo>
                  <a:lnTo>
                    <a:pt x="2779" y="330994"/>
                  </a:lnTo>
                  <a:lnTo>
                    <a:pt x="4763" y="318690"/>
                  </a:lnTo>
                  <a:lnTo>
                    <a:pt x="7939" y="306387"/>
                  </a:lnTo>
                  <a:lnTo>
                    <a:pt x="11115" y="294084"/>
                  </a:lnTo>
                  <a:lnTo>
                    <a:pt x="15084" y="282575"/>
                  </a:lnTo>
                  <a:lnTo>
                    <a:pt x="19848" y="271065"/>
                  </a:lnTo>
                  <a:lnTo>
                    <a:pt x="24611" y="259953"/>
                  </a:lnTo>
                  <a:lnTo>
                    <a:pt x="30168" y="249237"/>
                  </a:lnTo>
                  <a:lnTo>
                    <a:pt x="36520" y="238125"/>
                  </a:lnTo>
                  <a:lnTo>
                    <a:pt x="42871" y="228203"/>
                  </a:lnTo>
                  <a:lnTo>
                    <a:pt x="50016" y="218281"/>
                  </a:lnTo>
                  <a:lnTo>
                    <a:pt x="57558" y="208756"/>
                  </a:lnTo>
                  <a:lnTo>
                    <a:pt x="65497" y="199231"/>
                  </a:lnTo>
                  <a:lnTo>
                    <a:pt x="74230" y="190500"/>
                  </a:lnTo>
                  <a:lnTo>
                    <a:pt x="82566" y="182165"/>
                  </a:lnTo>
                  <a:lnTo>
                    <a:pt x="91696" y="174228"/>
                  </a:lnTo>
                  <a:lnTo>
                    <a:pt x="101620" y="167084"/>
                  </a:lnTo>
                  <a:lnTo>
                    <a:pt x="111147" y="159544"/>
                  </a:lnTo>
                  <a:lnTo>
                    <a:pt x="121865" y="152797"/>
                  </a:lnTo>
                  <a:lnTo>
                    <a:pt x="132186" y="147240"/>
                  </a:lnTo>
                  <a:lnTo>
                    <a:pt x="143300" y="141684"/>
                  </a:lnTo>
                  <a:lnTo>
                    <a:pt x="154018" y="136525"/>
                  </a:lnTo>
                  <a:lnTo>
                    <a:pt x="165927" y="131762"/>
                  </a:lnTo>
                  <a:lnTo>
                    <a:pt x="177835" y="127794"/>
                  </a:lnTo>
                  <a:lnTo>
                    <a:pt x="189744" y="124222"/>
                  </a:lnTo>
                  <a:lnTo>
                    <a:pt x="201653" y="121840"/>
                  </a:lnTo>
                  <a:lnTo>
                    <a:pt x="214355" y="119062"/>
                  </a:lnTo>
                  <a:lnTo>
                    <a:pt x="227058" y="117475"/>
                  </a:lnTo>
                  <a:lnTo>
                    <a:pt x="239760" y="116681"/>
                  </a:lnTo>
                  <a:lnTo>
                    <a:pt x="252860" y="116284"/>
                  </a:lnTo>
                  <a:lnTo>
                    <a:pt x="380679" y="116284"/>
                  </a:lnTo>
                  <a:lnTo>
                    <a:pt x="380679" y="215503"/>
                  </a:lnTo>
                  <a:lnTo>
                    <a:pt x="380679" y="307975"/>
                  </a:lnTo>
                  <a:lnTo>
                    <a:pt x="442207" y="307975"/>
                  </a:lnTo>
                  <a:lnTo>
                    <a:pt x="442207" y="0"/>
                  </a:lnTo>
                  <a:close/>
                </a:path>
              </a:pathLst>
            </a:custGeom>
            <a:solidFill>
              <a:schemeClr val="bg1">
                <a:lumMod val="95000"/>
              </a:schemeClr>
            </a:solidFill>
            <a:ln>
              <a:noFill/>
            </a:ln>
          </p:spPr>
          <p:txBody>
            <a:bodyPr anchor="ctr">
              <a:scene3d>
                <a:camera prst="orthographicFront"/>
                <a:lightRig rig="threePt" dir="t"/>
              </a:scene3d>
              <a:sp3d>
                <a:contourClr>
                  <a:srgbClr val="FFFFFF"/>
                </a:contourClr>
              </a:sp3d>
            </a:bodyPr>
            <a:lstStyle/>
            <a:p>
              <a:pPr algn="ctr">
                <a:defRPr/>
              </a:pPr>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grpSp>
      <p:grpSp>
        <p:nvGrpSpPr>
          <p:cNvPr id="59" name="组合 58"/>
          <p:cNvGrpSpPr/>
          <p:nvPr/>
        </p:nvGrpSpPr>
        <p:grpSpPr>
          <a:xfrm>
            <a:off x="5120000" y="3349227"/>
            <a:ext cx="1123045" cy="1302732"/>
            <a:chOff x="5301679" y="3724016"/>
            <a:chExt cx="1123045" cy="1302732"/>
          </a:xfrm>
        </p:grpSpPr>
        <p:sp>
          <p:nvSpPr>
            <p:cNvPr id="60" name="六边形 59"/>
            <p:cNvSpPr/>
            <p:nvPr/>
          </p:nvSpPr>
          <p:spPr>
            <a:xfrm rot="5400000">
              <a:off x="5211836" y="3813859"/>
              <a:ext cx="1302732" cy="1123045"/>
            </a:xfrm>
            <a:prstGeom prst="hexagon">
              <a:avLst/>
            </a:prstGeom>
            <a:noFill/>
            <a:ln w="95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sp>
          <p:nvSpPr>
            <p:cNvPr id="61" name="KSO_Shape"/>
            <p:cNvSpPr/>
            <p:nvPr/>
          </p:nvSpPr>
          <p:spPr bwMode="auto">
            <a:xfrm>
              <a:off x="5622788" y="4143426"/>
              <a:ext cx="480825" cy="453578"/>
            </a:xfrm>
            <a:custGeom>
              <a:avLst/>
              <a:gdLst>
                <a:gd name="T0" fmla="*/ 186247 w 2959101"/>
                <a:gd name="T1" fmla="*/ 1226349 h 2789237"/>
                <a:gd name="T2" fmla="*/ 230689 w 2959101"/>
                <a:gd name="T3" fmla="*/ 1237612 h 2789237"/>
                <a:gd name="T4" fmla="*/ 288413 w 2959101"/>
                <a:gd name="T5" fmla="*/ 1242988 h 2789237"/>
                <a:gd name="T6" fmla="*/ 479719 w 2959101"/>
                <a:gd name="T7" fmla="*/ 1671247 h 2789237"/>
                <a:gd name="T8" fmla="*/ 447792 w 2959101"/>
                <a:gd name="T9" fmla="*/ 1667919 h 2789237"/>
                <a:gd name="T10" fmla="*/ 425571 w 2959101"/>
                <a:gd name="T11" fmla="*/ 1655632 h 2789237"/>
                <a:gd name="T12" fmla="*/ 406415 w 2959101"/>
                <a:gd name="T13" fmla="*/ 1632337 h 2789237"/>
                <a:gd name="T14" fmla="*/ 1684037 w 2959101"/>
                <a:gd name="T15" fmla="*/ 1235155 h 2789237"/>
                <a:gd name="T16" fmla="*/ 1739462 w 2959101"/>
                <a:gd name="T17" fmla="*/ 1231059 h 2789237"/>
                <a:gd name="T18" fmla="*/ 1778540 w 2959101"/>
                <a:gd name="T19" fmla="*/ 1219540 h 2789237"/>
                <a:gd name="T20" fmla="*/ 1816086 w 2959101"/>
                <a:gd name="T21" fmla="*/ 1198804 h 2789237"/>
                <a:gd name="T22" fmla="*/ 1573698 w 2959101"/>
                <a:gd name="T23" fmla="*/ 1645505 h 2789237"/>
                <a:gd name="T24" fmla="*/ 1560927 w 2959101"/>
                <a:gd name="T25" fmla="*/ 1659840 h 2789237"/>
                <a:gd name="T26" fmla="*/ 1547390 w 2959101"/>
                <a:gd name="T27" fmla="*/ 1666496 h 2789237"/>
                <a:gd name="T28" fmla="*/ 1509589 w 2959101"/>
                <a:gd name="T29" fmla="*/ 1671104 h 2789237"/>
                <a:gd name="T30" fmla="*/ 1044479 w 2959101"/>
                <a:gd name="T31" fmla="*/ 1465033 h 2789237"/>
                <a:gd name="T32" fmla="*/ 653055 w 2959101"/>
                <a:gd name="T33" fmla="*/ 989868 h 2789237"/>
                <a:gd name="T34" fmla="*/ 262244 w 2959101"/>
                <a:gd name="T35" fmla="*/ 1208432 h 2789237"/>
                <a:gd name="T36" fmla="*/ 203201 w 2959101"/>
                <a:gd name="T37" fmla="*/ 1197683 h 2789237"/>
                <a:gd name="T38" fmla="*/ 151059 w 2959101"/>
                <a:gd name="T39" fmla="*/ 1173369 h 2789237"/>
                <a:gd name="T40" fmla="*/ 106841 w 2959101"/>
                <a:gd name="T41" fmla="*/ 1139075 h 2789237"/>
                <a:gd name="T42" fmla="*/ 72846 w 2959101"/>
                <a:gd name="T43" fmla="*/ 1097359 h 2789237"/>
                <a:gd name="T44" fmla="*/ 49586 w 2959101"/>
                <a:gd name="T45" fmla="*/ 1051547 h 2789237"/>
                <a:gd name="T46" fmla="*/ 39874 w 2959101"/>
                <a:gd name="T47" fmla="*/ 1004712 h 2789237"/>
                <a:gd name="T48" fmla="*/ 44474 w 2959101"/>
                <a:gd name="T49" fmla="*/ 953782 h 2789237"/>
                <a:gd name="T50" fmla="*/ 156427 w 2959101"/>
                <a:gd name="T51" fmla="*/ 723445 h 2789237"/>
                <a:gd name="T52" fmla="*/ 1881769 w 2959101"/>
                <a:gd name="T53" fmla="*/ 891877 h 2789237"/>
                <a:gd name="T54" fmla="*/ 1894788 w 2959101"/>
                <a:gd name="T55" fmla="*/ 923328 h 2789237"/>
                <a:gd name="T56" fmla="*/ 1902958 w 2959101"/>
                <a:gd name="T57" fmla="*/ 957080 h 2789237"/>
                <a:gd name="T58" fmla="*/ 1904745 w 2959101"/>
                <a:gd name="T59" fmla="*/ 994156 h 2789237"/>
                <a:gd name="T60" fmla="*/ 1893767 w 2959101"/>
                <a:gd name="T61" fmla="*/ 1047342 h 2789237"/>
                <a:gd name="T62" fmla="*/ 1869771 w 2959101"/>
                <a:gd name="T63" fmla="*/ 1095413 h 2789237"/>
                <a:gd name="T64" fmla="*/ 1834797 w 2959101"/>
                <a:gd name="T65" fmla="*/ 1136069 h 2789237"/>
                <a:gd name="T66" fmla="*/ 1792164 w 2959101"/>
                <a:gd name="T67" fmla="*/ 1167520 h 2789237"/>
                <a:gd name="T68" fmla="*/ 1744425 w 2959101"/>
                <a:gd name="T69" fmla="*/ 1188999 h 2789237"/>
                <a:gd name="T70" fmla="*/ 1694645 w 2959101"/>
                <a:gd name="T71" fmla="*/ 1198460 h 2789237"/>
                <a:gd name="T72" fmla="*/ 1531517 w 2959101"/>
                <a:gd name="T73" fmla="*/ 727463 h 2789237"/>
                <a:gd name="T74" fmla="*/ 1310612 w 2959101"/>
                <a:gd name="T75" fmla="*/ 512 h 2789237"/>
                <a:gd name="T76" fmla="*/ 1333869 w 2959101"/>
                <a:gd name="T77" fmla="*/ 7934 h 2789237"/>
                <a:gd name="T78" fmla="*/ 1352526 w 2959101"/>
                <a:gd name="T79" fmla="*/ 26874 h 2789237"/>
                <a:gd name="T80" fmla="*/ 1493861 w 2959101"/>
                <a:gd name="T81" fmla="*/ 264384 h 2789237"/>
                <a:gd name="T82" fmla="*/ 892487 w 2959101"/>
                <a:gd name="T83" fmla="*/ 95976 h 2789237"/>
                <a:gd name="T84" fmla="*/ 832682 w 2959101"/>
                <a:gd name="T85" fmla="*/ 21499 h 2789237"/>
                <a:gd name="T86" fmla="*/ 658932 w 2959101"/>
                <a:gd name="T87" fmla="*/ 0 h 2789237"/>
                <a:gd name="T88" fmla="*/ 706710 w 2959101"/>
                <a:gd name="T89" fmla="*/ 3069 h 2789237"/>
                <a:gd name="T90" fmla="*/ 746568 w 2959101"/>
                <a:gd name="T91" fmla="*/ 12022 h 2789237"/>
                <a:gd name="T92" fmla="*/ 779783 w 2959101"/>
                <a:gd name="T93" fmla="*/ 26347 h 2789237"/>
                <a:gd name="T94" fmla="*/ 807888 w 2959101"/>
                <a:gd name="T95" fmla="*/ 45788 h 2789237"/>
                <a:gd name="T96" fmla="*/ 831905 w 2959101"/>
                <a:gd name="T97" fmla="*/ 69578 h 2789237"/>
                <a:gd name="T98" fmla="*/ 862565 w 2959101"/>
                <a:gd name="T99" fmla="*/ 112553 h 2789237"/>
                <a:gd name="T100" fmla="*/ 861798 w 2959101"/>
                <a:gd name="T101" fmla="*/ 328704 h 2789237"/>
                <a:gd name="T102" fmla="*/ 501800 w 2959101"/>
                <a:gd name="T103" fmla="*/ 83903 h 2789237"/>
                <a:gd name="T104" fmla="*/ 531183 w 2959101"/>
                <a:gd name="T105" fmla="*/ 43998 h 2789237"/>
                <a:gd name="T106" fmla="*/ 566697 w 2959101"/>
                <a:gd name="T107" fmla="*/ 17394 h 2789237"/>
                <a:gd name="T108" fmla="*/ 612431 w 2959101"/>
                <a:gd name="T109" fmla="*/ 3325 h 2789237"/>
                <a:gd name="T110" fmla="*/ 658932 w 2959101"/>
                <a:gd name="T111" fmla="*/ 0 h 278923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959101" h="2789237">
                  <a:moveTo>
                    <a:pt x="230188" y="1878012"/>
                  </a:moveTo>
                  <a:lnTo>
                    <a:pt x="253199" y="1889137"/>
                  </a:lnTo>
                  <a:lnTo>
                    <a:pt x="265102" y="1894302"/>
                  </a:lnTo>
                  <a:lnTo>
                    <a:pt x="277004" y="1898673"/>
                  </a:lnTo>
                  <a:lnTo>
                    <a:pt x="289303" y="1903440"/>
                  </a:lnTo>
                  <a:lnTo>
                    <a:pt x="301999" y="1907414"/>
                  </a:lnTo>
                  <a:lnTo>
                    <a:pt x="315092" y="1911387"/>
                  </a:lnTo>
                  <a:lnTo>
                    <a:pt x="328978" y="1914963"/>
                  </a:lnTo>
                  <a:lnTo>
                    <a:pt x="343657" y="1918538"/>
                  </a:lnTo>
                  <a:lnTo>
                    <a:pt x="358337" y="1920922"/>
                  </a:lnTo>
                  <a:lnTo>
                    <a:pt x="374207" y="1923704"/>
                  </a:lnTo>
                  <a:lnTo>
                    <a:pt x="391267" y="1925690"/>
                  </a:lnTo>
                  <a:lnTo>
                    <a:pt x="408724" y="1927279"/>
                  </a:lnTo>
                  <a:lnTo>
                    <a:pt x="427767" y="1928471"/>
                  </a:lnTo>
                  <a:lnTo>
                    <a:pt x="448001" y="1929266"/>
                  </a:lnTo>
                  <a:lnTo>
                    <a:pt x="469029" y="1929266"/>
                  </a:lnTo>
                  <a:lnTo>
                    <a:pt x="1446213" y="1929266"/>
                  </a:lnTo>
                  <a:lnTo>
                    <a:pt x="1293069" y="2273739"/>
                  </a:lnTo>
                  <a:lnTo>
                    <a:pt x="1446213" y="2593975"/>
                  </a:lnTo>
                  <a:lnTo>
                    <a:pt x="745164" y="2593975"/>
                  </a:lnTo>
                  <a:lnTo>
                    <a:pt x="733261" y="2593975"/>
                  </a:lnTo>
                  <a:lnTo>
                    <a:pt x="722946" y="2593181"/>
                  </a:lnTo>
                  <a:lnTo>
                    <a:pt x="713424" y="2591989"/>
                  </a:lnTo>
                  <a:lnTo>
                    <a:pt x="703902" y="2590399"/>
                  </a:lnTo>
                  <a:lnTo>
                    <a:pt x="695571" y="2588810"/>
                  </a:lnTo>
                  <a:lnTo>
                    <a:pt x="688032" y="2586029"/>
                  </a:lnTo>
                  <a:lnTo>
                    <a:pt x="680891" y="2582850"/>
                  </a:lnTo>
                  <a:lnTo>
                    <a:pt x="673750" y="2578877"/>
                  </a:lnTo>
                  <a:lnTo>
                    <a:pt x="667402" y="2574507"/>
                  </a:lnTo>
                  <a:lnTo>
                    <a:pt x="661054" y="2569739"/>
                  </a:lnTo>
                  <a:lnTo>
                    <a:pt x="655103" y="2564177"/>
                  </a:lnTo>
                  <a:lnTo>
                    <a:pt x="649151" y="2557422"/>
                  </a:lnTo>
                  <a:lnTo>
                    <a:pt x="643200" y="2550668"/>
                  </a:lnTo>
                  <a:lnTo>
                    <a:pt x="637646" y="2542324"/>
                  </a:lnTo>
                  <a:lnTo>
                    <a:pt x="631298" y="2533583"/>
                  </a:lnTo>
                  <a:lnTo>
                    <a:pt x="625347" y="2523650"/>
                  </a:lnTo>
                  <a:lnTo>
                    <a:pt x="230188" y="1878012"/>
                  </a:lnTo>
                  <a:close/>
                  <a:moveTo>
                    <a:pt x="1932679" y="1738312"/>
                  </a:moveTo>
                  <a:lnTo>
                    <a:pt x="1932679" y="1917109"/>
                  </a:lnTo>
                  <a:lnTo>
                    <a:pt x="2615872" y="1917109"/>
                  </a:lnTo>
                  <a:lnTo>
                    <a:pt x="2636106" y="1916711"/>
                  </a:lnTo>
                  <a:lnTo>
                    <a:pt x="2654356" y="1915917"/>
                  </a:lnTo>
                  <a:lnTo>
                    <a:pt x="2671416" y="1914725"/>
                  </a:lnTo>
                  <a:lnTo>
                    <a:pt x="2687286" y="1912738"/>
                  </a:lnTo>
                  <a:lnTo>
                    <a:pt x="2701965" y="1910751"/>
                  </a:lnTo>
                  <a:lnTo>
                    <a:pt x="2715851" y="1907970"/>
                  </a:lnTo>
                  <a:lnTo>
                    <a:pt x="2728547" y="1904791"/>
                  </a:lnTo>
                  <a:lnTo>
                    <a:pt x="2740449" y="1901216"/>
                  </a:lnTo>
                  <a:lnTo>
                    <a:pt x="2751955" y="1897640"/>
                  </a:lnTo>
                  <a:lnTo>
                    <a:pt x="2762667" y="1892872"/>
                  </a:lnTo>
                  <a:lnTo>
                    <a:pt x="2772982" y="1888104"/>
                  </a:lnTo>
                  <a:lnTo>
                    <a:pt x="2782901" y="1883336"/>
                  </a:lnTo>
                  <a:lnTo>
                    <a:pt x="2792423" y="1878171"/>
                  </a:lnTo>
                  <a:lnTo>
                    <a:pt x="2802341" y="1872608"/>
                  </a:lnTo>
                  <a:lnTo>
                    <a:pt x="2820988" y="1860688"/>
                  </a:lnTo>
                  <a:lnTo>
                    <a:pt x="2473441" y="2504355"/>
                  </a:lnTo>
                  <a:lnTo>
                    <a:pt x="2465506" y="2519056"/>
                  </a:lnTo>
                  <a:lnTo>
                    <a:pt x="2458364" y="2532168"/>
                  </a:lnTo>
                  <a:lnTo>
                    <a:pt x="2451223" y="2544088"/>
                  </a:lnTo>
                  <a:lnTo>
                    <a:pt x="2444478" y="2554021"/>
                  </a:lnTo>
                  <a:lnTo>
                    <a:pt x="2438130" y="2562365"/>
                  </a:lnTo>
                  <a:lnTo>
                    <a:pt x="2434956" y="2566338"/>
                  </a:lnTo>
                  <a:lnTo>
                    <a:pt x="2431386" y="2569914"/>
                  </a:lnTo>
                  <a:lnTo>
                    <a:pt x="2428212" y="2573092"/>
                  </a:lnTo>
                  <a:lnTo>
                    <a:pt x="2424641" y="2576271"/>
                  </a:lnTo>
                  <a:lnTo>
                    <a:pt x="2420674" y="2578655"/>
                  </a:lnTo>
                  <a:lnTo>
                    <a:pt x="2416706" y="2581039"/>
                  </a:lnTo>
                  <a:lnTo>
                    <a:pt x="2412342" y="2583025"/>
                  </a:lnTo>
                  <a:lnTo>
                    <a:pt x="2407978" y="2585012"/>
                  </a:lnTo>
                  <a:lnTo>
                    <a:pt x="2403614" y="2586601"/>
                  </a:lnTo>
                  <a:lnTo>
                    <a:pt x="2398059" y="2587793"/>
                  </a:lnTo>
                  <a:lnTo>
                    <a:pt x="2387347" y="2590575"/>
                  </a:lnTo>
                  <a:lnTo>
                    <a:pt x="2375048" y="2591767"/>
                  </a:lnTo>
                  <a:lnTo>
                    <a:pt x="2361162" y="2593356"/>
                  </a:lnTo>
                  <a:lnTo>
                    <a:pt x="2344896" y="2593753"/>
                  </a:lnTo>
                  <a:lnTo>
                    <a:pt x="2326645" y="2594151"/>
                  </a:lnTo>
                  <a:lnTo>
                    <a:pt x="2306411" y="2594151"/>
                  </a:lnTo>
                  <a:lnTo>
                    <a:pt x="1958864" y="2594151"/>
                  </a:lnTo>
                  <a:lnTo>
                    <a:pt x="1958864" y="2789237"/>
                  </a:lnTo>
                  <a:lnTo>
                    <a:pt x="1622425" y="2273907"/>
                  </a:lnTo>
                  <a:lnTo>
                    <a:pt x="1932679" y="1738312"/>
                  </a:lnTo>
                  <a:close/>
                  <a:moveTo>
                    <a:pt x="0" y="995362"/>
                  </a:moveTo>
                  <a:lnTo>
                    <a:pt x="674158" y="995362"/>
                  </a:lnTo>
                  <a:lnTo>
                    <a:pt x="950888" y="1437085"/>
                  </a:lnTo>
                  <a:lnTo>
                    <a:pt x="1014413" y="1536394"/>
                  </a:lnTo>
                  <a:lnTo>
                    <a:pt x="950888" y="1504615"/>
                  </a:lnTo>
                  <a:lnTo>
                    <a:pt x="840911" y="1449797"/>
                  </a:lnTo>
                  <a:lnTo>
                    <a:pt x="608251" y="1876425"/>
                  </a:lnTo>
                  <a:lnTo>
                    <a:pt x="426411" y="1876425"/>
                  </a:lnTo>
                  <a:lnTo>
                    <a:pt x="407353" y="1875631"/>
                  </a:lnTo>
                  <a:lnTo>
                    <a:pt x="388296" y="1874439"/>
                  </a:lnTo>
                  <a:lnTo>
                    <a:pt x="369635" y="1871658"/>
                  </a:lnTo>
                  <a:lnTo>
                    <a:pt x="350975" y="1868083"/>
                  </a:lnTo>
                  <a:lnTo>
                    <a:pt x="333506" y="1864111"/>
                  </a:lnTo>
                  <a:lnTo>
                    <a:pt x="315639" y="1858947"/>
                  </a:lnTo>
                  <a:lnTo>
                    <a:pt x="298567" y="1852988"/>
                  </a:lnTo>
                  <a:lnTo>
                    <a:pt x="281892" y="1845838"/>
                  </a:lnTo>
                  <a:lnTo>
                    <a:pt x="265614" y="1838291"/>
                  </a:lnTo>
                  <a:lnTo>
                    <a:pt x="249732" y="1829949"/>
                  </a:lnTo>
                  <a:lnTo>
                    <a:pt x="234645" y="1821210"/>
                  </a:lnTo>
                  <a:lnTo>
                    <a:pt x="219955" y="1811676"/>
                  </a:lnTo>
                  <a:lnTo>
                    <a:pt x="205662" y="1801745"/>
                  </a:lnTo>
                  <a:lnTo>
                    <a:pt x="192163" y="1791020"/>
                  </a:lnTo>
                  <a:lnTo>
                    <a:pt x="179061" y="1779500"/>
                  </a:lnTo>
                  <a:lnTo>
                    <a:pt x="165959" y="1767981"/>
                  </a:lnTo>
                  <a:lnTo>
                    <a:pt x="154445" y="1755666"/>
                  </a:lnTo>
                  <a:lnTo>
                    <a:pt x="142931" y="1743352"/>
                  </a:lnTo>
                  <a:lnTo>
                    <a:pt x="132211" y="1730243"/>
                  </a:lnTo>
                  <a:lnTo>
                    <a:pt x="122285" y="1716738"/>
                  </a:lnTo>
                  <a:lnTo>
                    <a:pt x="113154" y="1703232"/>
                  </a:lnTo>
                  <a:lnTo>
                    <a:pt x="104419" y="1689328"/>
                  </a:lnTo>
                  <a:lnTo>
                    <a:pt x="96479" y="1675425"/>
                  </a:lnTo>
                  <a:lnTo>
                    <a:pt x="89332" y="1661125"/>
                  </a:lnTo>
                  <a:lnTo>
                    <a:pt x="82979" y="1646824"/>
                  </a:lnTo>
                  <a:lnTo>
                    <a:pt x="77024" y="1632127"/>
                  </a:lnTo>
                  <a:lnTo>
                    <a:pt x="72657" y="1617826"/>
                  </a:lnTo>
                  <a:lnTo>
                    <a:pt x="68289" y="1602732"/>
                  </a:lnTo>
                  <a:lnTo>
                    <a:pt x="65510" y="1588431"/>
                  </a:lnTo>
                  <a:lnTo>
                    <a:pt x="63128" y="1574131"/>
                  </a:lnTo>
                  <a:lnTo>
                    <a:pt x="61937" y="1559433"/>
                  </a:lnTo>
                  <a:lnTo>
                    <a:pt x="61540" y="1545133"/>
                  </a:lnTo>
                  <a:lnTo>
                    <a:pt x="61937" y="1528846"/>
                  </a:lnTo>
                  <a:lnTo>
                    <a:pt x="63128" y="1512560"/>
                  </a:lnTo>
                  <a:lnTo>
                    <a:pt x="65907" y="1496273"/>
                  </a:lnTo>
                  <a:lnTo>
                    <a:pt x="69083" y="1480384"/>
                  </a:lnTo>
                  <a:lnTo>
                    <a:pt x="73848" y="1465289"/>
                  </a:lnTo>
                  <a:lnTo>
                    <a:pt x="79009" y="1449400"/>
                  </a:lnTo>
                  <a:lnTo>
                    <a:pt x="85362" y="1433908"/>
                  </a:lnTo>
                  <a:lnTo>
                    <a:pt x="92508" y="1418813"/>
                  </a:lnTo>
                  <a:lnTo>
                    <a:pt x="242983" y="1122874"/>
                  </a:lnTo>
                  <a:lnTo>
                    <a:pt x="0" y="995362"/>
                  </a:lnTo>
                  <a:close/>
                  <a:moveTo>
                    <a:pt x="2574057" y="833437"/>
                  </a:moveTo>
                  <a:lnTo>
                    <a:pt x="2912705" y="1366837"/>
                  </a:lnTo>
                  <a:lnTo>
                    <a:pt x="2917861" y="1375172"/>
                  </a:lnTo>
                  <a:lnTo>
                    <a:pt x="2923016" y="1384300"/>
                  </a:lnTo>
                  <a:lnTo>
                    <a:pt x="2927378" y="1393428"/>
                  </a:lnTo>
                  <a:lnTo>
                    <a:pt x="2931740" y="1402953"/>
                  </a:lnTo>
                  <a:lnTo>
                    <a:pt x="2936102" y="1412478"/>
                  </a:lnTo>
                  <a:lnTo>
                    <a:pt x="2940067" y="1422797"/>
                  </a:lnTo>
                  <a:lnTo>
                    <a:pt x="2943239" y="1433116"/>
                  </a:lnTo>
                  <a:lnTo>
                    <a:pt x="2946808" y="1443434"/>
                  </a:lnTo>
                  <a:lnTo>
                    <a:pt x="2949188" y="1453753"/>
                  </a:lnTo>
                  <a:lnTo>
                    <a:pt x="2951963" y="1464469"/>
                  </a:lnTo>
                  <a:lnTo>
                    <a:pt x="2954343" y="1474788"/>
                  </a:lnTo>
                  <a:lnTo>
                    <a:pt x="2955929" y="1485503"/>
                  </a:lnTo>
                  <a:lnTo>
                    <a:pt x="2957118" y="1495822"/>
                  </a:lnTo>
                  <a:lnTo>
                    <a:pt x="2958308" y="1505744"/>
                  </a:lnTo>
                  <a:lnTo>
                    <a:pt x="2958705" y="1516063"/>
                  </a:lnTo>
                  <a:lnTo>
                    <a:pt x="2959101" y="1525588"/>
                  </a:lnTo>
                  <a:lnTo>
                    <a:pt x="2958705" y="1543050"/>
                  </a:lnTo>
                  <a:lnTo>
                    <a:pt x="2956722" y="1560116"/>
                  </a:lnTo>
                  <a:lnTo>
                    <a:pt x="2954739" y="1576784"/>
                  </a:lnTo>
                  <a:lnTo>
                    <a:pt x="2951170" y="1593453"/>
                  </a:lnTo>
                  <a:lnTo>
                    <a:pt x="2946808" y="1609725"/>
                  </a:lnTo>
                  <a:lnTo>
                    <a:pt x="2941653" y="1625600"/>
                  </a:lnTo>
                  <a:lnTo>
                    <a:pt x="2935705" y="1641475"/>
                  </a:lnTo>
                  <a:lnTo>
                    <a:pt x="2928964" y="1656556"/>
                  </a:lnTo>
                  <a:lnTo>
                    <a:pt x="2921429" y="1671638"/>
                  </a:lnTo>
                  <a:lnTo>
                    <a:pt x="2913102" y="1685925"/>
                  </a:lnTo>
                  <a:lnTo>
                    <a:pt x="2904378" y="1700213"/>
                  </a:lnTo>
                  <a:lnTo>
                    <a:pt x="2894464" y="1713706"/>
                  </a:lnTo>
                  <a:lnTo>
                    <a:pt x="2884154" y="1726803"/>
                  </a:lnTo>
                  <a:lnTo>
                    <a:pt x="2873448" y="1739106"/>
                  </a:lnTo>
                  <a:lnTo>
                    <a:pt x="2862344" y="1751410"/>
                  </a:lnTo>
                  <a:lnTo>
                    <a:pt x="2850052" y="1763316"/>
                  </a:lnTo>
                  <a:lnTo>
                    <a:pt x="2837759" y="1774031"/>
                  </a:lnTo>
                  <a:lnTo>
                    <a:pt x="2825069" y="1784747"/>
                  </a:lnTo>
                  <a:lnTo>
                    <a:pt x="2811983" y="1794272"/>
                  </a:lnTo>
                  <a:lnTo>
                    <a:pt x="2797708" y="1803797"/>
                  </a:lnTo>
                  <a:lnTo>
                    <a:pt x="2783829" y="1812131"/>
                  </a:lnTo>
                  <a:lnTo>
                    <a:pt x="2769950" y="1820466"/>
                  </a:lnTo>
                  <a:lnTo>
                    <a:pt x="2754881" y="1827610"/>
                  </a:lnTo>
                  <a:lnTo>
                    <a:pt x="2740209" y="1834753"/>
                  </a:lnTo>
                  <a:lnTo>
                    <a:pt x="2725140" y="1840310"/>
                  </a:lnTo>
                  <a:lnTo>
                    <a:pt x="2709675" y="1845469"/>
                  </a:lnTo>
                  <a:lnTo>
                    <a:pt x="2694606" y="1849835"/>
                  </a:lnTo>
                  <a:lnTo>
                    <a:pt x="2679141" y="1853803"/>
                  </a:lnTo>
                  <a:lnTo>
                    <a:pt x="2663279" y="1856978"/>
                  </a:lnTo>
                  <a:lnTo>
                    <a:pt x="2648211" y="1858566"/>
                  </a:lnTo>
                  <a:lnTo>
                    <a:pt x="2632349" y="1860153"/>
                  </a:lnTo>
                  <a:lnTo>
                    <a:pt x="2616487" y="1860550"/>
                  </a:lnTo>
                  <a:lnTo>
                    <a:pt x="2418215" y="1860550"/>
                  </a:lnTo>
                  <a:lnTo>
                    <a:pt x="2078376" y="1290637"/>
                  </a:lnTo>
                  <a:lnTo>
                    <a:pt x="2008188" y="1171972"/>
                  </a:lnTo>
                  <a:lnTo>
                    <a:pt x="2378957" y="1129109"/>
                  </a:lnTo>
                  <a:lnTo>
                    <a:pt x="2574057" y="833437"/>
                  </a:lnTo>
                  <a:close/>
                  <a:moveTo>
                    <a:pt x="1239838" y="0"/>
                  </a:moveTo>
                  <a:lnTo>
                    <a:pt x="2017953" y="0"/>
                  </a:lnTo>
                  <a:lnTo>
                    <a:pt x="2027084" y="397"/>
                  </a:lnTo>
                  <a:lnTo>
                    <a:pt x="2035818" y="794"/>
                  </a:lnTo>
                  <a:lnTo>
                    <a:pt x="2044155" y="1986"/>
                  </a:lnTo>
                  <a:lnTo>
                    <a:pt x="2051697" y="3178"/>
                  </a:lnTo>
                  <a:lnTo>
                    <a:pt x="2058843" y="5561"/>
                  </a:lnTo>
                  <a:lnTo>
                    <a:pt x="2065195" y="8739"/>
                  </a:lnTo>
                  <a:lnTo>
                    <a:pt x="2071944" y="12314"/>
                  </a:lnTo>
                  <a:lnTo>
                    <a:pt x="2077899" y="16684"/>
                  </a:lnTo>
                  <a:lnTo>
                    <a:pt x="2083854" y="21451"/>
                  </a:lnTo>
                  <a:lnTo>
                    <a:pt x="2089015" y="27013"/>
                  </a:lnTo>
                  <a:lnTo>
                    <a:pt x="2094970" y="34163"/>
                  </a:lnTo>
                  <a:lnTo>
                    <a:pt x="2100925" y="41711"/>
                  </a:lnTo>
                  <a:lnTo>
                    <a:pt x="2106880" y="50053"/>
                  </a:lnTo>
                  <a:lnTo>
                    <a:pt x="2112835" y="59587"/>
                  </a:lnTo>
                  <a:lnTo>
                    <a:pt x="2119584" y="69518"/>
                  </a:lnTo>
                  <a:lnTo>
                    <a:pt x="2126730" y="81435"/>
                  </a:lnTo>
                  <a:lnTo>
                    <a:pt x="2320465" y="410355"/>
                  </a:lnTo>
                  <a:lnTo>
                    <a:pt x="2530476" y="296742"/>
                  </a:lnTo>
                  <a:lnTo>
                    <a:pt x="2219230" y="850900"/>
                  </a:lnTo>
                  <a:lnTo>
                    <a:pt x="1584035" y="850900"/>
                  </a:lnTo>
                  <a:lnTo>
                    <a:pt x="1749979" y="743246"/>
                  </a:lnTo>
                  <a:lnTo>
                    <a:pt x="1386330" y="148967"/>
                  </a:lnTo>
                  <a:lnTo>
                    <a:pt x="1337499" y="76668"/>
                  </a:lnTo>
                  <a:lnTo>
                    <a:pt x="1327177" y="64354"/>
                  </a:lnTo>
                  <a:lnTo>
                    <a:pt x="1316061" y="52834"/>
                  </a:lnTo>
                  <a:lnTo>
                    <a:pt x="1304945" y="42902"/>
                  </a:lnTo>
                  <a:lnTo>
                    <a:pt x="1293433" y="33369"/>
                  </a:lnTo>
                  <a:lnTo>
                    <a:pt x="1281126" y="23835"/>
                  </a:lnTo>
                  <a:lnTo>
                    <a:pt x="1268422" y="15492"/>
                  </a:lnTo>
                  <a:lnTo>
                    <a:pt x="1254527" y="7945"/>
                  </a:lnTo>
                  <a:lnTo>
                    <a:pt x="1239838" y="0"/>
                  </a:lnTo>
                  <a:close/>
                  <a:moveTo>
                    <a:pt x="1023541" y="0"/>
                  </a:moveTo>
                  <a:lnTo>
                    <a:pt x="1039416" y="397"/>
                  </a:lnTo>
                  <a:lnTo>
                    <a:pt x="1054895" y="794"/>
                  </a:lnTo>
                  <a:lnTo>
                    <a:pt x="1069579" y="1588"/>
                  </a:lnTo>
                  <a:lnTo>
                    <a:pt x="1084263" y="2779"/>
                  </a:lnTo>
                  <a:lnTo>
                    <a:pt x="1097757" y="4764"/>
                  </a:lnTo>
                  <a:lnTo>
                    <a:pt x="1110854" y="6749"/>
                  </a:lnTo>
                  <a:lnTo>
                    <a:pt x="1123951" y="9132"/>
                  </a:lnTo>
                  <a:lnTo>
                    <a:pt x="1136254" y="12308"/>
                  </a:lnTo>
                  <a:lnTo>
                    <a:pt x="1148160" y="15087"/>
                  </a:lnTo>
                  <a:lnTo>
                    <a:pt x="1159670" y="18660"/>
                  </a:lnTo>
                  <a:lnTo>
                    <a:pt x="1170385" y="22234"/>
                  </a:lnTo>
                  <a:lnTo>
                    <a:pt x="1181498" y="26601"/>
                  </a:lnTo>
                  <a:lnTo>
                    <a:pt x="1191420" y="30968"/>
                  </a:lnTo>
                  <a:lnTo>
                    <a:pt x="1201738" y="35733"/>
                  </a:lnTo>
                  <a:lnTo>
                    <a:pt x="1211263" y="40894"/>
                  </a:lnTo>
                  <a:lnTo>
                    <a:pt x="1220391" y="46453"/>
                  </a:lnTo>
                  <a:lnTo>
                    <a:pt x="1229520" y="52011"/>
                  </a:lnTo>
                  <a:lnTo>
                    <a:pt x="1238251" y="57967"/>
                  </a:lnTo>
                  <a:lnTo>
                    <a:pt x="1246585" y="64319"/>
                  </a:lnTo>
                  <a:lnTo>
                    <a:pt x="1254920" y="71069"/>
                  </a:lnTo>
                  <a:lnTo>
                    <a:pt x="1262857" y="77818"/>
                  </a:lnTo>
                  <a:lnTo>
                    <a:pt x="1270398" y="85362"/>
                  </a:lnTo>
                  <a:lnTo>
                    <a:pt x="1277938" y="92906"/>
                  </a:lnTo>
                  <a:lnTo>
                    <a:pt x="1285082" y="100052"/>
                  </a:lnTo>
                  <a:lnTo>
                    <a:pt x="1292226" y="107993"/>
                  </a:lnTo>
                  <a:lnTo>
                    <a:pt x="1299370" y="116331"/>
                  </a:lnTo>
                  <a:lnTo>
                    <a:pt x="1312863" y="133800"/>
                  </a:lnTo>
                  <a:lnTo>
                    <a:pt x="1325960" y="152064"/>
                  </a:lnTo>
                  <a:lnTo>
                    <a:pt x="1338660" y="171121"/>
                  </a:lnTo>
                  <a:lnTo>
                    <a:pt x="1339851" y="174695"/>
                  </a:lnTo>
                  <a:lnTo>
                    <a:pt x="1341835" y="178268"/>
                  </a:lnTo>
                  <a:lnTo>
                    <a:pt x="1343423" y="181047"/>
                  </a:lnTo>
                  <a:lnTo>
                    <a:pt x="1345010" y="183826"/>
                  </a:lnTo>
                  <a:lnTo>
                    <a:pt x="1435101" y="335096"/>
                  </a:lnTo>
                  <a:lnTo>
                    <a:pt x="1338660" y="510188"/>
                  </a:lnTo>
                  <a:lnTo>
                    <a:pt x="1069579" y="995363"/>
                  </a:lnTo>
                  <a:lnTo>
                    <a:pt x="835820" y="696397"/>
                  </a:lnTo>
                  <a:lnTo>
                    <a:pt x="481013" y="681706"/>
                  </a:lnTo>
                  <a:lnTo>
                    <a:pt x="771129" y="144917"/>
                  </a:lnTo>
                  <a:lnTo>
                    <a:pt x="779463" y="130227"/>
                  </a:lnTo>
                  <a:lnTo>
                    <a:pt x="788194" y="115934"/>
                  </a:lnTo>
                  <a:lnTo>
                    <a:pt x="796926" y="102832"/>
                  </a:lnTo>
                  <a:lnTo>
                    <a:pt x="806451" y="90524"/>
                  </a:lnTo>
                  <a:lnTo>
                    <a:pt x="815579" y="78613"/>
                  </a:lnTo>
                  <a:lnTo>
                    <a:pt x="825104" y="68290"/>
                  </a:lnTo>
                  <a:lnTo>
                    <a:pt x="835026" y="57967"/>
                  </a:lnTo>
                  <a:lnTo>
                    <a:pt x="845741" y="49232"/>
                  </a:lnTo>
                  <a:lnTo>
                    <a:pt x="856854" y="40894"/>
                  </a:lnTo>
                  <a:lnTo>
                    <a:pt x="867966" y="33748"/>
                  </a:lnTo>
                  <a:lnTo>
                    <a:pt x="880269" y="26998"/>
                  </a:lnTo>
                  <a:lnTo>
                    <a:pt x="892970" y="21440"/>
                  </a:lnTo>
                  <a:lnTo>
                    <a:pt x="906066" y="15881"/>
                  </a:lnTo>
                  <a:lnTo>
                    <a:pt x="920751" y="11514"/>
                  </a:lnTo>
                  <a:lnTo>
                    <a:pt x="935435" y="8338"/>
                  </a:lnTo>
                  <a:lnTo>
                    <a:pt x="951310" y="5161"/>
                  </a:lnTo>
                  <a:lnTo>
                    <a:pt x="959248" y="3970"/>
                  </a:lnTo>
                  <a:lnTo>
                    <a:pt x="967582" y="2779"/>
                  </a:lnTo>
                  <a:lnTo>
                    <a:pt x="985441" y="1191"/>
                  </a:lnTo>
                  <a:lnTo>
                    <a:pt x="1004491" y="397"/>
                  </a:lnTo>
                  <a:lnTo>
                    <a:pt x="1023541" y="0"/>
                  </a:lnTo>
                  <a:close/>
                </a:path>
              </a:pathLst>
            </a:custGeom>
            <a:solidFill>
              <a:schemeClr val="bg1">
                <a:lumMod val="95000"/>
              </a:schemeClr>
            </a:solidFill>
            <a:ln>
              <a:noFill/>
            </a:ln>
          </p:spPr>
          <p:txBody>
            <a:bodyPr anchor="ctr">
              <a:scene3d>
                <a:camera prst="orthographicFront"/>
                <a:lightRig rig="threePt" dir="t"/>
              </a:scene3d>
              <a:sp3d>
                <a:contourClr>
                  <a:srgbClr val="FFFFFF"/>
                </a:contourClr>
              </a:sp3d>
            </a:bodyPr>
            <a:lstStyle/>
            <a:p>
              <a:pPr algn="ctr">
                <a:defRPr/>
              </a:pPr>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grpSp>
      <p:cxnSp>
        <p:nvCxnSpPr>
          <p:cNvPr id="62" name="直接连接符 61"/>
          <p:cNvCxnSpPr/>
          <p:nvPr/>
        </p:nvCxnSpPr>
        <p:spPr>
          <a:xfrm>
            <a:off x="1565277" y="1853429"/>
            <a:ext cx="3311090" cy="0"/>
          </a:xfrm>
          <a:prstGeom prst="line">
            <a:avLst/>
          </a:prstGeom>
          <a:ln w="9525">
            <a:solidFill>
              <a:schemeClr val="bg1">
                <a:lumMod val="8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63" name="组合 62"/>
          <p:cNvGrpSpPr/>
          <p:nvPr/>
        </p:nvGrpSpPr>
        <p:grpSpPr>
          <a:xfrm>
            <a:off x="6385434" y="1418587"/>
            <a:ext cx="4100531" cy="1171413"/>
            <a:chOff x="6567113" y="1793376"/>
            <a:chExt cx="4100531" cy="1171413"/>
          </a:xfrm>
        </p:grpSpPr>
        <p:sp>
          <p:nvSpPr>
            <p:cNvPr id="64" name="文本框 69"/>
            <p:cNvSpPr txBox="1"/>
            <p:nvPr/>
          </p:nvSpPr>
          <p:spPr>
            <a:xfrm>
              <a:off x="6567113" y="1810921"/>
              <a:ext cx="916058" cy="830997"/>
            </a:xfrm>
            <a:prstGeom prst="rect">
              <a:avLst/>
            </a:prstGeom>
            <a:noFill/>
          </p:spPr>
          <p:txBody>
            <a:bodyPr wrap="square" rtlCol="0">
              <a:spAutoFit/>
            </a:bodyPr>
            <a:lstStyle/>
            <a:p>
              <a:pPr algn="ctr"/>
              <a:r>
                <a:rPr lang="en-US" altLang="zh-CN" sz="4800" dirty="0">
                  <a:solidFill>
                    <a:schemeClr val="bg1">
                      <a:lumMod val="95000"/>
                    </a:schemeClr>
                  </a:solidFill>
                  <a:latin typeface="造字工房情书（非商用）常规体" pitchFamily="50" charset="-122"/>
                  <a:ea typeface="造字工房情书（非商用）常规体" pitchFamily="50" charset="-122"/>
                </a:rPr>
                <a:t>01</a:t>
              </a:r>
              <a:endParaRPr lang="zh-CN" altLang="en-US" sz="4800" dirty="0">
                <a:solidFill>
                  <a:schemeClr val="bg1">
                    <a:lumMod val="95000"/>
                  </a:schemeClr>
                </a:solidFill>
                <a:latin typeface="造字工房情书（非商用）常规体" pitchFamily="50" charset="-122"/>
                <a:ea typeface="造字工房情书（非商用）常规体" pitchFamily="50" charset="-122"/>
              </a:endParaRPr>
            </a:p>
          </p:txBody>
        </p:sp>
        <p:grpSp>
          <p:nvGrpSpPr>
            <p:cNvPr id="65" name="组合 64"/>
            <p:cNvGrpSpPr/>
            <p:nvPr/>
          </p:nvGrpSpPr>
          <p:grpSpPr>
            <a:xfrm>
              <a:off x="7395055" y="1793376"/>
              <a:ext cx="3272589" cy="1171413"/>
              <a:chOff x="6968290" y="1689104"/>
              <a:chExt cx="3272589" cy="1171413"/>
            </a:xfrm>
          </p:grpSpPr>
          <p:sp>
            <p:nvSpPr>
              <p:cNvPr id="66" name="文本框 9"/>
              <p:cNvSpPr txBox="1"/>
              <p:nvPr/>
            </p:nvSpPr>
            <p:spPr>
              <a:xfrm>
                <a:off x="6968290" y="1689104"/>
                <a:ext cx="2329313" cy="400110"/>
              </a:xfrm>
              <a:prstGeom prst="rect">
                <a:avLst/>
              </a:prstGeom>
              <a:noFill/>
            </p:spPr>
            <p:txBody>
              <a:bodyPr wrap="square" rtlCol="0">
                <a:spAutoFit/>
              </a:bodyPr>
              <a:lstStyle/>
              <a:p>
                <a:r>
                  <a:rPr lang="zh-CN" altLang="en-US" sz="2000" dirty="0">
                    <a:solidFill>
                      <a:schemeClr val="bg1">
                        <a:lumMod val="95000"/>
                      </a:schemeClr>
                    </a:solidFill>
                    <a:latin typeface="造字工房情书（非商用）常规体" pitchFamily="50" charset="-122"/>
                    <a:ea typeface="造字工房情书（非商用）常规体" pitchFamily="50" charset="-122"/>
                  </a:rPr>
                  <a:t>输入标题</a:t>
                </a:r>
                <a:endParaRPr lang="zh-CN" altLang="en-US" sz="2000" dirty="0">
                  <a:solidFill>
                    <a:schemeClr val="bg1">
                      <a:lumMod val="95000"/>
                    </a:schemeClr>
                  </a:solidFill>
                  <a:latin typeface="造字工房情书（非商用）常规体" pitchFamily="50" charset="-122"/>
                  <a:ea typeface="造字工房情书（非商用）常规体" pitchFamily="50" charset="-122"/>
                </a:endParaRPr>
              </a:p>
            </p:txBody>
          </p:sp>
          <p:sp>
            <p:nvSpPr>
              <p:cNvPr id="67" name="文本框 11"/>
              <p:cNvSpPr txBox="1"/>
              <p:nvPr/>
            </p:nvSpPr>
            <p:spPr>
              <a:xfrm>
                <a:off x="6968290" y="2029520"/>
                <a:ext cx="3272589" cy="830997"/>
              </a:xfrm>
              <a:prstGeom prst="rect">
                <a:avLst/>
              </a:prstGeom>
              <a:noFill/>
            </p:spPr>
            <p:txBody>
              <a:bodyPr wrap="square" rtlCol="0">
                <a:spAutoFit/>
              </a:bodyPr>
              <a:lstStyle/>
              <a:p>
                <a:r>
                  <a:rPr lang="zh-CN" altLang="en-US" sz="1200" dirty="0">
                    <a:solidFill>
                      <a:schemeClr val="bg1">
                        <a:lumMod val="95000"/>
                      </a:schemeClr>
                    </a:solidFill>
                    <a:latin typeface="造字工房情书（非商用）常规体" pitchFamily="50" charset="-122"/>
                    <a:ea typeface="造字工房情书（非商用）常规体" pitchFamily="50" charset="-122"/>
                  </a:rPr>
                  <a:t>在此输入详细介绍，以表达项目工作的详细资料和文字信息。在此输入详细介绍，以表达项目工作的详细资料和文字信息。</a:t>
                </a:r>
                <a:endParaRPr lang="zh-CN" altLang="en-US" sz="1200" dirty="0">
                  <a:solidFill>
                    <a:schemeClr val="bg1">
                      <a:lumMod val="95000"/>
                    </a:schemeClr>
                  </a:solidFill>
                  <a:latin typeface="造字工房情书（非商用）常规体" pitchFamily="50" charset="-122"/>
                  <a:ea typeface="造字工房情书（非商用）常规体" pitchFamily="50" charset="-122"/>
                </a:endParaRPr>
              </a:p>
              <a:p>
                <a:endParaRPr lang="zh-CN" altLang="en-US" sz="1200" dirty="0">
                  <a:solidFill>
                    <a:schemeClr val="bg1">
                      <a:lumMod val="95000"/>
                    </a:schemeClr>
                  </a:solidFill>
                  <a:latin typeface="造字工房情书（非商用）常规体" pitchFamily="50" charset="-122"/>
                  <a:ea typeface="造字工房情书（非商用）常规体" pitchFamily="50" charset="-122"/>
                </a:endParaRPr>
              </a:p>
            </p:txBody>
          </p:sp>
        </p:grpSp>
      </p:grpSp>
      <p:cxnSp>
        <p:nvCxnSpPr>
          <p:cNvPr id="68" name="直接连接符 67"/>
          <p:cNvCxnSpPr/>
          <p:nvPr/>
        </p:nvCxnSpPr>
        <p:spPr>
          <a:xfrm>
            <a:off x="7088250" y="2908852"/>
            <a:ext cx="3311090" cy="0"/>
          </a:xfrm>
          <a:prstGeom prst="line">
            <a:avLst/>
          </a:prstGeom>
          <a:ln w="9525">
            <a:solidFill>
              <a:schemeClr val="bg1">
                <a:lumMod val="8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69" name="组合 68"/>
          <p:cNvGrpSpPr/>
          <p:nvPr/>
        </p:nvGrpSpPr>
        <p:grpSpPr>
          <a:xfrm>
            <a:off x="1342678" y="2448185"/>
            <a:ext cx="4188647" cy="1014370"/>
            <a:chOff x="1524357" y="2822974"/>
            <a:chExt cx="4188647" cy="1014370"/>
          </a:xfrm>
        </p:grpSpPr>
        <p:sp>
          <p:nvSpPr>
            <p:cNvPr id="70" name="文本框 75"/>
            <p:cNvSpPr txBox="1"/>
            <p:nvPr/>
          </p:nvSpPr>
          <p:spPr>
            <a:xfrm>
              <a:off x="4796946" y="2868142"/>
              <a:ext cx="916058" cy="830997"/>
            </a:xfrm>
            <a:prstGeom prst="rect">
              <a:avLst/>
            </a:prstGeom>
            <a:noFill/>
          </p:spPr>
          <p:txBody>
            <a:bodyPr wrap="square" rtlCol="0">
              <a:spAutoFit/>
            </a:bodyPr>
            <a:lstStyle/>
            <a:p>
              <a:pPr algn="ctr"/>
              <a:r>
                <a:rPr lang="en-US" altLang="zh-CN" sz="4800" dirty="0">
                  <a:solidFill>
                    <a:schemeClr val="bg1">
                      <a:lumMod val="95000"/>
                    </a:schemeClr>
                  </a:solidFill>
                  <a:latin typeface="造字工房情书（非商用）常规体" pitchFamily="50" charset="-122"/>
                  <a:ea typeface="造字工房情书（非商用）常规体" pitchFamily="50" charset="-122"/>
                </a:rPr>
                <a:t>02</a:t>
              </a:r>
              <a:endParaRPr lang="zh-CN" altLang="en-US" sz="4800" dirty="0">
                <a:solidFill>
                  <a:schemeClr val="bg1">
                    <a:lumMod val="95000"/>
                  </a:schemeClr>
                </a:solidFill>
                <a:latin typeface="造字工房情书（非商用）常规体" pitchFamily="50" charset="-122"/>
                <a:ea typeface="造字工房情书（非商用）常规体" pitchFamily="50" charset="-122"/>
              </a:endParaRPr>
            </a:p>
          </p:txBody>
        </p:sp>
        <p:grpSp>
          <p:nvGrpSpPr>
            <p:cNvPr id="71" name="组合 70"/>
            <p:cNvGrpSpPr/>
            <p:nvPr/>
          </p:nvGrpSpPr>
          <p:grpSpPr>
            <a:xfrm>
              <a:off x="1524357" y="2822974"/>
              <a:ext cx="3272589" cy="1014370"/>
              <a:chOff x="6968290" y="1661481"/>
              <a:chExt cx="3272589" cy="1014370"/>
            </a:xfrm>
          </p:grpSpPr>
          <p:sp>
            <p:nvSpPr>
              <p:cNvPr id="72" name="文本框 77"/>
              <p:cNvSpPr txBox="1"/>
              <p:nvPr/>
            </p:nvSpPr>
            <p:spPr>
              <a:xfrm>
                <a:off x="7911566" y="1661481"/>
                <a:ext cx="2329313" cy="400110"/>
              </a:xfrm>
              <a:prstGeom prst="rect">
                <a:avLst/>
              </a:prstGeom>
              <a:noFill/>
            </p:spPr>
            <p:txBody>
              <a:bodyPr wrap="square" rtlCol="0">
                <a:spAutoFit/>
              </a:bodyPr>
              <a:lstStyle/>
              <a:p>
                <a:pPr algn="r"/>
                <a:r>
                  <a:rPr lang="zh-CN" altLang="en-US" sz="2000" dirty="0">
                    <a:solidFill>
                      <a:schemeClr val="bg1">
                        <a:lumMod val="95000"/>
                      </a:schemeClr>
                    </a:solidFill>
                    <a:latin typeface="造字工房情书（非商用）常规体" pitchFamily="50" charset="-122"/>
                    <a:ea typeface="造字工房情书（非商用）常规体" pitchFamily="50" charset="-122"/>
                  </a:rPr>
                  <a:t>输入标题</a:t>
                </a:r>
                <a:endParaRPr lang="zh-CN" altLang="en-US" sz="2000" dirty="0">
                  <a:solidFill>
                    <a:schemeClr val="bg1">
                      <a:lumMod val="95000"/>
                    </a:schemeClr>
                  </a:solidFill>
                  <a:latin typeface="造字工房情书（非商用）常规体" pitchFamily="50" charset="-122"/>
                  <a:ea typeface="造字工房情书（非商用）常规体" pitchFamily="50" charset="-122"/>
                </a:endParaRPr>
              </a:p>
            </p:txBody>
          </p:sp>
          <p:sp>
            <p:nvSpPr>
              <p:cNvPr id="73" name="文本框 80"/>
              <p:cNvSpPr txBox="1"/>
              <p:nvPr/>
            </p:nvSpPr>
            <p:spPr>
              <a:xfrm>
                <a:off x="6968290" y="2029520"/>
                <a:ext cx="3272589" cy="646331"/>
              </a:xfrm>
              <a:prstGeom prst="rect">
                <a:avLst/>
              </a:prstGeom>
              <a:noFill/>
            </p:spPr>
            <p:txBody>
              <a:bodyPr wrap="square" rtlCol="0">
                <a:spAutoFit/>
              </a:bodyPr>
              <a:lstStyle/>
              <a:p>
                <a:pPr algn="r"/>
                <a:r>
                  <a:rPr lang="zh-CN" altLang="en-US" sz="1200" dirty="0">
                    <a:solidFill>
                      <a:schemeClr val="bg1">
                        <a:lumMod val="95000"/>
                      </a:schemeClr>
                    </a:solidFill>
                    <a:latin typeface="造字工房情书（非商用）常规体" pitchFamily="50" charset="-122"/>
                    <a:ea typeface="造字工房情书（非商用）常规体" pitchFamily="50" charset="-122"/>
                  </a:rPr>
                  <a:t>由在此输入详细介绍，以表达项目工作的详细资料和文字信息。在此输入详细介绍，以表达项目工作的详细资料和文字信息</a:t>
                </a:r>
                <a:endParaRPr lang="zh-CN" altLang="en-US" sz="1200" dirty="0">
                  <a:solidFill>
                    <a:schemeClr val="bg1">
                      <a:lumMod val="95000"/>
                    </a:schemeClr>
                  </a:solidFill>
                  <a:latin typeface="造字工房情书（非商用）常规体" pitchFamily="50" charset="-122"/>
                  <a:ea typeface="造字工房情书（非商用）常规体" pitchFamily="50" charset="-122"/>
                </a:endParaRPr>
              </a:p>
            </p:txBody>
          </p:sp>
        </p:grpSp>
      </p:grpSp>
      <p:cxnSp>
        <p:nvCxnSpPr>
          <p:cNvPr id="74" name="直接连接符 73"/>
          <p:cNvCxnSpPr/>
          <p:nvPr/>
        </p:nvCxnSpPr>
        <p:spPr>
          <a:xfrm>
            <a:off x="1565277" y="3995426"/>
            <a:ext cx="3311090" cy="0"/>
          </a:xfrm>
          <a:prstGeom prst="line">
            <a:avLst/>
          </a:prstGeom>
          <a:ln w="9525">
            <a:solidFill>
              <a:schemeClr val="bg1">
                <a:lumMod val="8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75" name="组合 74"/>
          <p:cNvGrpSpPr/>
          <p:nvPr/>
        </p:nvGrpSpPr>
        <p:grpSpPr>
          <a:xfrm>
            <a:off x="6385434" y="3538757"/>
            <a:ext cx="4100531" cy="1212260"/>
            <a:chOff x="6567113" y="3913546"/>
            <a:chExt cx="4100531" cy="1212260"/>
          </a:xfrm>
        </p:grpSpPr>
        <p:sp>
          <p:nvSpPr>
            <p:cNvPr id="76" name="文本框 101"/>
            <p:cNvSpPr txBox="1"/>
            <p:nvPr/>
          </p:nvSpPr>
          <p:spPr>
            <a:xfrm>
              <a:off x="6567113" y="3971938"/>
              <a:ext cx="916058" cy="830997"/>
            </a:xfrm>
            <a:prstGeom prst="rect">
              <a:avLst/>
            </a:prstGeom>
            <a:noFill/>
          </p:spPr>
          <p:txBody>
            <a:bodyPr wrap="square" rtlCol="0">
              <a:spAutoFit/>
            </a:bodyPr>
            <a:lstStyle/>
            <a:p>
              <a:pPr algn="ctr"/>
              <a:r>
                <a:rPr lang="en-US" altLang="zh-CN" sz="4800" dirty="0">
                  <a:solidFill>
                    <a:schemeClr val="bg1">
                      <a:lumMod val="95000"/>
                    </a:schemeClr>
                  </a:solidFill>
                  <a:latin typeface="造字工房情书（非商用）常规体" pitchFamily="50" charset="-122"/>
                  <a:ea typeface="造字工房情书（非商用）常规体" pitchFamily="50" charset="-122"/>
                </a:rPr>
                <a:t>03</a:t>
              </a:r>
              <a:endParaRPr lang="zh-CN" altLang="en-US" sz="4800" dirty="0">
                <a:solidFill>
                  <a:schemeClr val="bg1">
                    <a:lumMod val="95000"/>
                  </a:schemeClr>
                </a:solidFill>
                <a:latin typeface="造字工房情书（非商用）常规体" pitchFamily="50" charset="-122"/>
                <a:ea typeface="造字工房情书（非商用）常规体" pitchFamily="50" charset="-122"/>
              </a:endParaRPr>
            </a:p>
          </p:txBody>
        </p:sp>
        <p:grpSp>
          <p:nvGrpSpPr>
            <p:cNvPr id="77" name="组合 76"/>
            <p:cNvGrpSpPr/>
            <p:nvPr/>
          </p:nvGrpSpPr>
          <p:grpSpPr>
            <a:xfrm>
              <a:off x="7395055" y="3913546"/>
              <a:ext cx="3272589" cy="1212260"/>
              <a:chOff x="6968290" y="1648257"/>
              <a:chExt cx="3272589" cy="1212260"/>
            </a:xfrm>
          </p:grpSpPr>
          <p:sp>
            <p:nvSpPr>
              <p:cNvPr id="78" name="文本框 103"/>
              <p:cNvSpPr txBox="1"/>
              <p:nvPr/>
            </p:nvSpPr>
            <p:spPr>
              <a:xfrm>
                <a:off x="6968290" y="1648257"/>
                <a:ext cx="2329313" cy="400110"/>
              </a:xfrm>
              <a:prstGeom prst="rect">
                <a:avLst/>
              </a:prstGeom>
              <a:noFill/>
            </p:spPr>
            <p:txBody>
              <a:bodyPr wrap="square" rtlCol="0">
                <a:spAutoFit/>
              </a:bodyPr>
              <a:lstStyle/>
              <a:p>
                <a:r>
                  <a:rPr lang="zh-CN" altLang="en-US" sz="2000" dirty="0">
                    <a:solidFill>
                      <a:schemeClr val="bg1">
                        <a:lumMod val="95000"/>
                      </a:schemeClr>
                    </a:solidFill>
                    <a:latin typeface="造字工房情书（非商用）常规体" pitchFamily="50" charset="-122"/>
                    <a:ea typeface="造字工房情书（非商用）常规体" pitchFamily="50" charset="-122"/>
                  </a:rPr>
                  <a:t>输入标题</a:t>
                </a:r>
                <a:endParaRPr lang="zh-CN" altLang="en-US" sz="2000" dirty="0">
                  <a:solidFill>
                    <a:schemeClr val="bg1">
                      <a:lumMod val="95000"/>
                    </a:schemeClr>
                  </a:solidFill>
                  <a:latin typeface="造字工房情书（非商用）常规体" pitchFamily="50" charset="-122"/>
                  <a:ea typeface="造字工房情书（非商用）常规体" pitchFamily="50" charset="-122"/>
                </a:endParaRPr>
              </a:p>
            </p:txBody>
          </p:sp>
          <p:sp>
            <p:nvSpPr>
              <p:cNvPr id="79" name="文本框 104"/>
              <p:cNvSpPr txBox="1"/>
              <p:nvPr/>
            </p:nvSpPr>
            <p:spPr>
              <a:xfrm>
                <a:off x="6968290" y="2029520"/>
                <a:ext cx="3272589" cy="830997"/>
              </a:xfrm>
              <a:prstGeom prst="rect">
                <a:avLst/>
              </a:prstGeom>
              <a:noFill/>
            </p:spPr>
            <p:txBody>
              <a:bodyPr wrap="square" rtlCol="0">
                <a:spAutoFit/>
              </a:bodyPr>
              <a:lstStyle/>
              <a:p>
                <a:r>
                  <a:rPr lang="zh-CN" altLang="en-US" sz="1200" dirty="0">
                    <a:solidFill>
                      <a:schemeClr val="bg1">
                        <a:lumMod val="95000"/>
                      </a:schemeClr>
                    </a:solidFill>
                    <a:latin typeface="造字工房情书（非商用）常规体" pitchFamily="50" charset="-122"/>
                    <a:ea typeface="造字工房情书（非商用）常规体" pitchFamily="50" charset="-122"/>
                  </a:rPr>
                  <a:t>在此输入详细介绍，以表达项目工作的详细资料和文字信息。在此输入详细介绍，以表达项目工作的详细资料和文字信息。</a:t>
                </a:r>
                <a:endParaRPr lang="zh-CN" altLang="en-US" sz="1200" dirty="0">
                  <a:solidFill>
                    <a:schemeClr val="bg1">
                      <a:lumMod val="95000"/>
                    </a:schemeClr>
                  </a:solidFill>
                  <a:latin typeface="造字工房情书（非商用）常规体" pitchFamily="50" charset="-122"/>
                  <a:ea typeface="造字工房情书（非商用）常规体" pitchFamily="50" charset="-122"/>
                </a:endParaRPr>
              </a:p>
              <a:p>
                <a:endParaRPr lang="zh-CN" altLang="en-US" sz="1200" dirty="0">
                  <a:solidFill>
                    <a:schemeClr val="bg1">
                      <a:lumMod val="95000"/>
                    </a:schemeClr>
                  </a:solidFill>
                  <a:latin typeface="造字工房情书（非商用）常规体" pitchFamily="50" charset="-122"/>
                  <a:ea typeface="造字工房情书（非商用）常规体" pitchFamily="50" charset="-122"/>
                </a:endParaRPr>
              </a:p>
            </p:txBody>
          </p:sp>
        </p:grpSp>
      </p:grpSp>
      <p:cxnSp>
        <p:nvCxnSpPr>
          <p:cNvPr id="80" name="直接连接符 79"/>
          <p:cNvCxnSpPr/>
          <p:nvPr/>
        </p:nvCxnSpPr>
        <p:spPr>
          <a:xfrm>
            <a:off x="7088250" y="5068757"/>
            <a:ext cx="3311090" cy="0"/>
          </a:xfrm>
          <a:prstGeom prst="line">
            <a:avLst/>
          </a:prstGeom>
          <a:ln w="9525">
            <a:solidFill>
              <a:schemeClr val="bg1">
                <a:lumMod val="8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81" name="组合 80"/>
          <p:cNvGrpSpPr/>
          <p:nvPr/>
        </p:nvGrpSpPr>
        <p:grpSpPr>
          <a:xfrm>
            <a:off x="1355353" y="4730955"/>
            <a:ext cx="4188647" cy="1002301"/>
            <a:chOff x="1524357" y="2835043"/>
            <a:chExt cx="4188647" cy="1002301"/>
          </a:xfrm>
        </p:grpSpPr>
        <p:sp>
          <p:nvSpPr>
            <p:cNvPr id="82" name="文本框 75"/>
            <p:cNvSpPr txBox="1"/>
            <p:nvPr/>
          </p:nvSpPr>
          <p:spPr>
            <a:xfrm>
              <a:off x="4796946" y="2868142"/>
              <a:ext cx="916058" cy="830997"/>
            </a:xfrm>
            <a:prstGeom prst="rect">
              <a:avLst/>
            </a:prstGeom>
            <a:noFill/>
          </p:spPr>
          <p:txBody>
            <a:bodyPr wrap="square" rtlCol="0">
              <a:spAutoFit/>
            </a:bodyPr>
            <a:lstStyle/>
            <a:p>
              <a:pPr algn="ctr"/>
              <a:r>
                <a:rPr lang="en-US" altLang="zh-CN" sz="4800" dirty="0">
                  <a:solidFill>
                    <a:schemeClr val="bg1">
                      <a:lumMod val="95000"/>
                    </a:schemeClr>
                  </a:solidFill>
                  <a:latin typeface="造字工房情书（非商用）常规体" pitchFamily="50" charset="-122"/>
                  <a:ea typeface="造字工房情书（非商用）常规体" pitchFamily="50" charset="-122"/>
                </a:rPr>
                <a:t>04</a:t>
              </a:r>
              <a:endParaRPr lang="zh-CN" altLang="en-US" sz="4800" dirty="0">
                <a:solidFill>
                  <a:schemeClr val="bg1">
                    <a:lumMod val="95000"/>
                  </a:schemeClr>
                </a:solidFill>
                <a:latin typeface="造字工房情书（非商用）常规体" pitchFamily="50" charset="-122"/>
                <a:ea typeface="造字工房情书（非商用）常规体" pitchFamily="50" charset="-122"/>
              </a:endParaRPr>
            </a:p>
          </p:txBody>
        </p:sp>
        <p:grpSp>
          <p:nvGrpSpPr>
            <p:cNvPr id="83" name="组合 82"/>
            <p:cNvGrpSpPr/>
            <p:nvPr/>
          </p:nvGrpSpPr>
          <p:grpSpPr>
            <a:xfrm>
              <a:off x="1524357" y="2835043"/>
              <a:ext cx="3272589" cy="1002301"/>
              <a:chOff x="6968290" y="1673550"/>
              <a:chExt cx="3272589" cy="1002301"/>
            </a:xfrm>
          </p:grpSpPr>
          <p:sp>
            <p:nvSpPr>
              <p:cNvPr id="84" name="文本框 77"/>
              <p:cNvSpPr txBox="1"/>
              <p:nvPr/>
            </p:nvSpPr>
            <p:spPr>
              <a:xfrm>
                <a:off x="7911566" y="1673550"/>
                <a:ext cx="2329313" cy="400110"/>
              </a:xfrm>
              <a:prstGeom prst="rect">
                <a:avLst/>
              </a:prstGeom>
              <a:noFill/>
            </p:spPr>
            <p:txBody>
              <a:bodyPr wrap="square" rtlCol="0">
                <a:spAutoFit/>
              </a:bodyPr>
              <a:lstStyle/>
              <a:p>
                <a:pPr algn="r"/>
                <a:r>
                  <a:rPr lang="zh-CN" altLang="en-US" sz="2000" dirty="0">
                    <a:solidFill>
                      <a:schemeClr val="bg1">
                        <a:lumMod val="95000"/>
                      </a:schemeClr>
                    </a:solidFill>
                    <a:latin typeface="造字工房情书（非商用）常规体" pitchFamily="50" charset="-122"/>
                    <a:ea typeface="造字工房情书（非商用）常规体" pitchFamily="50" charset="-122"/>
                  </a:rPr>
                  <a:t>输入标题</a:t>
                </a:r>
                <a:endParaRPr lang="zh-CN" altLang="en-US" sz="2000" dirty="0">
                  <a:solidFill>
                    <a:schemeClr val="bg1">
                      <a:lumMod val="95000"/>
                    </a:schemeClr>
                  </a:solidFill>
                  <a:latin typeface="造字工房情书（非商用）常规体" pitchFamily="50" charset="-122"/>
                  <a:ea typeface="造字工房情书（非商用）常规体" pitchFamily="50" charset="-122"/>
                </a:endParaRPr>
              </a:p>
            </p:txBody>
          </p:sp>
          <p:sp>
            <p:nvSpPr>
              <p:cNvPr id="85" name="文本框 80"/>
              <p:cNvSpPr txBox="1"/>
              <p:nvPr/>
            </p:nvSpPr>
            <p:spPr>
              <a:xfrm>
                <a:off x="6968290" y="2029520"/>
                <a:ext cx="3272589" cy="646331"/>
              </a:xfrm>
              <a:prstGeom prst="rect">
                <a:avLst/>
              </a:prstGeom>
              <a:noFill/>
            </p:spPr>
            <p:txBody>
              <a:bodyPr wrap="square" rtlCol="0">
                <a:spAutoFit/>
              </a:bodyPr>
              <a:lstStyle/>
              <a:p>
                <a:pPr algn="r"/>
                <a:r>
                  <a:rPr lang="zh-CN" altLang="en-US" sz="1200" dirty="0">
                    <a:solidFill>
                      <a:schemeClr val="bg1">
                        <a:lumMod val="95000"/>
                      </a:schemeClr>
                    </a:solidFill>
                    <a:latin typeface="造字工房情书（非商用）常规体" pitchFamily="50" charset="-122"/>
                    <a:ea typeface="造字工房情书（非商用）常规体" pitchFamily="50" charset="-122"/>
                  </a:rPr>
                  <a:t>由在此输入详细介绍，以表达项目工作的详细资料和文字信息。在此输入详细介绍，以表达项目工作的详细资料和文字信息</a:t>
                </a:r>
                <a:endParaRPr lang="zh-CN" altLang="en-US" sz="1200" dirty="0">
                  <a:solidFill>
                    <a:schemeClr val="bg1">
                      <a:lumMod val="95000"/>
                    </a:schemeClr>
                  </a:solidFill>
                  <a:latin typeface="造字工房情书（非商用）常规体" pitchFamily="50" charset="-122"/>
                  <a:ea typeface="造字工房情书（非商用）常规体" pitchFamily="50" charset="-122"/>
                </a:endParaRPr>
              </a:p>
            </p:txBody>
          </p:sp>
        </p:grpSp>
      </p:grpSp>
      <p:grpSp>
        <p:nvGrpSpPr>
          <p:cNvPr id="86" name="组合 85"/>
          <p:cNvGrpSpPr/>
          <p:nvPr/>
        </p:nvGrpSpPr>
        <p:grpSpPr>
          <a:xfrm>
            <a:off x="5704916" y="4422680"/>
            <a:ext cx="1123045" cy="1302732"/>
            <a:chOff x="5550606" y="4704901"/>
            <a:chExt cx="1123045" cy="1302732"/>
          </a:xfrm>
        </p:grpSpPr>
        <p:sp>
          <p:nvSpPr>
            <p:cNvPr id="87" name="六边形 86"/>
            <p:cNvSpPr/>
            <p:nvPr/>
          </p:nvSpPr>
          <p:spPr>
            <a:xfrm rot="5400000">
              <a:off x="5460763" y="4794744"/>
              <a:ext cx="1302732" cy="1123045"/>
            </a:xfrm>
            <a:prstGeom prst="hexagon">
              <a:avLst/>
            </a:prstGeom>
            <a:noFill/>
            <a:ln w="95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grpSp>
          <p:nvGrpSpPr>
            <p:cNvPr id="88" name="组合 87"/>
            <p:cNvGrpSpPr/>
            <p:nvPr/>
          </p:nvGrpSpPr>
          <p:grpSpPr>
            <a:xfrm>
              <a:off x="5923329" y="5169661"/>
              <a:ext cx="348517" cy="446576"/>
              <a:chOff x="3095876" y="2479873"/>
              <a:chExt cx="366231" cy="470769"/>
            </a:xfrm>
          </p:grpSpPr>
          <p:sp>
            <p:nvSpPr>
              <p:cNvPr id="89" name="Freeform 108"/>
              <p:cNvSpPr/>
              <p:nvPr/>
            </p:nvSpPr>
            <p:spPr bwMode="auto">
              <a:xfrm flipH="1">
                <a:off x="3095876" y="2898027"/>
                <a:ext cx="51923" cy="52615"/>
              </a:xfrm>
              <a:custGeom>
                <a:avLst/>
                <a:gdLst>
                  <a:gd name="T0" fmla="*/ 0 w 32"/>
                  <a:gd name="T1" fmla="*/ 32 h 32"/>
                  <a:gd name="T2" fmla="*/ 16 w 32"/>
                  <a:gd name="T3" fmla="*/ 32 h 32"/>
                  <a:gd name="T4" fmla="*/ 32 w 32"/>
                  <a:gd name="T5" fmla="*/ 16 h 32"/>
                  <a:gd name="T6" fmla="*/ 32 w 32"/>
                  <a:gd name="T7" fmla="*/ 0 h 32"/>
                  <a:gd name="T8" fmla="*/ 0 w 32"/>
                  <a:gd name="T9" fmla="*/ 0 h 32"/>
                  <a:gd name="T10" fmla="*/ 0 w 32"/>
                  <a:gd name="T11" fmla="*/ 32 h 32"/>
                </a:gdLst>
                <a:ahLst/>
                <a:cxnLst>
                  <a:cxn ang="0">
                    <a:pos x="T0" y="T1"/>
                  </a:cxn>
                  <a:cxn ang="0">
                    <a:pos x="T2" y="T3"/>
                  </a:cxn>
                  <a:cxn ang="0">
                    <a:pos x="T4" y="T5"/>
                  </a:cxn>
                  <a:cxn ang="0">
                    <a:pos x="T6" y="T7"/>
                  </a:cxn>
                  <a:cxn ang="0">
                    <a:pos x="T8" y="T9"/>
                  </a:cxn>
                  <a:cxn ang="0">
                    <a:pos x="T10" y="T11"/>
                  </a:cxn>
                </a:cxnLst>
                <a:rect l="0" t="0" r="r" b="b"/>
                <a:pathLst>
                  <a:path w="32" h="32">
                    <a:moveTo>
                      <a:pt x="0" y="32"/>
                    </a:moveTo>
                    <a:cubicBezTo>
                      <a:pt x="16" y="32"/>
                      <a:pt x="16" y="32"/>
                      <a:pt x="16" y="32"/>
                    </a:cubicBezTo>
                    <a:cubicBezTo>
                      <a:pt x="25" y="32"/>
                      <a:pt x="32" y="25"/>
                      <a:pt x="32" y="16"/>
                    </a:cubicBezTo>
                    <a:cubicBezTo>
                      <a:pt x="32" y="0"/>
                      <a:pt x="32" y="0"/>
                      <a:pt x="32" y="0"/>
                    </a:cubicBezTo>
                    <a:cubicBezTo>
                      <a:pt x="0" y="0"/>
                      <a:pt x="0" y="0"/>
                      <a:pt x="0" y="0"/>
                    </a:cubicBezTo>
                    <a:lnTo>
                      <a:pt x="0" y="3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755015">
                  <a:defRPr/>
                </a:pPr>
                <a:endParaRPr lang="zh-CN" altLang="en-US" sz="1500">
                  <a:solidFill>
                    <a:schemeClr val="bg1">
                      <a:lumMod val="95000"/>
                    </a:schemeClr>
                  </a:solidFill>
                  <a:latin typeface="造字工房情书（非商用）常规体" pitchFamily="50" charset="-122"/>
                  <a:ea typeface="造字工房情书（非商用）常规体" pitchFamily="50" charset="-122"/>
                </a:endParaRPr>
              </a:p>
            </p:txBody>
          </p:sp>
          <p:sp>
            <p:nvSpPr>
              <p:cNvPr id="90" name="Freeform 109"/>
              <p:cNvSpPr>
                <a:spLocks noEditPoints="1"/>
              </p:cNvSpPr>
              <p:nvPr/>
            </p:nvSpPr>
            <p:spPr bwMode="auto">
              <a:xfrm flipH="1">
                <a:off x="3095876" y="2479873"/>
                <a:ext cx="366231" cy="470769"/>
              </a:xfrm>
              <a:custGeom>
                <a:avLst/>
                <a:gdLst>
                  <a:gd name="T0" fmla="*/ 208 w 224"/>
                  <a:gd name="T1" fmla="*/ 0 h 288"/>
                  <a:gd name="T2" fmla="*/ 16 w 224"/>
                  <a:gd name="T3" fmla="*/ 0 h 288"/>
                  <a:gd name="T4" fmla="*/ 0 w 224"/>
                  <a:gd name="T5" fmla="*/ 16 h 288"/>
                  <a:gd name="T6" fmla="*/ 0 w 224"/>
                  <a:gd name="T7" fmla="*/ 272 h 288"/>
                  <a:gd name="T8" fmla="*/ 16 w 224"/>
                  <a:gd name="T9" fmla="*/ 288 h 288"/>
                  <a:gd name="T10" fmla="*/ 176 w 224"/>
                  <a:gd name="T11" fmla="*/ 288 h 288"/>
                  <a:gd name="T12" fmla="*/ 176 w 224"/>
                  <a:gd name="T13" fmla="*/ 144 h 288"/>
                  <a:gd name="T14" fmla="*/ 224 w 224"/>
                  <a:gd name="T15" fmla="*/ 144 h 288"/>
                  <a:gd name="T16" fmla="*/ 224 w 224"/>
                  <a:gd name="T17" fmla="*/ 16 h 288"/>
                  <a:gd name="T18" fmla="*/ 208 w 224"/>
                  <a:gd name="T19" fmla="*/ 0 h 288"/>
                  <a:gd name="T20" fmla="*/ 168 w 224"/>
                  <a:gd name="T21" fmla="*/ 104 h 288"/>
                  <a:gd name="T22" fmla="*/ 56 w 224"/>
                  <a:gd name="T23" fmla="*/ 104 h 288"/>
                  <a:gd name="T24" fmla="*/ 56 w 224"/>
                  <a:gd name="T25" fmla="*/ 88 h 288"/>
                  <a:gd name="T26" fmla="*/ 168 w 224"/>
                  <a:gd name="T27" fmla="*/ 88 h 288"/>
                  <a:gd name="T28" fmla="*/ 168 w 224"/>
                  <a:gd name="T29" fmla="*/ 104 h 288"/>
                  <a:gd name="T30" fmla="*/ 168 w 224"/>
                  <a:gd name="T31" fmla="*/ 72 h 288"/>
                  <a:gd name="T32" fmla="*/ 56 w 224"/>
                  <a:gd name="T33" fmla="*/ 72 h 288"/>
                  <a:gd name="T34" fmla="*/ 56 w 224"/>
                  <a:gd name="T35" fmla="*/ 56 h 288"/>
                  <a:gd name="T36" fmla="*/ 168 w 224"/>
                  <a:gd name="T37" fmla="*/ 56 h 288"/>
                  <a:gd name="T38" fmla="*/ 168 w 224"/>
                  <a:gd name="T39" fmla="*/ 72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4" h="288">
                    <a:moveTo>
                      <a:pt x="208" y="0"/>
                    </a:moveTo>
                    <a:cubicBezTo>
                      <a:pt x="16" y="0"/>
                      <a:pt x="16" y="0"/>
                      <a:pt x="16" y="0"/>
                    </a:cubicBezTo>
                    <a:cubicBezTo>
                      <a:pt x="7" y="0"/>
                      <a:pt x="0" y="7"/>
                      <a:pt x="0" y="16"/>
                    </a:cubicBezTo>
                    <a:cubicBezTo>
                      <a:pt x="0" y="272"/>
                      <a:pt x="0" y="272"/>
                      <a:pt x="0" y="272"/>
                    </a:cubicBezTo>
                    <a:cubicBezTo>
                      <a:pt x="0" y="281"/>
                      <a:pt x="7" y="288"/>
                      <a:pt x="16" y="288"/>
                    </a:cubicBezTo>
                    <a:cubicBezTo>
                      <a:pt x="176" y="288"/>
                      <a:pt x="176" y="288"/>
                      <a:pt x="176" y="288"/>
                    </a:cubicBezTo>
                    <a:cubicBezTo>
                      <a:pt x="176" y="144"/>
                      <a:pt x="176" y="144"/>
                      <a:pt x="176" y="144"/>
                    </a:cubicBezTo>
                    <a:cubicBezTo>
                      <a:pt x="224" y="144"/>
                      <a:pt x="224" y="144"/>
                      <a:pt x="224" y="144"/>
                    </a:cubicBezTo>
                    <a:cubicBezTo>
                      <a:pt x="224" y="16"/>
                      <a:pt x="224" y="16"/>
                      <a:pt x="224" y="16"/>
                    </a:cubicBezTo>
                    <a:cubicBezTo>
                      <a:pt x="224" y="7"/>
                      <a:pt x="217" y="0"/>
                      <a:pt x="208" y="0"/>
                    </a:cubicBezTo>
                    <a:close/>
                    <a:moveTo>
                      <a:pt x="168" y="104"/>
                    </a:moveTo>
                    <a:cubicBezTo>
                      <a:pt x="56" y="104"/>
                      <a:pt x="56" y="104"/>
                      <a:pt x="56" y="104"/>
                    </a:cubicBezTo>
                    <a:cubicBezTo>
                      <a:pt x="56" y="88"/>
                      <a:pt x="56" y="88"/>
                      <a:pt x="56" y="88"/>
                    </a:cubicBezTo>
                    <a:cubicBezTo>
                      <a:pt x="168" y="88"/>
                      <a:pt x="168" y="88"/>
                      <a:pt x="168" y="88"/>
                    </a:cubicBezTo>
                    <a:lnTo>
                      <a:pt x="168" y="104"/>
                    </a:lnTo>
                    <a:close/>
                    <a:moveTo>
                      <a:pt x="168" y="72"/>
                    </a:moveTo>
                    <a:cubicBezTo>
                      <a:pt x="56" y="72"/>
                      <a:pt x="56" y="72"/>
                      <a:pt x="56" y="72"/>
                    </a:cubicBezTo>
                    <a:cubicBezTo>
                      <a:pt x="56" y="56"/>
                      <a:pt x="56" y="56"/>
                      <a:pt x="56" y="56"/>
                    </a:cubicBezTo>
                    <a:cubicBezTo>
                      <a:pt x="168" y="56"/>
                      <a:pt x="168" y="56"/>
                      <a:pt x="168" y="56"/>
                    </a:cubicBezTo>
                    <a:lnTo>
                      <a:pt x="168" y="72"/>
                    </a:lnTo>
                    <a:close/>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755015">
                  <a:defRPr/>
                </a:pPr>
                <a:endParaRPr lang="zh-CN" altLang="en-US" sz="1500">
                  <a:solidFill>
                    <a:schemeClr val="bg1">
                      <a:lumMod val="95000"/>
                    </a:schemeClr>
                  </a:solidFill>
                  <a:latin typeface="造字工房情书（非商用）常规体" pitchFamily="50" charset="-122"/>
                  <a:ea typeface="造字工房情书（非商用）常规体" pitchFamily="50" charset="-122"/>
                </a:endParaRPr>
              </a:p>
            </p:txBody>
          </p:sp>
          <p:sp>
            <p:nvSpPr>
              <p:cNvPr id="91" name="Rectangle 110"/>
              <p:cNvSpPr>
                <a:spLocks noChangeArrowheads="1"/>
              </p:cNvSpPr>
              <p:nvPr/>
            </p:nvSpPr>
            <p:spPr bwMode="auto">
              <a:xfrm flipH="1">
                <a:off x="3095876" y="2741565"/>
                <a:ext cx="51923" cy="5192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755015">
                  <a:defRPr/>
                </a:pPr>
                <a:endParaRPr lang="zh-CN" altLang="en-US" sz="1500">
                  <a:solidFill>
                    <a:schemeClr val="bg1">
                      <a:lumMod val="95000"/>
                    </a:schemeClr>
                  </a:solidFill>
                  <a:latin typeface="造字工房情书（非商用）常规体" pitchFamily="50" charset="-122"/>
                  <a:ea typeface="造字工房情书（非商用）常规体" pitchFamily="50" charset="-122"/>
                </a:endParaRPr>
              </a:p>
            </p:txBody>
          </p:sp>
          <p:sp>
            <p:nvSpPr>
              <p:cNvPr id="92" name="Rectangle 111"/>
              <p:cNvSpPr>
                <a:spLocks noChangeArrowheads="1"/>
              </p:cNvSpPr>
              <p:nvPr/>
            </p:nvSpPr>
            <p:spPr bwMode="auto">
              <a:xfrm flipH="1">
                <a:off x="3095876" y="2819796"/>
                <a:ext cx="51923" cy="5261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755015">
                  <a:defRPr/>
                </a:pPr>
                <a:endParaRPr lang="zh-CN" altLang="en-US" sz="1500">
                  <a:solidFill>
                    <a:schemeClr val="bg1">
                      <a:lumMod val="95000"/>
                    </a:schemeClr>
                  </a:solidFill>
                  <a:latin typeface="造字工房情书（非商用）常规体" pitchFamily="50" charset="-122"/>
                  <a:ea typeface="造字工房情书（非商用）常规体" pitchFamily="50" charset="-122"/>
                </a:endParaRPr>
              </a:p>
            </p:txBody>
          </p:sp>
        </p:grpSp>
      </p:grpSp>
    </p:spTree>
  </p:cSld>
  <p:clrMapOvr>
    <a:masterClrMapping/>
  </p:clrMapOvr>
  <p:transition spd="slow"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0-#ppt_w/2"/>
                                          </p:val>
                                        </p:tav>
                                        <p:tav tm="100000">
                                          <p:val>
                                            <p:strVal val="#ppt_x"/>
                                          </p:val>
                                        </p:tav>
                                      </p:tavLst>
                                    </p:anim>
                                    <p:anim calcmode="lin" valueType="num">
                                      <p:cBhvr additive="base">
                                        <p:cTn id="8" dur="1000" fill="hold"/>
                                        <p:tgtEl>
                                          <p:spTgt spid="9"/>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1" decel="100000" fill="hold" grpId="0"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1000" fill="hold"/>
                                        <p:tgtEl>
                                          <p:spTgt spid="10"/>
                                        </p:tgtEl>
                                        <p:attrNameLst>
                                          <p:attrName>ppt_x</p:attrName>
                                        </p:attrNameLst>
                                      </p:cBhvr>
                                      <p:tavLst>
                                        <p:tav tm="0">
                                          <p:val>
                                            <p:strVal val="#ppt_x"/>
                                          </p:val>
                                        </p:tav>
                                        <p:tav tm="100000">
                                          <p:val>
                                            <p:strVal val="#ppt_x"/>
                                          </p:val>
                                        </p:tav>
                                      </p:tavLst>
                                    </p:anim>
                                    <p:anim calcmode="lin" valueType="num">
                                      <p:cBhvr additive="base">
                                        <p:cTn id="13" dur="1000" fill="hold"/>
                                        <p:tgtEl>
                                          <p:spTgt spid="10"/>
                                        </p:tgtEl>
                                        <p:attrNameLst>
                                          <p:attrName>ppt_y</p:attrName>
                                        </p:attrNameLst>
                                      </p:cBhvr>
                                      <p:tavLst>
                                        <p:tav tm="0">
                                          <p:val>
                                            <p:strVal val="0-#ppt_h/2"/>
                                          </p:val>
                                        </p:tav>
                                        <p:tav tm="100000">
                                          <p:val>
                                            <p:strVal val="#ppt_y"/>
                                          </p:val>
                                        </p:tav>
                                      </p:tavLst>
                                    </p:anim>
                                  </p:childTnLst>
                                </p:cTn>
                              </p:par>
                            </p:childTnLst>
                          </p:cTn>
                        </p:par>
                        <p:par>
                          <p:cTn id="14" fill="hold">
                            <p:stCondLst>
                              <p:cond delay="2000"/>
                            </p:stCondLst>
                            <p:childTnLst>
                              <p:par>
                                <p:cTn id="15" presetID="49" presetClass="entr" presetSubtype="0" decel="100000" fill="hold" nodeType="afterEffect">
                                  <p:stCondLst>
                                    <p:cond delay="0"/>
                                  </p:stCondLst>
                                  <p:childTnLst>
                                    <p:set>
                                      <p:cBhvr>
                                        <p:cTn id="16" dur="1" fill="hold">
                                          <p:stCondLst>
                                            <p:cond delay="0"/>
                                          </p:stCondLst>
                                        </p:cTn>
                                        <p:tgtEl>
                                          <p:spTgt spid="53"/>
                                        </p:tgtEl>
                                        <p:attrNameLst>
                                          <p:attrName>style.visibility</p:attrName>
                                        </p:attrNameLst>
                                      </p:cBhvr>
                                      <p:to>
                                        <p:strVal val="visible"/>
                                      </p:to>
                                    </p:set>
                                    <p:anim calcmode="lin" valueType="num">
                                      <p:cBhvr>
                                        <p:cTn id="17" dur="500" fill="hold"/>
                                        <p:tgtEl>
                                          <p:spTgt spid="53"/>
                                        </p:tgtEl>
                                        <p:attrNameLst>
                                          <p:attrName>ppt_w</p:attrName>
                                        </p:attrNameLst>
                                      </p:cBhvr>
                                      <p:tavLst>
                                        <p:tav tm="0">
                                          <p:val>
                                            <p:fltVal val="0"/>
                                          </p:val>
                                        </p:tav>
                                        <p:tav tm="100000">
                                          <p:val>
                                            <p:strVal val="#ppt_w"/>
                                          </p:val>
                                        </p:tav>
                                      </p:tavLst>
                                    </p:anim>
                                    <p:anim calcmode="lin" valueType="num">
                                      <p:cBhvr>
                                        <p:cTn id="18" dur="500" fill="hold"/>
                                        <p:tgtEl>
                                          <p:spTgt spid="53"/>
                                        </p:tgtEl>
                                        <p:attrNameLst>
                                          <p:attrName>ppt_h</p:attrName>
                                        </p:attrNameLst>
                                      </p:cBhvr>
                                      <p:tavLst>
                                        <p:tav tm="0">
                                          <p:val>
                                            <p:fltVal val="0"/>
                                          </p:val>
                                        </p:tav>
                                        <p:tav tm="100000">
                                          <p:val>
                                            <p:strVal val="#ppt_h"/>
                                          </p:val>
                                        </p:tav>
                                      </p:tavLst>
                                    </p:anim>
                                    <p:anim calcmode="lin" valueType="num">
                                      <p:cBhvr>
                                        <p:cTn id="19" dur="500" fill="hold"/>
                                        <p:tgtEl>
                                          <p:spTgt spid="53"/>
                                        </p:tgtEl>
                                        <p:attrNameLst>
                                          <p:attrName>style.rotation</p:attrName>
                                        </p:attrNameLst>
                                      </p:cBhvr>
                                      <p:tavLst>
                                        <p:tav tm="0">
                                          <p:val>
                                            <p:fltVal val="360"/>
                                          </p:val>
                                        </p:tav>
                                        <p:tav tm="100000">
                                          <p:val>
                                            <p:fltVal val="0"/>
                                          </p:val>
                                        </p:tav>
                                      </p:tavLst>
                                    </p:anim>
                                    <p:animEffect transition="in" filter="fade">
                                      <p:cBhvr>
                                        <p:cTn id="20" dur="500"/>
                                        <p:tgtEl>
                                          <p:spTgt spid="53"/>
                                        </p:tgtEl>
                                      </p:cBhvr>
                                    </p:animEffect>
                                  </p:childTnLst>
                                </p:cTn>
                              </p:par>
                            </p:childTnLst>
                          </p:cTn>
                        </p:par>
                        <p:par>
                          <p:cTn id="21" fill="hold">
                            <p:stCondLst>
                              <p:cond delay="2500"/>
                            </p:stCondLst>
                            <p:childTnLst>
                              <p:par>
                                <p:cTn id="22" presetID="22" presetClass="entr" presetSubtype="2" fill="hold" nodeType="afterEffect">
                                  <p:stCondLst>
                                    <p:cond delay="0"/>
                                  </p:stCondLst>
                                  <p:childTnLst>
                                    <p:set>
                                      <p:cBhvr>
                                        <p:cTn id="23" dur="1" fill="hold">
                                          <p:stCondLst>
                                            <p:cond delay="0"/>
                                          </p:stCondLst>
                                        </p:cTn>
                                        <p:tgtEl>
                                          <p:spTgt spid="62"/>
                                        </p:tgtEl>
                                        <p:attrNameLst>
                                          <p:attrName>style.visibility</p:attrName>
                                        </p:attrNameLst>
                                      </p:cBhvr>
                                      <p:to>
                                        <p:strVal val="visible"/>
                                      </p:to>
                                    </p:set>
                                    <p:animEffect transition="in" filter="wipe(right)">
                                      <p:cBhvr>
                                        <p:cTn id="24" dur="500"/>
                                        <p:tgtEl>
                                          <p:spTgt spid="62"/>
                                        </p:tgtEl>
                                      </p:cBhvr>
                                    </p:animEffect>
                                  </p:childTnLst>
                                </p:cTn>
                              </p:par>
                            </p:childTnLst>
                          </p:cTn>
                        </p:par>
                        <p:par>
                          <p:cTn id="25" fill="hold">
                            <p:stCondLst>
                              <p:cond delay="3000"/>
                            </p:stCondLst>
                            <p:childTnLst>
                              <p:par>
                                <p:cTn id="26" presetID="12" presetClass="entr" presetSubtype="8" fill="hold" nodeType="afterEffect">
                                  <p:stCondLst>
                                    <p:cond delay="0"/>
                                  </p:stCondLst>
                                  <p:childTnLst>
                                    <p:set>
                                      <p:cBhvr>
                                        <p:cTn id="27" dur="1" fill="hold">
                                          <p:stCondLst>
                                            <p:cond delay="0"/>
                                          </p:stCondLst>
                                        </p:cTn>
                                        <p:tgtEl>
                                          <p:spTgt spid="63"/>
                                        </p:tgtEl>
                                        <p:attrNameLst>
                                          <p:attrName>style.visibility</p:attrName>
                                        </p:attrNameLst>
                                      </p:cBhvr>
                                      <p:to>
                                        <p:strVal val="visible"/>
                                      </p:to>
                                    </p:set>
                                    <p:anim calcmode="lin" valueType="num">
                                      <p:cBhvr additive="base">
                                        <p:cTn id="28" dur="500"/>
                                        <p:tgtEl>
                                          <p:spTgt spid="63"/>
                                        </p:tgtEl>
                                        <p:attrNameLst>
                                          <p:attrName>ppt_x</p:attrName>
                                        </p:attrNameLst>
                                      </p:cBhvr>
                                      <p:tavLst>
                                        <p:tav tm="0">
                                          <p:val>
                                            <p:strVal val="#ppt_x-#ppt_w*1.125000"/>
                                          </p:val>
                                        </p:tav>
                                        <p:tav tm="100000">
                                          <p:val>
                                            <p:strVal val="#ppt_x"/>
                                          </p:val>
                                        </p:tav>
                                      </p:tavLst>
                                    </p:anim>
                                    <p:animEffect transition="in" filter="wipe(right)">
                                      <p:cBhvr>
                                        <p:cTn id="29" dur="500"/>
                                        <p:tgtEl>
                                          <p:spTgt spid="63"/>
                                        </p:tgtEl>
                                      </p:cBhvr>
                                    </p:animEffect>
                                  </p:childTnLst>
                                </p:cTn>
                              </p:par>
                            </p:childTnLst>
                          </p:cTn>
                        </p:par>
                        <p:par>
                          <p:cTn id="30" fill="hold">
                            <p:stCondLst>
                              <p:cond delay="3500"/>
                            </p:stCondLst>
                            <p:childTnLst>
                              <p:par>
                                <p:cTn id="31" presetID="49" presetClass="entr" presetSubtype="0" decel="100000" fill="hold" nodeType="afterEffect">
                                  <p:stCondLst>
                                    <p:cond delay="0"/>
                                  </p:stCondLst>
                                  <p:childTnLst>
                                    <p:set>
                                      <p:cBhvr>
                                        <p:cTn id="32" dur="1" fill="hold">
                                          <p:stCondLst>
                                            <p:cond delay="0"/>
                                          </p:stCondLst>
                                        </p:cTn>
                                        <p:tgtEl>
                                          <p:spTgt spid="56"/>
                                        </p:tgtEl>
                                        <p:attrNameLst>
                                          <p:attrName>style.visibility</p:attrName>
                                        </p:attrNameLst>
                                      </p:cBhvr>
                                      <p:to>
                                        <p:strVal val="visible"/>
                                      </p:to>
                                    </p:set>
                                    <p:anim calcmode="lin" valueType="num">
                                      <p:cBhvr>
                                        <p:cTn id="33" dur="500" fill="hold"/>
                                        <p:tgtEl>
                                          <p:spTgt spid="56"/>
                                        </p:tgtEl>
                                        <p:attrNameLst>
                                          <p:attrName>ppt_w</p:attrName>
                                        </p:attrNameLst>
                                      </p:cBhvr>
                                      <p:tavLst>
                                        <p:tav tm="0">
                                          <p:val>
                                            <p:fltVal val="0"/>
                                          </p:val>
                                        </p:tav>
                                        <p:tav tm="100000">
                                          <p:val>
                                            <p:strVal val="#ppt_w"/>
                                          </p:val>
                                        </p:tav>
                                      </p:tavLst>
                                    </p:anim>
                                    <p:anim calcmode="lin" valueType="num">
                                      <p:cBhvr>
                                        <p:cTn id="34" dur="500" fill="hold"/>
                                        <p:tgtEl>
                                          <p:spTgt spid="56"/>
                                        </p:tgtEl>
                                        <p:attrNameLst>
                                          <p:attrName>ppt_h</p:attrName>
                                        </p:attrNameLst>
                                      </p:cBhvr>
                                      <p:tavLst>
                                        <p:tav tm="0">
                                          <p:val>
                                            <p:fltVal val="0"/>
                                          </p:val>
                                        </p:tav>
                                        <p:tav tm="100000">
                                          <p:val>
                                            <p:strVal val="#ppt_h"/>
                                          </p:val>
                                        </p:tav>
                                      </p:tavLst>
                                    </p:anim>
                                    <p:anim calcmode="lin" valueType="num">
                                      <p:cBhvr>
                                        <p:cTn id="35" dur="500" fill="hold"/>
                                        <p:tgtEl>
                                          <p:spTgt spid="56"/>
                                        </p:tgtEl>
                                        <p:attrNameLst>
                                          <p:attrName>style.rotation</p:attrName>
                                        </p:attrNameLst>
                                      </p:cBhvr>
                                      <p:tavLst>
                                        <p:tav tm="0">
                                          <p:val>
                                            <p:fltVal val="360"/>
                                          </p:val>
                                        </p:tav>
                                        <p:tav tm="100000">
                                          <p:val>
                                            <p:fltVal val="0"/>
                                          </p:val>
                                        </p:tav>
                                      </p:tavLst>
                                    </p:anim>
                                    <p:animEffect transition="in" filter="fade">
                                      <p:cBhvr>
                                        <p:cTn id="36" dur="500"/>
                                        <p:tgtEl>
                                          <p:spTgt spid="56"/>
                                        </p:tgtEl>
                                      </p:cBhvr>
                                    </p:animEffect>
                                  </p:childTnLst>
                                </p:cTn>
                              </p:par>
                            </p:childTnLst>
                          </p:cTn>
                        </p:par>
                        <p:par>
                          <p:cTn id="37" fill="hold">
                            <p:stCondLst>
                              <p:cond delay="4000"/>
                            </p:stCondLst>
                            <p:childTnLst>
                              <p:par>
                                <p:cTn id="38" presetID="22" presetClass="entr" presetSubtype="8" fill="hold" nodeType="afterEffect">
                                  <p:stCondLst>
                                    <p:cond delay="0"/>
                                  </p:stCondLst>
                                  <p:childTnLst>
                                    <p:set>
                                      <p:cBhvr>
                                        <p:cTn id="39" dur="1" fill="hold">
                                          <p:stCondLst>
                                            <p:cond delay="0"/>
                                          </p:stCondLst>
                                        </p:cTn>
                                        <p:tgtEl>
                                          <p:spTgt spid="68"/>
                                        </p:tgtEl>
                                        <p:attrNameLst>
                                          <p:attrName>style.visibility</p:attrName>
                                        </p:attrNameLst>
                                      </p:cBhvr>
                                      <p:to>
                                        <p:strVal val="visible"/>
                                      </p:to>
                                    </p:set>
                                    <p:animEffect transition="in" filter="wipe(left)">
                                      <p:cBhvr>
                                        <p:cTn id="40" dur="500"/>
                                        <p:tgtEl>
                                          <p:spTgt spid="68"/>
                                        </p:tgtEl>
                                      </p:cBhvr>
                                    </p:animEffect>
                                  </p:childTnLst>
                                </p:cTn>
                              </p:par>
                            </p:childTnLst>
                          </p:cTn>
                        </p:par>
                        <p:par>
                          <p:cTn id="41" fill="hold">
                            <p:stCondLst>
                              <p:cond delay="4500"/>
                            </p:stCondLst>
                            <p:childTnLst>
                              <p:par>
                                <p:cTn id="42" presetID="12" presetClass="entr" presetSubtype="2" fill="hold" nodeType="afterEffect">
                                  <p:stCondLst>
                                    <p:cond delay="0"/>
                                  </p:stCondLst>
                                  <p:childTnLst>
                                    <p:set>
                                      <p:cBhvr>
                                        <p:cTn id="43" dur="1" fill="hold">
                                          <p:stCondLst>
                                            <p:cond delay="0"/>
                                          </p:stCondLst>
                                        </p:cTn>
                                        <p:tgtEl>
                                          <p:spTgt spid="69"/>
                                        </p:tgtEl>
                                        <p:attrNameLst>
                                          <p:attrName>style.visibility</p:attrName>
                                        </p:attrNameLst>
                                      </p:cBhvr>
                                      <p:to>
                                        <p:strVal val="visible"/>
                                      </p:to>
                                    </p:set>
                                    <p:anim calcmode="lin" valueType="num">
                                      <p:cBhvr additive="base">
                                        <p:cTn id="44" dur="500"/>
                                        <p:tgtEl>
                                          <p:spTgt spid="69"/>
                                        </p:tgtEl>
                                        <p:attrNameLst>
                                          <p:attrName>ppt_x</p:attrName>
                                        </p:attrNameLst>
                                      </p:cBhvr>
                                      <p:tavLst>
                                        <p:tav tm="0">
                                          <p:val>
                                            <p:strVal val="#ppt_x+#ppt_w*1.125000"/>
                                          </p:val>
                                        </p:tav>
                                        <p:tav tm="100000">
                                          <p:val>
                                            <p:strVal val="#ppt_x"/>
                                          </p:val>
                                        </p:tav>
                                      </p:tavLst>
                                    </p:anim>
                                    <p:animEffect transition="in" filter="wipe(left)">
                                      <p:cBhvr>
                                        <p:cTn id="45" dur="500"/>
                                        <p:tgtEl>
                                          <p:spTgt spid="69"/>
                                        </p:tgtEl>
                                      </p:cBhvr>
                                    </p:animEffect>
                                  </p:childTnLst>
                                </p:cTn>
                              </p:par>
                            </p:childTnLst>
                          </p:cTn>
                        </p:par>
                        <p:par>
                          <p:cTn id="46" fill="hold">
                            <p:stCondLst>
                              <p:cond delay="5000"/>
                            </p:stCondLst>
                            <p:childTnLst>
                              <p:par>
                                <p:cTn id="47" presetID="49" presetClass="entr" presetSubtype="0" decel="100000" fill="hold" nodeType="afterEffect">
                                  <p:stCondLst>
                                    <p:cond delay="0"/>
                                  </p:stCondLst>
                                  <p:childTnLst>
                                    <p:set>
                                      <p:cBhvr>
                                        <p:cTn id="48" dur="1" fill="hold">
                                          <p:stCondLst>
                                            <p:cond delay="0"/>
                                          </p:stCondLst>
                                        </p:cTn>
                                        <p:tgtEl>
                                          <p:spTgt spid="59"/>
                                        </p:tgtEl>
                                        <p:attrNameLst>
                                          <p:attrName>style.visibility</p:attrName>
                                        </p:attrNameLst>
                                      </p:cBhvr>
                                      <p:to>
                                        <p:strVal val="visible"/>
                                      </p:to>
                                    </p:set>
                                    <p:anim calcmode="lin" valueType="num">
                                      <p:cBhvr>
                                        <p:cTn id="49" dur="500" fill="hold"/>
                                        <p:tgtEl>
                                          <p:spTgt spid="59"/>
                                        </p:tgtEl>
                                        <p:attrNameLst>
                                          <p:attrName>ppt_w</p:attrName>
                                        </p:attrNameLst>
                                      </p:cBhvr>
                                      <p:tavLst>
                                        <p:tav tm="0">
                                          <p:val>
                                            <p:fltVal val="0"/>
                                          </p:val>
                                        </p:tav>
                                        <p:tav tm="100000">
                                          <p:val>
                                            <p:strVal val="#ppt_w"/>
                                          </p:val>
                                        </p:tav>
                                      </p:tavLst>
                                    </p:anim>
                                    <p:anim calcmode="lin" valueType="num">
                                      <p:cBhvr>
                                        <p:cTn id="50" dur="500" fill="hold"/>
                                        <p:tgtEl>
                                          <p:spTgt spid="59"/>
                                        </p:tgtEl>
                                        <p:attrNameLst>
                                          <p:attrName>ppt_h</p:attrName>
                                        </p:attrNameLst>
                                      </p:cBhvr>
                                      <p:tavLst>
                                        <p:tav tm="0">
                                          <p:val>
                                            <p:fltVal val="0"/>
                                          </p:val>
                                        </p:tav>
                                        <p:tav tm="100000">
                                          <p:val>
                                            <p:strVal val="#ppt_h"/>
                                          </p:val>
                                        </p:tav>
                                      </p:tavLst>
                                    </p:anim>
                                    <p:anim calcmode="lin" valueType="num">
                                      <p:cBhvr>
                                        <p:cTn id="51" dur="500" fill="hold"/>
                                        <p:tgtEl>
                                          <p:spTgt spid="59"/>
                                        </p:tgtEl>
                                        <p:attrNameLst>
                                          <p:attrName>style.rotation</p:attrName>
                                        </p:attrNameLst>
                                      </p:cBhvr>
                                      <p:tavLst>
                                        <p:tav tm="0">
                                          <p:val>
                                            <p:fltVal val="360"/>
                                          </p:val>
                                        </p:tav>
                                        <p:tav tm="100000">
                                          <p:val>
                                            <p:fltVal val="0"/>
                                          </p:val>
                                        </p:tav>
                                      </p:tavLst>
                                    </p:anim>
                                    <p:animEffect transition="in" filter="fade">
                                      <p:cBhvr>
                                        <p:cTn id="52" dur="500"/>
                                        <p:tgtEl>
                                          <p:spTgt spid="59"/>
                                        </p:tgtEl>
                                      </p:cBhvr>
                                    </p:animEffect>
                                  </p:childTnLst>
                                </p:cTn>
                              </p:par>
                            </p:childTnLst>
                          </p:cTn>
                        </p:par>
                        <p:par>
                          <p:cTn id="53" fill="hold">
                            <p:stCondLst>
                              <p:cond delay="5500"/>
                            </p:stCondLst>
                            <p:childTnLst>
                              <p:par>
                                <p:cTn id="54" presetID="22" presetClass="entr" presetSubtype="2" fill="hold" nodeType="afterEffect">
                                  <p:stCondLst>
                                    <p:cond delay="0"/>
                                  </p:stCondLst>
                                  <p:childTnLst>
                                    <p:set>
                                      <p:cBhvr>
                                        <p:cTn id="55" dur="1" fill="hold">
                                          <p:stCondLst>
                                            <p:cond delay="0"/>
                                          </p:stCondLst>
                                        </p:cTn>
                                        <p:tgtEl>
                                          <p:spTgt spid="74"/>
                                        </p:tgtEl>
                                        <p:attrNameLst>
                                          <p:attrName>style.visibility</p:attrName>
                                        </p:attrNameLst>
                                      </p:cBhvr>
                                      <p:to>
                                        <p:strVal val="visible"/>
                                      </p:to>
                                    </p:set>
                                    <p:animEffect transition="in" filter="wipe(right)">
                                      <p:cBhvr>
                                        <p:cTn id="56" dur="500"/>
                                        <p:tgtEl>
                                          <p:spTgt spid="74"/>
                                        </p:tgtEl>
                                      </p:cBhvr>
                                    </p:animEffect>
                                  </p:childTnLst>
                                </p:cTn>
                              </p:par>
                            </p:childTnLst>
                          </p:cTn>
                        </p:par>
                        <p:par>
                          <p:cTn id="57" fill="hold">
                            <p:stCondLst>
                              <p:cond delay="6000"/>
                            </p:stCondLst>
                            <p:childTnLst>
                              <p:par>
                                <p:cTn id="58" presetID="12" presetClass="entr" presetSubtype="8" fill="hold" nodeType="afterEffect">
                                  <p:stCondLst>
                                    <p:cond delay="0"/>
                                  </p:stCondLst>
                                  <p:childTnLst>
                                    <p:set>
                                      <p:cBhvr>
                                        <p:cTn id="59" dur="1" fill="hold">
                                          <p:stCondLst>
                                            <p:cond delay="0"/>
                                          </p:stCondLst>
                                        </p:cTn>
                                        <p:tgtEl>
                                          <p:spTgt spid="75"/>
                                        </p:tgtEl>
                                        <p:attrNameLst>
                                          <p:attrName>style.visibility</p:attrName>
                                        </p:attrNameLst>
                                      </p:cBhvr>
                                      <p:to>
                                        <p:strVal val="visible"/>
                                      </p:to>
                                    </p:set>
                                    <p:anim calcmode="lin" valueType="num">
                                      <p:cBhvr additive="base">
                                        <p:cTn id="60" dur="500"/>
                                        <p:tgtEl>
                                          <p:spTgt spid="75"/>
                                        </p:tgtEl>
                                        <p:attrNameLst>
                                          <p:attrName>ppt_x</p:attrName>
                                        </p:attrNameLst>
                                      </p:cBhvr>
                                      <p:tavLst>
                                        <p:tav tm="0">
                                          <p:val>
                                            <p:strVal val="#ppt_x-#ppt_w*1.125000"/>
                                          </p:val>
                                        </p:tav>
                                        <p:tav tm="100000">
                                          <p:val>
                                            <p:strVal val="#ppt_x"/>
                                          </p:val>
                                        </p:tav>
                                      </p:tavLst>
                                    </p:anim>
                                    <p:animEffect transition="in" filter="wipe(right)">
                                      <p:cBhvr>
                                        <p:cTn id="61" dur="500"/>
                                        <p:tgtEl>
                                          <p:spTgt spid="75"/>
                                        </p:tgtEl>
                                      </p:cBhvr>
                                    </p:animEffect>
                                  </p:childTnLst>
                                </p:cTn>
                              </p:par>
                            </p:childTnLst>
                          </p:cTn>
                        </p:par>
                        <p:par>
                          <p:cTn id="62" fill="hold">
                            <p:stCondLst>
                              <p:cond delay="6500"/>
                            </p:stCondLst>
                            <p:childTnLst>
                              <p:par>
                                <p:cTn id="63" presetID="49" presetClass="entr" presetSubtype="0" decel="100000" fill="hold" nodeType="afterEffect">
                                  <p:stCondLst>
                                    <p:cond delay="0"/>
                                  </p:stCondLst>
                                  <p:childTnLst>
                                    <p:set>
                                      <p:cBhvr>
                                        <p:cTn id="64" dur="1" fill="hold">
                                          <p:stCondLst>
                                            <p:cond delay="0"/>
                                          </p:stCondLst>
                                        </p:cTn>
                                        <p:tgtEl>
                                          <p:spTgt spid="86"/>
                                        </p:tgtEl>
                                        <p:attrNameLst>
                                          <p:attrName>style.visibility</p:attrName>
                                        </p:attrNameLst>
                                      </p:cBhvr>
                                      <p:to>
                                        <p:strVal val="visible"/>
                                      </p:to>
                                    </p:set>
                                    <p:anim calcmode="lin" valueType="num">
                                      <p:cBhvr>
                                        <p:cTn id="65" dur="500" fill="hold"/>
                                        <p:tgtEl>
                                          <p:spTgt spid="86"/>
                                        </p:tgtEl>
                                        <p:attrNameLst>
                                          <p:attrName>ppt_w</p:attrName>
                                        </p:attrNameLst>
                                      </p:cBhvr>
                                      <p:tavLst>
                                        <p:tav tm="0">
                                          <p:val>
                                            <p:fltVal val="0"/>
                                          </p:val>
                                        </p:tav>
                                        <p:tav tm="100000">
                                          <p:val>
                                            <p:strVal val="#ppt_w"/>
                                          </p:val>
                                        </p:tav>
                                      </p:tavLst>
                                    </p:anim>
                                    <p:anim calcmode="lin" valueType="num">
                                      <p:cBhvr>
                                        <p:cTn id="66" dur="500" fill="hold"/>
                                        <p:tgtEl>
                                          <p:spTgt spid="86"/>
                                        </p:tgtEl>
                                        <p:attrNameLst>
                                          <p:attrName>ppt_h</p:attrName>
                                        </p:attrNameLst>
                                      </p:cBhvr>
                                      <p:tavLst>
                                        <p:tav tm="0">
                                          <p:val>
                                            <p:fltVal val="0"/>
                                          </p:val>
                                        </p:tav>
                                        <p:tav tm="100000">
                                          <p:val>
                                            <p:strVal val="#ppt_h"/>
                                          </p:val>
                                        </p:tav>
                                      </p:tavLst>
                                    </p:anim>
                                    <p:anim calcmode="lin" valueType="num">
                                      <p:cBhvr>
                                        <p:cTn id="67" dur="500" fill="hold"/>
                                        <p:tgtEl>
                                          <p:spTgt spid="86"/>
                                        </p:tgtEl>
                                        <p:attrNameLst>
                                          <p:attrName>style.rotation</p:attrName>
                                        </p:attrNameLst>
                                      </p:cBhvr>
                                      <p:tavLst>
                                        <p:tav tm="0">
                                          <p:val>
                                            <p:fltVal val="360"/>
                                          </p:val>
                                        </p:tav>
                                        <p:tav tm="100000">
                                          <p:val>
                                            <p:fltVal val="0"/>
                                          </p:val>
                                        </p:tav>
                                      </p:tavLst>
                                    </p:anim>
                                    <p:animEffect transition="in" filter="fade">
                                      <p:cBhvr>
                                        <p:cTn id="68" dur="500"/>
                                        <p:tgtEl>
                                          <p:spTgt spid="86"/>
                                        </p:tgtEl>
                                      </p:cBhvr>
                                    </p:animEffect>
                                  </p:childTnLst>
                                </p:cTn>
                              </p:par>
                            </p:childTnLst>
                          </p:cTn>
                        </p:par>
                        <p:par>
                          <p:cTn id="69" fill="hold">
                            <p:stCondLst>
                              <p:cond delay="7000"/>
                            </p:stCondLst>
                            <p:childTnLst>
                              <p:par>
                                <p:cTn id="70" presetID="22" presetClass="entr" presetSubtype="8" fill="hold" nodeType="afterEffect">
                                  <p:stCondLst>
                                    <p:cond delay="0"/>
                                  </p:stCondLst>
                                  <p:childTnLst>
                                    <p:set>
                                      <p:cBhvr>
                                        <p:cTn id="71" dur="1" fill="hold">
                                          <p:stCondLst>
                                            <p:cond delay="0"/>
                                          </p:stCondLst>
                                        </p:cTn>
                                        <p:tgtEl>
                                          <p:spTgt spid="80"/>
                                        </p:tgtEl>
                                        <p:attrNameLst>
                                          <p:attrName>style.visibility</p:attrName>
                                        </p:attrNameLst>
                                      </p:cBhvr>
                                      <p:to>
                                        <p:strVal val="visible"/>
                                      </p:to>
                                    </p:set>
                                    <p:animEffect transition="in" filter="wipe(left)">
                                      <p:cBhvr>
                                        <p:cTn id="72" dur="500"/>
                                        <p:tgtEl>
                                          <p:spTgt spid="80"/>
                                        </p:tgtEl>
                                      </p:cBhvr>
                                    </p:animEffect>
                                  </p:childTnLst>
                                </p:cTn>
                              </p:par>
                            </p:childTnLst>
                          </p:cTn>
                        </p:par>
                        <p:par>
                          <p:cTn id="73" fill="hold">
                            <p:stCondLst>
                              <p:cond delay="7500"/>
                            </p:stCondLst>
                            <p:childTnLst>
                              <p:par>
                                <p:cTn id="74" presetID="12" presetClass="entr" presetSubtype="2" fill="hold" nodeType="afterEffect">
                                  <p:stCondLst>
                                    <p:cond delay="0"/>
                                  </p:stCondLst>
                                  <p:childTnLst>
                                    <p:set>
                                      <p:cBhvr>
                                        <p:cTn id="75" dur="1" fill="hold">
                                          <p:stCondLst>
                                            <p:cond delay="0"/>
                                          </p:stCondLst>
                                        </p:cTn>
                                        <p:tgtEl>
                                          <p:spTgt spid="81"/>
                                        </p:tgtEl>
                                        <p:attrNameLst>
                                          <p:attrName>style.visibility</p:attrName>
                                        </p:attrNameLst>
                                      </p:cBhvr>
                                      <p:to>
                                        <p:strVal val="visible"/>
                                      </p:to>
                                    </p:set>
                                    <p:anim calcmode="lin" valueType="num">
                                      <p:cBhvr additive="base">
                                        <p:cTn id="76" dur="500"/>
                                        <p:tgtEl>
                                          <p:spTgt spid="81"/>
                                        </p:tgtEl>
                                        <p:attrNameLst>
                                          <p:attrName>ppt_x</p:attrName>
                                        </p:attrNameLst>
                                      </p:cBhvr>
                                      <p:tavLst>
                                        <p:tav tm="0">
                                          <p:val>
                                            <p:strVal val="#ppt_x+#ppt_w*1.125000"/>
                                          </p:val>
                                        </p:tav>
                                        <p:tav tm="100000">
                                          <p:val>
                                            <p:strVal val="#ppt_x"/>
                                          </p:val>
                                        </p:tav>
                                      </p:tavLst>
                                    </p:anim>
                                    <p:animEffect transition="in" filter="wipe(left)">
                                      <p:cBhvr>
                                        <p:cTn id="77" dur="500"/>
                                        <p:tgtEl>
                                          <p:spTgt spid="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1">
            <a:extLst>
              <a:ext uri="{28A0092B-C50C-407E-A947-70E740481C1C}">
                <a14:useLocalDpi xmlns:a14="http://schemas.microsoft.com/office/drawing/2010/main" val="0"/>
              </a:ext>
            </a:extLst>
          </a:blip>
          <a:stretch>
            <a:fillRect/>
          </a:stretch>
        </p:blipFill>
        <p:spPr bwMode="auto">
          <a:xfrm>
            <a:off x="-10851" y="-123576"/>
            <a:ext cx="12201263" cy="6984776"/>
          </a:xfrm>
          <a:prstGeom prst="rect">
            <a:avLst/>
          </a:prstGeom>
          <a:noFill/>
          <a:extLst>
            <a:ext uri="{909E8E84-426E-40DD-AFC4-6F175D3DCCD1}">
              <a14:hiddenFill xmlns:a14="http://schemas.microsoft.com/office/drawing/2010/main">
                <a:solidFill>
                  <a:srgbClr val="FFFFFF"/>
                </a:solidFill>
              </a14:hiddenFill>
            </a:ext>
          </a:extLst>
        </p:spPr>
      </p:pic>
      <p:sp>
        <p:nvSpPr>
          <p:cNvPr id="9" name="Freeform 6"/>
          <p:cNvSpPr>
            <a:spLocks noEditPoints="1"/>
          </p:cNvSpPr>
          <p:nvPr/>
        </p:nvSpPr>
        <p:spPr bwMode="auto">
          <a:xfrm>
            <a:off x="334566" y="116632"/>
            <a:ext cx="425905" cy="427514"/>
          </a:xfrm>
          <a:custGeom>
            <a:avLst/>
            <a:gdLst>
              <a:gd name="T0" fmla="*/ 760 w 1905"/>
              <a:gd name="T1" fmla="*/ 1455 h 1912"/>
              <a:gd name="T2" fmla="*/ 448 w 1905"/>
              <a:gd name="T3" fmla="*/ 1143 h 1912"/>
              <a:gd name="T4" fmla="*/ 529 w 1905"/>
              <a:gd name="T5" fmla="*/ 1061 h 1912"/>
              <a:gd name="T6" fmla="*/ 841 w 1905"/>
              <a:gd name="T7" fmla="*/ 1374 h 1912"/>
              <a:gd name="T8" fmla="*/ 1802 w 1905"/>
              <a:gd name="T9" fmla="*/ 108 h 1912"/>
              <a:gd name="T10" fmla="*/ 748 w 1905"/>
              <a:gd name="T11" fmla="*/ 785 h 1912"/>
              <a:gd name="T12" fmla="*/ 55 w 1905"/>
              <a:gd name="T13" fmla="*/ 1737 h 1912"/>
              <a:gd name="T14" fmla="*/ 173 w 1905"/>
              <a:gd name="T15" fmla="*/ 1854 h 1912"/>
              <a:gd name="T16" fmla="*/ 1124 w 1905"/>
              <a:gd name="T17" fmla="*/ 1161 h 1912"/>
              <a:gd name="T18" fmla="*/ 1802 w 1905"/>
              <a:gd name="T19" fmla="*/ 108 h 1912"/>
              <a:gd name="T20" fmla="*/ 110 w 1905"/>
              <a:gd name="T21" fmla="*/ 1803 h 1912"/>
              <a:gd name="T22" fmla="*/ 0 w 1905"/>
              <a:gd name="T23" fmla="*/ 1912 h 1912"/>
              <a:gd name="T24" fmla="*/ 1758 w 1905"/>
              <a:gd name="T25" fmla="*/ 368 h 1912"/>
              <a:gd name="T26" fmla="*/ 1544 w 1905"/>
              <a:gd name="T27" fmla="*/ 153 h 1912"/>
              <a:gd name="T28" fmla="*/ 786 w 1905"/>
              <a:gd name="T29" fmla="*/ 513 h 1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05" h="1912">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w="12700" cap="rnd">
            <a:solidFill>
              <a:schemeClr val="tx1">
                <a:lumMod val="65000"/>
                <a:lumOff val="35000"/>
              </a:schemeClr>
            </a:solidFill>
            <a:prstDash val="solid"/>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10" name="TextBox 9"/>
          <p:cNvSpPr txBox="1"/>
          <p:nvPr/>
        </p:nvSpPr>
        <p:spPr>
          <a:xfrm>
            <a:off x="838622" y="116632"/>
            <a:ext cx="1415772" cy="461665"/>
          </a:xfrm>
          <a:prstGeom prst="rect">
            <a:avLst/>
          </a:prstGeom>
          <a:noFill/>
        </p:spPr>
        <p:txBody>
          <a:bodyPr wrap="none" rtlCol="0">
            <a:spAutoFit/>
          </a:bodyPr>
          <a:lstStyle/>
          <a:p>
            <a:r>
              <a:rPr lang="zh-CN" altLang="en-US" sz="24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rPr>
              <a:t>职业发展</a:t>
            </a:r>
            <a:endParaRPr lang="zh-CN" altLang="en-US" baseline="-30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endParaRPr>
          </a:p>
        </p:txBody>
      </p:sp>
      <p:sp>
        <p:nvSpPr>
          <p:cNvPr id="5" name="Bent Arrow 21"/>
          <p:cNvSpPr/>
          <p:nvPr/>
        </p:nvSpPr>
        <p:spPr>
          <a:xfrm>
            <a:off x="8490850" y="2698018"/>
            <a:ext cx="2428892" cy="1550916"/>
          </a:xfrm>
          <a:prstGeom prst="bentArrow">
            <a:avLst/>
          </a:prstGeom>
          <a:noFill/>
          <a:ln>
            <a:solidFill>
              <a:schemeClr val="bg1">
                <a:lumMod val="95000"/>
              </a:schemeClr>
            </a:solidFill>
          </a:ln>
          <a:effectLst/>
          <a:scene3d>
            <a:camera prst="orthographicFront"/>
            <a:lightRig rig="threePt" dir="t"/>
          </a:scene3d>
          <a:sp3d prstMaterial="softEdge">
            <a:bevelT w="38100" h="6350"/>
          </a:sp3d>
        </p:spPr>
        <p:style>
          <a:lnRef idx="1">
            <a:schemeClr val="accent2"/>
          </a:lnRef>
          <a:fillRef idx="3">
            <a:schemeClr val="accent2"/>
          </a:fillRef>
          <a:effectRef idx="2">
            <a:schemeClr val="accent2"/>
          </a:effectRef>
          <a:fontRef idx="minor">
            <a:schemeClr val="lt1"/>
          </a:fontRef>
        </p:style>
        <p:txBody>
          <a:bodyPr rtlCol="0" anchor="ctr"/>
          <a:lstStyle/>
          <a:p>
            <a:pPr algn="ctr"/>
            <a:endParaRPr lang="id-ID" sz="3200">
              <a:solidFill>
                <a:schemeClr val="bg1">
                  <a:lumMod val="95000"/>
                </a:schemeClr>
              </a:solidFill>
              <a:latin typeface="造字工房情书（非商用）常规体" pitchFamily="50" charset="-122"/>
              <a:ea typeface="造字工房情书（非商用）常规体" pitchFamily="50" charset="-122"/>
            </a:endParaRPr>
          </a:p>
        </p:txBody>
      </p:sp>
      <p:sp>
        <p:nvSpPr>
          <p:cNvPr id="6" name="Bent Arrow 18"/>
          <p:cNvSpPr/>
          <p:nvPr/>
        </p:nvSpPr>
        <p:spPr>
          <a:xfrm>
            <a:off x="1204174" y="4248935"/>
            <a:ext cx="2428892" cy="1550916"/>
          </a:xfrm>
          <a:prstGeom prst="bentArrow">
            <a:avLst/>
          </a:prstGeom>
          <a:noFill/>
          <a:ln>
            <a:solidFill>
              <a:schemeClr val="bg1">
                <a:lumMod val="85000"/>
              </a:schemeClr>
            </a:solidFill>
          </a:ln>
          <a:effectLst/>
          <a:scene3d>
            <a:camera prst="orthographicFront"/>
            <a:lightRig rig="threePt" dir="t"/>
          </a:scene3d>
          <a:sp3d prstMaterial="softEdge">
            <a:bevelT w="38100" h="6350"/>
          </a:sp3d>
        </p:spPr>
        <p:style>
          <a:lnRef idx="1">
            <a:schemeClr val="accent5"/>
          </a:lnRef>
          <a:fillRef idx="3">
            <a:schemeClr val="accent5"/>
          </a:fillRef>
          <a:effectRef idx="2">
            <a:schemeClr val="accent5"/>
          </a:effectRef>
          <a:fontRef idx="minor">
            <a:schemeClr val="lt1"/>
          </a:fontRef>
        </p:style>
        <p:txBody>
          <a:bodyPr rtlCol="0" anchor="ctr"/>
          <a:lstStyle/>
          <a:p>
            <a:pPr algn="ctr"/>
            <a:endParaRPr lang="id-ID" sz="3200">
              <a:solidFill>
                <a:schemeClr val="bg1">
                  <a:lumMod val="95000"/>
                </a:schemeClr>
              </a:solidFill>
              <a:latin typeface="造字工房情书（非商用）常规体" pitchFamily="50" charset="-122"/>
              <a:ea typeface="造字工房情书（非商用）常规体" pitchFamily="50" charset="-122"/>
            </a:endParaRPr>
          </a:p>
        </p:txBody>
      </p:sp>
      <p:sp>
        <p:nvSpPr>
          <p:cNvPr id="7" name="Bent Arrow 20"/>
          <p:cNvSpPr/>
          <p:nvPr/>
        </p:nvSpPr>
        <p:spPr>
          <a:xfrm>
            <a:off x="6061956" y="3301151"/>
            <a:ext cx="2428892" cy="1550916"/>
          </a:xfrm>
          <a:prstGeom prst="bentArrow">
            <a:avLst/>
          </a:prstGeom>
          <a:noFill/>
          <a:ln>
            <a:solidFill>
              <a:schemeClr val="bg1">
                <a:lumMod val="95000"/>
              </a:schemeClr>
            </a:solidFill>
          </a:ln>
          <a:effectLst/>
          <a:scene3d>
            <a:camera prst="orthographicFront"/>
            <a:lightRig rig="threePt" dir="t"/>
          </a:scene3d>
          <a:sp3d prstMaterial="softEdge">
            <a:bevelT w="38100" h="6350"/>
          </a:sp3d>
        </p:spPr>
        <p:style>
          <a:lnRef idx="1">
            <a:schemeClr val="accent3"/>
          </a:lnRef>
          <a:fillRef idx="3">
            <a:schemeClr val="accent3"/>
          </a:fillRef>
          <a:effectRef idx="2">
            <a:schemeClr val="accent3"/>
          </a:effectRef>
          <a:fontRef idx="minor">
            <a:schemeClr val="lt1"/>
          </a:fontRef>
        </p:style>
        <p:txBody>
          <a:bodyPr rtlCol="0" anchor="ctr"/>
          <a:lstStyle/>
          <a:p>
            <a:pPr algn="ctr"/>
            <a:endParaRPr lang="id-ID" sz="3200">
              <a:solidFill>
                <a:schemeClr val="bg1">
                  <a:lumMod val="95000"/>
                </a:schemeClr>
              </a:solidFill>
              <a:latin typeface="造字工房情书（非商用）常规体" pitchFamily="50" charset="-122"/>
              <a:ea typeface="造字工房情书（非商用）常规体" pitchFamily="50" charset="-122"/>
            </a:endParaRPr>
          </a:p>
        </p:txBody>
      </p:sp>
      <p:sp>
        <p:nvSpPr>
          <p:cNvPr id="8" name="Bent Arrow 19"/>
          <p:cNvSpPr/>
          <p:nvPr/>
        </p:nvSpPr>
        <p:spPr>
          <a:xfrm>
            <a:off x="3633064" y="3731963"/>
            <a:ext cx="2428892" cy="1550916"/>
          </a:xfrm>
          <a:prstGeom prst="bentArrow">
            <a:avLst/>
          </a:prstGeom>
          <a:noFill/>
          <a:ln>
            <a:solidFill>
              <a:schemeClr val="bg1">
                <a:lumMod val="95000"/>
              </a:schemeClr>
            </a:solidFill>
          </a:ln>
          <a:effectLst/>
          <a:scene3d>
            <a:camera prst="orthographicFront"/>
            <a:lightRig rig="threePt" dir="t"/>
          </a:scene3d>
          <a:sp3d prstMaterial="softEdge">
            <a:bevelT w="38100" h="6350"/>
          </a:sp3d>
        </p:spPr>
        <p:style>
          <a:lnRef idx="1">
            <a:schemeClr val="accent6"/>
          </a:lnRef>
          <a:fillRef idx="3">
            <a:schemeClr val="accent6"/>
          </a:fillRef>
          <a:effectRef idx="2">
            <a:schemeClr val="accent6"/>
          </a:effectRef>
          <a:fontRef idx="minor">
            <a:schemeClr val="lt1"/>
          </a:fontRef>
        </p:style>
        <p:txBody>
          <a:bodyPr rtlCol="0" anchor="ctr"/>
          <a:lstStyle/>
          <a:p>
            <a:pPr algn="ctr"/>
            <a:endParaRPr lang="id-ID" sz="3200">
              <a:solidFill>
                <a:schemeClr val="bg1">
                  <a:lumMod val="95000"/>
                </a:schemeClr>
              </a:solidFill>
              <a:latin typeface="造字工房情书（非商用）常规体" pitchFamily="50" charset="-122"/>
              <a:ea typeface="造字工房情书（非商用）常规体" pitchFamily="50" charset="-122"/>
            </a:endParaRPr>
          </a:p>
        </p:txBody>
      </p:sp>
      <p:grpSp>
        <p:nvGrpSpPr>
          <p:cNvPr id="11" name="组合 10"/>
          <p:cNvGrpSpPr/>
          <p:nvPr/>
        </p:nvGrpSpPr>
        <p:grpSpPr>
          <a:xfrm>
            <a:off x="9452634" y="1472688"/>
            <a:ext cx="887355" cy="1291435"/>
            <a:chOff x="8516938" y="5619750"/>
            <a:chExt cx="693738" cy="1009650"/>
          </a:xfrm>
          <a:noFill/>
        </p:grpSpPr>
        <p:sp>
          <p:nvSpPr>
            <p:cNvPr id="12" name="Freeform 190"/>
            <p:cNvSpPr/>
            <p:nvPr/>
          </p:nvSpPr>
          <p:spPr bwMode="auto">
            <a:xfrm>
              <a:off x="8543926" y="6273800"/>
              <a:ext cx="53975" cy="52388"/>
            </a:xfrm>
            <a:custGeom>
              <a:avLst/>
              <a:gdLst>
                <a:gd name="T0" fmla="*/ 24 w 31"/>
                <a:gd name="T1" fmla="*/ 5 h 30"/>
                <a:gd name="T2" fmla="*/ 0 w 31"/>
                <a:gd name="T3" fmla="*/ 0 h 30"/>
                <a:gd name="T4" fmla="*/ 13 w 31"/>
                <a:gd name="T5" fmla="*/ 26 h 30"/>
                <a:gd name="T6" fmla="*/ 21 w 31"/>
                <a:gd name="T7" fmla="*/ 18 h 30"/>
                <a:gd name="T8" fmla="*/ 24 w 31"/>
                <a:gd name="T9" fmla="*/ 17 h 30"/>
                <a:gd name="T10" fmla="*/ 30 w 31"/>
                <a:gd name="T11" fmla="*/ 23 h 30"/>
                <a:gd name="T12" fmla="*/ 24 w 31"/>
                <a:gd name="T13" fmla="*/ 5 h 30"/>
              </a:gdLst>
              <a:ahLst/>
              <a:cxnLst>
                <a:cxn ang="0">
                  <a:pos x="T0" y="T1"/>
                </a:cxn>
                <a:cxn ang="0">
                  <a:pos x="T2" y="T3"/>
                </a:cxn>
                <a:cxn ang="0">
                  <a:pos x="T4" y="T5"/>
                </a:cxn>
                <a:cxn ang="0">
                  <a:pos x="T6" y="T7"/>
                </a:cxn>
                <a:cxn ang="0">
                  <a:pos x="T8" y="T9"/>
                </a:cxn>
                <a:cxn ang="0">
                  <a:pos x="T10" y="T11"/>
                </a:cxn>
                <a:cxn ang="0">
                  <a:pos x="T12" y="T13"/>
                </a:cxn>
              </a:cxnLst>
              <a:rect l="0" t="0" r="r" b="b"/>
              <a:pathLst>
                <a:path w="31" h="30">
                  <a:moveTo>
                    <a:pt x="24" y="5"/>
                  </a:moveTo>
                  <a:cubicBezTo>
                    <a:pt x="0" y="0"/>
                    <a:pt x="0" y="0"/>
                    <a:pt x="0" y="0"/>
                  </a:cubicBezTo>
                  <a:cubicBezTo>
                    <a:pt x="0" y="0"/>
                    <a:pt x="2" y="25"/>
                    <a:pt x="13" y="26"/>
                  </a:cubicBezTo>
                  <a:cubicBezTo>
                    <a:pt x="19" y="27"/>
                    <a:pt x="21" y="24"/>
                    <a:pt x="21" y="18"/>
                  </a:cubicBezTo>
                  <a:cubicBezTo>
                    <a:pt x="21" y="13"/>
                    <a:pt x="24" y="14"/>
                    <a:pt x="24" y="17"/>
                  </a:cubicBezTo>
                  <a:cubicBezTo>
                    <a:pt x="24" y="21"/>
                    <a:pt x="31" y="30"/>
                    <a:pt x="30" y="23"/>
                  </a:cubicBezTo>
                  <a:cubicBezTo>
                    <a:pt x="29" y="15"/>
                    <a:pt x="28" y="5"/>
                    <a:pt x="24" y="5"/>
                  </a:cubicBezTo>
                  <a:close/>
                </a:path>
              </a:pathLst>
            </a:custGeom>
            <a:grpFill/>
            <a:ln w="9525">
              <a:solidFill>
                <a:schemeClr val="bg1">
                  <a:lumMod val="95000"/>
                </a:schemeClr>
              </a:solidFill>
              <a:round/>
            </a:ln>
          </p:spPr>
          <p:txBody>
            <a:bodyPr vert="horz" wrap="square" lIns="91440" tIns="45720" rIns="91440" bIns="45720" numCol="1" anchor="t" anchorCtr="0" compatLnSpc="1"/>
            <a:lstStyle/>
            <a:p>
              <a:endParaRPr lang="en-US">
                <a:solidFill>
                  <a:schemeClr val="bg1">
                    <a:lumMod val="95000"/>
                  </a:schemeClr>
                </a:solidFill>
                <a:latin typeface="造字工房情书（非商用）常规体" pitchFamily="50" charset="-122"/>
                <a:ea typeface="造字工房情书（非商用）常规体" pitchFamily="50" charset="-122"/>
              </a:endParaRPr>
            </a:p>
          </p:txBody>
        </p:sp>
        <p:sp>
          <p:nvSpPr>
            <p:cNvPr id="13" name="Freeform 191"/>
            <p:cNvSpPr/>
            <p:nvPr/>
          </p:nvSpPr>
          <p:spPr bwMode="auto">
            <a:xfrm>
              <a:off x="8516938" y="5888037"/>
              <a:ext cx="560388" cy="692150"/>
            </a:xfrm>
            <a:custGeom>
              <a:avLst/>
              <a:gdLst>
                <a:gd name="T0" fmla="*/ 273 w 321"/>
                <a:gd name="T1" fmla="*/ 82 h 397"/>
                <a:gd name="T2" fmla="*/ 251 w 321"/>
                <a:gd name="T3" fmla="*/ 41 h 397"/>
                <a:gd name="T4" fmla="*/ 167 w 321"/>
                <a:gd name="T5" fmla="*/ 5 h 397"/>
                <a:gd name="T6" fmla="*/ 162 w 321"/>
                <a:gd name="T7" fmla="*/ 8 h 397"/>
                <a:gd name="T8" fmla="*/ 143 w 321"/>
                <a:gd name="T9" fmla="*/ 91 h 397"/>
                <a:gd name="T10" fmla="*/ 136 w 321"/>
                <a:gd name="T11" fmla="*/ 29 h 397"/>
                <a:gd name="T12" fmla="*/ 138 w 321"/>
                <a:gd name="T13" fmla="*/ 22 h 397"/>
                <a:gd name="T14" fmla="*/ 134 w 321"/>
                <a:gd name="T15" fmla="*/ 15 h 397"/>
                <a:gd name="T16" fmla="*/ 124 w 321"/>
                <a:gd name="T17" fmla="*/ 15 h 397"/>
                <a:gd name="T18" fmla="*/ 119 w 321"/>
                <a:gd name="T19" fmla="*/ 22 h 397"/>
                <a:gd name="T20" fmla="*/ 121 w 321"/>
                <a:gd name="T21" fmla="*/ 28 h 397"/>
                <a:gd name="T22" fmla="*/ 113 w 321"/>
                <a:gd name="T23" fmla="*/ 87 h 397"/>
                <a:gd name="T24" fmla="*/ 113 w 321"/>
                <a:gd name="T25" fmla="*/ 90 h 397"/>
                <a:gd name="T26" fmla="*/ 90 w 321"/>
                <a:gd name="T27" fmla="*/ 5 h 397"/>
                <a:gd name="T28" fmla="*/ 87 w 321"/>
                <a:gd name="T29" fmla="*/ 5 h 397"/>
                <a:gd name="T30" fmla="*/ 2 w 321"/>
                <a:gd name="T31" fmla="*/ 49 h 397"/>
                <a:gd name="T32" fmla="*/ 13 w 321"/>
                <a:gd name="T33" fmla="*/ 211 h 397"/>
                <a:gd name="T34" fmla="*/ 43 w 321"/>
                <a:gd name="T35" fmla="*/ 217 h 397"/>
                <a:gd name="T36" fmla="*/ 38 w 321"/>
                <a:gd name="T37" fmla="*/ 73 h 397"/>
                <a:gd name="T38" fmla="*/ 42 w 321"/>
                <a:gd name="T39" fmla="*/ 76 h 397"/>
                <a:gd name="T40" fmla="*/ 42 w 321"/>
                <a:gd name="T41" fmla="*/ 76 h 397"/>
                <a:gd name="T42" fmla="*/ 47 w 321"/>
                <a:gd name="T43" fmla="*/ 148 h 397"/>
                <a:gd name="T44" fmla="*/ 53 w 321"/>
                <a:gd name="T45" fmla="*/ 222 h 397"/>
                <a:gd name="T46" fmla="*/ 54 w 321"/>
                <a:gd name="T47" fmla="*/ 223 h 397"/>
                <a:gd name="T48" fmla="*/ 61 w 321"/>
                <a:gd name="T49" fmla="*/ 238 h 397"/>
                <a:gd name="T50" fmla="*/ 73 w 321"/>
                <a:gd name="T51" fmla="*/ 397 h 397"/>
                <a:gd name="T52" fmla="*/ 106 w 321"/>
                <a:gd name="T53" fmla="*/ 397 h 397"/>
                <a:gd name="T54" fmla="*/ 121 w 321"/>
                <a:gd name="T55" fmla="*/ 272 h 397"/>
                <a:gd name="T56" fmla="*/ 124 w 321"/>
                <a:gd name="T57" fmla="*/ 273 h 397"/>
                <a:gd name="T58" fmla="*/ 128 w 321"/>
                <a:gd name="T59" fmla="*/ 272 h 397"/>
                <a:gd name="T60" fmla="*/ 144 w 321"/>
                <a:gd name="T61" fmla="*/ 397 h 397"/>
                <a:gd name="T62" fmla="*/ 176 w 321"/>
                <a:gd name="T63" fmla="*/ 397 h 397"/>
                <a:gd name="T64" fmla="*/ 187 w 321"/>
                <a:gd name="T65" fmla="*/ 240 h 397"/>
                <a:gd name="T66" fmla="*/ 196 w 321"/>
                <a:gd name="T67" fmla="*/ 223 h 397"/>
                <a:gd name="T68" fmla="*/ 196 w 321"/>
                <a:gd name="T69" fmla="*/ 222 h 397"/>
                <a:gd name="T70" fmla="*/ 200 w 321"/>
                <a:gd name="T71" fmla="*/ 173 h 397"/>
                <a:gd name="T72" fmla="*/ 207 w 321"/>
                <a:gd name="T73" fmla="*/ 79 h 397"/>
                <a:gd name="T74" fmla="*/ 207 w 321"/>
                <a:gd name="T75" fmla="*/ 78 h 397"/>
                <a:gd name="T76" fmla="*/ 211 w 321"/>
                <a:gd name="T77" fmla="*/ 73 h 397"/>
                <a:gd name="T78" fmla="*/ 274 w 321"/>
                <a:gd name="T79" fmla="*/ 134 h 397"/>
                <a:gd name="T80" fmla="*/ 301 w 321"/>
                <a:gd name="T81" fmla="*/ 141 h 397"/>
                <a:gd name="T82" fmla="*/ 321 w 321"/>
                <a:gd name="T83" fmla="*/ 103 h 397"/>
                <a:gd name="T84" fmla="*/ 273 w 321"/>
                <a:gd name="T85" fmla="*/ 82 h 3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21" h="397">
                  <a:moveTo>
                    <a:pt x="273" y="82"/>
                  </a:moveTo>
                  <a:cubicBezTo>
                    <a:pt x="250" y="57"/>
                    <a:pt x="252" y="46"/>
                    <a:pt x="251" y="41"/>
                  </a:cubicBezTo>
                  <a:cubicBezTo>
                    <a:pt x="249" y="33"/>
                    <a:pt x="204" y="0"/>
                    <a:pt x="167" y="5"/>
                  </a:cubicBezTo>
                  <a:cubicBezTo>
                    <a:pt x="167" y="5"/>
                    <a:pt x="165" y="6"/>
                    <a:pt x="162" y="8"/>
                  </a:cubicBezTo>
                  <a:cubicBezTo>
                    <a:pt x="143" y="91"/>
                    <a:pt x="143" y="91"/>
                    <a:pt x="143" y="91"/>
                  </a:cubicBezTo>
                  <a:cubicBezTo>
                    <a:pt x="136" y="29"/>
                    <a:pt x="136" y="29"/>
                    <a:pt x="136" y="29"/>
                  </a:cubicBezTo>
                  <a:cubicBezTo>
                    <a:pt x="138" y="22"/>
                    <a:pt x="138" y="22"/>
                    <a:pt x="138" y="22"/>
                  </a:cubicBezTo>
                  <a:cubicBezTo>
                    <a:pt x="134" y="15"/>
                    <a:pt x="134" y="15"/>
                    <a:pt x="134" y="15"/>
                  </a:cubicBezTo>
                  <a:cubicBezTo>
                    <a:pt x="124" y="15"/>
                    <a:pt x="124" y="15"/>
                    <a:pt x="124" y="15"/>
                  </a:cubicBezTo>
                  <a:cubicBezTo>
                    <a:pt x="119" y="22"/>
                    <a:pt x="119" y="22"/>
                    <a:pt x="119" y="22"/>
                  </a:cubicBezTo>
                  <a:cubicBezTo>
                    <a:pt x="121" y="28"/>
                    <a:pt x="121" y="28"/>
                    <a:pt x="121" y="28"/>
                  </a:cubicBezTo>
                  <a:cubicBezTo>
                    <a:pt x="113" y="87"/>
                    <a:pt x="113" y="87"/>
                    <a:pt x="113" y="87"/>
                  </a:cubicBezTo>
                  <a:cubicBezTo>
                    <a:pt x="113" y="90"/>
                    <a:pt x="113" y="90"/>
                    <a:pt x="113" y="90"/>
                  </a:cubicBezTo>
                  <a:cubicBezTo>
                    <a:pt x="90" y="5"/>
                    <a:pt x="90" y="5"/>
                    <a:pt x="90" y="5"/>
                  </a:cubicBezTo>
                  <a:cubicBezTo>
                    <a:pt x="89" y="5"/>
                    <a:pt x="88" y="5"/>
                    <a:pt x="87" y="5"/>
                  </a:cubicBezTo>
                  <a:cubicBezTo>
                    <a:pt x="50" y="10"/>
                    <a:pt x="3" y="23"/>
                    <a:pt x="2" y="49"/>
                  </a:cubicBezTo>
                  <a:cubicBezTo>
                    <a:pt x="0" y="61"/>
                    <a:pt x="7" y="183"/>
                    <a:pt x="13" y="211"/>
                  </a:cubicBezTo>
                  <a:cubicBezTo>
                    <a:pt x="24" y="218"/>
                    <a:pt x="38" y="217"/>
                    <a:pt x="43" y="217"/>
                  </a:cubicBezTo>
                  <a:cubicBezTo>
                    <a:pt x="41" y="198"/>
                    <a:pt x="35" y="70"/>
                    <a:pt x="38" y="73"/>
                  </a:cubicBezTo>
                  <a:cubicBezTo>
                    <a:pt x="40" y="74"/>
                    <a:pt x="41" y="75"/>
                    <a:pt x="42" y="76"/>
                  </a:cubicBezTo>
                  <a:cubicBezTo>
                    <a:pt x="42" y="76"/>
                    <a:pt x="42" y="76"/>
                    <a:pt x="42" y="76"/>
                  </a:cubicBezTo>
                  <a:cubicBezTo>
                    <a:pt x="47" y="148"/>
                    <a:pt x="47" y="148"/>
                    <a:pt x="47" y="148"/>
                  </a:cubicBezTo>
                  <a:cubicBezTo>
                    <a:pt x="50" y="190"/>
                    <a:pt x="53" y="222"/>
                    <a:pt x="53" y="222"/>
                  </a:cubicBezTo>
                  <a:cubicBezTo>
                    <a:pt x="54" y="223"/>
                    <a:pt x="54" y="223"/>
                    <a:pt x="54" y="223"/>
                  </a:cubicBezTo>
                  <a:cubicBezTo>
                    <a:pt x="55" y="229"/>
                    <a:pt x="58" y="233"/>
                    <a:pt x="61" y="238"/>
                  </a:cubicBezTo>
                  <a:cubicBezTo>
                    <a:pt x="73" y="397"/>
                    <a:pt x="73" y="397"/>
                    <a:pt x="73" y="397"/>
                  </a:cubicBezTo>
                  <a:cubicBezTo>
                    <a:pt x="106" y="397"/>
                    <a:pt x="106" y="397"/>
                    <a:pt x="106" y="397"/>
                  </a:cubicBezTo>
                  <a:cubicBezTo>
                    <a:pt x="121" y="272"/>
                    <a:pt x="121" y="272"/>
                    <a:pt x="121" y="272"/>
                  </a:cubicBezTo>
                  <a:cubicBezTo>
                    <a:pt x="122" y="272"/>
                    <a:pt x="123" y="273"/>
                    <a:pt x="124" y="273"/>
                  </a:cubicBezTo>
                  <a:cubicBezTo>
                    <a:pt x="125" y="273"/>
                    <a:pt x="127" y="272"/>
                    <a:pt x="128" y="272"/>
                  </a:cubicBezTo>
                  <a:cubicBezTo>
                    <a:pt x="144" y="397"/>
                    <a:pt x="144" y="397"/>
                    <a:pt x="144" y="397"/>
                  </a:cubicBezTo>
                  <a:cubicBezTo>
                    <a:pt x="176" y="397"/>
                    <a:pt x="176" y="397"/>
                    <a:pt x="176" y="397"/>
                  </a:cubicBezTo>
                  <a:cubicBezTo>
                    <a:pt x="187" y="240"/>
                    <a:pt x="187" y="240"/>
                    <a:pt x="187" y="240"/>
                  </a:cubicBezTo>
                  <a:cubicBezTo>
                    <a:pt x="191" y="235"/>
                    <a:pt x="194" y="229"/>
                    <a:pt x="196" y="223"/>
                  </a:cubicBezTo>
                  <a:cubicBezTo>
                    <a:pt x="196" y="222"/>
                    <a:pt x="196" y="222"/>
                    <a:pt x="196" y="222"/>
                  </a:cubicBezTo>
                  <a:cubicBezTo>
                    <a:pt x="196" y="222"/>
                    <a:pt x="198" y="202"/>
                    <a:pt x="200" y="173"/>
                  </a:cubicBezTo>
                  <a:cubicBezTo>
                    <a:pt x="207" y="79"/>
                    <a:pt x="207" y="79"/>
                    <a:pt x="207" y="79"/>
                  </a:cubicBezTo>
                  <a:cubicBezTo>
                    <a:pt x="207" y="79"/>
                    <a:pt x="207" y="78"/>
                    <a:pt x="207" y="78"/>
                  </a:cubicBezTo>
                  <a:cubicBezTo>
                    <a:pt x="209" y="76"/>
                    <a:pt x="210" y="74"/>
                    <a:pt x="211" y="73"/>
                  </a:cubicBezTo>
                  <a:cubicBezTo>
                    <a:pt x="213" y="70"/>
                    <a:pt x="229" y="118"/>
                    <a:pt x="274" y="134"/>
                  </a:cubicBezTo>
                  <a:cubicBezTo>
                    <a:pt x="310" y="147"/>
                    <a:pt x="301" y="141"/>
                    <a:pt x="301" y="141"/>
                  </a:cubicBezTo>
                  <a:cubicBezTo>
                    <a:pt x="301" y="134"/>
                    <a:pt x="314" y="111"/>
                    <a:pt x="321" y="103"/>
                  </a:cubicBezTo>
                  <a:cubicBezTo>
                    <a:pt x="295" y="101"/>
                    <a:pt x="293" y="105"/>
                    <a:pt x="273" y="82"/>
                  </a:cubicBezTo>
                  <a:close/>
                </a:path>
              </a:pathLst>
            </a:custGeom>
            <a:grpFill/>
            <a:ln w="9525">
              <a:solidFill>
                <a:schemeClr val="bg1">
                  <a:lumMod val="95000"/>
                </a:schemeClr>
              </a:solidFill>
              <a:round/>
            </a:ln>
          </p:spPr>
          <p:txBody>
            <a:bodyPr vert="horz" wrap="square" lIns="91440" tIns="45720" rIns="91440" bIns="45720" numCol="1" anchor="t" anchorCtr="0" compatLnSpc="1"/>
            <a:lstStyle/>
            <a:p>
              <a:endParaRPr lang="en-US">
                <a:solidFill>
                  <a:schemeClr val="bg1">
                    <a:lumMod val="95000"/>
                  </a:schemeClr>
                </a:solidFill>
                <a:latin typeface="造字工房情书（非商用）常规体" pitchFamily="50" charset="-122"/>
                <a:ea typeface="造字工房情书（非商用）常规体" pitchFamily="50" charset="-122"/>
              </a:endParaRPr>
            </a:p>
          </p:txBody>
        </p:sp>
        <p:sp>
          <p:nvSpPr>
            <p:cNvPr id="14" name="Freeform 192"/>
            <p:cNvSpPr/>
            <p:nvPr/>
          </p:nvSpPr>
          <p:spPr bwMode="auto">
            <a:xfrm>
              <a:off x="8640763" y="5619750"/>
              <a:ext cx="195263" cy="279400"/>
            </a:xfrm>
            <a:custGeom>
              <a:avLst/>
              <a:gdLst>
                <a:gd name="T0" fmla="*/ 5 w 112"/>
                <a:gd name="T1" fmla="*/ 75 h 160"/>
                <a:gd name="T2" fmla="*/ 0 w 112"/>
                <a:gd name="T3" fmla="*/ 93 h 160"/>
                <a:gd name="T4" fmla="*/ 5 w 112"/>
                <a:gd name="T5" fmla="*/ 111 h 160"/>
                <a:gd name="T6" fmla="*/ 8 w 112"/>
                <a:gd name="T7" fmla="*/ 107 h 160"/>
                <a:gd name="T8" fmla="*/ 57 w 112"/>
                <a:gd name="T9" fmla="*/ 160 h 160"/>
                <a:gd name="T10" fmla="*/ 104 w 112"/>
                <a:gd name="T11" fmla="*/ 105 h 160"/>
                <a:gd name="T12" fmla="*/ 108 w 112"/>
                <a:gd name="T13" fmla="*/ 111 h 160"/>
                <a:gd name="T14" fmla="*/ 112 w 112"/>
                <a:gd name="T15" fmla="*/ 93 h 160"/>
                <a:gd name="T16" fmla="*/ 108 w 112"/>
                <a:gd name="T17" fmla="*/ 74 h 160"/>
                <a:gd name="T18" fmla="*/ 106 w 112"/>
                <a:gd name="T19" fmla="*/ 75 h 160"/>
                <a:gd name="T20" fmla="*/ 106 w 112"/>
                <a:gd name="T21" fmla="*/ 60 h 160"/>
                <a:gd name="T22" fmla="*/ 65 w 112"/>
                <a:gd name="T23" fmla="*/ 50 h 160"/>
                <a:gd name="T24" fmla="*/ 71 w 112"/>
                <a:gd name="T25" fmla="*/ 52 h 160"/>
                <a:gd name="T26" fmla="*/ 110 w 112"/>
                <a:gd name="T27" fmla="*/ 39 h 160"/>
                <a:gd name="T28" fmla="*/ 20 w 112"/>
                <a:gd name="T29" fmla="*/ 29 h 160"/>
                <a:gd name="T30" fmla="*/ 2 w 112"/>
                <a:gd name="T31" fmla="*/ 41 h 160"/>
                <a:gd name="T32" fmla="*/ 14 w 112"/>
                <a:gd name="T33" fmla="*/ 41 h 160"/>
                <a:gd name="T34" fmla="*/ 6 w 112"/>
                <a:gd name="T35" fmla="*/ 67 h 160"/>
                <a:gd name="T36" fmla="*/ 5 w 112"/>
                <a:gd name="T37" fmla="*/ 75 h 160"/>
                <a:gd name="T38" fmla="*/ 5 w 112"/>
                <a:gd name="T39" fmla="*/ 75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12" h="160">
                  <a:moveTo>
                    <a:pt x="5" y="75"/>
                  </a:moveTo>
                  <a:cubicBezTo>
                    <a:pt x="2" y="75"/>
                    <a:pt x="0" y="83"/>
                    <a:pt x="0" y="93"/>
                  </a:cubicBezTo>
                  <a:cubicBezTo>
                    <a:pt x="0" y="103"/>
                    <a:pt x="2" y="111"/>
                    <a:pt x="5" y="111"/>
                  </a:cubicBezTo>
                  <a:cubicBezTo>
                    <a:pt x="6" y="111"/>
                    <a:pt x="7" y="110"/>
                    <a:pt x="8" y="107"/>
                  </a:cubicBezTo>
                  <a:cubicBezTo>
                    <a:pt x="16" y="137"/>
                    <a:pt x="42" y="160"/>
                    <a:pt x="57" y="160"/>
                  </a:cubicBezTo>
                  <a:cubicBezTo>
                    <a:pt x="75" y="160"/>
                    <a:pt x="101" y="139"/>
                    <a:pt x="104" y="105"/>
                  </a:cubicBezTo>
                  <a:cubicBezTo>
                    <a:pt x="105" y="108"/>
                    <a:pt x="106" y="111"/>
                    <a:pt x="108" y="111"/>
                  </a:cubicBezTo>
                  <a:cubicBezTo>
                    <a:pt x="110" y="111"/>
                    <a:pt x="112" y="103"/>
                    <a:pt x="112" y="93"/>
                  </a:cubicBezTo>
                  <a:cubicBezTo>
                    <a:pt x="112" y="83"/>
                    <a:pt x="110" y="74"/>
                    <a:pt x="108" y="74"/>
                  </a:cubicBezTo>
                  <a:cubicBezTo>
                    <a:pt x="107" y="74"/>
                    <a:pt x="107" y="75"/>
                    <a:pt x="106" y="75"/>
                  </a:cubicBezTo>
                  <a:cubicBezTo>
                    <a:pt x="107" y="71"/>
                    <a:pt x="107" y="66"/>
                    <a:pt x="106" y="60"/>
                  </a:cubicBezTo>
                  <a:cubicBezTo>
                    <a:pt x="98" y="67"/>
                    <a:pt x="82" y="58"/>
                    <a:pt x="65" y="50"/>
                  </a:cubicBezTo>
                  <a:cubicBezTo>
                    <a:pt x="67" y="50"/>
                    <a:pt x="69" y="51"/>
                    <a:pt x="71" y="52"/>
                  </a:cubicBezTo>
                  <a:cubicBezTo>
                    <a:pt x="99" y="67"/>
                    <a:pt x="110" y="39"/>
                    <a:pt x="110" y="39"/>
                  </a:cubicBezTo>
                  <a:cubicBezTo>
                    <a:pt x="110" y="39"/>
                    <a:pt x="76" y="0"/>
                    <a:pt x="20" y="29"/>
                  </a:cubicBezTo>
                  <a:cubicBezTo>
                    <a:pt x="15" y="32"/>
                    <a:pt x="8" y="39"/>
                    <a:pt x="2" y="41"/>
                  </a:cubicBezTo>
                  <a:cubicBezTo>
                    <a:pt x="2" y="41"/>
                    <a:pt x="7" y="41"/>
                    <a:pt x="14" y="41"/>
                  </a:cubicBezTo>
                  <a:cubicBezTo>
                    <a:pt x="8" y="45"/>
                    <a:pt x="5" y="53"/>
                    <a:pt x="6" y="67"/>
                  </a:cubicBezTo>
                  <a:cubicBezTo>
                    <a:pt x="6" y="69"/>
                    <a:pt x="5" y="72"/>
                    <a:pt x="5" y="75"/>
                  </a:cubicBezTo>
                  <a:cubicBezTo>
                    <a:pt x="5" y="75"/>
                    <a:pt x="5" y="75"/>
                    <a:pt x="5" y="75"/>
                  </a:cubicBezTo>
                  <a:close/>
                </a:path>
              </a:pathLst>
            </a:custGeom>
            <a:grpFill/>
            <a:ln w="9525">
              <a:solidFill>
                <a:schemeClr val="bg1">
                  <a:lumMod val="95000"/>
                </a:schemeClr>
              </a:solidFill>
              <a:round/>
            </a:ln>
          </p:spPr>
          <p:txBody>
            <a:bodyPr vert="horz" wrap="square" lIns="91440" tIns="45720" rIns="91440" bIns="45720" numCol="1" anchor="t" anchorCtr="0" compatLnSpc="1"/>
            <a:lstStyle/>
            <a:p>
              <a:endParaRPr lang="en-US">
                <a:solidFill>
                  <a:schemeClr val="bg1">
                    <a:lumMod val="95000"/>
                  </a:schemeClr>
                </a:solidFill>
                <a:latin typeface="造字工房情书（非商用）常规体" pitchFamily="50" charset="-122"/>
                <a:ea typeface="造字工房情书（非商用）常规体" pitchFamily="50" charset="-122"/>
              </a:endParaRPr>
            </a:p>
          </p:txBody>
        </p:sp>
        <p:sp>
          <p:nvSpPr>
            <p:cNvPr id="15" name="Freeform 193"/>
            <p:cNvSpPr/>
            <p:nvPr/>
          </p:nvSpPr>
          <p:spPr bwMode="auto">
            <a:xfrm>
              <a:off x="8591551" y="6591300"/>
              <a:ext cx="104775" cy="38100"/>
            </a:xfrm>
            <a:custGeom>
              <a:avLst/>
              <a:gdLst>
                <a:gd name="T0" fmla="*/ 31 w 60"/>
                <a:gd name="T1" fmla="*/ 0 h 22"/>
                <a:gd name="T2" fmla="*/ 21 w 60"/>
                <a:gd name="T3" fmla="*/ 21 h 22"/>
                <a:gd name="T4" fmla="*/ 48 w 60"/>
                <a:gd name="T5" fmla="*/ 12 h 22"/>
                <a:gd name="T6" fmla="*/ 52 w 60"/>
                <a:gd name="T7" fmla="*/ 12 h 22"/>
                <a:gd name="T8" fmla="*/ 59 w 60"/>
                <a:gd name="T9" fmla="*/ 11 h 22"/>
                <a:gd name="T10" fmla="*/ 59 w 60"/>
                <a:gd name="T11" fmla="*/ 1 h 22"/>
                <a:gd name="T12" fmla="*/ 60 w 60"/>
                <a:gd name="T13" fmla="*/ 0 h 22"/>
                <a:gd name="T14" fmla="*/ 31 w 60"/>
                <a:gd name="T15" fmla="*/ 0 h 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0" h="22">
                  <a:moveTo>
                    <a:pt x="31" y="0"/>
                  </a:moveTo>
                  <a:cubicBezTo>
                    <a:pt x="31" y="0"/>
                    <a:pt x="0" y="19"/>
                    <a:pt x="21" y="21"/>
                  </a:cubicBezTo>
                  <a:cubicBezTo>
                    <a:pt x="33" y="22"/>
                    <a:pt x="41" y="17"/>
                    <a:pt x="48" y="12"/>
                  </a:cubicBezTo>
                  <a:cubicBezTo>
                    <a:pt x="52" y="9"/>
                    <a:pt x="51" y="12"/>
                    <a:pt x="52" y="12"/>
                  </a:cubicBezTo>
                  <a:cubicBezTo>
                    <a:pt x="54" y="12"/>
                    <a:pt x="58" y="12"/>
                    <a:pt x="59" y="11"/>
                  </a:cubicBezTo>
                  <a:cubicBezTo>
                    <a:pt x="60" y="3"/>
                    <a:pt x="59" y="1"/>
                    <a:pt x="59" y="1"/>
                  </a:cubicBezTo>
                  <a:cubicBezTo>
                    <a:pt x="60" y="0"/>
                    <a:pt x="60" y="0"/>
                    <a:pt x="60" y="0"/>
                  </a:cubicBezTo>
                  <a:lnTo>
                    <a:pt x="31" y="0"/>
                  </a:lnTo>
                  <a:close/>
                </a:path>
              </a:pathLst>
            </a:custGeom>
            <a:grpFill/>
            <a:ln w="9525">
              <a:solidFill>
                <a:schemeClr val="bg1">
                  <a:lumMod val="95000"/>
                </a:schemeClr>
              </a:solidFill>
              <a:round/>
            </a:ln>
          </p:spPr>
          <p:txBody>
            <a:bodyPr vert="horz" wrap="square" lIns="91440" tIns="45720" rIns="91440" bIns="45720" numCol="1" anchor="t" anchorCtr="0" compatLnSpc="1"/>
            <a:lstStyle/>
            <a:p>
              <a:endParaRPr lang="en-US">
                <a:solidFill>
                  <a:schemeClr val="bg1">
                    <a:lumMod val="95000"/>
                  </a:schemeClr>
                </a:solidFill>
                <a:latin typeface="造字工房情书（非商用）常规体" pitchFamily="50" charset="-122"/>
                <a:ea typeface="造字工房情书（非商用）常规体" pitchFamily="50" charset="-122"/>
              </a:endParaRPr>
            </a:p>
          </p:txBody>
        </p:sp>
        <p:sp>
          <p:nvSpPr>
            <p:cNvPr id="16" name="Freeform 194"/>
            <p:cNvSpPr/>
            <p:nvPr/>
          </p:nvSpPr>
          <p:spPr bwMode="auto">
            <a:xfrm>
              <a:off x="8772526" y="6591300"/>
              <a:ext cx="106363" cy="38100"/>
            </a:xfrm>
            <a:custGeom>
              <a:avLst/>
              <a:gdLst>
                <a:gd name="T0" fmla="*/ 2 w 61"/>
                <a:gd name="T1" fmla="*/ 11 h 22"/>
                <a:gd name="T2" fmla="*/ 8 w 61"/>
                <a:gd name="T3" fmla="*/ 12 h 22"/>
                <a:gd name="T4" fmla="*/ 12 w 61"/>
                <a:gd name="T5" fmla="*/ 12 h 22"/>
                <a:gd name="T6" fmla="*/ 40 w 61"/>
                <a:gd name="T7" fmla="*/ 21 h 22"/>
                <a:gd name="T8" fmla="*/ 29 w 61"/>
                <a:gd name="T9" fmla="*/ 0 h 22"/>
                <a:gd name="T10" fmla="*/ 1 w 61"/>
                <a:gd name="T11" fmla="*/ 0 h 22"/>
                <a:gd name="T12" fmla="*/ 1 w 61"/>
                <a:gd name="T13" fmla="*/ 1 h 22"/>
                <a:gd name="T14" fmla="*/ 2 w 61"/>
                <a:gd name="T15" fmla="*/ 11 h 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1" h="22">
                  <a:moveTo>
                    <a:pt x="2" y="11"/>
                  </a:moveTo>
                  <a:cubicBezTo>
                    <a:pt x="3" y="12"/>
                    <a:pt x="7" y="12"/>
                    <a:pt x="8" y="12"/>
                  </a:cubicBezTo>
                  <a:cubicBezTo>
                    <a:pt x="10" y="12"/>
                    <a:pt x="8" y="9"/>
                    <a:pt x="12" y="12"/>
                  </a:cubicBezTo>
                  <a:cubicBezTo>
                    <a:pt x="19" y="17"/>
                    <a:pt x="27" y="22"/>
                    <a:pt x="40" y="21"/>
                  </a:cubicBezTo>
                  <a:cubicBezTo>
                    <a:pt x="61" y="19"/>
                    <a:pt x="29" y="0"/>
                    <a:pt x="29" y="0"/>
                  </a:cubicBezTo>
                  <a:cubicBezTo>
                    <a:pt x="1" y="0"/>
                    <a:pt x="1" y="0"/>
                    <a:pt x="1" y="0"/>
                  </a:cubicBezTo>
                  <a:cubicBezTo>
                    <a:pt x="1" y="1"/>
                    <a:pt x="1" y="1"/>
                    <a:pt x="1" y="1"/>
                  </a:cubicBezTo>
                  <a:cubicBezTo>
                    <a:pt x="1" y="1"/>
                    <a:pt x="0" y="3"/>
                    <a:pt x="2" y="11"/>
                  </a:cubicBezTo>
                  <a:close/>
                </a:path>
              </a:pathLst>
            </a:custGeom>
            <a:grpFill/>
            <a:ln w="9525">
              <a:solidFill>
                <a:schemeClr val="bg1">
                  <a:lumMod val="95000"/>
                </a:schemeClr>
              </a:solidFill>
              <a:round/>
            </a:ln>
          </p:spPr>
          <p:txBody>
            <a:bodyPr vert="horz" wrap="square" lIns="91440" tIns="45720" rIns="91440" bIns="45720" numCol="1" anchor="t" anchorCtr="0" compatLnSpc="1"/>
            <a:lstStyle/>
            <a:p>
              <a:endParaRPr lang="en-US">
                <a:solidFill>
                  <a:schemeClr val="bg1">
                    <a:lumMod val="95000"/>
                  </a:schemeClr>
                </a:solidFill>
                <a:latin typeface="造字工房情书（非商用）常规体" pitchFamily="50" charset="-122"/>
                <a:ea typeface="造字工房情书（非商用）常规体" pitchFamily="50" charset="-122"/>
              </a:endParaRPr>
            </a:p>
          </p:txBody>
        </p:sp>
        <p:sp>
          <p:nvSpPr>
            <p:cNvPr id="17" name="Freeform 195"/>
            <p:cNvSpPr/>
            <p:nvPr/>
          </p:nvSpPr>
          <p:spPr bwMode="auto">
            <a:xfrm>
              <a:off x="8951913" y="6127750"/>
              <a:ext cx="258763" cy="488950"/>
            </a:xfrm>
            <a:custGeom>
              <a:avLst/>
              <a:gdLst>
                <a:gd name="T0" fmla="*/ 82 w 149"/>
                <a:gd name="T1" fmla="*/ 69 h 281"/>
                <a:gd name="T2" fmla="*/ 130 w 149"/>
                <a:gd name="T3" fmla="*/ 81 h 281"/>
                <a:gd name="T4" fmla="*/ 139 w 149"/>
                <a:gd name="T5" fmla="*/ 42 h 281"/>
                <a:gd name="T6" fmla="*/ 91 w 149"/>
                <a:gd name="T7" fmla="*/ 30 h 281"/>
                <a:gd name="T8" fmla="*/ 91 w 149"/>
                <a:gd name="T9" fmla="*/ 0 h 281"/>
                <a:gd name="T10" fmla="*/ 59 w 149"/>
                <a:gd name="T11" fmla="*/ 0 h 281"/>
                <a:gd name="T12" fmla="*/ 59 w 149"/>
                <a:gd name="T13" fmla="*/ 33 h 281"/>
                <a:gd name="T14" fmla="*/ 2 w 149"/>
                <a:gd name="T15" fmla="*/ 94 h 281"/>
                <a:gd name="T16" fmla="*/ 62 w 149"/>
                <a:gd name="T17" fmla="*/ 157 h 281"/>
                <a:gd name="T18" fmla="*/ 98 w 149"/>
                <a:gd name="T19" fmla="*/ 187 h 281"/>
                <a:gd name="T20" fmla="*/ 66 w 149"/>
                <a:gd name="T21" fmla="*/ 208 h 281"/>
                <a:gd name="T22" fmla="*/ 10 w 149"/>
                <a:gd name="T23" fmla="*/ 193 h 281"/>
                <a:gd name="T24" fmla="*/ 0 w 149"/>
                <a:gd name="T25" fmla="*/ 233 h 281"/>
                <a:gd name="T26" fmla="*/ 57 w 149"/>
                <a:gd name="T27" fmla="*/ 248 h 281"/>
                <a:gd name="T28" fmla="*/ 57 w 149"/>
                <a:gd name="T29" fmla="*/ 281 h 281"/>
                <a:gd name="T30" fmla="*/ 90 w 149"/>
                <a:gd name="T31" fmla="*/ 281 h 281"/>
                <a:gd name="T32" fmla="*/ 90 w 149"/>
                <a:gd name="T33" fmla="*/ 246 h 281"/>
                <a:gd name="T34" fmla="*/ 149 w 149"/>
                <a:gd name="T35" fmla="*/ 182 h 281"/>
                <a:gd name="T36" fmla="*/ 93 w 149"/>
                <a:gd name="T37" fmla="*/ 118 h 281"/>
                <a:gd name="T38" fmla="*/ 53 w 149"/>
                <a:gd name="T39" fmla="*/ 88 h 281"/>
                <a:gd name="T40" fmla="*/ 82 w 149"/>
                <a:gd name="T41" fmla="*/ 69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9" h="281">
                  <a:moveTo>
                    <a:pt x="82" y="69"/>
                  </a:moveTo>
                  <a:cubicBezTo>
                    <a:pt x="106" y="69"/>
                    <a:pt x="121" y="77"/>
                    <a:pt x="130" y="81"/>
                  </a:cubicBezTo>
                  <a:cubicBezTo>
                    <a:pt x="139" y="42"/>
                    <a:pt x="139" y="42"/>
                    <a:pt x="139" y="42"/>
                  </a:cubicBezTo>
                  <a:cubicBezTo>
                    <a:pt x="128" y="36"/>
                    <a:pt x="113" y="31"/>
                    <a:pt x="91" y="30"/>
                  </a:cubicBezTo>
                  <a:cubicBezTo>
                    <a:pt x="91" y="0"/>
                    <a:pt x="91" y="0"/>
                    <a:pt x="91" y="0"/>
                  </a:cubicBezTo>
                  <a:cubicBezTo>
                    <a:pt x="59" y="0"/>
                    <a:pt x="59" y="0"/>
                    <a:pt x="59" y="0"/>
                  </a:cubicBezTo>
                  <a:cubicBezTo>
                    <a:pt x="59" y="33"/>
                    <a:pt x="59" y="33"/>
                    <a:pt x="59" y="33"/>
                  </a:cubicBezTo>
                  <a:cubicBezTo>
                    <a:pt x="23" y="40"/>
                    <a:pt x="2" y="64"/>
                    <a:pt x="2" y="94"/>
                  </a:cubicBezTo>
                  <a:cubicBezTo>
                    <a:pt x="2" y="127"/>
                    <a:pt x="27" y="145"/>
                    <a:pt x="62" y="157"/>
                  </a:cubicBezTo>
                  <a:cubicBezTo>
                    <a:pt x="87" y="166"/>
                    <a:pt x="98" y="174"/>
                    <a:pt x="98" y="187"/>
                  </a:cubicBezTo>
                  <a:cubicBezTo>
                    <a:pt x="98" y="201"/>
                    <a:pt x="85" y="208"/>
                    <a:pt x="66" y="208"/>
                  </a:cubicBezTo>
                  <a:cubicBezTo>
                    <a:pt x="44" y="208"/>
                    <a:pt x="24" y="201"/>
                    <a:pt x="10" y="193"/>
                  </a:cubicBezTo>
                  <a:cubicBezTo>
                    <a:pt x="0" y="233"/>
                    <a:pt x="0" y="233"/>
                    <a:pt x="0" y="233"/>
                  </a:cubicBezTo>
                  <a:cubicBezTo>
                    <a:pt x="13" y="241"/>
                    <a:pt x="35" y="247"/>
                    <a:pt x="57" y="248"/>
                  </a:cubicBezTo>
                  <a:cubicBezTo>
                    <a:pt x="57" y="281"/>
                    <a:pt x="57" y="281"/>
                    <a:pt x="57" y="281"/>
                  </a:cubicBezTo>
                  <a:cubicBezTo>
                    <a:pt x="90" y="281"/>
                    <a:pt x="90" y="281"/>
                    <a:pt x="90" y="281"/>
                  </a:cubicBezTo>
                  <a:cubicBezTo>
                    <a:pt x="90" y="246"/>
                    <a:pt x="90" y="246"/>
                    <a:pt x="90" y="246"/>
                  </a:cubicBezTo>
                  <a:cubicBezTo>
                    <a:pt x="128" y="239"/>
                    <a:pt x="149" y="213"/>
                    <a:pt x="149" y="182"/>
                  </a:cubicBezTo>
                  <a:cubicBezTo>
                    <a:pt x="149" y="151"/>
                    <a:pt x="133" y="132"/>
                    <a:pt x="93" y="118"/>
                  </a:cubicBezTo>
                  <a:cubicBezTo>
                    <a:pt x="65" y="107"/>
                    <a:pt x="53" y="100"/>
                    <a:pt x="53" y="88"/>
                  </a:cubicBezTo>
                  <a:cubicBezTo>
                    <a:pt x="53" y="79"/>
                    <a:pt x="60" y="69"/>
                    <a:pt x="82" y="69"/>
                  </a:cubicBezTo>
                  <a:close/>
                </a:path>
              </a:pathLst>
            </a:custGeom>
            <a:grpFill/>
            <a:ln w="9525">
              <a:solidFill>
                <a:schemeClr val="bg1">
                  <a:lumMod val="95000"/>
                </a:schemeClr>
              </a:solidFill>
              <a:round/>
            </a:ln>
          </p:spPr>
          <p:txBody>
            <a:bodyPr vert="horz" wrap="square" lIns="91440" tIns="45720" rIns="91440" bIns="45720" numCol="1" anchor="t" anchorCtr="0" compatLnSpc="1"/>
            <a:lstStyle/>
            <a:p>
              <a:endParaRPr lang="en-US">
                <a:solidFill>
                  <a:schemeClr val="bg1">
                    <a:lumMod val="95000"/>
                  </a:schemeClr>
                </a:solidFill>
                <a:latin typeface="造字工房情书（非商用）常规体" pitchFamily="50" charset="-122"/>
                <a:ea typeface="造字工房情书（非商用）常规体" pitchFamily="50" charset="-122"/>
              </a:endParaRPr>
            </a:p>
          </p:txBody>
        </p:sp>
        <p:sp>
          <p:nvSpPr>
            <p:cNvPr id="18" name="Freeform 196"/>
            <p:cNvSpPr/>
            <p:nvPr/>
          </p:nvSpPr>
          <p:spPr bwMode="auto">
            <a:xfrm>
              <a:off x="9061451" y="6076950"/>
              <a:ext cx="90488" cy="90488"/>
            </a:xfrm>
            <a:custGeom>
              <a:avLst/>
              <a:gdLst>
                <a:gd name="T0" fmla="*/ 10 w 52"/>
                <a:gd name="T1" fmla="*/ 0 h 52"/>
                <a:gd name="T2" fmla="*/ 0 w 52"/>
                <a:gd name="T3" fmla="*/ 18 h 52"/>
                <a:gd name="T4" fmla="*/ 35 w 52"/>
                <a:gd name="T5" fmla="*/ 17 h 52"/>
                <a:gd name="T6" fmla="*/ 34 w 52"/>
                <a:gd name="T7" fmla="*/ 40 h 52"/>
                <a:gd name="T8" fmla="*/ 40 w 52"/>
                <a:gd name="T9" fmla="*/ 45 h 52"/>
                <a:gd name="T10" fmla="*/ 47 w 52"/>
                <a:gd name="T11" fmla="*/ 38 h 52"/>
                <a:gd name="T12" fmla="*/ 10 w 52"/>
                <a:gd name="T13" fmla="*/ 0 h 52"/>
              </a:gdLst>
              <a:ahLst/>
              <a:cxnLst>
                <a:cxn ang="0">
                  <a:pos x="T0" y="T1"/>
                </a:cxn>
                <a:cxn ang="0">
                  <a:pos x="T2" y="T3"/>
                </a:cxn>
                <a:cxn ang="0">
                  <a:pos x="T4" y="T5"/>
                </a:cxn>
                <a:cxn ang="0">
                  <a:pos x="T6" y="T7"/>
                </a:cxn>
                <a:cxn ang="0">
                  <a:pos x="T8" y="T9"/>
                </a:cxn>
                <a:cxn ang="0">
                  <a:pos x="T10" y="T11"/>
                </a:cxn>
                <a:cxn ang="0">
                  <a:pos x="T12" y="T13"/>
                </a:cxn>
              </a:cxnLst>
              <a:rect l="0" t="0" r="r" b="b"/>
              <a:pathLst>
                <a:path w="52" h="52">
                  <a:moveTo>
                    <a:pt x="10" y="0"/>
                  </a:moveTo>
                  <a:cubicBezTo>
                    <a:pt x="0" y="18"/>
                    <a:pt x="0" y="18"/>
                    <a:pt x="0" y="18"/>
                  </a:cubicBezTo>
                  <a:cubicBezTo>
                    <a:pt x="35" y="17"/>
                    <a:pt x="35" y="17"/>
                    <a:pt x="35" y="17"/>
                  </a:cubicBezTo>
                  <a:cubicBezTo>
                    <a:pt x="34" y="40"/>
                    <a:pt x="34" y="40"/>
                    <a:pt x="34" y="40"/>
                  </a:cubicBezTo>
                  <a:cubicBezTo>
                    <a:pt x="40" y="45"/>
                    <a:pt x="40" y="45"/>
                    <a:pt x="40" y="45"/>
                  </a:cubicBezTo>
                  <a:cubicBezTo>
                    <a:pt x="40" y="45"/>
                    <a:pt x="45" y="52"/>
                    <a:pt x="47" y="38"/>
                  </a:cubicBezTo>
                  <a:cubicBezTo>
                    <a:pt x="52" y="3"/>
                    <a:pt x="10" y="0"/>
                    <a:pt x="10" y="0"/>
                  </a:cubicBezTo>
                  <a:close/>
                </a:path>
              </a:pathLst>
            </a:custGeom>
            <a:grpFill/>
            <a:ln w="9525">
              <a:solidFill>
                <a:schemeClr val="bg1">
                  <a:lumMod val="95000"/>
                </a:schemeClr>
              </a:solidFill>
              <a:round/>
            </a:ln>
          </p:spPr>
          <p:txBody>
            <a:bodyPr vert="horz" wrap="square" lIns="91440" tIns="45720" rIns="91440" bIns="45720" numCol="1" anchor="t" anchorCtr="0" compatLnSpc="1"/>
            <a:lstStyle/>
            <a:p>
              <a:endParaRPr lang="en-US">
                <a:solidFill>
                  <a:schemeClr val="bg1">
                    <a:lumMod val="95000"/>
                  </a:schemeClr>
                </a:solidFill>
                <a:latin typeface="造字工房情书（非商用）常规体" pitchFamily="50" charset="-122"/>
                <a:ea typeface="造字工房情书（非商用）常规体" pitchFamily="50" charset="-122"/>
              </a:endParaRPr>
            </a:p>
          </p:txBody>
        </p:sp>
      </p:grpSp>
      <p:sp>
        <p:nvSpPr>
          <p:cNvPr id="19" name="Freeform 368"/>
          <p:cNvSpPr/>
          <p:nvPr/>
        </p:nvSpPr>
        <p:spPr bwMode="auto">
          <a:xfrm>
            <a:off x="2190626" y="3946067"/>
            <a:ext cx="378906" cy="382257"/>
          </a:xfrm>
          <a:custGeom>
            <a:avLst/>
            <a:gdLst>
              <a:gd name="T0" fmla="*/ 48 w 48"/>
              <a:gd name="T1" fmla="*/ 2 h 48"/>
              <a:gd name="T2" fmla="*/ 41 w 48"/>
              <a:gd name="T3" fmla="*/ 43 h 48"/>
              <a:gd name="T4" fmla="*/ 40 w 48"/>
              <a:gd name="T5" fmla="*/ 44 h 48"/>
              <a:gd name="T6" fmla="*/ 39 w 48"/>
              <a:gd name="T7" fmla="*/ 44 h 48"/>
              <a:gd name="T8" fmla="*/ 39 w 48"/>
              <a:gd name="T9" fmla="*/ 44 h 48"/>
              <a:gd name="T10" fmla="*/ 26 w 48"/>
              <a:gd name="T11" fmla="*/ 39 h 48"/>
              <a:gd name="T12" fmla="*/ 20 w 48"/>
              <a:gd name="T13" fmla="*/ 47 h 48"/>
              <a:gd name="T14" fmla="*/ 19 w 48"/>
              <a:gd name="T15" fmla="*/ 48 h 48"/>
              <a:gd name="T16" fmla="*/ 18 w 48"/>
              <a:gd name="T17" fmla="*/ 48 h 48"/>
              <a:gd name="T18" fmla="*/ 17 w 48"/>
              <a:gd name="T19" fmla="*/ 46 h 48"/>
              <a:gd name="T20" fmla="*/ 17 w 48"/>
              <a:gd name="T21" fmla="*/ 37 h 48"/>
              <a:gd name="T22" fmla="*/ 40 w 48"/>
              <a:gd name="T23" fmla="*/ 8 h 48"/>
              <a:gd name="T24" fmla="*/ 11 w 48"/>
              <a:gd name="T25" fmla="*/ 33 h 48"/>
              <a:gd name="T26" fmla="*/ 1 w 48"/>
              <a:gd name="T27" fmla="*/ 29 h 48"/>
              <a:gd name="T28" fmla="*/ 0 w 48"/>
              <a:gd name="T29" fmla="*/ 27 h 48"/>
              <a:gd name="T30" fmla="*/ 1 w 48"/>
              <a:gd name="T31" fmla="*/ 26 h 48"/>
              <a:gd name="T32" fmla="*/ 45 w 48"/>
              <a:gd name="T33" fmla="*/ 0 h 48"/>
              <a:gd name="T34" fmla="*/ 46 w 48"/>
              <a:gd name="T35" fmla="*/ 0 h 48"/>
              <a:gd name="T36" fmla="*/ 47 w 48"/>
              <a:gd name="T37" fmla="*/ 0 h 48"/>
              <a:gd name="T38" fmla="*/ 48 w 48"/>
              <a:gd name="T39" fmla="*/ 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8" h="48">
                <a:moveTo>
                  <a:pt x="48" y="2"/>
                </a:moveTo>
                <a:cubicBezTo>
                  <a:pt x="41" y="43"/>
                  <a:pt x="41" y="43"/>
                  <a:pt x="41" y="43"/>
                </a:cubicBezTo>
                <a:cubicBezTo>
                  <a:pt x="41" y="43"/>
                  <a:pt x="40" y="44"/>
                  <a:pt x="40" y="44"/>
                </a:cubicBezTo>
                <a:cubicBezTo>
                  <a:pt x="40" y="44"/>
                  <a:pt x="39" y="44"/>
                  <a:pt x="39" y="44"/>
                </a:cubicBezTo>
                <a:cubicBezTo>
                  <a:pt x="39" y="44"/>
                  <a:pt x="39" y="44"/>
                  <a:pt x="39" y="44"/>
                </a:cubicBezTo>
                <a:cubicBezTo>
                  <a:pt x="26" y="39"/>
                  <a:pt x="26" y="39"/>
                  <a:pt x="26" y="39"/>
                </a:cubicBezTo>
                <a:cubicBezTo>
                  <a:pt x="20" y="47"/>
                  <a:pt x="20" y="47"/>
                  <a:pt x="20" y="47"/>
                </a:cubicBezTo>
                <a:cubicBezTo>
                  <a:pt x="20" y="47"/>
                  <a:pt x="19" y="48"/>
                  <a:pt x="19" y="48"/>
                </a:cubicBezTo>
                <a:cubicBezTo>
                  <a:pt x="18" y="48"/>
                  <a:pt x="18" y="48"/>
                  <a:pt x="18" y="48"/>
                </a:cubicBezTo>
                <a:cubicBezTo>
                  <a:pt x="17" y="47"/>
                  <a:pt x="17" y="47"/>
                  <a:pt x="17" y="46"/>
                </a:cubicBezTo>
                <a:cubicBezTo>
                  <a:pt x="17" y="37"/>
                  <a:pt x="17" y="37"/>
                  <a:pt x="17" y="37"/>
                </a:cubicBezTo>
                <a:cubicBezTo>
                  <a:pt x="40" y="8"/>
                  <a:pt x="40" y="8"/>
                  <a:pt x="40" y="8"/>
                </a:cubicBezTo>
                <a:cubicBezTo>
                  <a:pt x="11" y="33"/>
                  <a:pt x="11" y="33"/>
                  <a:pt x="11" y="33"/>
                </a:cubicBezTo>
                <a:cubicBezTo>
                  <a:pt x="1" y="29"/>
                  <a:pt x="1" y="29"/>
                  <a:pt x="1" y="29"/>
                </a:cubicBezTo>
                <a:cubicBezTo>
                  <a:pt x="0" y="28"/>
                  <a:pt x="0" y="28"/>
                  <a:pt x="0" y="27"/>
                </a:cubicBezTo>
                <a:cubicBezTo>
                  <a:pt x="0" y="27"/>
                  <a:pt x="0" y="26"/>
                  <a:pt x="1" y="26"/>
                </a:cubicBezTo>
                <a:cubicBezTo>
                  <a:pt x="45" y="0"/>
                  <a:pt x="45" y="0"/>
                  <a:pt x="45" y="0"/>
                </a:cubicBezTo>
                <a:cubicBezTo>
                  <a:pt x="45" y="0"/>
                  <a:pt x="46" y="0"/>
                  <a:pt x="46" y="0"/>
                </a:cubicBezTo>
                <a:cubicBezTo>
                  <a:pt x="46" y="0"/>
                  <a:pt x="47" y="0"/>
                  <a:pt x="47" y="0"/>
                </a:cubicBezTo>
                <a:cubicBezTo>
                  <a:pt x="48" y="0"/>
                  <a:pt x="48" y="1"/>
                  <a:pt x="48" y="2"/>
                </a:cubicBezTo>
                <a:close/>
              </a:path>
            </a:pathLst>
          </a:custGeom>
          <a:noFill/>
          <a:ln>
            <a:solidFill>
              <a:schemeClr val="bg1">
                <a:lumMod val="95000"/>
              </a:schemeClr>
            </a:solidFill>
          </a:ln>
        </p:spPr>
        <p:txBody>
          <a:bodyPr vert="horz" wrap="square" lIns="91440" tIns="45720" rIns="91440" bIns="45720" numCol="1" anchor="t" anchorCtr="0" compatLnSpc="1"/>
          <a:lstStyle/>
          <a:p>
            <a:endParaRPr lang="id-ID">
              <a:solidFill>
                <a:schemeClr val="bg1">
                  <a:lumMod val="95000"/>
                </a:schemeClr>
              </a:solidFill>
              <a:latin typeface="造字工房情书（非商用）常规体" pitchFamily="50" charset="-122"/>
              <a:ea typeface="造字工房情书（非商用）常规体" pitchFamily="50" charset="-122"/>
            </a:endParaRPr>
          </a:p>
        </p:txBody>
      </p:sp>
      <p:sp>
        <p:nvSpPr>
          <p:cNvPr id="20" name="Freeform 336"/>
          <p:cNvSpPr>
            <a:spLocks noEditPoints="1"/>
          </p:cNvSpPr>
          <p:nvPr/>
        </p:nvSpPr>
        <p:spPr bwMode="auto">
          <a:xfrm>
            <a:off x="4678497" y="3473476"/>
            <a:ext cx="338026" cy="338026"/>
          </a:xfrm>
          <a:custGeom>
            <a:avLst/>
            <a:gdLst>
              <a:gd name="T0" fmla="*/ 0 w 90"/>
              <a:gd name="T1" fmla="*/ 40 h 90"/>
              <a:gd name="T2" fmla="*/ 40 w 90"/>
              <a:gd name="T3" fmla="*/ 0 h 90"/>
              <a:gd name="T4" fmla="*/ 40 w 90"/>
              <a:gd name="T5" fmla="*/ 90 h 90"/>
              <a:gd name="T6" fmla="*/ 0 w 90"/>
              <a:gd name="T7" fmla="*/ 50 h 90"/>
              <a:gd name="T8" fmla="*/ 40 w 90"/>
              <a:gd name="T9" fmla="*/ 90 h 90"/>
              <a:gd name="T10" fmla="*/ 33 w 90"/>
              <a:gd name="T11" fmla="*/ 10 h 90"/>
              <a:gd name="T12" fmla="*/ 9 w 90"/>
              <a:gd name="T13" fmla="*/ 33 h 90"/>
              <a:gd name="T14" fmla="*/ 33 w 90"/>
              <a:gd name="T15" fmla="*/ 83 h 90"/>
              <a:gd name="T16" fmla="*/ 9 w 90"/>
              <a:gd name="T17" fmla="*/ 57 h 90"/>
              <a:gd name="T18" fmla="*/ 33 w 90"/>
              <a:gd name="T19" fmla="*/ 83 h 90"/>
              <a:gd name="T20" fmla="*/ 16 w 90"/>
              <a:gd name="T21" fmla="*/ 26 h 90"/>
              <a:gd name="T22" fmla="*/ 26 w 90"/>
              <a:gd name="T23" fmla="*/ 17 h 90"/>
              <a:gd name="T24" fmla="*/ 26 w 90"/>
              <a:gd name="T25" fmla="*/ 74 h 90"/>
              <a:gd name="T26" fmla="*/ 16 w 90"/>
              <a:gd name="T27" fmla="*/ 67 h 90"/>
              <a:gd name="T28" fmla="*/ 26 w 90"/>
              <a:gd name="T29" fmla="*/ 74 h 90"/>
              <a:gd name="T30" fmla="*/ 49 w 90"/>
              <a:gd name="T31" fmla="*/ 40 h 90"/>
              <a:gd name="T32" fmla="*/ 90 w 90"/>
              <a:gd name="T33" fmla="*/ 0 h 90"/>
              <a:gd name="T34" fmla="*/ 90 w 90"/>
              <a:gd name="T35" fmla="*/ 74 h 90"/>
              <a:gd name="T36" fmla="*/ 66 w 90"/>
              <a:gd name="T37" fmla="*/ 67 h 90"/>
              <a:gd name="T38" fmla="*/ 57 w 90"/>
              <a:gd name="T39" fmla="*/ 90 h 90"/>
              <a:gd name="T40" fmla="*/ 49 w 90"/>
              <a:gd name="T41" fmla="*/ 50 h 90"/>
              <a:gd name="T42" fmla="*/ 73 w 90"/>
              <a:gd name="T43" fmla="*/ 57 h 90"/>
              <a:gd name="T44" fmla="*/ 83 w 90"/>
              <a:gd name="T45" fmla="*/ 50 h 90"/>
              <a:gd name="T46" fmla="*/ 90 w 90"/>
              <a:gd name="T47" fmla="*/ 74 h 90"/>
              <a:gd name="T48" fmla="*/ 83 w 90"/>
              <a:gd name="T49" fmla="*/ 10 h 90"/>
              <a:gd name="T50" fmla="*/ 57 w 90"/>
              <a:gd name="T51" fmla="*/ 33 h 90"/>
              <a:gd name="T52" fmla="*/ 73 w 90"/>
              <a:gd name="T53" fmla="*/ 26 h 90"/>
              <a:gd name="T54" fmla="*/ 66 w 90"/>
              <a:gd name="T55" fmla="*/ 17 h 90"/>
              <a:gd name="T56" fmla="*/ 73 w 90"/>
              <a:gd name="T57" fmla="*/ 26 h 90"/>
              <a:gd name="T58" fmla="*/ 66 w 90"/>
              <a:gd name="T59" fmla="*/ 90 h 90"/>
              <a:gd name="T60" fmla="*/ 73 w 90"/>
              <a:gd name="T61" fmla="*/ 83 h 90"/>
              <a:gd name="T62" fmla="*/ 90 w 90"/>
              <a:gd name="T63" fmla="*/ 90 h 90"/>
              <a:gd name="T64" fmla="*/ 83 w 90"/>
              <a:gd name="T65" fmla="*/ 83 h 90"/>
              <a:gd name="T66" fmla="*/ 90 w 90"/>
              <a:gd name="T67" fmla="*/ 9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0" h="90">
                <a:moveTo>
                  <a:pt x="40" y="40"/>
                </a:moveTo>
                <a:lnTo>
                  <a:pt x="0" y="40"/>
                </a:lnTo>
                <a:lnTo>
                  <a:pt x="0" y="0"/>
                </a:lnTo>
                <a:lnTo>
                  <a:pt x="40" y="0"/>
                </a:lnTo>
                <a:lnTo>
                  <a:pt x="40" y="40"/>
                </a:lnTo>
                <a:close/>
                <a:moveTo>
                  <a:pt x="40" y="90"/>
                </a:moveTo>
                <a:lnTo>
                  <a:pt x="0" y="90"/>
                </a:lnTo>
                <a:lnTo>
                  <a:pt x="0" y="50"/>
                </a:lnTo>
                <a:lnTo>
                  <a:pt x="40" y="50"/>
                </a:lnTo>
                <a:lnTo>
                  <a:pt x="40" y="90"/>
                </a:lnTo>
                <a:close/>
                <a:moveTo>
                  <a:pt x="33" y="33"/>
                </a:moveTo>
                <a:lnTo>
                  <a:pt x="33" y="10"/>
                </a:lnTo>
                <a:lnTo>
                  <a:pt x="9" y="10"/>
                </a:lnTo>
                <a:lnTo>
                  <a:pt x="9" y="33"/>
                </a:lnTo>
                <a:lnTo>
                  <a:pt x="33" y="33"/>
                </a:lnTo>
                <a:close/>
                <a:moveTo>
                  <a:pt x="33" y="83"/>
                </a:moveTo>
                <a:lnTo>
                  <a:pt x="33" y="57"/>
                </a:lnTo>
                <a:lnTo>
                  <a:pt x="9" y="57"/>
                </a:lnTo>
                <a:lnTo>
                  <a:pt x="9" y="83"/>
                </a:lnTo>
                <a:lnTo>
                  <a:pt x="33" y="83"/>
                </a:lnTo>
                <a:close/>
                <a:moveTo>
                  <a:pt x="26" y="26"/>
                </a:moveTo>
                <a:lnTo>
                  <a:pt x="16" y="26"/>
                </a:lnTo>
                <a:lnTo>
                  <a:pt x="16" y="17"/>
                </a:lnTo>
                <a:lnTo>
                  <a:pt x="26" y="17"/>
                </a:lnTo>
                <a:lnTo>
                  <a:pt x="26" y="26"/>
                </a:lnTo>
                <a:close/>
                <a:moveTo>
                  <a:pt x="26" y="74"/>
                </a:moveTo>
                <a:lnTo>
                  <a:pt x="16" y="74"/>
                </a:lnTo>
                <a:lnTo>
                  <a:pt x="16" y="67"/>
                </a:lnTo>
                <a:lnTo>
                  <a:pt x="26" y="67"/>
                </a:lnTo>
                <a:lnTo>
                  <a:pt x="26" y="74"/>
                </a:lnTo>
                <a:close/>
                <a:moveTo>
                  <a:pt x="90" y="40"/>
                </a:moveTo>
                <a:lnTo>
                  <a:pt x="49" y="40"/>
                </a:lnTo>
                <a:lnTo>
                  <a:pt x="49" y="0"/>
                </a:lnTo>
                <a:lnTo>
                  <a:pt x="90" y="0"/>
                </a:lnTo>
                <a:lnTo>
                  <a:pt x="90" y="40"/>
                </a:lnTo>
                <a:close/>
                <a:moveTo>
                  <a:pt x="90" y="74"/>
                </a:moveTo>
                <a:lnTo>
                  <a:pt x="66" y="74"/>
                </a:lnTo>
                <a:lnTo>
                  <a:pt x="66" y="67"/>
                </a:lnTo>
                <a:lnTo>
                  <a:pt x="57" y="67"/>
                </a:lnTo>
                <a:lnTo>
                  <a:pt x="57" y="90"/>
                </a:lnTo>
                <a:lnTo>
                  <a:pt x="49" y="90"/>
                </a:lnTo>
                <a:lnTo>
                  <a:pt x="49" y="50"/>
                </a:lnTo>
                <a:lnTo>
                  <a:pt x="73" y="50"/>
                </a:lnTo>
                <a:lnTo>
                  <a:pt x="73" y="57"/>
                </a:lnTo>
                <a:lnTo>
                  <a:pt x="83" y="57"/>
                </a:lnTo>
                <a:lnTo>
                  <a:pt x="83" y="50"/>
                </a:lnTo>
                <a:lnTo>
                  <a:pt x="90" y="50"/>
                </a:lnTo>
                <a:lnTo>
                  <a:pt x="90" y="74"/>
                </a:lnTo>
                <a:close/>
                <a:moveTo>
                  <a:pt x="83" y="33"/>
                </a:moveTo>
                <a:lnTo>
                  <a:pt x="83" y="10"/>
                </a:lnTo>
                <a:lnTo>
                  <a:pt x="57" y="10"/>
                </a:lnTo>
                <a:lnTo>
                  <a:pt x="57" y="33"/>
                </a:lnTo>
                <a:lnTo>
                  <a:pt x="83" y="33"/>
                </a:lnTo>
                <a:close/>
                <a:moveTo>
                  <a:pt x="73" y="26"/>
                </a:moveTo>
                <a:lnTo>
                  <a:pt x="66" y="26"/>
                </a:lnTo>
                <a:lnTo>
                  <a:pt x="66" y="17"/>
                </a:lnTo>
                <a:lnTo>
                  <a:pt x="73" y="17"/>
                </a:lnTo>
                <a:lnTo>
                  <a:pt x="73" y="26"/>
                </a:lnTo>
                <a:close/>
                <a:moveTo>
                  <a:pt x="73" y="90"/>
                </a:moveTo>
                <a:lnTo>
                  <a:pt x="66" y="90"/>
                </a:lnTo>
                <a:lnTo>
                  <a:pt x="66" y="83"/>
                </a:lnTo>
                <a:lnTo>
                  <a:pt x="73" y="83"/>
                </a:lnTo>
                <a:lnTo>
                  <a:pt x="73" y="90"/>
                </a:lnTo>
                <a:close/>
                <a:moveTo>
                  <a:pt x="90" y="90"/>
                </a:moveTo>
                <a:lnTo>
                  <a:pt x="83" y="90"/>
                </a:lnTo>
                <a:lnTo>
                  <a:pt x="83" y="83"/>
                </a:lnTo>
                <a:lnTo>
                  <a:pt x="90" y="83"/>
                </a:lnTo>
                <a:lnTo>
                  <a:pt x="90" y="90"/>
                </a:lnTo>
                <a:close/>
              </a:path>
            </a:pathLst>
          </a:custGeom>
          <a:noFill/>
          <a:ln>
            <a:solidFill>
              <a:schemeClr val="bg1">
                <a:lumMod val="95000"/>
              </a:schemeClr>
            </a:solidFill>
          </a:ln>
        </p:spPr>
        <p:txBody>
          <a:bodyPr vert="horz" wrap="square" lIns="91440" tIns="45720" rIns="91440" bIns="45720" numCol="1" anchor="t" anchorCtr="0" compatLnSpc="1"/>
          <a:lstStyle/>
          <a:p>
            <a:endParaRPr lang="id-ID">
              <a:solidFill>
                <a:schemeClr val="bg1">
                  <a:lumMod val="95000"/>
                </a:schemeClr>
              </a:solidFill>
              <a:latin typeface="造字工房情书（非商用）常规体" pitchFamily="50" charset="-122"/>
              <a:ea typeface="造字工房情书（非商用）常规体" pitchFamily="50" charset="-122"/>
            </a:endParaRPr>
          </a:p>
        </p:txBody>
      </p:sp>
      <p:sp>
        <p:nvSpPr>
          <p:cNvPr id="21" name="Freeform 261"/>
          <p:cNvSpPr>
            <a:spLocks noEditPoints="1"/>
          </p:cNvSpPr>
          <p:nvPr/>
        </p:nvSpPr>
        <p:spPr bwMode="auto">
          <a:xfrm>
            <a:off x="7048929" y="3028042"/>
            <a:ext cx="406222" cy="320702"/>
          </a:xfrm>
          <a:custGeom>
            <a:avLst/>
            <a:gdLst>
              <a:gd name="T0" fmla="*/ 47 w 48"/>
              <a:gd name="T1" fmla="*/ 15 h 38"/>
              <a:gd name="T2" fmla="*/ 33 w 48"/>
              <a:gd name="T3" fmla="*/ 33 h 38"/>
              <a:gd name="T4" fmla="*/ 21 w 48"/>
              <a:gd name="T5" fmla="*/ 36 h 38"/>
              <a:gd name="T6" fmla="*/ 14 w 48"/>
              <a:gd name="T7" fmla="*/ 34 h 38"/>
              <a:gd name="T8" fmla="*/ 9 w 48"/>
              <a:gd name="T9" fmla="*/ 32 h 38"/>
              <a:gd name="T10" fmla="*/ 3 w 48"/>
              <a:gd name="T11" fmla="*/ 38 h 38"/>
              <a:gd name="T12" fmla="*/ 0 w 48"/>
              <a:gd name="T13" fmla="*/ 36 h 38"/>
              <a:gd name="T14" fmla="*/ 0 w 48"/>
              <a:gd name="T15" fmla="*/ 34 h 38"/>
              <a:gd name="T16" fmla="*/ 5 w 48"/>
              <a:gd name="T17" fmla="*/ 28 h 38"/>
              <a:gd name="T18" fmla="*/ 4 w 48"/>
              <a:gd name="T19" fmla="*/ 26 h 38"/>
              <a:gd name="T20" fmla="*/ 4 w 48"/>
              <a:gd name="T21" fmla="*/ 23 h 38"/>
              <a:gd name="T22" fmla="*/ 19 w 48"/>
              <a:gd name="T23" fmla="*/ 6 h 38"/>
              <a:gd name="T24" fmla="*/ 39 w 48"/>
              <a:gd name="T25" fmla="*/ 2 h 38"/>
              <a:gd name="T26" fmla="*/ 44 w 48"/>
              <a:gd name="T27" fmla="*/ 0 h 38"/>
              <a:gd name="T28" fmla="*/ 48 w 48"/>
              <a:gd name="T29" fmla="*/ 10 h 38"/>
              <a:gd name="T30" fmla="*/ 47 w 48"/>
              <a:gd name="T31" fmla="*/ 15 h 38"/>
              <a:gd name="T32" fmla="*/ 33 w 48"/>
              <a:gd name="T33" fmla="*/ 14 h 38"/>
              <a:gd name="T34" fmla="*/ 11 w 48"/>
              <a:gd name="T35" fmla="*/ 24 h 38"/>
              <a:gd name="T36" fmla="*/ 10 w 48"/>
              <a:gd name="T37" fmla="*/ 26 h 38"/>
              <a:gd name="T38" fmla="*/ 12 w 48"/>
              <a:gd name="T39" fmla="*/ 27 h 38"/>
              <a:gd name="T40" fmla="*/ 13 w 48"/>
              <a:gd name="T41" fmla="*/ 27 h 38"/>
              <a:gd name="T42" fmla="*/ 17 w 48"/>
              <a:gd name="T43" fmla="*/ 23 h 38"/>
              <a:gd name="T44" fmla="*/ 33 w 48"/>
              <a:gd name="T45" fmla="*/ 17 h 38"/>
              <a:gd name="T46" fmla="*/ 34 w 48"/>
              <a:gd name="T47" fmla="*/ 15 h 38"/>
              <a:gd name="T48" fmla="*/ 33 w 48"/>
              <a:gd name="T49" fmla="*/ 14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8" h="38">
                <a:moveTo>
                  <a:pt x="47" y="15"/>
                </a:moveTo>
                <a:cubicBezTo>
                  <a:pt x="46" y="24"/>
                  <a:pt x="40" y="29"/>
                  <a:pt x="33" y="33"/>
                </a:cubicBezTo>
                <a:cubicBezTo>
                  <a:pt x="29" y="34"/>
                  <a:pt x="25" y="36"/>
                  <a:pt x="21" y="36"/>
                </a:cubicBezTo>
                <a:cubicBezTo>
                  <a:pt x="19" y="36"/>
                  <a:pt x="16" y="35"/>
                  <a:pt x="14" y="34"/>
                </a:cubicBezTo>
                <a:cubicBezTo>
                  <a:pt x="12" y="34"/>
                  <a:pt x="10" y="32"/>
                  <a:pt x="9" y="32"/>
                </a:cubicBezTo>
                <a:cubicBezTo>
                  <a:pt x="7" y="32"/>
                  <a:pt x="6" y="38"/>
                  <a:pt x="3" y="38"/>
                </a:cubicBezTo>
                <a:cubicBezTo>
                  <a:pt x="2" y="38"/>
                  <a:pt x="1" y="37"/>
                  <a:pt x="0" y="36"/>
                </a:cubicBezTo>
                <a:cubicBezTo>
                  <a:pt x="0" y="35"/>
                  <a:pt x="0" y="35"/>
                  <a:pt x="0" y="34"/>
                </a:cubicBezTo>
                <a:cubicBezTo>
                  <a:pt x="0" y="32"/>
                  <a:pt x="5" y="29"/>
                  <a:pt x="5" y="28"/>
                </a:cubicBezTo>
                <a:cubicBezTo>
                  <a:pt x="5" y="28"/>
                  <a:pt x="5" y="26"/>
                  <a:pt x="4" y="26"/>
                </a:cubicBezTo>
                <a:cubicBezTo>
                  <a:pt x="4" y="25"/>
                  <a:pt x="4" y="24"/>
                  <a:pt x="4" y="23"/>
                </a:cubicBezTo>
                <a:cubicBezTo>
                  <a:pt x="4" y="14"/>
                  <a:pt x="11" y="8"/>
                  <a:pt x="19" y="6"/>
                </a:cubicBezTo>
                <a:cubicBezTo>
                  <a:pt x="24" y="4"/>
                  <a:pt x="36" y="6"/>
                  <a:pt x="39" y="2"/>
                </a:cubicBezTo>
                <a:cubicBezTo>
                  <a:pt x="41" y="1"/>
                  <a:pt x="42" y="0"/>
                  <a:pt x="44" y="0"/>
                </a:cubicBezTo>
                <a:cubicBezTo>
                  <a:pt x="47" y="0"/>
                  <a:pt x="48" y="8"/>
                  <a:pt x="48" y="10"/>
                </a:cubicBezTo>
                <a:cubicBezTo>
                  <a:pt x="48" y="12"/>
                  <a:pt x="48" y="13"/>
                  <a:pt x="47" y="15"/>
                </a:cubicBezTo>
                <a:close/>
                <a:moveTo>
                  <a:pt x="33" y="14"/>
                </a:moveTo>
                <a:cubicBezTo>
                  <a:pt x="23" y="14"/>
                  <a:pt x="17" y="18"/>
                  <a:pt x="11" y="24"/>
                </a:cubicBezTo>
                <a:cubicBezTo>
                  <a:pt x="10" y="25"/>
                  <a:pt x="10" y="25"/>
                  <a:pt x="10" y="26"/>
                </a:cubicBezTo>
                <a:cubicBezTo>
                  <a:pt x="10" y="27"/>
                  <a:pt x="11" y="27"/>
                  <a:pt x="12" y="27"/>
                </a:cubicBezTo>
                <a:cubicBezTo>
                  <a:pt x="12" y="27"/>
                  <a:pt x="13" y="27"/>
                  <a:pt x="13" y="27"/>
                </a:cubicBezTo>
                <a:cubicBezTo>
                  <a:pt x="14" y="26"/>
                  <a:pt x="16" y="24"/>
                  <a:pt x="17" y="23"/>
                </a:cubicBezTo>
                <a:cubicBezTo>
                  <a:pt x="22" y="19"/>
                  <a:pt x="26" y="17"/>
                  <a:pt x="33" y="17"/>
                </a:cubicBezTo>
                <a:cubicBezTo>
                  <a:pt x="33" y="17"/>
                  <a:pt x="34" y="16"/>
                  <a:pt x="34" y="15"/>
                </a:cubicBezTo>
                <a:cubicBezTo>
                  <a:pt x="34" y="14"/>
                  <a:pt x="33" y="14"/>
                  <a:pt x="33" y="14"/>
                </a:cubicBezTo>
                <a:close/>
              </a:path>
            </a:pathLst>
          </a:custGeom>
          <a:noFill/>
          <a:ln>
            <a:solidFill>
              <a:schemeClr val="bg1">
                <a:lumMod val="95000"/>
              </a:schemeClr>
            </a:solidFill>
          </a:ln>
        </p:spPr>
        <p:txBody>
          <a:bodyPr vert="horz" wrap="square" lIns="91440" tIns="45720" rIns="91440" bIns="45720" numCol="1" anchor="t" anchorCtr="0" compatLnSpc="1"/>
          <a:lstStyle/>
          <a:p>
            <a:endParaRPr lang="id-ID">
              <a:solidFill>
                <a:schemeClr val="bg1">
                  <a:lumMod val="95000"/>
                </a:schemeClr>
              </a:solidFill>
              <a:latin typeface="造字工房情书（非商用）常规体" pitchFamily="50" charset="-122"/>
              <a:ea typeface="造字工房情书（非商用）常规体" pitchFamily="50" charset="-122"/>
            </a:endParaRPr>
          </a:p>
        </p:txBody>
      </p:sp>
      <p:sp>
        <p:nvSpPr>
          <p:cNvPr id="22" name="TextBox 7"/>
          <p:cNvSpPr>
            <a:spLocks noChangeArrowheads="1"/>
          </p:cNvSpPr>
          <p:nvPr/>
        </p:nvSpPr>
        <p:spPr bwMode="auto">
          <a:xfrm>
            <a:off x="1945938" y="5312241"/>
            <a:ext cx="1224136" cy="276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r>
              <a:rPr lang="zh-CN" altLang="en-US" dirty="0">
                <a:solidFill>
                  <a:schemeClr val="bg1">
                    <a:lumMod val="95000"/>
                  </a:schemeClr>
                </a:solidFill>
                <a:latin typeface="造字工房情书（非商用）常规体" pitchFamily="50" charset="-122"/>
                <a:ea typeface="造字工房情书（非商用）常规体" pitchFamily="50" charset="-122"/>
              </a:rPr>
              <a:t>设计人员</a:t>
            </a:r>
            <a:endParaRPr lang="id-ID" altLang="zh-CN" dirty="0">
              <a:solidFill>
                <a:schemeClr val="bg1">
                  <a:lumMod val="95000"/>
                </a:schemeClr>
              </a:solidFill>
              <a:latin typeface="造字工房情书（非商用）常规体" pitchFamily="50" charset="-122"/>
              <a:ea typeface="造字工房情书（非商用）常规体" pitchFamily="50" charset="-122"/>
            </a:endParaRPr>
          </a:p>
        </p:txBody>
      </p:sp>
      <p:sp>
        <p:nvSpPr>
          <p:cNvPr id="23" name="圆角矩形 22"/>
          <p:cNvSpPr/>
          <p:nvPr/>
        </p:nvSpPr>
        <p:spPr>
          <a:xfrm>
            <a:off x="1734730" y="5217104"/>
            <a:ext cx="1646552" cy="467045"/>
          </a:xfrm>
          <a:prstGeom prst="roundRect">
            <a:avLst>
              <a:gd name="adj" fmla="val 50000"/>
            </a:avLst>
          </a:prstGeom>
          <a:no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sp>
        <p:nvSpPr>
          <p:cNvPr id="24" name="文本框 49"/>
          <p:cNvSpPr txBox="1"/>
          <p:nvPr/>
        </p:nvSpPr>
        <p:spPr>
          <a:xfrm>
            <a:off x="1636222" y="5756157"/>
            <a:ext cx="1817068" cy="652486"/>
          </a:xfrm>
          <a:prstGeom prst="rect">
            <a:avLst/>
          </a:prstGeom>
          <a:noFill/>
          <a:effectLst/>
        </p:spPr>
        <p:txBody>
          <a:bodyPr wrap="square" rtlCol="0">
            <a:spAutoFit/>
          </a:bodyPr>
          <a:lstStyle/>
          <a:p>
            <a:pPr algn="just">
              <a:lnSpc>
                <a:spcPct val="130000"/>
              </a:lnSpc>
            </a:pPr>
            <a:r>
              <a:rPr lang="zh-CN" altLang="en-US" sz="1400" dirty="0">
                <a:solidFill>
                  <a:schemeClr val="bg1">
                    <a:lumMod val="95000"/>
                  </a:schemeClr>
                </a:solidFill>
                <a:latin typeface="造字工房情书（非商用）常规体" pitchFamily="50" charset="-122"/>
                <a:ea typeface="造字工房情书（非商用）常规体" pitchFamily="50" charset="-122"/>
              </a:rPr>
              <a:t>请在此处添加文字信息，表达图的含义。</a:t>
            </a:r>
            <a:endParaRPr lang="zh-CN" altLang="en-US" sz="1400" dirty="0">
              <a:solidFill>
                <a:schemeClr val="bg1">
                  <a:lumMod val="95000"/>
                </a:schemeClr>
              </a:solidFill>
              <a:latin typeface="造字工房情书（非商用）常规体" pitchFamily="50" charset="-122"/>
              <a:ea typeface="造字工房情书（非商用）常规体" pitchFamily="50" charset="-122"/>
            </a:endParaRPr>
          </a:p>
        </p:txBody>
      </p:sp>
      <p:sp>
        <p:nvSpPr>
          <p:cNvPr id="25" name="TextBox 7"/>
          <p:cNvSpPr>
            <a:spLocks noChangeArrowheads="1"/>
          </p:cNvSpPr>
          <p:nvPr/>
        </p:nvSpPr>
        <p:spPr bwMode="auto">
          <a:xfrm>
            <a:off x="4377342" y="4808185"/>
            <a:ext cx="1224136" cy="276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r>
              <a:rPr lang="zh-CN" altLang="en-US" dirty="0">
                <a:solidFill>
                  <a:schemeClr val="bg1">
                    <a:lumMod val="95000"/>
                  </a:schemeClr>
                </a:solidFill>
                <a:latin typeface="造字工房情书（非商用）常规体" pitchFamily="50" charset="-122"/>
                <a:ea typeface="造字工房情书（非商用）常规体" pitchFamily="50" charset="-122"/>
              </a:rPr>
              <a:t>运营主管</a:t>
            </a:r>
            <a:endParaRPr lang="id-ID" altLang="zh-CN" dirty="0">
              <a:solidFill>
                <a:schemeClr val="bg1">
                  <a:lumMod val="95000"/>
                </a:schemeClr>
              </a:solidFill>
              <a:latin typeface="造字工房情书（非商用）常规体" pitchFamily="50" charset="-122"/>
              <a:ea typeface="造字工房情书（非商用）常规体" pitchFamily="50" charset="-122"/>
            </a:endParaRPr>
          </a:p>
        </p:txBody>
      </p:sp>
      <p:sp>
        <p:nvSpPr>
          <p:cNvPr id="26" name="圆角矩形 25"/>
          <p:cNvSpPr/>
          <p:nvPr/>
        </p:nvSpPr>
        <p:spPr>
          <a:xfrm>
            <a:off x="4166134" y="4713048"/>
            <a:ext cx="1646552" cy="467045"/>
          </a:xfrm>
          <a:prstGeom prst="roundRect">
            <a:avLst>
              <a:gd name="adj" fmla="val 50000"/>
            </a:avLst>
          </a:prstGeom>
          <a:no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sp>
        <p:nvSpPr>
          <p:cNvPr id="27" name="文本框 49"/>
          <p:cNvSpPr txBox="1"/>
          <p:nvPr/>
        </p:nvSpPr>
        <p:spPr>
          <a:xfrm>
            <a:off x="4067626" y="5252101"/>
            <a:ext cx="1817068" cy="652486"/>
          </a:xfrm>
          <a:prstGeom prst="rect">
            <a:avLst/>
          </a:prstGeom>
          <a:noFill/>
          <a:effectLst/>
        </p:spPr>
        <p:txBody>
          <a:bodyPr wrap="square" rtlCol="0">
            <a:spAutoFit/>
          </a:bodyPr>
          <a:lstStyle/>
          <a:p>
            <a:pPr algn="just">
              <a:lnSpc>
                <a:spcPct val="130000"/>
              </a:lnSpc>
            </a:pPr>
            <a:r>
              <a:rPr lang="zh-CN" altLang="en-US" sz="1400" dirty="0">
                <a:solidFill>
                  <a:schemeClr val="bg1">
                    <a:lumMod val="95000"/>
                  </a:schemeClr>
                </a:solidFill>
                <a:latin typeface="造字工房情书（非商用）常规体" pitchFamily="50" charset="-122"/>
                <a:ea typeface="造字工房情书（非商用）常规体" pitchFamily="50" charset="-122"/>
              </a:rPr>
              <a:t>请在此处添加文字信息，表达图的含义。</a:t>
            </a:r>
            <a:endParaRPr lang="zh-CN" altLang="en-US" sz="1400" dirty="0">
              <a:solidFill>
                <a:schemeClr val="bg1">
                  <a:lumMod val="95000"/>
                </a:schemeClr>
              </a:solidFill>
              <a:latin typeface="造字工房情书（非商用）常规体" pitchFamily="50" charset="-122"/>
              <a:ea typeface="造字工房情书（非商用）常规体" pitchFamily="50" charset="-122"/>
            </a:endParaRPr>
          </a:p>
        </p:txBody>
      </p:sp>
      <p:sp>
        <p:nvSpPr>
          <p:cNvPr id="28" name="TextBox 7"/>
          <p:cNvSpPr>
            <a:spLocks noChangeArrowheads="1"/>
          </p:cNvSpPr>
          <p:nvPr/>
        </p:nvSpPr>
        <p:spPr bwMode="auto">
          <a:xfrm>
            <a:off x="6825614" y="4364041"/>
            <a:ext cx="1224136" cy="276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r>
              <a:rPr lang="zh-CN" altLang="en-US" dirty="0">
                <a:solidFill>
                  <a:schemeClr val="bg1">
                    <a:lumMod val="95000"/>
                  </a:schemeClr>
                </a:solidFill>
                <a:latin typeface="造字工房情书（非商用）常规体" pitchFamily="50" charset="-122"/>
                <a:ea typeface="造字工房情书（非商用）常规体" pitchFamily="50" charset="-122"/>
              </a:rPr>
              <a:t>设计总监</a:t>
            </a:r>
            <a:endParaRPr lang="id-ID" altLang="zh-CN" dirty="0">
              <a:solidFill>
                <a:schemeClr val="bg1">
                  <a:lumMod val="95000"/>
                </a:schemeClr>
              </a:solidFill>
              <a:latin typeface="造字工房情书（非商用）常规体" pitchFamily="50" charset="-122"/>
              <a:ea typeface="造字工房情书（非商用）常规体" pitchFamily="50" charset="-122"/>
            </a:endParaRPr>
          </a:p>
        </p:txBody>
      </p:sp>
      <p:sp>
        <p:nvSpPr>
          <p:cNvPr id="29" name="圆角矩形 28"/>
          <p:cNvSpPr/>
          <p:nvPr/>
        </p:nvSpPr>
        <p:spPr>
          <a:xfrm>
            <a:off x="6614406" y="4268904"/>
            <a:ext cx="1646552" cy="467045"/>
          </a:xfrm>
          <a:prstGeom prst="roundRect">
            <a:avLst>
              <a:gd name="adj" fmla="val 50000"/>
            </a:avLst>
          </a:prstGeom>
          <a:no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sp>
        <p:nvSpPr>
          <p:cNvPr id="30" name="文本框 49"/>
          <p:cNvSpPr txBox="1"/>
          <p:nvPr/>
        </p:nvSpPr>
        <p:spPr>
          <a:xfrm>
            <a:off x="6515898" y="4807957"/>
            <a:ext cx="1817068" cy="652486"/>
          </a:xfrm>
          <a:prstGeom prst="rect">
            <a:avLst/>
          </a:prstGeom>
          <a:noFill/>
          <a:effectLst/>
        </p:spPr>
        <p:txBody>
          <a:bodyPr wrap="square" rtlCol="0">
            <a:spAutoFit/>
          </a:bodyPr>
          <a:lstStyle/>
          <a:p>
            <a:pPr algn="just">
              <a:lnSpc>
                <a:spcPct val="130000"/>
              </a:lnSpc>
            </a:pPr>
            <a:r>
              <a:rPr lang="zh-CN" altLang="en-US" sz="1400" dirty="0">
                <a:solidFill>
                  <a:schemeClr val="bg1">
                    <a:lumMod val="95000"/>
                  </a:schemeClr>
                </a:solidFill>
                <a:latin typeface="造字工房情书（非商用）常规体" pitchFamily="50" charset="-122"/>
                <a:ea typeface="造字工房情书（非商用）常规体" pitchFamily="50" charset="-122"/>
              </a:rPr>
              <a:t>请在此处添加文字信息，表达图的含义。</a:t>
            </a:r>
            <a:endParaRPr lang="zh-CN" altLang="en-US" sz="1400" dirty="0">
              <a:solidFill>
                <a:schemeClr val="bg1">
                  <a:lumMod val="95000"/>
                </a:schemeClr>
              </a:solidFill>
              <a:latin typeface="造字工房情书（非商用）常规体" pitchFamily="50" charset="-122"/>
              <a:ea typeface="造字工房情书（非商用）常规体" pitchFamily="50" charset="-122"/>
            </a:endParaRPr>
          </a:p>
        </p:txBody>
      </p:sp>
      <p:sp>
        <p:nvSpPr>
          <p:cNvPr id="31" name="TextBox 7"/>
          <p:cNvSpPr>
            <a:spLocks noChangeArrowheads="1"/>
          </p:cNvSpPr>
          <p:nvPr/>
        </p:nvSpPr>
        <p:spPr bwMode="auto">
          <a:xfrm>
            <a:off x="9290754" y="3787977"/>
            <a:ext cx="1224136" cy="276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r>
              <a:rPr lang="zh-CN" altLang="en-US" dirty="0">
                <a:solidFill>
                  <a:schemeClr val="bg1">
                    <a:lumMod val="95000"/>
                  </a:schemeClr>
                </a:solidFill>
                <a:latin typeface="造字工房情书（非商用）常规体" pitchFamily="50" charset="-122"/>
                <a:ea typeface="造字工房情书（非商用）常规体" pitchFamily="50" charset="-122"/>
              </a:rPr>
              <a:t>首席执行官</a:t>
            </a:r>
            <a:endParaRPr lang="id-ID" altLang="zh-CN" dirty="0">
              <a:solidFill>
                <a:schemeClr val="bg1">
                  <a:lumMod val="95000"/>
                </a:schemeClr>
              </a:solidFill>
              <a:latin typeface="造字工房情书（非商用）常规体" pitchFamily="50" charset="-122"/>
              <a:ea typeface="造字工房情书（非商用）常规体" pitchFamily="50" charset="-122"/>
            </a:endParaRPr>
          </a:p>
        </p:txBody>
      </p:sp>
      <p:sp>
        <p:nvSpPr>
          <p:cNvPr id="32" name="圆角矩形 31"/>
          <p:cNvSpPr/>
          <p:nvPr/>
        </p:nvSpPr>
        <p:spPr>
          <a:xfrm>
            <a:off x="9079546" y="3692840"/>
            <a:ext cx="1646552" cy="467045"/>
          </a:xfrm>
          <a:prstGeom prst="roundRect">
            <a:avLst>
              <a:gd name="adj" fmla="val 50000"/>
            </a:avLst>
          </a:prstGeom>
          <a:no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sp>
        <p:nvSpPr>
          <p:cNvPr id="33" name="文本框 49"/>
          <p:cNvSpPr txBox="1"/>
          <p:nvPr/>
        </p:nvSpPr>
        <p:spPr>
          <a:xfrm>
            <a:off x="8981038" y="4231893"/>
            <a:ext cx="1817068" cy="652486"/>
          </a:xfrm>
          <a:prstGeom prst="rect">
            <a:avLst/>
          </a:prstGeom>
          <a:noFill/>
          <a:effectLst/>
        </p:spPr>
        <p:txBody>
          <a:bodyPr wrap="square" rtlCol="0">
            <a:spAutoFit/>
          </a:bodyPr>
          <a:lstStyle/>
          <a:p>
            <a:pPr algn="just">
              <a:lnSpc>
                <a:spcPct val="130000"/>
              </a:lnSpc>
            </a:pPr>
            <a:r>
              <a:rPr lang="zh-CN" altLang="en-US" sz="1400" dirty="0">
                <a:solidFill>
                  <a:schemeClr val="bg1">
                    <a:lumMod val="95000"/>
                  </a:schemeClr>
                </a:solidFill>
                <a:latin typeface="造字工房情书（非商用）常规体" pitchFamily="50" charset="-122"/>
                <a:ea typeface="造字工房情书（非商用）常规体" pitchFamily="50" charset="-122"/>
              </a:rPr>
              <a:t>请在此处添加文字信息，表达图的含义。</a:t>
            </a:r>
            <a:endParaRPr lang="zh-CN" altLang="en-US" sz="1400" dirty="0">
              <a:solidFill>
                <a:schemeClr val="bg1">
                  <a:lumMod val="95000"/>
                </a:schemeClr>
              </a:solidFill>
              <a:latin typeface="造字工房情书（非商用）常规体" pitchFamily="50" charset="-122"/>
              <a:ea typeface="造字工房情书（非商用）常规体" pitchFamily="50" charset="-122"/>
            </a:endParaRPr>
          </a:p>
        </p:txBody>
      </p:sp>
      <p:sp>
        <p:nvSpPr>
          <p:cNvPr id="34" name="TextBox 33"/>
          <p:cNvSpPr txBox="1"/>
          <p:nvPr/>
        </p:nvSpPr>
        <p:spPr>
          <a:xfrm>
            <a:off x="1276182" y="1395933"/>
            <a:ext cx="5695950" cy="1169551"/>
          </a:xfrm>
          <a:prstGeom prst="rect">
            <a:avLst/>
          </a:prstGeom>
          <a:noFill/>
        </p:spPr>
        <p:txBody>
          <a:bodyPr>
            <a:spAutoFit/>
          </a:bodyPr>
          <a:lstStyle>
            <a:lvl1pPr>
              <a:defRPr>
                <a:solidFill>
                  <a:schemeClr val="tx1"/>
                </a:solidFill>
                <a:latin typeface="Calibri" panose="020F0502020204030204" charset="0"/>
              </a:defRPr>
            </a:lvl1pPr>
            <a:lvl2pPr marL="742950" indent="-285750">
              <a:defRPr>
                <a:solidFill>
                  <a:schemeClr val="tx1"/>
                </a:solidFill>
                <a:latin typeface="Calibri" panose="020F0502020204030204" charset="0"/>
              </a:defRPr>
            </a:lvl2pPr>
            <a:lvl3pPr marL="1143000" indent="-228600">
              <a:defRPr>
                <a:solidFill>
                  <a:schemeClr val="tx1"/>
                </a:solidFill>
                <a:latin typeface="Calibri" panose="020F0502020204030204" charset="0"/>
              </a:defRPr>
            </a:lvl3pPr>
            <a:lvl4pPr marL="1600200" indent="-228600">
              <a:defRPr>
                <a:solidFill>
                  <a:schemeClr val="tx1"/>
                </a:solidFill>
                <a:latin typeface="Calibri" panose="020F0502020204030204" charset="0"/>
              </a:defRPr>
            </a:lvl4pPr>
            <a:lvl5pPr marL="2057400" indent="-228600">
              <a:defRPr>
                <a:solidFill>
                  <a:schemeClr val="tx1"/>
                </a:solidFill>
                <a:latin typeface="Calibri" panose="020F0502020204030204" charset="0"/>
              </a:defRPr>
            </a:lvl5pPr>
            <a:lvl6pPr marL="2514600" indent="-228600" fontAlgn="base">
              <a:spcBef>
                <a:spcPct val="0"/>
              </a:spcBef>
              <a:spcAft>
                <a:spcPct val="0"/>
              </a:spcAft>
              <a:defRPr>
                <a:solidFill>
                  <a:schemeClr val="tx1"/>
                </a:solidFill>
                <a:latin typeface="Calibri" panose="020F0502020204030204" charset="0"/>
              </a:defRPr>
            </a:lvl6pPr>
            <a:lvl7pPr marL="2971800" indent="-228600" fontAlgn="base">
              <a:spcBef>
                <a:spcPct val="0"/>
              </a:spcBef>
              <a:spcAft>
                <a:spcPct val="0"/>
              </a:spcAft>
              <a:defRPr>
                <a:solidFill>
                  <a:schemeClr val="tx1"/>
                </a:solidFill>
                <a:latin typeface="Calibri" panose="020F0502020204030204" charset="0"/>
              </a:defRPr>
            </a:lvl7pPr>
            <a:lvl8pPr marL="3429000" indent="-228600" fontAlgn="base">
              <a:spcBef>
                <a:spcPct val="0"/>
              </a:spcBef>
              <a:spcAft>
                <a:spcPct val="0"/>
              </a:spcAft>
              <a:defRPr>
                <a:solidFill>
                  <a:schemeClr val="tx1"/>
                </a:solidFill>
                <a:latin typeface="Calibri" panose="020F0502020204030204" charset="0"/>
              </a:defRPr>
            </a:lvl8pPr>
            <a:lvl9pPr marL="3886200" indent="-228600" fontAlgn="base">
              <a:spcBef>
                <a:spcPct val="0"/>
              </a:spcBef>
              <a:spcAft>
                <a:spcPct val="0"/>
              </a:spcAft>
              <a:defRPr>
                <a:solidFill>
                  <a:schemeClr val="tx1"/>
                </a:solidFill>
                <a:latin typeface="Calibri" panose="020F0502020204030204" charset="0"/>
              </a:defRPr>
            </a:lvl9pPr>
          </a:lstStyle>
          <a:p>
            <a:r>
              <a:rPr lang="zh-CN" altLang="en-US" dirty="0">
                <a:solidFill>
                  <a:schemeClr val="bg1">
                    <a:lumMod val="95000"/>
                  </a:schemeClr>
                </a:solidFill>
                <a:latin typeface="造字工房情书（非商用）常规体" pitchFamily="50" charset="-122"/>
                <a:ea typeface="造字工房情书（非商用）常规体" pitchFamily="50" charset="-122"/>
              </a:rPr>
              <a:t>未来发展职业规划</a:t>
            </a:r>
            <a:endParaRPr lang="id-ID" altLang="zh-CN" dirty="0">
              <a:solidFill>
                <a:schemeClr val="bg1">
                  <a:lumMod val="95000"/>
                </a:schemeClr>
              </a:solidFill>
              <a:latin typeface="造字工房情书（非商用）常规体" pitchFamily="50" charset="-122"/>
              <a:ea typeface="造字工房情书（非商用）常规体" pitchFamily="50" charset="-122"/>
            </a:endParaRPr>
          </a:p>
          <a:p>
            <a:pPr eaLnBrk="1" hangingPunct="1"/>
            <a:endParaRPr lang="en-US" altLang="zh-CN" sz="1000" dirty="0">
              <a:solidFill>
                <a:schemeClr val="bg1">
                  <a:lumMod val="95000"/>
                </a:schemeClr>
              </a:solidFill>
              <a:latin typeface="造字工房情书（非商用）常规体" pitchFamily="50" charset="-122"/>
              <a:ea typeface="造字工房情书（非商用）常规体" pitchFamily="50" charset="-122"/>
            </a:endParaRPr>
          </a:p>
          <a:p>
            <a:pPr algn="just"/>
            <a:r>
              <a:rPr lang="zh-CN" altLang="en-US" sz="1400" dirty="0">
                <a:solidFill>
                  <a:schemeClr val="bg1">
                    <a:lumMod val="95000"/>
                  </a:schemeClr>
                </a:solidFill>
                <a:latin typeface="造字工房情书（非商用）常规体" pitchFamily="50" charset="-122"/>
                <a:ea typeface="造字工房情书（非商用）常规体" pitchFamily="50" charset="-122"/>
              </a:rPr>
              <a:t>点击输入简要文字解说，解说文字尽量概括精炼，不用多余的文字修饰，简洁精准的 解说所提炼的核心概念。点击输入简要文字解说，解说文字尽量概括精炼，不用多余的文字修饰，简洁精准的 解说所提炼的核心概念。</a:t>
            </a:r>
            <a:endParaRPr lang="zh-CN" altLang="en-US" sz="1400" dirty="0">
              <a:solidFill>
                <a:schemeClr val="bg1">
                  <a:lumMod val="95000"/>
                </a:schemeClr>
              </a:solidFill>
              <a:latin typeface="造字工房情书（非商用）常规体" pitchFamily="50" charset="-122"/>
              <a:ea typeface="造字工房情书（非商用）常规体" pitchFamily="50" charset="-122"/>
            </a:endParaRPr>
          </a:p>
        </p:txBody>
      </p:sp>
    </p:spTree>
  </p:cSld>
  <p:clrMapOvr>
    <a:masterClrMapping/>
  </p:clrMapOvr>
  <p:transition spd="slow"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0-#ppt_w/2"/>
                                          </p:val>
                                        </p:tav>
                                        <p:tav tm="100000">
                                          <p:val>
                                            <p:strVal val="#ppt_x"/>
                                          </p:val>
                                        </p:tav>
                                      </p:tavLst>
                                    </p:anim>
                                    <p:anim calcmode="lin" valueType="num">
                                      <p:cBhvr additive="base">
                                        <p:cTn id="8" dur="1000" fill="hold"/>
                                        <p:tgtEl>
                                          <p:spTgt spid="9"/>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1" decel="100000" fill="hold" grpId="0"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1000" fill="hold"/>
                                        <p:tgtEl>
                                          <p:spTgt spid="10"/>
                                        </p:tgtEl>
                                        <p:attrNameLst>
                                          <p:attrName>ppt_x</p:attrName>
                                        </p:attrNameLst>
                                      </p:cBhvr>
                                      <p:tavLst>
                                        <p:tav tm="0">
                                          <p:val>
                                            <p:strVal val="#ppt_x"/>
                                          </p:val>
                                        </p:tav>
                                        <p:tav tm="100000">
                                          <p:val>
                                            <p:strVal val="#ppt_x"/>
                                          </p:val>
                                        </p:tav>
                                      </p:tavLst>
                                    </p:anim>
                                    <p:anim calcmode="lin" valueType="num">
                                      <p:cBhvr additive="base">
                                        <p:cTn id="13" dur="1000" fill="hold"/>
                                        <p:tgtEl>
                                          <p:spTgt spid="10"/>
                                        </p:tgtEl>
                                        <p:attrNameLst>
                                          <p:attrName>ppt_y</p:attrName>
                                        </p:attrNameLst>
                                      </p:cBhvr>
                                      <p:tavLst>
                                        <p:tav tm="0">
                                          <p:val>
                                            <p:strVal val="0-#ppt_h/2"/>
                                          </p:val>
                                        </p:tav>
                                        <p:tav tm="100000">
                                          <p:val>
                                            <p:strVal val="#ppt_y"/>
                                          </p:val>
                                        </p:tav>
                                      </p:tavLst>
                                    </p:anim>
                                  </p:childTnLst>
                                </p:cTn>
                              </p:par>
                            </p:childTnLst>
                          </p:cTn>
                        </p:par>
                        <p:par>
                          <p:cTn id="14" fill="hold">
                            <p:stCondLst>
                              <p:cond delay="2000"/>
                            </p:stCondLst>
                            <p:childTnLst>
                              <p:par>
                                <p:cTn id="15" presetID="53" presetClass="entr" presetSubtype="16" fill="hold" grpId="0" nodeType="afterEffect">
                                  <p:stCondLst>
                                    <p:cond delay="0"/>
                                  </p:stCondLst>
                                  <p:childTnLst>
                                    <p:set>
                                      <p:cBhvr>
                                        <p:cTn id="16" dur="1" fill="hold">
                                          <p:stCondLst>
                                            <p:cond delay="0"/>
                                          </p:stCondLst>
                                        </p:cTn>
                                        <p:tgtEl>
                                          <p:spTgt spid="19"/>
                                        </p:tgtEl>
                                        <p:attrNameLst>
                                          <p:attrName>style.visibility</p:attrName>
                                        </p:attrNameLst>
                                      </p:cBhvr>
                                      <p:to>
                                        <p:strVal val="visible"/>
                                      </p:to>
                                    </p:set>
                                    <p:anim calcmode="lin" valueType="num">
                                      <p:cBhvr>
                                        <p:cTn id="17" dur="500" fill="hold"/>
                                        <p:tgtEl>
                                          <p:spTgt spid="19"/>
                                        </p:tgtEl>
                                        <p:attrNameLst>
                                          <p:attrName>ppt_w</p:attrName>
                                        </p:attrNameLst>
                                      </p:cBhvr>
                                      <p:tavLst>
                                        <p:tav tm="0">
                                          <p:val>
                                            <p:fltVal val="0"/>
                                          </p:val>
                                        </p:tav>
                                        <p:tav tm="100000">
                                          <p:val>
                                            <p:strVal val="#ppt_w"/>
                                          </p:val>
                                        </p:tav>
                                      </p:tavLst>
                                    </p:anim>
                                    <p:anim calcmode="lin" valueType="num">
                                      <p:cBhvr>
                                        <p:cTn id="18" dur="500" fill="hold"/>
                                        <p:tgtEl>
                                          <p:spTgt spid="19"/>
                                        </p:tgtEl>
                                        <p:attrNameLst>
                                          <p:attrName>ppt_h</p:attrName>
                                        </p:attrNameLst>
                                      </p:cBhvr>
                                      <p:tavLst>
                                        <p:tav tm="0">
                                          <p:val>
                                            <p:fltVal val="0"/>
                                          </p:val>
                                        </p:tav>
                                        <p:tav tm="100000">
                                          <p:val>
                                            <p:strVal val="#ppt_h"/>
                                          </p:val>
                                        </p:tav>
                                      </p:tavLst>
                                    </p:anim>
                                    <p:animEffect transition="in" filter="fade">
                                      <p:cBhvr>
                                        <p:cTn id="19" dur="500"/>
                                        <p:tgtEl>
                                          <p:spTgt spid="19"/>
                                        </p:tgtEl>
                                      </p:cBhvr>
                                    </p:animEffect>
                                  </p:childTnLst>
                                </p:cTn>
                              </p:par>
                            </p:childTnLst>
                          </p:cTn>
                        </p:par>
                        <p:par>
                          <p:cTn id="20" fill="hold">
                            <p:stCondLst>
                              <p:cond delay="2500"/>
                            </p:stCondLst>
                            <p:childTnLst>
                              <p:par>
                                <p:cTn id="21" presetID="42" presetClass="entr" presetSubtype="0" fill="hold" grpId="0" nodeType="after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1000"/>
                                        <p:tgtEl>
                                          <p:spTgt spid="6"/>
                                        </p:tgtEl>
                                      </p:cBhvr>
                                    </p:animEffect>
                                    <p:anim calcmode="lin" valueType="num">
                                      <p:cBhvr>
                                        <p:cTn id="24" dur="1000" fill="hold"/>
                                        <p:tgtEl>
                                          <p:spTgt spid="6"/>
                                        </p:tgtEl>
                                        <p:attrNameLst>
                                          <p:attrName>ppt_x</p:attrName>
                                        </p:attrNameLst>
                                      </p:cBhvr>
                                      <p:tavLst>
                                        <p:tav tm="0">
                                          <p:val>
                                            <p:strVal val="#ppt_x"/>
                                          </p:val>
                                        </p:tav>
                                        <p:tav tm="100000">
                                          <p:val>
                                            <p:strVal val="#ppt_x"/>
                                          </p:val>
                                        </p:tav>
                                      </p:tavLst>
                                    </p:anim>
                                    <p:anim calcmode="lin" valueType="num">
                                      <p:cBhvr>
                                        <p:cTn id="25" dur="1000" fill="hold"/>
                                        <p:tgtEl>
                                          <p:spTgt spid="6"/>
                                        </p:tgtEl>
                                        <p:attrNameLst>
                                          <p:attrName>ppt_y</p:attrName>
                                        </p:attrNameLst>
                                      </p:cBhvr>
                                      <p:tavLst>
                                        <p:tav tm="0">
                                          <p:val>
                                            <p:strVal val="#ppt_y+.1"/>
                                          </p:val>
                                        </p:tav>
                                        <p:tav tm="100000">
                                          <p:val>
                                            <p:strVal val="#ppt_y"/>
                                          </p:val>
                                        </p:tav>
                                      </p:tavLst>
                                    </p:anim>
                                  </p:childTnLst>
                                </p:cTn>
                              </p:par>
                            </p:childTnLst>
                          </p:cTn>
                        </p:par>
                        <p:par>
                          <p:cTn id="26" fill="hold">
                            <p:stCondLst>
                              <p:cond delay="3500"/>
                            </p:stCondLst>
                            <p:childTnLst>
                              <p:par>
                                <p:cTn id="27" presetID="22" presetClass="entr" presetSubtype="4" fill="hold" grpId="0" nodeType="afterEffect">
                                  <p:stCondLst>
                                    <p:cond delay="0"/>
                                  </p:stCondLst>
                                  <p:childTnLst>
                                    <p:set>
                                      <p:cBhvr>
                                        <p:cTn id="28" dur="1" fill="hold">
                                          <p:stCondLst>
                                            <p:cond delay="0"/>
                                          </p:stCondLst>
                                        </p:cTn>
                                        <p:tgtEl>
                                          <p:spTgt spid="23"/>
                                        </p:tgtEl>
                                        <p:attrNameLst>
                                          <p:attrName>style.visibility</p:attrName>
                                        </p:attrNameLst>
                                      </p:cBhvr>
                                      <p:to>
                                        <p:strVal val="visible"/>
                                      </p:to>
                                    </p:set>
                                    <p:animEffect transition="in" filter="wipe(down)">
                                      <p:cBhvr>
                                        <p:cTn id="29" dur="500"/>
                                        <p:tgtEl>
                                          <p:spTgt spid="23"/>
                                        </p:tgtEl>
                                      </p:cBhvr>
                                    </p:animEffect>
                                  </p:childTnLst>
                                </p:cTn>
                              </p:par>
                            </p:childTnLst>
                          </p:cTn>
                        </p:par>
                        <p:par>
                          <p:cTn id="30" fill="hold">
                            <p:stCondLst>
                              <p:cond delay="4000"/>
                            </p:stCondLst>
                            <p:childTnLst>
                              <p:par>
                                <p:cTn id="31" presetID="53" presetClass="entr" presetSubtype="16" fill="hold" grpId="0" nodeType="afterEffect">
                                  <p:stCondLst>
                                    <p:cond delay="0"/>
                                  </p:stCondLst>
                                  <p:childTnLst>
                                    <p:set>
                                      <p:cBhvr>
                                        <p:cTn id="32" dur="1" fill="hold">
                                          <p:stCondLst>
                                            <p:cond delay="0"/>
                                          </p:stCondLst>
                                        </p:cTn>
                                        <p:tgtEl>
                                          <p:spTgt spid="22"/>
                                        </p:tgtEl>
                                        <p:attrNameLst>
                                          <p:attrName>style.visibility</p:attrName>
                                        </p:attrNameLst>
                                      </p:cBhvr>
                                      <p:to>
                                        <p:strVal val="visible"/>
                                      </p:to>
                                    </p:set>
                                    <p:anim calcmode="lin" valueType="num">
                                      <p:cBhvr>
                                        <p:cTn id="33" dur="500" fill="hold"/>
                                        <p:tgtEl>
                                          <p:spTgt spid="22"/>
                                        </p:tgtEl>
                                        <p:attrNameLst>
                                          <p:attrName>ppt_w</p:attrName>
                                        </p:attrNameLst>
                                      </p:cBhvr>
                                      <p:tavLst>
                                        <p:tav tm="0">
                                          <p:val>
                                            <p:fltVal val="0"/>
                                          </p:val>
                                        </p:tav>
                                        <p:tav tm="100000">
                                          <p:val>
                                            <p:strVal val="#ppt_w"/>
                                          </p:val>
                                        </p:tav>
                                      </p:tavLst>
                                    </p:anim>
                                    <p:anim calcmode="lin" valueType="num">
                                      <p:cBhvr>
                                        <p:cTn id="34" dur="500" fill="hold"/>
                                        <p:tgtEl>
                                          <p:spTgt spid="22"/>
                                        </p:tgtEl>
                                        <p:attrNameLst>
                                          <p:attrName>ppt_h</p:attrName>
                                        </p:attrNameLst>
                                      </p:cBhvr>
                                      <p:tavLst>
                                        <p:tav tm="0">
                                          <p:val>
                                            <p:fltVal val="0"/>
                                          </p:val>
                                        </p:tav>
                                        <p:tav tm="100000">
                                          <p:val>
                                            <p:strVal val="#ppt_h"/>
                                          </p:val>
                                        </p:tav>
                                      </p:tavLst>
                                    </p:anim>
                                    <p:animEffect transition="in" filter="fade">
                                      <p:cBhvr>
                                        <p:cTn id="35" dur="500"/>
                                        <p:tgtEl>
                                          <p:spTgt spid="22"/>
                                        </p:tgtEl>
                                      </p:cBhvr>
                                    </p:animEffect>
                                  </p:childTnLst>
                                </p:cTn>
                              </p:par>
                            </p:childTnLst>
                          </p:cTn>
                        </p:par>
                        <p:par>
                          <p:cTn id="36" fill="hold">
                            <p:stCondLst>
                              <p:cond delay="4500"/>
                            </p:stCondLst>
                            <p:childTnLst>
                              <p:par>
                                <p:cTn id="37" presetID="42" presetClass="entr" presetSubtype="0" fill="hold" grpId="0" nodeType="afterEffect">
                                  <p:stCondLst>
                                    <p:cond delay="0"/>
                                  </p:stCondLst>
                                  <p:childTnLst>
                                    <p:set>
                                      <p:cBhvr>
                                        <p:cTn id="38" dur="1" fill="hold">
                                          <p:stCondLst>
                                            <p:cond delay="0"/>
                                          </p:stCondLst>
                                        </p:cTn>
                                        <p:tgtEl>
                                          <p:spTgt spid="24"/>
                                        </p:tgtEl>
                                        <p:attrNameLst>
                                          <p:attrName>style.visibility</p:attrName>
                                        </p:attrNameLst>
                                      </p:cBhvr>
                                      <p:to>
                                        <p:strVal val="visible"/>
                                      </p:to>
                                    </p:set>
                                    <p:animEffect transition="in" filter="fade">
                                      <p:cBhvr>
                                        <p:cTn id="39" dur="1000"/>
                                        <p:tgtEl>
                                          <p:spTgt spid="24"/>
                                        </p:tgtEl>
                                      </p:cBhvr>
                                    </p:animEffect>
                                    <p:anim calcmode="lin" valueType="num">
                                      <p:cBhvr>
                                        <p:cTn id="40" dur="1000" fill="hold"/>
                                        <p:tgtEl>
                                          <p:spTgt spid="24"/>
                                        </p:tgtEl>
                                        <p:attrNameLst>
                                          <p:attrName>ppt_x</p:attrName>
                                        </p:attrNameLst>
                                      </p:cBhvr>
                                      <p:tavLst>
                                        <p:tav tm="0">
                                          <p:val>
                                            <p:strVal val="#ppt_x"/>
                                          </p:val>
                                        </p:tav>
                                        <p:tav tm="100000">
                                          <p:val>
                                            <p:strVal val="#ppt_x"/>
                                          </p:val>
                                        </p:tav>
                                      </p:tavLst>
                                    </p:anim>
                                    <p:anim calcmode="lin" valueType="num">
                                      <p:cBhvr>
                                        <p:cTn id="41" dur="1000" fill="hold"/>
                                        <p:tgtEl>
                                          <p:spTgt spid="24"/>
                                        </p:tgtEl>
                                        <p:attrNameLst>
                                          <p:attrName>ppt_y</p:attrName>
                                        </p:attrNameLst>
                                      </p:cBhvr>
                                      <p:tavLst>
                                        <p:tav tm="0">
                                          <p:val>
                                            <p:strVal val="#ppt_y+.1"/>
                                          </p:val>
                                        </p:tav>
                                        <p:tav tm="100000">
                                          <p:val>
                                            <p:strVal val="#ppt_y"/>
                                          </p:val>
                                        </p:tav>
                                      </p:tavLst>
                                    </p:anim>
                                  </p:childTnLst>
                                </p:cTn>
                              </p:par>
                            </p:childTnLst>
                          </p:cTn>
                        </p:par>
                        <p:par>
                          <p:cTn id="42" fill="hold">
                            <p:stCondLst>
                              <p:cond delay="5500"/>
                            </p:stCondLst>
                            <p:childTnLst>
                              <p:par>
                                <p:cTn id="43" presetID="53" presetClass="entr" presetSubtype="16" fill="hold" grpId="0" nodeType="after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animEffect transition="in" filter="fade">
                                      <p:cBhvr>
                                        <p:cTn id="47" dur="500"/>
                                        <p:tgtEl>
                                          <p:spTgt spid="20"/>
                                        </p:tgtEl>
                                      </p:cBhvr>
                                    </p:animEffect>
                                  </p:childTnLst>
                                </p:cTn>
                              </p:par>
                            </p:childTnLst>
                          </p:cTn>
                        </p:par>
                        <p:par>
                          <p:cTn id="48" fill="hold">
                            <p:stCondLst>
                              <p:cond delay="6000"/>
                            </p:stCondLst>
                            <p:childTnLst>
                              <p:par>
                                <p:cTn id="49" presetID="42" presetClass="entr" presetSubtype="0" fill="hold" grpId="0" nodeType="afterEffect">
                                  <p:stCondLst>
                                    <p:cond delay="0"/>
                                  </p:stCondLst>
                                  <p:childTnLst>
                                    <p:set>
                                      <p:cBhvr>
                                        <p:cTn id="50" dur="1" fill="hold">
                                          <p:stCondLst>
                                            <p:cond delay="0"/>
                                          </p:stCondLst>
                                        </p:cTn>
                                        <p:tgtEl>
                                          <p:spTgt spid="8"/>
                                        </p:tgtEl>
                                        <p:attrNameLst>
                                          <p:attrName>style.visibility</p:attrName>
                                        </p:attrNameLst>
                                      </p:cBhvr>
                                      <p:to>
                                        <p:strVal val="visible"/>
                                      </p:to>
                                    </p:set>
                                    <p:animEffect transition="in" filter="fade">
                                      <p:cBhvr>
                                        <p:cTn id="51" dur="1000"/>
                                        <p:tgtEl>
                                          <p:spTgt spid="8"/>
                                        </p:tgtEl>
                                      </p:cBhvr>
                                    </p:animEffect>
                                    <p:anim calcmode="lin" valueType="num">
                                      <p:cBhvr>
                                        <p:cTn id="52" dur="1000" fill="hold"/>
                                        <p:tgtEl>
                                          <p:spTgt spid="8"/>
                                        </p:tgtEl>
                                        <p:attrNameLst>
                                          <p:attrName>ppt_x</p:attrName>
                                        </p:attrNameLst>
                                      </p:cBhvr>
                                      <p:tavLst>
                                        <p:tav tm="0">
                                          <p:val>
                                            <p:strVal val="#ppt_x"/>
                                          </p:val>
                                        </p:tav>
                                        <p:tav tm="100000">
                                          <p:val>
                                            <p:strVal val="#ppt_x"/>
                                          </p:val>
                                        </p:tav>
                                      </p:tavLst>
                                    </p:anim>
                                    <p:anim calcmode="lin" valueType="num">
                                      <p:cBhvr>
                                        <p:cTn id="53" dur="1000" fill="hold"/>
                                        <p:tgtEl>
                                          <p:spTgt spid="8"/>
                                        </p:tgtEl>
                                        <p:attrNameLst>
                                          <p:attrName>ppt_y</p:attrName>
                                        </p:attrNameLst>
                                      </p:cBhvr>
                                      <p:tavLst>
                                        <p:tav tm="0">
                                          <p:val>
                                            <p:strVal val="#ppt_y+.1"/>
                                          </p:val>
                                        </p:tav>
                                        <p:tav tm="100000">
                                          <p:val>
                                            <p:strVal val="#ppt_y"/>
                                          </p:val>
                                        </p:tav>
                                      </p:tavLst>
                                    </p:anim>
                                  </p:childTnLst>
                                </p:cTn>
                              </p:par>
                            </p:childTnLst>
                          </p:cTn>
                        </p:par>
                        <p:par>
                          <p:cTn id="54" fill="hold">
                            <p:stCondLst>
                              <p:cond delay="7000"/>
                            </p:stCondLst>
                            <p:childTnLst>
                              <p:par>
                                <p:cTn id="55" presetID="22" presetClass="entr" presetSubtype="4" fill="hold" grpId="0" nodeType="afterEffect">
                                  <p:stCondLst>
                                    <p:cond delay="0"/>
                                  </p:stCondLst>
                                  <p:childTnLst>
                                    <p:set>
                                      <p:cBhvr>
                                        <p:cTn id="56" dur="1" fill="hold">
                                          <p:stCondLst>
                                            <p:cond delay="0"/>
                                          </p:stCondLst>
                                        </p:cTn>
                                        <p:tgtEl>
                                          <p:spTgt spid="26"/>
                                        </p:tgtEl>
                                        <p:attrNameLst>
                                          <p:attrName>style.visibility</p:attrName>
                                        </p:attrNameLst>
                                      </p:cBhvr>
                                      <p:to>
                                        <p:strVal val="visible"/>
                                      </p:to>
                                    </p:set>
                                    <p:animEffect transition="in" filter="wipe(down)">
                                      <p:cBhvr>
                                        <p:cTn id="57" dur="500"/>
                                        <p:tgtEl>
                                          <p:spTgt spid="26"/>
                                        </p:tgtEl>
                                      </p:cBhvr>
                                    </p:animEffect>
                                  </p:childTnLst>
                                </p:cTn>
                              </p:par>
                            </p:childTnLst>
                          </p:cTn>
                        </p:par>
                        <p:par>
                          <p:cTn id="58" fill="hold">
                            <p:stCondLst>
                              <p:cond delay="7500"/>
                            </p:stCondLst>
                            <p:childTnLst>
                              <p:par>
                                <p:cTn id="59" presetID="53" presetClass="entr" presetSubtype="16" fill="hold" grpId="0" nodeType="afterEffect">
                                  <p:stCondLst>
                                    <p:cond delay="0"/>
                                  </p:stCondLst>
                                  <p:childTnLst>
                                    <p:set>
                                      <p:cBhvr>
                                        <p:cTn id="60" dur="1" fill="hold">
                                          <p:stCondLst>
                                            <p:cond delay="0"/>
                                          </p:stCondLst>
                                        </p:cTn>
                                        <p:tgtEl>
                                          <p:spTgt spid="25"/>
                                        </p:tgtEl>
                                        <p:attrNameLst>
                                          <p:attrName>style.visibility</p:attrName>
                                        </p:attrNameLst>
                                      </p:cBhvr>
                                      <p:to>
                                        <p:strVal val="visible"/>
                                      </p:to>
                                    </p:set>
                                    <p:anim calcmode="lin" valueType="num">
                                      <p:cBhvr>
                                        <p:cTn id="61" dur="500" fill="hold"/>
                                        <p:tgtEl>
                                          <p:spTgt spid="25"/>
                                        </p:tgtEl>
                                        <p:attrNameLst>
                                          <p:attrName>ppt_w</p:attrName>
                                        </p:attrNameLst>
                                      </p:cBhvr>
                                      <p:tavLst>
                                        <p:tav tm="0">
                                          <p:val>
                                            <p:fltVal val="0"/>
                                          </p:val>
                                        </p:tav>
                                        <p:tav tm="100000">
                                          <p:val>
                                            <p:strVal val="#ppt_w"/>
                                          </p:val>
                                        </p:tav>
                                      </p:tavLst>
                                    </p:anim>
                                    <p:anim calcmode="lin" valueType="num">
                                      <p:cBhvr>
                                        <p:cTn id="62" dur="500" fill="hold"/>
                                        <p:tgtEl>
                                          <p:spTgt spid="25"/>
                                        </p:tgtEl>
                                        <p:attrNameLst>
                                          <p:attrName>ppt_h</p:attrName>
                                        </p:attrNameLst>
                                      </p:cBhvr>
                                      <p:tavLst>
                                        <p:tav tm="0">
                                          <p:val>
                                            <p:fltVal val="0"/>
                                          </p:val>
                                        </p:tav>
                                        <p:tav tm="100000">
                                          <p:val>
                                            <p:strVal val="#ppt_h"/>
                                          </p:val>
                                        </p:tav>
                                      </p:tavLst>
                                    </p:anim>
                                    <p:animEffect transition="in" filter="fade">
                                      <p:cBhvr>
                                        <p:cTn id="63" dur="500"/>
                                        <p:tgtEl>
                                          <p:spTgt spid="25"/>
                                        </p:tgtEl>
                                      </p:cBhvr>
                                    </p:animEffect>
                                  </p:childTnLst>
                                </p:cTn>
                              </p:par>
                            </p:childTnLst>
                          </p:cTn>
                        </p:par>
                        <p:par>
                          <p:cTn id="64" fill="hold">
                            <p:stCondLst>
                              <p:cond delay="8000"/>
                            </p:stCondLst>
                            <p:childTnLst>
                              <p:par>
                                <p:cTn id="65" presetID="42" presetClass="entr" presetSubtype="0" fill="hold" grpId="0" nodeType="afterEffect">
                                  <p:stCondLst>
                                    <p:cond delay="0"/>
                                  </p:stCondLst>
                                  <p:childTnLst>
                                    <p:set>
                                      <p:cBhvr>
                                        <p:cTn id="66" dur="1" fill="hold">
                                          <p:stCondLst>
                                            <p:cond delay="0"/>
                                          </p:stCondLst>
                                        </p:cTn>
                                        <p:tgtEl>
                                          <p:spTgt spid="27"/>
                                        </p:tgtEl>
                                        <p:attrNameLst>
                                          <p:attrName>style.visibility</p:attrName>
                                        </p:attrNameLst>
                                      </p:cBhvr>
                                      <p:to>
                                        <p:strVal val="visible"/>
                                      </p:to>
                                    </p:set>
                                    <p:animEffect transition="in" filter="fade">
                                      <p:cBhvr>
                                        <p:cTn id="67" dur="1000"/>
                                        <p:tgtEl>
                                          <p:spTgt spid="27"/>
                                        </p:tgtEl>
                                      </p:cBhvr>
                                    </p:animEffect>
                                    <p:anim calcmode="lin" valueType="num">
                                      <p:cBhvr>
                                        <p:cTn id="68" dur="1000" fill="hold"/>
                                        <p:tgtEl>
                                          <p:spTgt spid="27"/>
                                        </p:tgtEl>
                                        <p:attrNameLst>
                                          <p:attrName>ppt_x</p:attrName>
                                        </p:attrNameLst>
                                      </p:cBhvr>
                                      <p:tavLst>
                                        <p:tav tm="0">
                                          <p:val>
                                            <p:strVal val="#ppt_x"/>
                                          </p:val>
                                        </p:tav>
                                        <p:tav tm="100000">
                                          <p:val>
                                            <p:strVal val="#ppt_x"/>
                                          </p:val>
                                        </p:tav>
                                      </p:tavLst>
                                    </p:anim>
                                    <p:anim calcmode="lin" valueType="num">
                                      <p:cBhvr>
                                        <p:cTn id="69" dur="1000" fill="hold"/>
                                        <p:tgtEl>
                                          <p:spTgt spid="27"/>
                                        </p:tgtEl>
                                        <p:attrNameLst>
                                          <p:attrName>ppt_y</p:attrName>
                                        </p:attrNameLst>
                                      </p:cBhvr>
                                      <p:tavLst>
                                        <p:tav tm="0">
                                          <p:val>
                                            <p:strVal val="#ppt_y+.1"/>
                                          </p:val>
                                        </p:tav>
                                        <p:tav tm="100000">
                                          <p:val>
                                            <p:strVal val="#ppt_y"/>
                                          </p:val>
                                        </p:tav>
                                      </p:tavLst>
                                    </p:anim>
                                  </p:childTnLst>
                                </p:cTn>
                              </p:par>
                            </p:childTnLst>
                          </p:cTn>
                        </p:par>
                        <p:par>
                          <p:cTn id="70" fill="hold">
                            <p:stCondLst>
                              <p:cond delay="9000"/>
                            </p:stCondLst>
                            <p:childTnLst>
                              <p:par>
                                <p:cTn id="71" presetID="53" presetClass="entr" presetSubtype="16" fill="hold" grpId="0" nodeType="afterEffect">
                                  <p:stCondLst>
                                    <p:cond delay="0"/>
                                  </p:stCondLst>
                                  <p:childTnLst>
                                    <p:set>
                                      <p:cBhvr>
                                        <p:cTn id="72" dur="1" fill="hold">
                                          <p:stCondLst>
                                            <p:cond delay="0"/>
                                          </p:stCondLst>
                                        </p:cTn>
                                        <p:tgtEl>
                                          <p:spTgt spid="21"/>
                                        </p:tgtEl>
                                        <p:attrNameLst>
                                          <p:attrName>style.visibility</p:attrName>
                                        </p:attrNameLst>
                                      </p:cBhvr>
                                      <p:to>
                                        <p:strVal val="visible"/>
                                      </p:to>
                                    </p:set>
                                    <p:anim calcmode="lin" valueType="num">
                                      <p:cBhvr>
                                        <p:cTn id="73" dur="500" fill="hold"/>
                                        <p:tgtEl>
                                          <p:spTgt spid="21"/>
                                        </p:tgtEl>
                                        <p:attrNameLst>
                                          <p:attrName>ppt_w</p:attrName>
                                        </p:attrNameLst>
                                      </p:cBhvr>
                                      <p:tavLst>
                                        <p:tav tm="0">
                                          <p:val>
                                            <p:fltVal val="0"/>
                                          </p:val>
                                        </p:tav>
                                        <p:tav tm="100000">
                                          <p:val>
                                            <p:strVal val="#ppt_w"/>
                                          </p:val>
                                        </p:tav>
                                      </p:tavLst>
                                    </p:anim>
                                    <p:anim calcmode="lin" valueType="num">
                                      <p:cBhvr>
                                        <p:cTn id="74" dur="500" fill="hold"/>
                                        <p:tgtEl>
                                          <p:spTgt spid="21"/>
                                        </p:tgtEl>
                                        <p:attrNameLst>
                                          <p:attrName>ppt_h</p:attrName>
                                        </p:attrNameLst>
                                      </p:cBhvr>
                                      <p:tavLst>
                                        <p:tav tm="0">
                                          <p:val>
                                            <p:fltVal val="0"/>
                                          </p:val>
                                        </p:tav>
                                        <p:tav tm="100000">
                                          <p:val>
                                            <p:strVal val="#ppt_h"/>
                                          </p:val>
                                        </p:tav>
                                      </p:tavLst>
                                    </p:anim>
                                    <p:animEffect transition="in" filter="fade">
                                      <p:cBhvr>
                                        <p:cTn id="75" dur="500"/>
                                        <p:tgtEl>
                                          <p:spTgt spid="21"/>
                                        </p:tgtEl>
                                      </p:cBhvr>
                                    </p:animEffect>
                                  </p:childTnLst>
                                </p:cTn>
                              </p:par>
                            </p:childTnLst>
                          </p:cTn>
                        </p:par>
                        <p:par>
                          <p:cTn id="76" fill="hold">
                            <p:stCondLst>
                              <p:cond delay="9500"/>
                            </p:stCondLst>
                            <p:childTnLst>
                              <p:par>
                                <p:cTn id="77" presetID="42" presetClass="entr" presetSubtype="0" fill="hold" grpId="0" nodeType="afterEffect">
                                  <p:stCondLst>
                                    <p:cond delay="0"/>
                                  </p:stCondLst>
                                  <p:childTnLst>
                                    <p:set>
                                      <p:cBhvr>
                                        <p:cTn id="78" dur="1" fill="hold">
                                          <p:stCondLst>
                                            <p:cond delay="0"/>
                                          </p:stCondLst>
                                        </p:cTn>
                                        <p:tgtEl>
                                          <p:spTgt spid="7"/>
                                        </p:tgtEl>
                                        <p:attrNameLst>
                                          <p:attrName>style.visibility</p:attrName>
                                        </p:attrNameLst>
                                      </p:cBhvr>
                                      <p:to>
                                        <p:strVal val="visible"/>
                                      </p:to>
                                    </p:set>
                                    <p:animEffect transition="in" filter="fade">
                                      <p:cBhvr>
                                        <p:cTn id="79" dur="1000"/>
                                        <p:tgtEl>
                                          <p:spTgt spid="7"/>
                                        </p:tgtEl>
                                      </p:cBhvr>
                                    </p:animEffect>
                                    <p:anim calcmode="lin" valueType="num">
                                      <p:cBhvr>
                                        <p:cTn id="80" dur="1000" fill="hold"/>
                                        <p:tgtEl>
                                          <p:spTgt spid="7"/>
                                        </p:tgtEl>
                                        <p:attrNameLst>
                                          <p:attrName>ppt_x</p:attrName>
                                        </p:attrNameLst>
                                      </p:cBhvr>
                                      <p:tavLst>
                                        <p:tav tm="0">
                                          <p:val>
                                            <p:strVal val="#ppt_x"/>
                                          </p:val>
                                        </p:tav>
                                        <p:tav tm="100000">
                                          <p:val>
                                            <p:strVal val="#ppt_x"/>
                                          </p:val>
                                        </p:tav>
                                      </p:tavLst>
                                    </p:anim>
                                    <p:anim calcmode="lin" valueType="num">
                                      <p:cBhvr>
                                        <p:cTn id="81" dur="1000" fill="hold"/>
                                        <p:tgtEl>
                                          <p:spTgt spid="7"/>
                                        </p:tgtEl>
                                        <p:attrNameLst>
                                          <p:attrName>ppt_y</p:attrName>
                                        </p:attrNameLst>
                                      </p:cBhvr>
                                      <p:tavLst>
                                        <p:tav tm="0">
                                          <p:val>
                                            <p:strVal val="#ppt_y+.1"/>
                                          </p:val>
                                        </p:tav>
                                        <p:tav tm="100000">
                                          <p:val>
                                            <p:strVal val="#ppt_y"/>
                                          </p:val>
                                        </p:tav>
                                      </p:tavLst>
                                    </p:anim>
                                  </p:childTnLst>
                                </p:cTn>
                              </p:par>
                            </p:childTnLst>
                          </p:cTn>
                        </p:par>
                        <p:par>
                          <p:cTn id="82" fill="hold">
                            <p:stCondLst>
                              <p:cond delay="10500"/>
                            </p:stCondLst>
                            <p:childTnLst>
                              <p:par>
                                <p:cTn id="83" presetID="22" presetClass="entr" presetSubtype="4" fill="hold" grpId="0" nodeType="afterEffect">
                                  <p:stCondLst>
                                    <p:cond delay="0"/>
                                  </p:stCondLst>
                                  <p:childTnLst>
                                    <p:set>
                                      <p:cBhvr>
                                        <p:cTn id="84" dur="1" fill="hold">
                                          <p:stCondLst>
                                            <p:cond delay="0"/>
                                          </p:stCondLst>
                                        </p:cTn>
                                        <p:tgtEl>
                                          <p:spTgt spid="29"/>
                                        </p:tgtEl>
                                        <p:attrNameLst>
                                          <p:attrName>style.visibility</p:attrName>
                                        </p:attrNameLst>
                                      </p:cBhvr>
                                      <p:to>
                                        <p:strVal val="visible"/>
                                      </p:to>
                                    </p:set>
                                    <p:animEffect transition="in" filter="wipe(down)">
                                      <p:cBhvr>
                                        <p:cTn id="85" dur="500"/>
                                        <p:tgtEl>
                                          <p:spTgt spid="29"/>
                                        </p:tgtEl>
                                      </p:cBhvr>
                                    </p:animEffect>
                                  </p:childTnLst>
                                </p:cTn>
                              </p:par>
                            </p:childTnLst>
                          </p:cTn>
                        </p:par>
                        <p:par>
                          <p:cTn id="86" fill="hold">
                            <p:stCondLst>
                              <p:cond delay="11000"/>
                            </p:stCondLst>
                            <p:childTnLst>
                              <p:par>
                                <p:cTn id="87" presetID="53" presetClass="entr" presetSubtype="16" fill="hold" grpId="0" nodeType="afterEffect">
                                  <p:stCondLst>
                                    <p:cond delay="0"/>
                                  </p:stCondLst>
                                  <p:childTnLst>
                                    <p:set>
                                      <p:cBhvr>
                                        <p:cTn id="88" dur="1" fill="hold">
                                          <p:stCondLst>
                                            <p:cond delay="0"/>
                                          </p:stCondLst>
                                        </p:cTn>
                                        <p:tgtEl>
                                          <p:spTgt spid="28"/>
                                        </p:tgtEl>
                                        <p:attrNameLst>
                                          <p:attrName>style.visibility</p:attrName>
                                        </p:attrNameLst>
                                      </p:cBhvr>
                                      <p:to>
                                        <p:strVal val="visible"/>
                                      </p:to>
                                    </p:set>
                                    <p:anim calcmode="lin" valueType="num">
                                      <p:cBhvr>
                                        <p:cTn id="89" dur="500" fill="hold"/>
                                        <p:tgtEl>
                                          <p:spTgt spid="28"/>
                                        </p:tgtEl>
                                        <p:attrNameLst>
                                          <p:attrName>ppt_w</p:attrName>
                                        </p:attrNameLst>
                                      </p:cBhvr>
                                      <p:tavLst>
                                        <p:tav tm="0">
                                          <p:val>
                                            <p:fltVal val="0"/>
                                          </p:val>
                                        </p:tav>
                                        <p:tav tm="100000">
                                          <p:val>
                                            <p:strVal val="#ppt_w"/>
                                          </p:val>
                                        </p:tav>
                                      </p:tavLst>
                                    </p:anim>
                                    <p:anim calcmode="lin" valueType="num">
                                      <p:cBhvr>
                                        <p:cTn id="90" dur="500" fill="hold"/>
                                        <p:tgtEl>
                                          <p:spTgt spid="28"/>
                                        </p:tgtEl>
                                        <p:attrNameLst>
                                          <p:attrName>ppt_h</p:attrName>
                                        </p:attrNameLst>
                                      </p:cBhvr>
                                      <p:tavLst>
                                        <p:tav tm="0">
                                          <p:val>
                                            <p:fltVal val="0"/>
                                          </p:val>
                                        </p:tav>
                                        <p:tav tm="100000">
                                          <p:val>
                                            <p:strVal val="#ppt_h"/>
                                          </p:val>
                                        </p:tav>
                                      </p:tavLst>
                                    </p:anim>
                                    <p:animEffect transition="in" filter="fade">
                                      <p:cBhvr>
                                        <p:cTn id="91" dur="500"/>
                                        <p:tgtEl>
                                          <p:spTgt spid="28"/>
                                        </p:tgtEl>
                                      </p:cBhvr>
                                    </p:animEffect>
                                  </p:childTnLst>
                                </p:cTn>
                              </p:par>
                            </p:childTnLst>
                          </p:cTn>
                        </p:par>
                        <p:par>
                          <p:cTn id="92" fill="hold">
                            <p:stCondLst>
                              <p:cond delay="11500"/>
                            </p:stCondLst>
                            <p:childTnLst>
                              <p:par>
                                <p:cTn id="93" presetID="42" presetClass="entr" presetSubtype="0" fill="hold" grpId="0" nodeType="afterEffect">
                                  <p:stCondLst>
                                    <p:cond delay="0"/>
                                  </p:stCondLst>
                                  <p:childTnLst>
                                    <p:set>
                                      <p:cBhvr>
                                        <p:cTn id="94" dur="1" fill="hold">
                                          <p:stCondLst>
                                            <p:cond delay="0"/>
                                          </p:stCondLst>
                                        </p:cTn>
                                        <p:tgtEl>
                                          <p:spTgt spid="30"/>
                                        </p:tgtEl>
                                        <p:attrNameLst>
                                          <p:attrName>style.visibility</p:attrName>
                                        </p:attrNameLst>
                                      </p:cBhvr>
                                      <p:to>
                                        <p:strVal val="visible"/>
                                      </p:to>
                                    </p:set>
                                    <p:animEffect transition="in" filter="fade">
                                      <p:cBhvr>
                                        <p:cTn id="95" dur="1000"/>
                                        <p:tgtEl>
                                          <p:spTgt spid="30"/>
                                        </p:tgtEl>
                                      </p:cBhvr>
                                    </p:animEffect>
                                    <p:anim calcmode="lin" valueType="num">
                                      <p:cBhvr>
                                        <p:cTn id="96" dur="1000" fill="hold"/>
                                        <p:tgtEl>
                                          <p:spTgt spid="30"/>
                                        </p:tgtEl>
                                        <p:attrNameLst>
                                          <p:attrName>ppt_x</p:attrName>
                                        </p:attrNameLst>
                                      </p:cBhvr>
                                      <p:tavLst>
                                        <p:tav tm="0">
                                          <p:val>
                                            <p:strVal val="#ppt_x"/>
                                          </p:val>
                                        </p:tav>
                                        <p:tav tm="100000">
                                          <p:val>
                                            <p:strVal val="#ppt_x"/>
                                          </p:val>
                                        </p:tav>
                                      </p:tavLst>
                                    </p:anim>
                                    <p:anim calcmode="lin" valueType="num">
                                      <p:cBhvr>
                                        <p:cTn id="97" dur="1000" fill="hold"/>
                                        <p:tgtEl>
                                          <p:spTgt spid="30"/>
                                        </p:tgtEl>
                                        <p:attrNameLst>
                                          <p:attrName>ppt_y</p:attrName>
                                        </p:attrNameLst>
                                      </p:cBhvr>
                                      <p:tavLst>
                                        <p:tav tm="0">
                                          <p:val>
                                            <p:strVal val="#ppt_y+.1"/>
                                          </p:val>
                                        </p:tav>
                                        <p:tav tm="100000">
                                          <p:val>
                                            <p:strVal val="#ppt_y"/>
                                          </p:val>
                                        </p:tav>
                                      </p:tavLst>
                                    </p:anim>
                                  </p:childTnLst>
                                </p:cTn>
                              </p:par>
                            </p:childTnLst>
                          </p:cTn>
                        </p:par>
                        <p:par>
                          <p:cTn id="98" fill="hold">
                            <p:stCondLst>
                              <p:cond delay="12500"/>
                            </p:stCondLst>
                            <p:childTnLst>
                              <p:par>
                                <p:cTn id="99" presetID="53" presetClass="entr" presetSubtype="16" fill="hold" nodeType="afterEffect">
                                  <p:stCondLst>
                                    <p:cond delay="0"/>
                                  </p:stCondLst>
                                  <p:childTnLst>
                                    <p:set>
                                      <p:cBhvr>
                                        <p:cTn id="100" dur="1" fill="hold">
                                          <p:stCondLst>
                                            <p:cond delay="0"/>
                                          </p:stCondLst>
                                        </p:cTn>
                                        <p:tgtEl>
                                          <p:spTgt spid="11"/>
                                        </p:tgtEl>
                                        <p:attrNameLst>
                                          <p:attrName>style.visibility</p:attrName>
                                        </p:attrNameLst>
                                      </p:cBhvr>
                                      <p:to>
                                        <p:strVal val="visible"/>
                                      </p:to>
                                    </p:set>
                                    <p:anim calcmode="lin" valueType="num">
                                      <p:cBhvr>
                                        <p:cTn id="101" dur="500" fill="hold"/>
                                        <p:tgtEl>
                                          <p:spTgt spid="11"/>
                                        </p:tgtEl>
                                        <p:attrNameLst>
                                          <p:attrName>ppt_w</p:attrName>
                                        </p:attrNameLst>
                                      </p:cBhvr>
                                      <p:tavLst>
                                        <p:tav tm="0">
                                          <p:val>
                                            <p:fltVal val="0"/>
                                          </p:val>
                                        </p:tav>
                                        <p:tav tm="100000">
                                          <p:val>
                                            <p:strVal val="#ppt_w"/>
                                          </p:val>
                                        </p:tav>
                                      </p:tavLst>
                                    </p:anim>
                                    <p:anim calcmode="lin" valueType="num">
                                      <p:cBhvr>
                                        <p:cTn id="102" dur="500" fill="hold"/>
                                        <p:tgtEl>
                                          <p:spTgt spid="11"/>
                                        </p:tgtEl>
                                        <p:attrNameLst>
                                          <p:attrName>ppt_h</p:attrName>
                                        </p:attrNameLst>
                                      </p:cBhvr>
                                      <p:tavLst>
                                        <p:tav tm="0">
                                          <p:val>
                                            <p:fltVal val="0"/>
                                          </p:val>
                                        </p:tav>
                                        <p:tav tm="100000">
                                          <p:val>
                                            <p:strVal val="#ppt_h"/>
                                          </p:val>
                                        </p:tav>
                                      </p:tavLst>
                                    </p:anim>
                                    <p:animEffect transition="in" filter="fade">
                                      <p:cBhvr>
                                        <p:cTn id="103" dur="500"/>
                                        <p:tgtEl>
                                          <p:spTgt spid="11"/>
                                        </p:tgtEl>
                                      </p:cBhvr>
                                    </p:animEffect>
                                  </p:childTnLst>
                                </p:cTn>
                              </p:par>
                            </p:childTnLst>
                          </p:cTn>
                        </p:par>
                        <p:par>
                          <p:cTn id="104" fill="hold">
                            <p:stCondLst>
                              <p:cond delay="13000"/>
                            </p:stCondLst>
                            <p:childTnLst>
                              <p:par>
                                <p:cTn id="105" presetID="42" presetClass="entr" presetSubtype="0" fill="hold" grpId="0" nodeType="afterEffect">
                                  <p:stCondLst>
                                    <p:cond delay="0"/>
                                  </p:stCondLst>
                                  <p:childTnLst>
                                    <p:set>
                                      <p:cBhvr>
                                        <p:cTn id="106" dur="1" fill="hold">
                                          <p:stCondLst>
                                            <p:cond delay="0"/>
                                          </p:stCondLst>
                                        </p:cTn>
                                        <p:tgtEl>
                                          <p:spTgt spid="5"/>
                                        </p:tgtEl>
                                        <p:attrNameLst>
                                          <p:attrName>style.visibility</p:attrName>
                                        </p:attrNameLst>
                                      </p:cBhvr>
                                      <p:to>
                                        <p:strVal val="visible"/>
                                      </p:to>
                                    </p:set>
                                    <p:animEffect transition="in" filter="fade">
                                      <p:cBhvr>
                                        <p:cTn id="107" dur="1000"/>
                                        <p:tgtEl>
                                          <p:spTgt spid="5"/>
                                        </p:tgtEl>
                                      </p:cBhvr>
                                    </p:animEffect>
                                    <p:anim calcmode="lin" valueType="num">
                                      <p:cBhvr>
                                        <p:cTn id="108" dur="1000" fill="hold"/>
                                        <p:tgtEl>
                                          <p:spTgt spid="5"/>
                                        </p:tgtEl>
                                        <p:attrNameLst>
                                          <p:attrName>ppt_x</p:attrName>
                                        </p:attrNameLst>
                                      </p:cBhvr>
                                      <p:tavLst>
                                        <p:tav tm="0">
                                          <p:val>
                                            <p:strVal val="#ppt_x"/>
                                          </p:val>
                                        </p:tav>
                                        <p:tav tm="100000">
                                          <p:val>
                                            <p:strVal val="#ppt_x"/>
                                          </p:val>
                                        </p:tav>
                                      </p:tavLst>
                                    </p:anim>
                                    <p:anim calcmode="lin" valueType="num">
                                      <p:cBhvr>
                                        <p:cTn id="109" dur="1000" fill="hold"/>
                                        <p:tgtEl>
                                          <p:spTgt spid="5"/>
                                        </p:tgtEl>
                                        <p:attrNameLst>
                                          <p:attrName>ppt_y</p:attrName>
                                        </p:attrNameLst>
                                      </p:cBhvr>
                                      <p:tavLst>
                                        <p:tav tm="0">
                                          <p:val>
                                            <p:strVal val="#ppt_y+.1"/>
                                          </p:val>
                                        </p:tav>
                                        <p:tav tm="100000">
                                          <p:val>
                                            <p:strVal val="#ppt_y"/>
                                          </p:val>
                                        </p:tav>
                                      </p:tavLst>
                                    </p:anim>
                                  </p:childTnLst>
                                </p:cTn>
                              </p:par>
                            </p:childTnLst>
                          </p:cTn>
                        </p:par>
                        <p:par>
                          <p:cTn id="110" fill="hold">
                            <p:stCondLst>
                              <p:cond delay="14000"/>
                            </p:stCondLst>
                            <p:childTnLst>
                              <p:par>
                                <p:cTn id="111" presetID="22" presetClass="entr" presetSubtype="4" fill="hold" grpId="0" nodeType="afterEffect">
                                  <p:stCondLst>
                                    <p:cond delay="0"/>
                                  </p:stCondLst>
                                  <p:childTnLst>
                                    <p:set>
                                      <p:cBhvr>
                                        <p:cTn id="112" dur="1" fill="hold">
                                          <p:stCondLst>
                                            <p:cond delay="0"/>
                                          </p:stCondLst>
                                        </p:cTn>
                                        <p:tgtEl>
                                          <p:spTgt spid="32"/>
                                        </p:tgtEl>
                                        <p:attrNameLst>
                                          <p:attrName>style.visibility</p:attrName>
                                        </p:attrNameLst>
                                      </p:cBhvr>
                                      <p:to>
                                        <p:strVal val="visible"/>
                                      </p:to>
                                    </p:set>
                                    <p:animEffect transition="in" filter="wipe(down)">
                                      <p:cBhvr>
                                        <p:cTn id="113" dur="500"/>
                                        <p:tgtEl>
                                          <p:spTgt spid="32"/>
                                        </p:tgtEl>
                                      </p:cBhvr>
                                    </p:animEffect>
                                  </p:childTnLst>
                                </p:cTn>
                              </p:par>
                            </p:childTnLst>
                          </p:cTn>
                        </p:par>
                        <p:par>
                          <p:cTn id="114" fill="hold">
                            <p:stCondLst>
                              <p:cond delay="14500"/>
                            </p:stCondLst>
                            <p:childTnLst>
                              <p:par>
                                <p:cTn id="115" presetID="53" presetClass="entr" presetSubtype="16" fill="hold" grpId="0" nodeType="afterEffect">
                                  <p:stCondLst>
                                    <p:cond delay="0"/>
                                  </p:stCondLst>
                                  <p:childTnLst>
                                    <p:set>
                                      <p:cBhvr>
                                        <p:cTn id="116" dur="1" fill="hold">
                                          <p:stCondLst>
                                            <p:cond delay="0"/>
                                          </p:stCondLst>
                                        </p:cTn>
                                        <p:tgtEl>
                                          <p:spTgt spid="31"/>
                                        </p:tgtEl>
                                        <p:attrNameLst>
                                          <p:attrName>style.visibility</p:attrName>
                                        </p:attrNameLst>
                                      </p:cBhvr>
                                      <p:to>
                                        <p:strVal val="visible"/>
                                      </p:to>
                                    </p:set>
                                    <p:anim calcmode="lin" valueType="num">
                                      <p:cBhvr>
                                        <p:cTn id="117" dur="500" fill="hold"/>
                                        <p:tgtEl>
                                          <p:spTgt spid="31"/>
                                        </p:tgtEl>
                                        <p:attrNameLst>
                                          <p:attrName>ppt_w</p:attrName>
                                        </p:attrNameLst>
                                      </p:cBhvr>
                                      <p:tavLst>
                                        <p:tav tm="0">
                                          <p:val>
                                            <p:fltVal val="0"/>
                                          </p:val>
                                        </p:tav>
                                        <p:tav tm="100000">
                                          <p:val>
                                            <p:strVal val="#ppt_w"/>
                                          </p:val>
                                        </p:tav>
                                      </p:tavLst>
                                    </p:anim>
                                    <p:anim calcmode="lin" valueType="num">
                                      <p:cBhvr>
                                        <p:cTn id="118" dur="500" fill="hold"/>
                                        <p:tgtEl>
                                          <p:spTgt spid="31"/>
                                        </p:tgtEl>
                                        <p:attrNameLst>
                                          <p:attrName>ppt_h</p:attrName>
                                        </p:attrNameLst>
                                      </p:cBhvr>
                                      <p:tavLst>
                                        <p:tav tm="0">
                                          <p:val>
                                            <p:fltVal val="0"/>
                                          </p:val>
                                        </p:tav>
                                        <p:tav tm="100000">
                                          <p:val>
                                            <p:strVal val="#ppt_h"/>
                                          </p:val>
                                        </p:tav>
                                      </p:tavLst>
                                    </p:anim>
                                    <p:animEffect transition="in" filter="fade">
                                      <p:cBhvr>
                                        <p:cTn id="119" dur="500"/>
                                        <p:tgtEl>
                                          <p:spTgt spid="31"/>
                                        </p:tgtEl>
                                      </p:cBhvr>
                                    </p:animEffect>
                                  </p:childTnLst>
                                </p:cTn>
                              </p:par>
                            </p:childTnLst>
                          </p:cTn>
                        </p:par>
                        <p:par>
                          <p:cTn id="120" fill="hold">
                            <p:stCondLst>
                              <p:cond delay="15000"/>
                            </p:stCondLst>
                            <p:childTnLst>
                              <p:par>
                                <p:cTn id="121" presetID="42" presetClass="entr" presetSubtype="0" fill="hold" grpId="0" nodeType="afterEffect">
                                  <p:stCondLst>
                                    <p:cond delay="0"/>
                                  </p:stCondLst>
                                  <p:childTnLst>
                                    <p:set>
                                      <p:cBhvr>
                                        <p:cTn id="122" dur="1" fill="hold">
                                          <p:stCondLst>
                                            <p:cond delay="0"/>
                                          </p:stCondLst>
                                        </p:cTn>
                                        <p:tgtEl>
                                          <p:spTgt spid="33"/>
                                        </p:tgtEl>
                                        <p:attrNameLst>
                                          <p:attrName>style.visibility</p:attrName>
                                        </p:attrNameLst>
                                      </p:cBhvr>
                                      <p:to>
                                        <p:strVal val="visible"/>
                                      </p:to>
                                    </p:set>
                                    <p:animEffect transition="in" filter="fade">
                                      <p:cBhvr>
                                        <p:cTn id="123" dur="1000"/>
                                        <p:tgtEl>
                                          <p:spTgt spid="33"/>
                                        </p:tgtEl>
                                      </p:cBhvr>
                                    </p:animEffect>
                                    <p:anim calcmode="lin" valueType="num">
                                      <p:cBhvr>
                                        <p:cTn id="124" dur="1000" fill="hold"/>
                                        <p:tgtEl>
                                          <p:spTgt spid="33"/>
                                        </p:tgtEl>
                                        <p:attrNameLst>
                                          <p:attrName>ppt_x</p:attrName>
                                        </p:attrNameLst>
                                      </p:cBhvr>
                                      <p:tavLst>
                                        <p:tav tm="0">
                                          <p:val>
                                            <p:strVal val="#ppt_x"/>
                                          </p:val>
                                        </p:tav>
                                        <p:tav tm="100000">
                                          <p:val>
                                            <p:strVal val="#ppt_x"/>
                                          </p:val>
                                        </p:tav>
                                      </p:tavLst>
                                    </p:anim>
                                    <p:anim calcmode="lin" valueType="num">
                                      <p:cBhvr>
                                        <p:cTn id="125" dur="1000" fill="hold"/>
                                        <p:tgtEl>
                                          <p:spTgt spid="33"/>
                                        </p:tgtEl>
                                        <p:attrNameLst>
                                          <p:attrName>ppt_y</p:attrName>
                                        </p:attrNameLst>
                                      </p:cBhvr>
                                      <p:tavLst>
                                        <p:tav tm="0">
                                          <p:val>
                                            <p:strVal val="#ppt_y+.1"/>
                                          </p:val>
                                        </p:tav>
                                        <p:tav tm="100000">
                                          <p:val>
                                            <p:strVal val="#ppt_y"/>
                                          </p:val>
                                        </p:tav>
                                      </p:tavLst>
                                    </p:anim>
                                  </p:childTnLst>
                                </p:cTn>
                              </p:par>
                            </p:childTnLst>
                          </p:cTn>
                        </p:par>
                        <p:par>
                          <p:cTn id="126" fill="hold">
                            <p:stCondLst>
                              <p:cond delay="16000"/>
                            </p:stCondLst>
                            <p:childTnLst>
                              <p:par>
                                <p:cTn id="127" presetID="42" presetClass="entr" presetSubtype="0" fill="hold" grpId="0" nodeType="afterEffect">
                                  <p:stCondLst>
                                    <p:cond delay="0"/>
                                  </p:stCondLst>
                                  <p:childTnLst>
                                    <p:set>
                                      <p:cBhvr>
                                        <p:cTn id="128" dur="1" fill="hold">
                                          <p:stCondLst>
                                            <p:cond delay="0"/>
                                          </p:stCondLst>
                                        </p:cTn>
                                        <p:tgtEl>
                                          <p:spTgt spid="34"/>
                                        </p:tgtEl>
                                        <p:attrNameLst>
                                          <p:attrName>style.visibility</p:attrName>
                                        </p:attrNameLst>
                                      </p:cBhvr>
                                      <p:to>
                                        <p:strVal val="visible"/>
                                      </p:to>
                                    </p:set>
                                    <p:animEffect transition="in" filter="fade">
                                      <p:cBhvr>
                                        <p:cTn id="129" dur="1000"/>
                                        <p:tgtEl>
                                          <p:spTgt spid="34"/>
                                        </p:tgtEl>
                                      </p:cBhvr>
                                    </p:animEffect>
                                    <p:anim calcmode="lin" valueType="num">
                                      <p:cBhvr>
                                        <p:cTn id="130" dur="1000" fill="hold"/>
                                        <p:tgtEl>
                                          <p:spTgt spid="34"/>
                                        </p:tgtEl>
                                        <p:attrNameLst>
                                          <p:attrName>ppt_x</p:attrName>
                                        </p:attrNameLst>
                                      </p:cBhvr>
                                      <p:tavLst>
                                        <p:tav tm="0">
                                          <p:val>
                                            <p:strVal val="#ppt_x"/>
                                          </p:val>
                                        </p:tav>
                                        <p:tav tm="100000">
                                          <p:val>
                                            <p:strVal val="#ppt_x"/>
                                          </p:val>
                                        </p:tav>
                                      </p:tavLst>
                                    </p:anim>
                                    <p:anim calcmode="lin" valueType="num">
                                      <p:cBhvr>
                                        <p:cTn id="131"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5" grpId="0" animBg="1"/>
      <p:bldP spid="6" grpId="0" animBg="1"/>
      <p:bldP spid="7" grpId="0" animBg="1"/>
      <p:bldP spid="8" grpId="0" animBg="1"/>
      <p:bldP spid="19" grpId="0" animBg="1"/>
      <p:bldP spid="20" grpId="0" animBg="1"/>
      <p:bldP spid="21" grpId="0" animBg="1"/>
      <p:bldP spid="22" grpId="0"/>
      <p:bldP spid="23" grpId="0" animBg="1"/>
      <p:bldP spid="24" grpId="0"/>
      <p:bldP spid="25" grpId="0"/>
      <p:bldP spid="26" grpId="0" animBg="1"/>
      <p:bldP spid="27" grpId="0"/>
      <p:bldP spid="28" grpId="0"/>
      <p:bldP spid="29" grpId="0" animBg="1"/>
      <p:bldP spid="30" grpId="0"/>
      <p:bldP spid="31" grpId="0"/>
      <p:bldP spid="32" grpId="0" animBg="1"/>
      <p:bldP spid="33" grpId="0"/>
      <p:bldP spid="34"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1">
            <a:extLst>
              <a:ext uri="{28A0092B-C50C-407E-A947-70E740481C1C}">
                <a14:useLocalDpi xmlns:a14="http://schemas.microsoft.com/office/drawing/2010/main" val="0"/>
              </a:ext>
            </a:extLst>
          </a:blip>
          <a:stretch>
            <a:fillRect/>
          </a:stretch>
        </p:blipFill>
        <p:spPr bwMode="auto">
          <a:xfrm>
            <a:off x="-1" y="-107833"/>
            <a:ext cx="12190413" cy="6984776"/>
          </a:xfrm>
          <a:prstGeom prst="rect">
            <a:avLst/>
          </a:prstGeom>
          <a:noFill/>
          <a:extLst>
            <a:ext uri="{909E8E84-426E-40DD-AFC4-6F175D3DCCD1}">
              <a14:hiddenFill xmlns:a14="http://schemas.microsoft.com/office/drawing/2010/main">
                <a:solidFill>
                  <a:srgbClr val="FFFFFF"/>
                </a:solidFill>
              </a14:hiddenFill>
            </a:ext>
          </a:extLst>
        </p:spPr>
      </p:pic>
      <p:sp>
        <p:nvSpPr>
          <p:cNvPr id="9" name="Freeform 6"/>
          <p:cNvSpPr>
            <a:spLocks noEditPoints="1"/>
          </p:cNvSpPr>
          <p:nvPr/>
        </p:nvSpPr>
        <p:spPr bwMode="auto">
          <a:xfrm>
            <a:off x="334566" y="116632"/>
            <a:ext cx="425905" cy="427514"/>
          </a:xfrm>
          <a:custGeom>
            <a:avLst/>
            <a:gdLst>
              <a:gd name="T0" fmla="*/ 760 w 1905"/>
              <a:gd name="T1" fmla="*/ 1455 h 1912"/>
              <a:gd name="T2" fmla="*/ 448 w 1905"/>
              <a:gd name="T3" fmla="*/ 1143 h 1912"/>
              <a:gd name="T4" fmla="*/ 529 w 1905"/>
              <a:gd name="T5" fmla="*/ 1061 h 1912"/>
              <a:gd name="T6" fmla="*/ 841 w 1905"/>
              <a:gd name="T7" fmla="*/ 1374 h 1912"/>
              <a:gd name="T8" fmla="*/ 1802 w 1905"/>
              <a:gd name="T9" fmla="*/ 108 h 1912"/>
              <a:gd name="T10" fmla="*/ 748 w 1905"/>
              <a:gd name="T11" fmla="*/ 785 h 1912"/>
              <a:gd name="T12" fmla="*/ 55 w 1905"/>
              <a:gd name="T13" fmla="*/ 1737 h 1912"/>
              <a:gd name="T14" fmla="*/ 173 w 1905"/>
              <a:gd name="T15" fmla="*/ 1854 h 1912"/>
              <a:gd name="T16" fmla="*/ 1124 w 1905"/>
              <a:gd name="T17" fmla="*/ 1161 h 1912"/>
              <a:gd name="T18" fmla="*/ 1802 w 1905"/>
              <a:gd name="T19" fmla="*/ 108 h 1912"/>
              <a:gd name="T20" fmla="*/ 110 w 1905"/>
              <a:gd name="T21" fmla="*/ 1803 h 1912"/>
              <a:gd name="T22" fmla="*/ 0 w 1905"/>
              <a:gd name="T23" fmla="*/ 1912 h 1912"/>
              <a:gd name="T24" fmla="*/ 1758 w 1905"/>
              <a:gd name="T25" fmla="*/ 368 h 1912"/>
              <a:gd name="T26" fmla="*/ 1544 w 1905"/>
              <a:gd name="T27" fmla="*/ 153 h 1912"/>
              <a:gd name="T28" fmla="*/ 786 w 1905"/>
              <a:gd name="T29" fmla="*/ 513 h 1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05" h="1912">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w="12700" cap="rnd">
            <a:solidFill>
              <a:schemeClr val="tx1">
                <a:lumMod val="65000"/>
                <a:lumOff val="35000"/>
              </a:schemeClr>
            </a:solidFill>
            <a:prstDash val="solid"/>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10" name="TextBox 9"/>
          <p:cNvSpPr txBox="1"/>
          <p:nvPr/>
        </p:nvSpPr>
        <p:spPr>
          <a:xfrm>
            <a:off x="838622" y="116632"/>
            <a:ext cx="1415772" cy="461665"/>
          </a:xfrm>
          <a:prstGeom prst="rect">
            <a:avLst/>
          </a:prstGeom>
          <a:noFill/>
        </p:spPr>
        <p:txBody>
          <a:bodyPr wrap="none" rtlCol="0">
            <a:spAutoFit/>
          </a:bodyPr>
          <a:lstStyle/>
          <a:p>
            <a:r>
              <a:rPr lang="zh-CN" altLang="en-US" sz="24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rPr>
              <a:t>优势劣势</a:t>
            </a:r>
            <a:endParaRPr lang="zh-CN" altLang="en-US" baseline="-30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endParaRPr>
          </a:p>
        </p:txBody>
      </p:sp>
      <p:grpSp>
        <p:nvGrpSpPr>
          <p:cNvPr id="5" name="Group 47"/>
          <p:cNvGrpSpPr>
            <a:grpSpLocks noChangeAspect="1"/>
          </p:cNvGrpSpPr>
          <p:nvPr/>
        </p:nvGrpSpPr>
        <p:grpSpPr bwMode="auto">
          <a:xfrm>
            <a:off x="4910014" y="1785943"/>
            <a:ext cx="2316162" cy="2316162"/>
            <a:chOff x="1968848" y="2546470"/>
            <a:chExt cx="2846056" cy="2846056"/>
          </a:xfrm>
          <a:noFill/>
        </p:grpSpPr>
        <p:sp>
          <p:nvSpPr>
            <p:cNvPr id="6" name="Freeform 48"/>
            <p:cNvSpPr/>
            <p:nvPr/>
          </p:nvSpPr>
          <p:spPr>
            <a:xfrm>
              <a:off x="1968848" y="2546470"/>
              <a:ext cx="1390841" cy="1390841"/>
            </a:xfrm>
            <a:custGeom>
              <a:avLst/>
              <a:gdLst>
                <a:gd name="connsiteX0" fmla="*/ 231822 w 1390905"/>
                <a:gd name="connsiteY0" fmla="*/ 0 h 1390905"/>
                <a:gd name="connsiteX1" fmla="*/ 1390905 w 1390905"/>
                <a:gd name="connsiteY1" fmla="*/ 0 h 1390905"/>
                <a:gd name="connsiteX2" fmla="*/ 1390905 w 1390905"/>
                <a:gd name="connsiteY2" fmla="*/ 0 h 1390905"/>
                <a:gd name="connsiteX3" fmla="*/ 1390905 w 1390905"/>
                <a:gd name="connsiteY3" fmla="*/ 1159083 h 1390905"/>
                <a:gd name="connsiteX4" fmla="*/ 1159083 w 1390905"/>
                <a:gd name="connsiteY4" fmla="*/ 1390905 h 1390905"/>
                <a:gd name="connsiteX5" fmla="*/ 0 w 1390905"/>
                <a:gd name="connsiteY5" fmla="*/ 1390905 h 1390905"/>
                <a:gd name="connsiteX6" fmla="*/ 0 w 1390905"/>
                <a:gd name="connsiteY6" fmla="*/ 1390905 h 1390905"/>
                <a:gd name="connsiteX7" fmla="*/ 0 w 1390905"/>
                <a:gd name="connsiteY7" fmla="*/ 231822 h 1390905"/>
                <a:gd name="connsiteX8" fmla="*/ 231822 w 1390905"/>
                <a:gd name="connsiteY8" fmla="*/ 0 h 1390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90905" h="1390905">
                  <a:moveTo>
                    <a:pt x="231822" y="0"/>
                  </a:moveTo>
                  <a:lnTo>
                    <a:pt x="1390905" y="0"/>
                  </a:lnTo>
                  <a:lnTo>
                    <a:pt x="1390905" y="0"/>
                  </a:lnTo>
                  <a:lnTo>
                    <a:pt x="1390905" y="1159083"/>
                  </a:lnTo>
                  <a:cubicBezTo>
                    <a:pt x="1390905" y="1287115"/>
                    <a:pt x="1287115" y="1390905"/>
                    <a:pt x="1159083" y="1390905"/>
                  </a:cubicBezTo>
                  <a:lnTo>
                    <a:pt x="0" y="1390905"/>
                  </a:lnTo>
                  <a:lnTo>
                    <a:pt x="0" y="1390905"/>
                  </a:lnTo>
                  <a:lnTo>
                    <a:pt x="0" y="231822"/>
                  </a:lnTo>
                  <a:cubicBezTo>
                    <a:pt x="0" y="103790"/>
                    <a:pt x="103790" y="0"/>
                    <a:pt x="231822" y="0"/>
                  </a:cubicBezTo>
                  <a:close/>
                </a:path>
              </a:pathLst>
            </a:custGeom>
            <a:grpFill/>
            <a:ln w="9525">
              <a:solidFill>
                <a:schemeClr val="bg1">
                  <a:lumMod val="95000"/>
                </a:schemeClr>
              </a:solidFill>
            </a:ln>
          </p:spPr>
          <p:style>
            <a:lnRef idx="2">
              <a:scrgbClr r="0" g="0" b="0"/>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lIns="274146" tIns="274146" rIns="274146" bIns="274146" spcCol="1270" anchor="ctr"/>
            <a:lstStyle/>
            <a:p>
              <a:pPr algn="ctr" defTabSz="1289050" eaLnBrk="1" fontAlgn="auto" hangingPunct="1">
                <a:lnSpc>
                  <a:spcPct val="90000"/>
                </a:lnSpc>
                <a:spcAft>
                  <a:spcPct val="35000"/>
                </a:spcAft>
                <a:defRPr/>
              </a:pPr>
              <a:endParaRPr lang="id-ID" sz="2900">
                <a:solidFill>
                  <a:schemeClr val="bg1">
                    <a:lumMod val="95000"/>
                  </a:schemeClr>
                </a:solidFill>
                <a:latin typeface="造字工房情书（非商用）常规体" pitchFamily="50" charset="-122"/>
                <a:ea typeface="造字工房情书（非商用）常规体" pitchFamily="50" charset="-122"/>
              </a:endParaRPr>
            </a:p>
          </p:txBody>
        </p:sp>
        <p:sp>
          <p:nvSpPr>
            <p:cNvPr id="7" name="Freeform 49"/>
            <p:cNvSpPr/>
            <p:nvPr/>
          </p:nvSpPr>
          <p:spPr>
            <a:xfrm>
              <a:off x="3424063" y="2546470"/>
              <a:ext cx="1390841" cy="1390841"/>
            </a:xfrm>
            <a:custGeom>
              <a:avLst/>
              <a:gdLst>
                <a:gd name="connsiteX0" fmla="*/ 231822 w 1390905"/>
                <a:gd name="connsiteY0" fmla="*/ 0 h 1390905"/>
                <a:gd name="connsiteX1" fmla="*/ 1390905 w 1390905"/>
                <a:gd name="connsiteY1" fmla="*/ 0 h 1390905"/>
                <a:gd name="connsiteX2" fmla="*/ 1390905 w 1390905"/>
                <a:gd name="connsiteY2" fmla="*/ 0 h 1390905"/>
                <a:gd name="connsiteX3" fmla="*/ 1390905 w 1390905"/>
                <a:gd name="connsiteY3" fmla="*/ 1159083 h 1390905"/>
                <a:gd name="connsiteX4" fmla="*/ 1159083 w 1390905"/>
                <a:gd name="connsiteY4" fmla="*/ 1390905 h 1390905"/>
                <a:gd name="connsiteX5" fmla="*/ 0 w 1390905"/>
                <a:gd name="connsiteY5" fmla="*/ 1390905 h 1390905"/>
                <a:gd name="connsiteX6" fmla="*/ 0 w 1390905"/>
                <a:gd name="connsiteY6" fmla="*/ 1390905 h 1390905"/>
                <a:gd name="connsiteX7" fmla="*/ 0 w 1390905"/>
                <a:gd name="connsiteY7" fmla="*/ 231822 h 1390905"/>
                <a:gd name="connsiteX8" fmla="*/ 231822 w 1390905"/>
                <a:gd name="connsiteY8" fmla="*/ 0 h 1390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90905" h="1390905">
                  <a:moveTo>
                    <a:pt x="1390905" y="231822"/>
                  </a:moveTo>
                  <a:lnTo>
                    <a:pt x="1390905" y="1390905"/>
                  </a:lnTo>
                  <a:lnTo>
                    <a:pt x="1390905" y="1390905"/>
                  </a:lnTo>
                  <a:lnTo>
                    <a:pt x="231822" y="1390905"/>
                  </a:lnTo>
                  <a:cubicBezTo>
                    <a:pt x="103790" y="1390905"/>
                    <a:pt x="0" y="1287115"/>
                    <a:pt x="0" y="1159083"/>
                  </a:cubicBezTo>
                  <a:lnTo>
                    <a:pt x="0" y="0"/>
                  </a:lnTo>
                  <a:lnTo>
                    <a:pt x="0" y="0"/>
                  </a:lnTo>
                  <a:lnTo>
                    <a:pt x="1159083" y="0"/>
                  </a:lnTo>
                  <a:cubicBezTo>
                    <a:pt x="1287115" y="0"/>
                    <a:pt x="1390905" y="103790"/>
                    <a:pt x="1390905" y="231822"/>
                  </a:cubicBezTo>
                  <a:close/>
                </a:path>
              </a:pathLst>
            </a:custGeom>
            <a:grpFill/>
            <a:ln w="9525">
              <a:solidFill>
                <a:schemeClr val="bg1">
                  <a:lumMod val="95000"/>
                </a:schemeClr>
              </a:solidFill>
            </a:ln>
          </p:spPr>
          <p:style>
            <a:lnRef idx="2">
              <a:scrgbClr r="0" g="0" b="0"/>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lIns="274146" tIns="274146" rIns="274146" bIns="274146" spcCol="1270" anchor="ctr"/>
            <a:lstStyle/>
            <a:p>
              <a:pPr algn="ctr" defTabSz="1289050" eaLnBrk="1" fontAlgn="auto" hangingPunct="1">
                <a:lnSpc>
                  <a:spcPct val="90000"/>
                </a:lnSpc>
                <a:spcAft>
                  <a:spcPct val="35000"/>
                </a:spcAft>
                <a:defRPr/>
              </a:pPr>
              <a:endParaRPr lang="id-ID" sz="2900">
                <a:solidFill>
                  <a:schemeClr val="bg1">
                    <a:lumMod val="95000"/>
                  </a:schemeClr>
                </a:solidFill>
                <a:latin typeface="造字工房情书（非商用）常规体" pitchFamily="50" charset="-122"/>
                <a:ea typeface="造字工房情书（非商用）常规体" pitchFamily="50" charset="-122"/>
              </a:endParaRPr>
            </a:p>
          </p:txBody>
        </p:sp>
        <p:sp>
          <p:nvSpPr>
            <p:cNvPr id="8" name="Freeform 50"/>
            <p:cNvSpPr/>
            <p:nvPr/>
          </p:nvSpPr>
          <p:spPr>
            <a:xfrm>
              <a:off x="3424063" y="4001684"/>
              <a:ext cx="1390841" cy="1390841"/>
            </a:xfrm>
            <a:custGeom>
              <a:avLst/>
              <a:gdLst>
                <a:gd name="connsiteX0" fmla="*/ 231822 w 1390905"/>
                <a:gd name="connsiteY0" fmla="*/ 0 h 1390905"/>
                <a:gd name="connsiteX1" fmla="*/ 1390905 w 1390905"/>
                <a:gd name="connsiteY1" fmla="*/ 0 h 1390905"/>
                <a:gd name="connsiteX2" fmla="*/ 1390905 w 1390905"/>
                <a:gd name="connsiteY2" fmla="*/ 0 h 1390905"/>
                <a:gd name="connsiteX3" fmla="*/ 1390905 w 1390905"/>
                <a:gd name="connsiteY3" fmla="*/ 1159083 h 1390905"/>
                <a:gd name="connsiteX4" fmla="*/ 1159083 w 1390905"/>
                <a:gd name="connsiteY4" fmla="*/ 1390905 h 1390905"/>
                <a:gd name="connsiteX5" fmla="*/ 0 w 1390905"/>
                <a:gd name="connsiteY5" fmla="*/ 1390905 h 1390905"/>
                <a:gd name="connsiteX6" fmla="*/ 0 w 1390905"/>
                <a:gd name="connsiteY6" fmla="*/ 1390905 h 1390905"/>
                <a:gd name="connsiteX7" fmla="*/ 0 w 1390905"/>
                <a:gd name="connsiteY7" fmla="*/ 231822 h 1390905"/>
                <a:gd name="connsiteX8" fmla="*/ 231822 w 1390905"/>
                <a:gd name="connsiteY8" fmla="*/ 0 h 1390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90905" h="1390905">
                  <a:moveTo>
                    <a:pt x="1159083" y="1390905"/>
                  </a:moveTo>
                  <a:lnTo>
                    <a:pt x="0" y="1390905"/>
                  </a:lnTo>
                  <a:lnTo>
                    <a:pt x="0" y="1390905"/>
                  </a:lnTo>
                  <a:lnTo>
                    <a:pt x="0" y="231822"/>
                  </a:lnTo>
                  <a:cubicBezTo>
                    <a:pt x="0" y="103790"/>
                    <a:pt x="103790" y="0"/>
                    <a:pt x="231822" y="0"/>
                  </a:cubicBezTo>
                  <a:lnTo>
                    <a:pt x="1390905" y="0"/>
                  </a:lnTo>
                  <a:lnTo>
                    <a:pt x="1390905" y="0"/>
                  </a:lnTo>
                  <a:lnTo>
                    <a:pt x="1390905" y="1159083"/>
                  </a:lnTo>
                  <a:cubicBezTo>
                    <a:pt x="1390905" y="1287115"/>
                    <a:pt x="1287115" y="1390905"/>
                    <a:pt x="1159083" y="1390905"/>
                  </a:cubicBezTo>
                  <a:close/>
                </a:path>
              </a:pathLst>
            </a:custGeom>
            <a:grpFill/>
            <a:ln w="9525">
              <a:solidFill>
                <a:schemeClr val="bg1">
                  <a:lumMod val="95000"/>
                </a:schemeClr>
              </a:solidFill>
            </a:ln>
          </p:spPr>
          <p:style>
            <a:lnRef idx="2">
              <a:scrgbClr r="0" g="0" b="0"/>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lIns="274146" tIns="274147" rIns="274147" bIns="274146" spcCol="1270" anchor="ctr"/>
            <a:lstStyle/>
            <a:p>
              <a:pPr algn="ctr" defTabSz="1289050" eaLnBrk="1" fontAlgn="auto" hangingPunct="1">
                <a:lnSpc>
                  <a:spcPct val="90000"/>
                </a:lnSpc>
                <a:spcAft>
                  <a:spcPct val="35000"/>
                </a:spcAft>
                <a:defRPr/>
              </a:pPr>
              <a:endParaRPr lang="id-ID" sz="2900">
                <a:solidFill>
                  <a:schemeClr val="bg1">
                    <a:lumMod val="95000"/>
                  </a:schemeClr>
                </a:solidFill>
                <a:latin typeface="造字工房情书（非商用）常规体" pitchFamily="50" charset="-122"/>
                <a:ea typeface="造字工房情书（非商用）常规体" pitchFamily="50" charset="-122"/>
              </a:endParaRPr>
            </a:p>
          </p:txBody>
        </p:sp>
        <p:sp>
          <p:nvSpPr>
            <p:cNvPr id="11" name="Freeform 51"/>
            <p:cNvSpPr/>
            <p:nvPr/>
          </p:nvSpPr>
          <p:spPr>
            <a:xfrm rot="21600000">
              <a:off x="1968848" y="4001685"/>
              <a:ext cx="1390841" cy="1390841"/>
            </a:xfrm>
            <a:custGeom>
              <a:avLst/>
              <a:gdLst>
                <a:gd name="connsiteX0" fmla="*/ 231822 w 1390905"/>
                <a:gd name="connsiteY0" fmla="*/ 0 h 1390905"/>
                <a:gd name="connsiteX1" fmla="*/ 1390905 w 1390905"/>
                <a:gd name="connsiteY1" fmla="*/ 0 h 1390905"/>
                <a:gd name="connsiteX2" fmla="*/ 1390905 w 1390905"/>
                <a:gd name="connsiteY2" fmla="*/ 0 h 1390905"/>
                <a:gd name="connsiteX3" fmla="*/ 1390905 w 1390905"/>
                <a:gd name="connsiteY3" fmla="*/ 1159083 h 1390905"/>
                <a:gd name="connsiteX4" fmla="*/ 1159083 w 1390905"/>
                <a:gd name="connsiteY4" fmla="*/ 1390905 h 1390905"/>
                <a:gd name="connsiteX5" fmla="*/ 0 w 1390905"/>
                <a:gd name="connsiteY5" fmla="*/ 1390905 h 1390905"/>
                <a:gd name="connsiteX6" fmla="*/ 0 w 1390905"/>
                <a:gd name="connsiteY6" fmla="*/ 1390905 h 1390905"/>
                <a:gd name="connsiteX7" fmla="*/ 0 w 1390905"/>
                <a:gd name="connsiteY7" fmla="*/ 231822 h 1390905"/>
                <a:gd name="connsiteX8" fmla="*/ 231822 w 1390905"/>
                <a:gd name="connsiteY8" fmla="*/ 0 h 1390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90905" h="1390905">
                  <a:moveTo>
                    <a:pt x="0" y="1159083"/>
                  </a:moveTo>
                  <a:lnTo>
                    <a:pt x="0" y="0"/>
                  </a:lnTo>
                  <a:lnTo>
                    <a:pt x="0" y="0"/>
                  </a:lnTo>
                  <a:lnTo>
                    <a:pt x="1159083" y="0"/>
                  </a:lnTo>
                  <a:cubicBezTo>
                    <a:pt x="1287115" y="0"/>
                    <a:pt x="1390905" y="103790"/>
                    <a:pt x="1390905" y="231822"/>
                  </a:cubicBezTo>
                  <a:lnTo>
                    <a:pt x="1390905" y="1390905"/>
                  </a:lnTo>
                  <a:lnTo>
                    <a:pt x="1390905" y="1390905"/>
                  </a:lnTo>
                  <a:lnTo>
                    <a:pt x="231822" y="1390905"/>
                  </a:lnTo>
                  <a:cubicBezTo>
                    <a:pt x="103790" y="1390905"/>
                    <a:pt x="0" y="1287115"/>
                    <a:pt x="0" y="1159083"/>
                  </a:cubicBezTo>
                  <a:close/>
                </a:path>
              </a:pathLst>
            </a:custGeom>
            <a:grpFill/>
            <a:ln w="9525">
              <a:solidFill>
                <a:schemeClr val="bg1">
                  <a:lumMod val="95000"/>
                </a:schemeClr>
              </a:solidFill>
            </a:ln>
          </p:spPr>
          <p:style>
            <a:lnRef idx="2">
              <a:scrgbClr r="0" g="0" b="0"/>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lIns="274146" tIns="274146" rIns="274146" bIns="274146" spcCol="1270" anchor="ctr"/>
            <a:lstStyle/>
            <a:p>
              <a:pPr algn="ctr" defTabSz="1289050" eaLnBrk="1" fontAlgn="auto" hangingPunct="1">
                <a:lnSpc>
                  <a:spcPct val="90000"/>
                </a:lnSpc>
                <a:spcAft>
                  <a:spcPct val="35000"/>
                </a:spcAft>
                <a:defRPr/>
              </a:pPr>
              <a:endParaRPr lang="id-ID" sz="2900">
                <a:solidFill>
                  <a:schemeClr val="bg1">
                    <a:lumMod val="95000"/>
                  </a:schemeClr>
                </a:solidFill>
                <a:latin typeface="造字工房情书（非商用）常规体" pitchFamily="50" charset="-122"/>
                <a:ea typeface="造字工房情书（非商用）常规体" pitchFamily="50" charset="-122"/>
              </a:endParaRPr>
            </a:p>
          </p:txBody>
        </p:sp>
      </p:grpSp>
      <p:sp>
        <p:nvSpPr>
          <p:cNvPr id="12" name="Content Placeholder 2"/>
          <p:cNvSpPr txBox="1"/>
          <p:nvPr/>
        </p:nvSpPr>
        <p:spPr>
          <a:xfrm>
            <a:off x="1273051" y="1771655"/>
            <a:ext cx="2820988" cy="1262063"/>
          </a:xfrm>
          <a:prstGeom prst="rect">
            <a:avLst/>
          </a:prstGeom>
        </p:spPr>
        <p:txBody>
          <a:bodyPr/>
          <a:lstStyle>
            <a:lvl1pPr defTabSz="457200">
              <a:defRPr>
                <a:solidFill>
                  <a:schemeClr val="tx1"/>
                </a:solidFill>
                <a:latin typeface="Calibri" panose="020F0502020204030204" charset="0"/>
              </a:defRPr>
            </a:lvl1pPr>
            <a:lvl2pPr defTabSz="457200">
              <a:defRPr>
                <a:solidFill>
                  <a:schemeClr val="tx1"/>
                </a:solidFill>
                <a:latin typeface="Calibri" panose="020F0502020204030204" charset="0"/>
              </a:defRPr>
            </a:lvl2pPr>
            <a:lvl3pPr defTabSz="457200">
              <a:defRPr>
                <a:solidFill>
                  <a:schemeClr val="tx1"/>
                </a:solidFill>
                <a:latin typeface="Calibri" panose="020F0502020204030204" charset="0"/>
              </a:defRPr>
            </a:lvl3pPr>
            <a:lvl4pPr defTabSz="457200">
              <a:defRPr>
                <a:solidFill>
                  <a:schemeClr val="tx1"/>
                </a:solidFill>
                <a:latin typeface="Calibri" panose="020F0502020204030204" charset="0"/>
              </a:defRPr>
            </a:lvl4pPr>
            <a:lvl5pPr defTabSz="457200">
              <a:defRPr>
                <a:solidFill>
                  <a:schemeClr val="tx1"/>
                </a:solidFill>
                <a:latin typeface="Calibri" panose="020F0502020204030204" charset="0"/>
              </a:defRPr>
            </a:lvl5pPr>
            <a:lvl6pPr defTabSz="457200" fontAlgn="base">
              <a:spcBef>
                <a:spcPct val="0"/>
              </a:spcBef>
              <a:spcAft>
                <a:spcPct val="0"/>
              </a:spcAft>
              <a:defRPr>
                <a:solidFill>
                  <a:schemeClr val="tx1"/>
                </a:solidFill>
                <a:latin typeface="Calibri" panose="020F0502020204030204" charset="0"/>
              </a:defRPr>
            </a:lvl6pPr>
            <a:lvl7pPr defTabSz="457200" fontAlgn="base">
              <a:spcBef>
                <a:spcPct val="0"/>
              </a:spcBef>
              <a:spcAft>
                <a:spcPct val="0"/>
              </a:spcAft>
              <a:defRPr>
                <a:solidFill>
                  <a:schemeClr val="tx1"/>
                </a:solidFill>
                <a:latin typeface="Calibri" panose="020F0502020204030204" charset="0"/>
              </a:defRPr>
            </a:lvl7pPr>
            <a:lvl8pPr defTabSz="457200" fontAlgn="base">
              <a:spcBef>
                <a:spcPct val="0"/>
              </a:spcBef>
              <a:spcAft>
                <a:spcPct val="0"/>
              </a:spcAft>
              <a:defRPr>
                <a:solidFill>
                  <a:schemeClr val="tx1"/>
                </a:solidFill>
                <a:latin typeface="Calibri" panose="020F0502020204030204" charset="0"/>
              </a:defRPr>
            </a:lvl8pPr>
            <a:lvl9pPr defTabSz="457200" fontAlgn="base">
              <a:spcBef>
                <a:spcPct val="0"/>
              </a:spcBef>
              <a:spcAft>
                <a:spcPct val="0"/>
              </a:spcAft>
              <a:defRPr>
                <a:solidFill>
                  <a:schemeClr val="tx1"/>
                </a:solidFill>
                <a:latin typeface="Calibri" panose="020F0502020204030204" charset="0"/>
              </a:defRPr>
            </a:lvl9pPr>
          </a:lstStyle>
          <a:p>
            <a:pPr algn="r">
              <a:spcBef>
                <a:spcPct val="20000"/>
              </a:spcBef>
              <a:spcAft>
                <a:spcPts val="600"/>
              </a:spcAft>
              <a:buClr>
                <a:srgbClr val="1F608B"/>
              </a:buClr>
              <a:buSzPct val="145000"/>
            </a:pPr>
            <a:r>
              <a:rPr lang="zh-CN" altLang="en-US" sz="2000" dirty="0">
                <a:solidFill>
                  <a:schemeClr val="bg1">
                    <a:lumMod val="95000"/>
                  </a:schemeClr>
                </a:solidFill>
                <a:latin typeface="造字工房情书（非商用）常规体" pitchFamily="50" charset="-122"/>
                <a:ea typeface="造字工房情书（非商用）常规体" pitchFamily="50" charset="-122"/>
                <a:cs typeface="Arial" panose="020B0604020202020204" pitchFamily="34" charset="0"/>
              </a:rPr>
              <a:t>优势分析</a:t>
            </a:r>
            <a:endParaRPr lang="id-ID" altLang="zh-CN" sz="2000" dirty="0">
              <a:solidFill>
                <a:schemeClr val="bg1">
                  <a:lumMod val="95000"/>
                </a:schemeClr>
              </a:solidFill>
              <a:latin typeface="造字工房情书（非商用）常规体" pitchFamily="50" charset="-122"/>
              <a:ea typeface="造字工房情书（非商用）常规体" pitchFamily="50" charset="-122"/>
              <a:cs typeface="Arial" panose="020B0604020202020204" pitchFamily="34" charset="0"/>
            </a:endParaRPr>
          </a:p>
          <a:p>
            <a:pPr algn="r"/>
            <a:r>
              <a:rPr lang="zh-CN" altLang="en-US" sz="1200" dirty="0">
                <a:solidFill>
                  <a:schemeClr val="bg1">
                    <a:lumMod val="95000"/>
                  </a:schemeClr>
                </a:solidFill>
                <a:latin typeface="造字工房情书（非商用）常规体" pitchFamily="50" charset="-122"/>
                <a:ea typeface="造字工房情书（非商用）常规体" pitchFamily="50" charset="-122"/>
              </a:rPr>
              <a:t>这里可以添加主要内容这里可以添加主要内容这里可以添加主要内容</a:t>
            </a:r>
            <a:endParaRPr lang="zh-CN" altLang="en-US" sz="1200" dirty="0">
              <a:solidFill>
                <a:schemeClr val="bg1">
                  <a:lumMod val="95000"/>
                </a:schemeClr>
              </a:solidFill>
              <a:latin typeface="造字工房情书（非商用）常规体" pitchFamily="50" charset="-122"/>
              <a:ea typeface="造字工房情书（非商用）常规体" pitchFamily="50" charset="-122"/>
            </a:endParaRPr>
          </a:p>
        </p:txBody>
      </p:sp>
      <p:sp>
        <p:nvSpPr>
          <p:cNvPr id="13" name="Oval 53"/>
          <p:cNvSpPr>
            <a:spLocks noChangeAspect="1"/>
          </p:cNvSpPr>
          <p:nvPr/>
        </p:nvSpPr>
        <p:spPr>
          <a:xfrm>
            <a:off x="4232151" y="1849443"/>
            <a:ext cx="209550" cy="209550"/>
          </a:xfrm>
          <a:prstGeom prst="ellipse">
            <a:avLst/>
          </a:prstGeom>
          <a:noFill/>
          <a:ln w="95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charset="0"/>
              </a:defRPr>
            </a:lvl1pPr>
            <a:lvl2pPr marL="742950" indent="-285750">
              <a:defRPr>
                <a:solidFill>
                  <a:schemeClr val="tx1"/>
                </a:solidFill>
                <a:latin typeface="Calibri" panose="020F0502020204030204" charset="0"/>
              </a:defRPr>
            </a:lvl2pPr>
            <a:lvl3pPr marL="1143000" indent="-228600">
              <a:defRPr>
                <a:solidFill>
                  <a:schemeClr val="tx1"/>
                </a:solidFill>
                <a:latin typeface="Calibri" panose="020F0502020204030204" charset="0"/>
              </a:defRPr>
            </a:lvl3pPr>
            <a:lvl4pPr marL="1600200" indent="-228600">
              <a:defRPr>
                <a:solidFill>
                  <a:schemeClr val="tx1"/>
                </a:solidFill>
                <a:latin typeface="Calibri" panose="020F0502020204030204" charset="0"/>
              </a:defRPr>
            </a:lvl4pPr>
            <a:lvl5pPr marL="2057400" indent="-228600">
              <a:defRPr>
                <a:solidFill>
                  <a:schemeClr val="tx1"/>
                </a:solidFill>
                <a:latin typeface="Calibri" panose="020F0502020204030204" charset="0"/>
              </a:defRPr>
            </a:lvl5pPr>
            <a:lvl6pPr marL="2514600" indent="-228600" fontAlgn="base">
              <a:spcBef>
                <a:spcPct val="0"/>
              </a:spcBef>
              <a:spcAft>
                <a:spcPct val="0"/>
              </a:spcAft>
              <a:defRPr>
                <a:solidFill>
                  <a:schemeClr val="tx1"/>
                </a:solidFill>
                <a:latin typeface="Calibri" panose="020F0502020204030204" charset="0"/>
              </a:defRPr>
            </a:lvl6pPr>
            <a:lvl7pPr marL="2971800" indent="-228600" fontAlgn="base">
              <a:spcBef>
                <a:spcPct val="0"/>
              </a:spcBef>
              <a:spcAft>
                <a:spcPct val="0"/>
              </a:spcAft>
              <a:defRPr>
                <a:solidFill>
                  <a:schemeClr val="tx1"/>
                </a:solidFill>
                <a:latin typeface="Calibri" panose="020F0502020204030204" charset="0"/>
              </a:defRPr>
            </a:lvl7pPr>
            <a:lvl8pPr marL="3429000" indent="-228600" fontAlgn="base">
              <a:spcBef>
                <a:spcPct val="0"/>
              </a:spcBef>
              <a:spcAft>
                <a:spcPct val="0"/>
              </a:spcAft>
              <a:defRPr>
                <a:solidFill>
                  <a:schemeClr val="tx1"/>
                </a:solidFill>
                <a:latin typeface="Calibri" panose="020F0502020204030204" charset="0"/>
              </a:defRPr>
            </a:lvl8pPr>
            <a:lvl9pPr marL="3886200" indent="-228600" fontAlgn="base">
              <a:spcBef>
                <a:spcPct val="0"/>
              </a:spcBef>
              <a:spcAft>
                <a:spcPct val="0"/>
              </a:spcAft>
              <a:defRPr>
                <a:solidFill>
                  <a:schemeClr val="tx1"/>
                </a:solidFill>
                <a:latin typeface="Calibri" panose="020F0502020204030204" charset="0"/>
              </a:defRPr>
            </a:lvl9pPr>
          </a:lstStyle>
          <a:p>
            <a:pPr algn="ctr" eaLnBrk="1" hangingPunct="1"/>
            <a:endParaRPr lang="zh-CN" altLang="zh-CN">
              <a:solidFill>
                <a:schemeClr val="bg1">
                  <a:lumMod val="95000"/>
                </a:schemeClr>
              </a:solidFill>
              <a:latin typeface="造字工房情书（非商用）常规体" pitchFamily="50" charset="-122"/>
              <a:ea typeface="造字工房情书（非商用）常规体" pitchFamily="50" charset="-122"/>
            </a:endParaRPr>
          </a:p>
        </p:txBody>
      </p:sp>
      <p:sp>
        <p:nvSpPr>
          <p:cNvPr id="14" name="Content Placeholder 2"/>
          <p:cNvSpPr txBox="1"/>
          <p:nvPr/>
        </p:nvSpPr>
        <p:spPr>
          <a:xfrm>
            <a:off x="1273051" y="3005143"/>
            <a:ext cx="2820988" cy="1262062"/>
          </a:xfrm>
          <a:prstGeom prst="rect">
            <a:avLst/>
          </a:prstGeom>
        </p:spPr>
        <p:txBody>
          <a:bodyPr/>
          <a:lstStyle>
            <a:lvl1pPr defTabSz="457200">
              <a:defRPr>
                <a:solidFill>
                  <a:schemeClr val="tx1"/>
                </a:solidFill>
                <a:latin typeface="Calibri" panose="020F0502020204030204" charset="0"/>
              </a:defRPr>
            </a:lvl1pPr>
            <a:lvl2pPr defTabSz="457200">
              <a:defRPr>
                <a:solidFill>
                  <a:schemeClr val="tx1"/>
                </a:solidFill>
                <a:latin typeface="Calibri" panose="020F0502020204030204" charset="0"/>
              </a:defRPr>
            </a:lvl2pPr>
            <a:lvl3pPr defTabSz="457200">
              <a:defRPr>
                <a:solidFill>
                  <a:schemeClr val="tx1"/>
                </a:solidFill>
                <a:latin typeface="Calibri" panose="020F0502020204030204" charset="0"/>
              </a:defRPr>
            </a:lvl3pPr>
            <a:lvl4pPr defTabSz="457200">
              <a:defRPr>
                <a:solidFill>
                  <a:schemeClr val="tx1"/>
                </a:solidFill>
                <a:latin typeface="Calibri" panose="020F0502020204030204" charset="0"/>
              </a:defRPr>
            </a:lvl4pPr>
            <a:lvl5pPr defTabSz="457200">
              <a:defRPr>
                <a:solidFill>
                  <a:schemeClr val="tx1"/>
                </a:solidFill>
                <a:latin typeface="Calibri" panose="020F0502020204030204" charset="0"/>
              </a:defRPr>
            </a:lvl5pPr>
            <a:lvl6pPr defTabSz="457200" fontAlgn="base">
              <a:spcBef>
                <a:spcPct val="0"/>
              </a:spcBef>
              <a:spcAft>
                <a:spcPct val="0"/>
              </a:spcAft>
              <a:defRPr>
                <a:solidFill>
                  <a:schemeClr val="tx1"/>
                </a:solidFill>
                <a:latin typeface="Calibri" panose="020F0502020204030204" charset="0"/>
              </a:defRPr>
            </a:lvl6pPr>
            <a:lvl7pPr defTabSz="457200" fontAlgn="base">
              <a:spcBef>
                <a:spcPct val="0"/>
              </a:spcBef>
              <a:spcAft>
                <a:spcPct val="0"/>
              </a:spcAft>
              <a:defRPr>
                <a:solidFill>
                  <a:schemeClr val="tx1"/>
                </a:solidFill>
                <a:latin typeface="Calibri" panose="020F0502020204030204" charset="0"/>
              </a:defRPr>
            </a:lvl7pPr>
            <a:lvl8pPr defTabSz="457200" fontAlgn="base">
              <a:spcBef>
                <a:spcPct val="0"/>
              </a:spcBef>
              <a:spcAft>
                <a:spcPct val="0"/>
              </a:spcAft>
              <a:defRPr>
                <a:solidFill>
                  <a:schemeClr val="tx1"/>
                </a:solidFill>
                <a:latin typeface="Calibri" panose="020F0502020204030204" charset="0"/>
              </a:defRPr>
            </a:lvl8pPr>
            <a:lvl9pPr defTabSz="457200" fontAlgn="base">
              <a:spcBef>
                <a:spcPct val="0"/>
              </a:spcBef>
              <a:spcAft>
                <a:spcPct val="0"/>
              </a:spcAft>
              <a:defRPr>
                <a:solidFill>
                  <a:schemeClr val="tx1"/>
                </a:solidFill>
                <a:latin typeface="Calibri" panose="020F0502020204030204" charset="0"/>
              </a:defRPr>
            </a:lvl9pPr>
          </a:lstStyle>
          <a:p>
            <a:pPr algn="r">
              <a:spcBef>
                <a:spcPct val="20000"/>
              </a:spcBef>
              <a:spcAft>
                <a:spcPts val="600"/>
              </a:spcAft>
              <a:buClr>
                <a:srgbClr val="1F608B"/>
              </a:buClr>
              <a:buSzPct val="145000"/>
            </a:pPr>
            <a:r>
              <a:rPr lang="zh-CN" altLang="en-US" sz="2000" dirty="0">
                <a:solidFill>
                  <a:schemeClr val="bg1">
                    <a:lumMod val="95000"/>
                  </a:schemeClr>
                </a:solidFill>
                <a:latin typeface="造字工房情书（非商用）常规体" pitchFamily="50" charset="-122"/>
                <a:ea typeface="造字工房情书（非商用）常规体" pitchFamily="50" charset="-122"/>
                <a:cs typeface="Arial" panose="020B0604020202020204" pitchFamily="34" charset="0"/>
              </a:rPr>
              <a:t>机遇挑战</a:t>
            </a:r>
            <a:endParaRPr lang="id-ID" altLang="zh-CN" sz="2000" dirty="0">
              <a:solidFill>
                <a:schemeClr val="bg1">
                  <a:lumMod val="95000"/>
                </a:schemeClr>
              </a:solidFill>
              <a:latin typeface="造字工房情书（非商用）常规体" pitchFamily="50" charset="-122"/>
              <a:ea typeface="造字工房情书（非商用）常规体" pitchFamily="50" charset="-122"/>
              <a:cs typeface="Arial" panose="020B0604020202020204" pitchFamily="34" charset="0"/>
            </a:endParaRPr>
          </a:p>
          <a:p>
            <a:pPr algn="r"/>
            <a:r>
              <a:rPr lang="zh-CN" altLang="en-US" sz="1200" dirty="0">
                <a:solidFill>
                  <a:schemeClr val="bg1">
                    <a:lumMod val="95000"/>
                  </a:schemeClr>
                </a:solidFill>
                <a:latin typeface="造字工房情书（非商用）常规体" pitchFamily="50" charset="-122"/>
                <a:ea typeface="造字工房情书（非商用）常规体" pitchFamily="50" charset="-122"/>
              </a:rPr>
              <a:t>这里可以添加主要内容这里可以添加主要内容这里可以添加主要内容</a:t>
            </a:r>
            <a:endParaRPr lang="zh-CN" altLang="en-US" sz="1200" dirty="0">
              <a:solidFill>
                <a:schemeClr val="bg1">
                  <a:lumMod val="95000"/>
                </a:schemeClr>
              </a:solidFill>
              <a:latin typeface="造字工房情书（非商用）常规体" pitchFamily="50" charset="-122"/>
              <a:ea typeface="造字工房情书（非商用）常规体" pitchFamily="50" charset="-122"/>
            </a:endParaRPr>
          </a:p>
        </p:txBody>
      </p:sp>
      <p:sp>
        <p:nvSpPr>
          <p:cNvPr id="15" name="Oval 55"/>
          <p:cNvSpPr>
            <a:spLocks noChangeAspect="1"/>
          </p:cNvSpPr>
          <p:nvPr/>
        </p:nvSpPr>
        <p:spPr>
          <a:xfrm>
            <a:off x="4232151" y="3052768"/>
            <a:ext cx="209550" cy="209550"/>
          </a:xfrm>
          <a:prstGeom prst="ellipse">
            <a:avLst/>
          </a:prstGeom>
          <a:noFill/>
          <a:ln w="95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charset="0"/>
              </a:defRPr>
            </a:lvl1pPr>
            <a:lvl2pPr marL="742950" indent="-285750">
              <a:defRPr>
                <a:solidFill>
                  <a:schemeClr val="tx1"/>
                </a:solidFill>
                <a:latin typeface="Calibri" panose="020F0502020204030204" charset="0"/>
              </a:defRPr>
            </a:lvl2pPr>
            <a:lvl3pPr marL="1143000" indent="-228600">
              <a:defRPr>
                <a:solidFill>
                  <a:schemeClr val="tx1"/>
                </a:solidFill>
                <a:latin typeface="Calibri" panose="020F0502020204030204" charset="0"/>
              </a:defRPr>
            </a:lvl3pPr>
            <a:lvl4pPr marL="1600200" indent="-228600">
              <a:defRPr>
                <a:solidFill>
                  <a:schemeClr val="tx1"/>
                </a:solidFill>
                <a:latin typeface="Calibri" panose="020F0502020204030204" charset="0"/>
              </a:defRPr>
            </a:lvl4pPr>
            <a:lvl5pPr marL="2057400" indent="-228600">
              <a:defRPr>
                <a:solidFill>
                  <a:schemeClr val="tx1"/>
                </a:solidFill>
                <a:latin typeface="Calibri" panose="020F0502020204030204" charset="0"/>
              </a:defRPr>
            </a:lvl5pPr>
            <a:lvl6pPr marL="2514600" indent="-228600" fontAlgn="base">
              <a:spcBef>
                <a:spcPct val="0"/>
              </a:spcBef>
              <a:spcAft>
                <a:spcPct val="0"/>
              </a:spcAft>
              <a:defRPr>
                <a:solidFill>
                  <a:schemeClr val="tx1"/>
                </a:solidFill>
                <a:latin typeface="Calibri" panose="020F0502020204030204" charset="0"/>
              </a:defRPr>
            </a:lvl6pPr>
            <a:lvl7pPr marL="2971800" indent="-228600" fontAlgn="base">
              <a:spcBef>
                <a:spcPct val="0"/>
              </a:spcBef>
              <a:spcAft>
                <a:spcPct val="0"/>
              </a:spcAft>
              <a:defRPr>
                <a:solidFill>
                  <a:schemeClr val="tx1"/>
                </a:solidFill>
                <a:latin typeface="Calibri" panose="020F0502020204030204" charset="0"/>
              </a:defRPr>
            </a:lvl7pPr>
            <a:lvl8pPr marL="3429000" indent="-228600" fontAlgn="base">
              <a:spcBef>
                <a:spcPct val="0"/>
              </a:spcBef>
              <a:spcAft>
                <a:spcPct val="0"/>
              </a:spcAft>
              <a:defRPr>
                <a:solidFill>
                  <a:schemeClr val="tx1"/>
                </a:solidFill>
                <a:latin typeface="Calibri" panose="020F0502020204030204" charset="0"/>
              </a:defRPr>
            </a:lvl8pPr>
            <a:lvl9pPr marL="3886200" indent="-228600" fontAlgn="base">
              <a:spcBef>
                <a:spcPct val="0"/>
              </a:spcBef>
              <a:spcAft>
                <a:spcPct val="0"/>
              </a:spcAft>
              <a:defRPr>
                <a:solidFill>
                  <a:schemeClr val="tx1"/>
                </a:solidFill>
                <a:latin typeface="Calibri" panose="020F0502020204030204" charset="0"/>
              </a:defRPr>
            </a:lvl9pPr>
          </a:lstStyle>
          <a:p>
            <a:pPr algn="ctr" eaLnBrk="1" hangingPunct="1"/>
            <a:endParaRPr lang="zh-CN" altLang="zh-CN">
              <a:solidFill>
                <a:schemeClr val="bg1">
                  <a:lumMod val="95000"/>
                </a:schemeClr>
              </a:solidFill>
              <a:latin typeface="造字工房情书（非商用）常规体" pitchFamily="50" charset="-122"/>
              <a:ea typeface="造字工房情书（非商用）常规体" pitchFamily="50" charset="-122"/>
            </a:endParaRPr>
          </a:p>
        </p:txBody>
      </p:sp>
      <p:sp>
        <p:nvSpPr>
          <p:cNvPr id="16" name="Content Placeholder 2"/>
          <p:cNvSpPr txBox="1"/>
          <p:nvPr/>
        </p:nvSpPr>
        <p:spPr>
          <a:xfrm>
            <a:off x="7948489" y="1771655"/>
            <a:ext cx="2820987" cy="1262063"/>
          </a:xfrm>
          <a:prstGeom prst="rect">
            <a:avLst/>
          </a:prstGeom>
        </p:spPr>
        <p:txBody>
          <a:bodyPr/>
          <a:lstStyle>
            <a:lvl1pPr defTabSz="457200">
              <a:defRPr>
                <a:solidFill>
                  <a:schemeClr val="tx1"/>
                </a:solidFill>
                <a:latin typeface="Calibri" panose="020F0502020204030204" charset="0"/>
              </a:defRPr>
            </a:lvl1pPr>
            <a:lvl2pPr defTabSz="457200">
              <a:defRPr>
                <a:solidFill>
                  <a:schemeClr val="tx1"/>
                </a:solidFill>
                <a:latin typeface="Calibri" panose="020F0502020204030204" charset="0"/>
              </a:defRPr>
            </a:lvl2pPr>
            <a:lvl3pPr defTabSz="457200">
              <a:defRPr>
                <a:solidFill>
                  <a:schemeClr val="tx1"/>
                </a:solidFill>
                <a:latin typeface="Calibri" panose="020F0502020204030204" charset="0"/>
              </a:defRPr>
            </a:lvl3pPr>
            <a:lvl4pPr defTabSz="457200">
              <a:defRPr>
                <a:solidFill>
                  <a:schemeClr val="tx1"/>
                </a:solidFill>
                <a:latin typeface="Calibri" panose="020F0502020204030204" charset="0"/>
              </a:defRPr>
            </a:lvl4pPr>
            <a:lvl5pPr defTabSz="457200">
              <a:defRPr>
                <a:solidFill>
                  <a:schemeClr val="tx1"/>
                </a:solidFill>
                <a:latin typeface="Calibri" panose="020F0502020204030204" charset="0"/>
              </a:defRPr>
            </a:lvl5pPr>
            <a:lvl6pPr defTabSz="457200" fontAlgn="base">
              <a:spcBef>
                <a:spcPct val="0"/>
              </a:spcBef>
              <a:spcAft>
                <a:spcPct val="0"/>
              </a:spcAft>
              <a:defRPr>
                <a:solidFill>
                  <a:schemeClr val="tx1"/>
                </a:solidFill>
                <a:latin typeface="Calibri" panose="020F0502020204030204" charset="0"/>
              </a:defRPr>
            </a:lvl6pPr>
            <a:lvl7pPr defTabSz="457200" fontAlgn="base">
              <a:spcBef>
                <a:spcPct val="0"/>
              </a:spcBef>
              <a:spcAft>
                <a:spcPct val="0"/>
              </a:spcAft>
              <a:defRPr>
                <a:solidFill>
                  <a:schemeClr val="tx1"/>
                </a:solidFill>
                <a:latin typeface="Calibri" panose="020F0502020204030204" charset="0"/>
              </a:defRPr>
            </a:lvl7pPr>
            <a:lvl8pPr defTabSz="457200" fontAlgn="base">
              <a:spcBef>
                <a:spcPct val="0"/>
              </a:spcBef>
              <a:spcAft>
                <a:spcPct val="0"/>
              </a:spcAft>
              <a:defRPr>
                <a:solidFill>
                  <a:schemeClr val="tx1"/>
                </a:solidFill>
                <a:latin typeface="Calibri" panose="020F0502020204030204" charset="0"/>
              </a:defRPr>
            </a:lvl8pPr>
            <a:lvl9pPr defTabSz="457200" fontAlgn="base">
              <a:spcBef>
                <a:spcPct val="0"/>
              </a:spcBef>
              <a:spcAft>
                <a:spcPct val="0"/>
              </a:spcAft>
              <a:defRPr>
                <a:solidFill>
                  <a:schemeClr val="tx1"/>
                </a:solidFill>
                <a:latin typeface="Calibri" panose="020F0502020204030204" charset="0"/>
              </a:defRPr>
            </a:lvl9pPr>
          </a:lstStyle>
          <a:p>
            <a:pPr eaLnBrk="1" hangingPunct="1">
              <a:spcBef>
                <a:spcPct val="20000"/>
              </a:spcBef>
              <a:spcAft>
                <a:spcPts val="600"/>
              </a:spcAft>
              <a:buClr>
                <a:srgbClr val="1F608B"/>
              </a:buClr>
              <a:buSzPct val="145000"/>
              <a:buFont typeface="Arial" panose="020B0604020202020204" pitchFamily="34" charset="0"/>
              <a:buNone/>
            </a:pPr>
            <a:r>
              <a:rPr lang="zh-CN" altLang="en-US" sz="2000" dirty="0">
                <a:solidFill>
                  <a:schemeClr val="bg1">
                    <a:lumMod val="95000"/>
                  </a:schemeClr>
                </a:solidFill>
                <a:latin typeface="造字工房情书（非商用）常规体" pitchFamily="50" charset="-122"/>
                <a:ea typeface="造字工房情书（非商用）常规体" pitchFamily="50" charset="-122"/>
                <a:cs typeface="Arial" panose="020B0604020202020204" pitchFamily="34" charset="0"/>
              </a:rPr>
              <a:t>劣势分析</a:t>
            </a:r>
            <a:endParaRPr lang="id-ID" altLang="zh-CN" sz="2000" dirty="0">
              <a:solidFill>
                <a:schemeClr val="bg1">
                  <a:lumMod val="95000"/>
                </a:schemeClr>
              </a:solidFill>
              <a:latin typeface="造字工房情书（非商用）常规体" pitchFamily="50" charset="-122"/>
              <a:ea typeface="造字工房情书（非商用）常规体" pitchFamily="50" charset="-122"/>
              <a:cs typeface="Arial" panose="020B0604020202020204" pitchFamily="34" charset="0"/>
            </a:endParaRPr>
          </a:p>
          <a:p>
            <a:r>
              <a:rPr lang="zh-CN" altLang="en-US" sz="1200" dirty="0">
                <a:solidFill>
                  <a:schemeClr val="bg1">
                    <a:lumMod val="95000"/>
                  </a:schemeClr>
                </a:solidFill>
                <a:latin typeface="造字工房情书（非商用）常规体" pitchFamily="50" charset="-122"/>
                <a:ea typeface="造字工房情书（非商用）常规体" pitchFamily="50" charset="-122"/>
              </a:rPr>
              <a:t>这里可以添加主要内容这里可以添加主要内容这里可以添加主要内容。</a:t>
            </a:r>
            <a:endParaRPr lang="zh-CN" altLang="en-US" sz="1200" dirty="0">
              <a:solidFill>
                <a:schemeClr val="bg1">
                  <a:lumMod val="95000"/>
                </a:schemeClr>
              </a:solidFill>
              <a:latin typeface="造字工房情书（非商用）常规体" pitchFamily="50" charset="-122"/>
              <a:ea typeface="造字工房情书（非商用）常规体" pitchFamily="50" charset="-122"/>
            </a:endParaRPr>
          </a:p>
        </p:txBody>
      </p:sp>
      <p:sp>
        <p:nvSpPr>
          <p:cNvPr id="17" name="Oval 57"/>
          <p:cNvSpPr>
            <a:spLocks noChangeAspect="1"/>
          </p:cNvSpPr>
          <p:nvPr/>
        </p:nvSpPr>
        <p:spPr>
          <a:xfrm>
            <a:off x="7699251" y="1849443"/>
            <a:ext cx="209550" cy="209550"/>
          </a:xfrm>
          <a:prstGeom prst="ellipse">
            <a:avLst/>
          </a:prstGeom>
          <a:noFill/>
          <a:ln w="95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charset="0"/>
              </a:defRPr>
            </a:lvl1pPr>
            <a:lvl2pPr marL="742950" indent="-285750">
              <a:defRPr>
                <a:solidFill>
                  <a:schemeClr val="tx1"/>
                </a:solidFill>
                <a:latin typeface="Calibri" panose="020F0502020204030204" charset="0"/>
              </a:defRPr>
            </a:lvl2pPr>
            <a:lvl3pPr marL="1143000" indent="-228600">
              <a:defRPr>
                <a:solidFill>
                  <a:schemeClr val="tx1"/>
                </a:solidFill>
                <a:latin typeface="Calibri" panose="020F0502020204030204" charset="0"/>
              </a:defRPr>
            </a:lvl3pPr>
            <a:lvl4pPr marL="1600200" indent="-228600">
              <a:defRPr>
                <a:solidFill>
                  <a:schemeClr val="tx1"/>
                </a:solidFill>
                <a:latin typeface="Calibri" panose="020F0502020204030204" charset="0"/>
              </a:defRPr>
            </a:lvl4pPr>
            <a:lvl5pPr marL="2057400" indent="-228600">
              <a:defRPr>
                <a:solidFill>
                  <a:schemeClr val="tx1"/>
                </a:solidFill>
                <a:latin typeface="Calibri" panose="020F0502020204030204" charset="0"/>
              </a:defRPr>
            </a:lvl5pPr>
            <a:lvl6pPr marL="2514600" indent="-228600" fontAlgn="base">
              <a:spcBef>
                <a:spcPct val="0"/>
              </a:spcBef>
              <a:spcAft>
                <a:spcPct val="0"/>
              </a:spcAft>
              <a:defRPr>
                <a:solidFill>
                  <a:schemeClr val="tx1"/>
                </a:solidFill>
                <a:latin typeface="Calibri" panose="020F0502020204030204" charset="0"/>
              </a:defRPr>
            </a:lvl6pPr>
            <a:lvl7pPr marL="2971800" indent="-228600" fontAlgn="base">
              <a:spcBef>
                <a:spcPct val="0"/>
              </a:spcBef>
              <a:spcAft>
                <a:spcPct val="0"/>
              </a:spcAft>
              <a:defRPr>
                <a:solidFill>
                  <a:schemeClr val="tx1"/>
                </a:solidFill>
                <a:latin typeface="Calibri" panose="020F0502020204030204" charset="0"/>
              </a:defRPr>
            </a:lvl7pPr>
            <a:lvl8pPr marL="3429000" indent="-228600" fontAlgn="base">
              <a:spcBef>
                <a:spcPct val="0"/>
              </a:spcBef>
              <a:spcAft>
                <a:spcPct val="0"/>
              </a:spcAft>
              <a:defRPr>
                <a:solidFill>
                  <a:schemeClr val="tx1"/>
                </a:solidFill>
                <a:latin typeface="Calibri" panose="020F0502020204030204" charset="0"/>
              </a:defRPr>
            </a:lvl8pPr>
            <a:lvl9pPr marL="3886200" indent="-228600" fontAlgn="base">
              <a:spcBef>
                <a:spcPct val="0"/>
              </a:spcBef>
              <a:spcAft>
                <a:spcPct val="0"/>
              </a:spcAft>
              <a:defRPr>
                <a:solidFill>
                  <a:schemeClr val="tx1"/>
                </a:solidFill>
                <a:latin typeface="Calibri" panose="020F0502020204030204" charset="0"/>
              </a:defRPr>
            </a:lvl9pPr>
          </a:lstStyle>
          <a:p>
            <a:pPr algn="ctr" eaLnBrk="1" hangingPunct="1"/>
            <a:endParaRPr lang="zh-CN" altLang="zh-CN">
              <a:solidFill>
                <a:schemeClr val="bg1">
                  <a:lumMod val="95000"/>
                </a:schemeClr>
              </a:solidFill>
              <a:latin typeface="造字工房情书（非商用）常规体" pitchFamily="50" charset="-122"/>
              <a:ea typeface="造字工房情书（非商用）常规体" pitchFamily="50" charset="-122"/>
            </a:endParaRPr>
          </a:p>
        </p:txBody>
      </p:sp>
      <p:sp>
        <p:nvSpPr>
          <p:cNvPr id="18" name="Content Placeholder 2"/>
          <p:cNvSpPr txBox="1"/>
          <p:nvPr/>
        </p:nvSpPr>
        <p:spPr>
          <a:xfrm>
            <a:off x="7948489" y="3005143"/>
            <a:ext cx="2820987" cy="1262062"/>
          </a:xfrm>
          <a:prstGeom prst="rect">
            <a:avLst/>
          </a:prstGeom>
        </p:spPr>
        <p:txBody>
          <a:bodyPr/>
          <a:lstStyle>
            <a:lvl1pPr defTabSz="457200">
              <a:defRPr>
                <a:solidFill>
                  <a:schemeClr val="tx1"/>
                </a:solidFill>
                <a:latin typeface="Calibri" panose="020F0502020204030204" charset="0"/>
              </a:defRPr>
            </a:lvl1pPr>
            <a:lvl2pPr defTabSz="457200">
              <a:defRPr>
                <a:solidFill>
                  <a:schemeClr val="tx1"/>
                </a:solidFill>
                <a:latin typeface="Calibri" panose="020F0502020204030204" charset="0"/>
              </a:defRPr>
            </a:lvl2pPr>
            <a:lvl3pPr defTabSz="457200">
              <a:defRPr>
                <a:solidFill>
                  <a:schemeClr val="tx1"/>
                </a:solidFill>
                <a:latin typeface="Calibri" panose="020F0502020204030204" charset="0"/>
              </a:defRPr>
            </a:lvl3pPr>
            <a:lvl4pPr defTabSz="457200">
              <a:defRPr>
                <a:solidFill>
                  <a:schemeClr val="tx1"/>
                </a:solidFill>
                <a:latin typeface="Calibri" panose="020F0502020204030204" charset="0"/>
              </a:defRPr>
            </a:lvl4pPr>
            <a:lvl5pPr defTabSz="457200">
              <a:defRPr>
                <a:solidFill>
                  <a:schemeClr val="tx1"/>
                </a:solidFill>
                <a:latin typeface="Calibri" panose="020F0502020204030204" charset="0"/>
              </a:defRPr>
            </a:lvl5pPr>
            <a:lvl6pPr defTabSz="457200" fontAlgn="base">
              <a:spcBef>
                <a:spcPct val="0"/>
              </a:spcBef>
              <a:spcAft>
                <a:spcPct val="0"/>
              </a:spcAft>
              <a:defRPr>
                <a:solidFill>
                  <a:schemeClr val="tx1"/>
                </a:solidFill>
                <a:latin typeface="Calibri" panose="020F0502020204030204" charset="0"/>
              </a:defRPr>
            </a:lvl6pPr>
            <a:lvl7pPr defTabSz="457200" fontAlgn="base">
              <a:spcBef>
                <a:spcPct val="0"/>
              </a:spcBef>
              <a:spcAft>
                <a:spcPct val="0"/>
              </a:spcAft>
              <a:defRPr>
                <a:solidFill>
                  <a:schemeClr val="tx1"/>
                </a:solidFill>
                <a:latin typeface="Calibri" panose="020F0502020204030204" charset="0"/>
              </a:defRPr>
            </a:lvl7pPr>
            <a:lvl8pPr defTabSz="457200" fontAlgn="base">
              <a:spcBef>
                <a:spcPct val="0"/>
              </a:spcBef>
              <a:spcAft>
                <a:spcPct val="0"/>
              </a:spcAft>
              <a:defRPr>
                <a:solidFill>
                  <a:schemeClr val="tx1"/>
                </a:solidFill>
                <a:latin typeface="Calibri" panose="020F0502020204030204" charset="0"/>
              </a:defRPr>
            </a:lvl8pPr>
            <a:lvl9pPr defTabSz="457200" fontAlgn="base">
              <a:spcBef>
                <a:spcPct val="0"/>
              </a:spcBef>
              <a:spcAft>
                <a:spcPct val="0"/>
              </a:spcAft>
              <a:defRPr>
                <a:solidFill>
                  <a:schemeClr val="tx1"/>
                </a:solidFill>
                <a:latin typeface="Calibri" panose="020F0502020204030204" charset="0"/>
              </a:defRPr>
            </a:lvl9pPr>
          </a:lstStyle>
          <a:p>
            <a:pPr>
              <a:spcBef>
                <a:spcPct val="20000"/>
              </a:spcBef>
              <a:spcAft>
                <a:spcPts val="600"/>
              </a:spcAft>
              <a:buClr>
                <a:srgbClr val="1F608B"/>
              </a:buClr>
              <a:buSzPct val="145000"/>
            </a:pPr>
            <a:r>
              <a:rPr lang="zh-CN" altLang="en-US" sz="2000" dirty="0">
                <a:solidFill>
                  <a:schemeClr val="bg1">
                    <a:lumMod val="95000"/>
                  </a:schemeClr>
                </a:solidFill>
                <a:latin typeface="造字工房情书（非商用）常规体" pitchFamily="50" charset="-122"/>
                <a:ea typeface="造字工房情书（非商用）常规体" pitchFamily="50" charset="-122"/>
                <a:cs typeface="Arial" panose="020B0604020202020204" pitchFamily="34" charset="0"/>
              </a:rPr>
              <a:t>风险不足</a:t>
            </a:r>
            <a:endParaRPr lang="id-ID" altLang="zh-CN" sz="2000" dirty="0">
              <a:solidFill>
                <a:schemeClr val="bg1">
                  <a:lumMod val="95000"/>
                </a:schemeClr>
              </a:solidFill>
              <a:latin typeface="造字工房情书（非商用）常规体" pitchFamily="50" charset="-122"/>
              <a:ea typeface="造字工房情书（非商用）常规体" pitchFamily="50" charset="-122"/>
              <a:cs typeface="Arial" panose="020B0604020202020204" pitchFamily="34" charset="0"/>
            </a:endParaRPr>
          </a:p>
          <a:p>
            <a:r>
              <a:rPr lang="zh-CN" altLang="en-US" sz="1200" dirty="0">
                <a:solidFill>
                  <a:schemeClr val="bg1">
                    <a:lumMod val="95000"/>
                  </a:schemeClr>
                </a:solidFill>
                <a:latin typeface="造字工房情书（非商用）常规体" pitchFamily="50" charset="-122"/>
                <a:ea typeface="造字工房情书（非商用）常规体" pitchFamily="50" charset="-122"/>
              </a:rPr>
              <a:t>这里可以添加主要内容这里可以添加主要内容这里可以添加主要内容。</a:t>
            </a:r>
            <a:endParaRPr lang="zh-CN" altLang="en-US" sz="1200" dirty="0">
              <a:solidFill>
                <a:schemeClr val="bg1">
                  <a:lumMod val="95000"/>
                </a:schemeClr>
              </a:solidFill>
              <a:latin typeface="造字工房情书（非商用）常规体" pitchFamily="50" charset="-122"/>
              <a:ea typeface="造字工房情书（非商用）常规体" pitchFamily="50" charset="-122"/>
            </a:endParaRPr>
          </a:p>
        </p:txBody>
      </p:sp>
      <p:sp>
        <p:nvSpPr>
          <p:cNvPr id="19" name="Oval 59"/>
          <p:cNvSpPr>
            <a:spLocks noChangeAspect="1"/>
          </p:cNvSpPr>
          <p:nvPr/>
        </p:nvSpPr>
        <p:spPr>
          <a:xfrm>
            <a:off x="7699251" y="3052768"/>
            <a:ext cx="209550" cy="209550"/>
          </a:xfrm>
          <a:prstGeom prst="ellipse">
            <a:avLst/>
          </a:prstGeom>
          <a:noFill/>
          <a:ln w="95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charset="0"/>
              </a:defRPr>
            </a:lvl1pPr>
            <a:lvl2pPr marL="742950" indent="-285750">
              <a:defRPr>
                <a:solidFill>
                  <a:schemeClr val="tx1"/>
                </a:solidFill>
                <a:latin typeface="Calibri" panose="020F0502020204030204" charset="0"/>
              </a:defRPr>
            </a:lvl2pPr>
            <a:lvl3pPr marL="1143000" indent="-228600">
              <a:defRPr>
                <a:solidFill>
                  <a:schemeClr val="tx1"/>
                </a:solidFill>
                <a:latin typeface="Calibri" panose="020F0502020204030204" charset="0"/>
              </a:defRPr>
            </a:lvl3pPr>
            <a:lvl4pPr marL="1600200" indent="-228600">
              <a:defRPr>
                <a:solidFill>
                  <a:schemeClr val="tx1"/>
                </a:solidFill>
                <a:latin typeface="Calibri" panose="020F0502020204030204" charset="0"/>
              </a:defRPr>
            </a:lvl4pPr>
            <a:lvl5pPr marL="2057400" indent="-228600">
              <a:defRPr>
                <a:solidFill>
                  <a:schemeClr val="tx1"/>
                </a:solidFill>
                <a:latin typeface="Calibri" panose="020F0502020204030204" charset="0"/>
              </a:defRPr>
            </a:lvl5pPr>
            <a:lvl6pPr marL="2514600" indent="-228600" fontAlgn="base">
              <a:spcBef>
                <a:spcPct val="0"/>
              </a:spcBef>
              <a:spcAft>
                <a:spcPct val="0"/>
              </a:spcAft>
              <a:defRPr>
                <a:solidFill>
                  <a:schemeClr val="tx1"/>
                </a:solidFill>
                <a:latin typeface="Calibri" panose="020F0502020204030204" charset="0"/>
              </a:defRPr>
            </a:lvl6pPr>
            <a:lvl7pPr marL="2971800" indent="-228600" fontAlgn="base">
              <a:spcBef>
                <a:spcPct val="0"/>
              </a:spcBef>
              <a:spcAft>
                <a:spcPct val="0"/>
              </a:spcAft>
              <a:defRPr>
                <a:solidFill>
                  <a:schemeClr val="tx1"/>
                </a:solidFill>
                <a:latin typeface="Calibri" panose="020F0502020204030204" charset="0"/>
              </a:defRPr>
            </a:lvl7pPr>
            <a:lvl8pPr marL="3429000" indent="-228600" fontAlgn="base">
              <a:spcBef>
                <a:spcPct val="0"/>
              </a:spcBef>
              <a:spcAft>
                <a:spcPct val="0"/>
              </a:spcAft>
              <a:defRPr>
                <a:solidFill>
                  <a:schemeClr val="tx1"/>
                </a:solidFill>
                <a:latin typeface="Calibri" panose="020F0502020204030204" charset="0"/>
              </a:defRPr>
            </a:lvl8pPr>
            <a:lvl9pPr marL="3886200" indent="-228600" fontAlgn="base">
              <a:spcBef>
                <a:spcPct val="0"/>
              </a:spcBef>
              <a:spcAft>
                <a:spcPct val="0"/>
              </a:spcAft>
              <a:defRPr>
                <a:solidFill>
                  <a:schemeClr val="tx1"/>
                </a:solidFill>
                <a:latin typeface="Calibri" panose="020F0502020204030204" charset="0"/>
              </a:defRPr>
            </a:lvl9pPr>
          </a:lstStyle>
          <a:p>
            <a:pPr algn="ctr" eaLnBrk="1" hangingPunct="1"/>
            <a:endParaRPr lang="zh-CN" altLang="zh-CN">
              <a:solidFill>
                <a:schemeClr val="bg1">
                  <a:lumMod val="95000"/>
                </a:schemeClr>
              </a:solidFill>
              <a:latin typeface="造字工房情书（非商用）常规体" pitchFamily="50" charset="-122"/>
              <a:ea typeface="造字工房情书（非商用）常规体" pitchFamily="50" charset="-122"/>
            </a:endParaRPr>
          </a:p>
        </p:txBody>
      </p:sp>
      <p:grpSp>
        <p:nvGrpSpPr>
          <p:cNvPr id="20" name="Group 60"/>
          <p:cNvGrpSpPr/>
          <p:nvPr/>
        </p:nvGrpSpPr>
        <p:grpSpPr bwMode="auto">
          <a:xfrm>
            <a:off x="5371976" y="2224093"/>
            <a:ext cx="1504950" cy="1519237"/>
            <a:chOff x="1811980" y="2710655"/>
            <a:chExt cx="1505491" cy="1520152"/>
          </a:xfrm>
        </p:grpSpPr>
        <p:grpSp>
          <p:nvGrpSpPr>
            <p:cNvPr id="21" name="Group 61"/>
            <p:cNvGrpSpPr>
              <a:grpSpLocks noChangeAspect="1"/>
            </p:cNvGrpSpPr>
            <p:nvPr/>
          </p:nvGrpSpPr>
          <p:grpSpPr bwMode="auto">
            <a:xfrm>
              <a:off x="1811980" y="2710655"/>
              <a:ext cx="1505491" cy="1520152"/>
              <a:chOff x="2262147" y="2702382"/>
              <a:chExt cx="1677861" cy="1694199"/>
            </a:xfrm>
          </p:grpSpPr>
          <p:grpSp>
            <p:nvGrpSpPr>
              <p:cNvPr id="23" name="Group 63"/>
              <p:cNvGrpSpPr/>
              <p:nvPr/>
            </p:nvGrpSpPr>
            <p:grpSpPr>
              <a:xfrm>
                <a:off x="2269086" y="2717423"/>
                <a:ext cx="389342" cy="339426"/>
                <a:chOff x="7540014" y="4306907"/>
                <a:chExt cx="389342" cy="339426"/>
              </a:xfrm>
              <a:solidFill>
                <a:schemeClr val="bg1"/>
              </a:solidFill>
            </p:grpSpPr>
            <p:sp>
              <p:nvSpPr>
                <p:cNvPr id="34" name="Freeform 110"/>
                <p:cNvSpPr/>
                <p:nvPr/>
              </p:nvSpPr>
              <p:spPr bwMode="auto">
                <a:xfrm>
                  <a:off x="7799575" y="4409234"/>
                  <a:ext cx="102328" cy="102328"/>
                </a:xfrm>
                <a:custGeom>
                  <a:avLst/>
                  <a:gdLst>
                    <a:gd name="T0" fmla="*/ 0 w 41"/>
                    <a:gd name="T1" fmla="*/ 39 h 41"/>
                    <a:gd name="T2" fmla="*/ 3 w 41"/>
                    <a:gd name="T3" fmla="*/ 41 h 41"/>
                    <a:gd name="T4" fmla="*/ 41 w 41"/>
                    <a:gd name="T5" fmla="*/ 3 h 41"/>
                    <a:gd name="T6" fmla="*/ 39 w 41"/>
                    <a:gd name="T7" fmla="*/ 0 h 41"/>
                    <a:gd name="T8" fmla="*/ 0 w 41"/>
                    <a:gd name="T9" fmla="*/ 39 h 41"/>
                  </a:gdLst>
                  <a:ahLst/>
                  <a:cxnLst>
                    <a:cxn ang="0">
                      <a:pos x="T0" y="T1"/>
                    </a:cxn>
                    <a:cxn ang="0">
                      <a:pos x="T2" y="T3"/>
                    </a:cxn>
                    <a:cxn ang="0">
                      <a:pos x="T4" y="T5"/>
                    </a:cxn>
                    <a:cxn ang="0">
                      <a:pos x="T6" y="T7"/>
                    </a:cxn>
                    <a:cxn ang="0">
                      <a:pos x="T8" y="T9"/>
                    </a:cxn>
                  </a:cxnLst>
                  <a:rect l="0" t="0" r="r" b="b"/>
                  <a:pathLst>
                    <a:path w="41" h="41">
                      <a:moveTo>
                        <a:pt x="0" y="39"/>
                      </a:moveTo>
                      <a:lnTo>
                        <a:pt x="3" y="41"/>
                      </a:lnTo>
                      <a:lnTo>
                        <a:pt x="41" y="3"/>
                      </a:lnTo>
                      <a:lnTo>
                        <a:pt x="39" y="0"/>
                      </a:lnTo>
                      <a:lnTo>
                        <a:pt x="0" y="3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en-US">
                    <a:solidFill>
                      <a:schemeClr val="bg1">
                        <a:lumMod val="95000"/>
                      </a:schemeClr>
                    </a:solidFill>
                    <a:latin typeface="造字工房情书（非商用）常规体" pitchFamily="50" charset="-122"/>
                    <a:ea typeface="造字工房情书（非商用）常规体" pitchFamily="50" charset="-122"/>
                  </a:endParaRPr>
                </a:p>
              </p:txBody>
            </p:sp>
            <p:sp>
              <p:nvSpPr>
                <p:cNvPr id="35" name="Freeform 111"/>
                <p:cNvSpPr/>
                <p:nvPr/>
              </p:nvSpPr>
              <p:spPr bwMode="auto">
                <a:xfrm>
                  <a:off x="7777112" y="4381780"/>
                  <a:ext cx="109814" cy="114806"/>
                </a:xfrm>
                <a:custGeom>
                  <a:avLst/>
                  <a:gdLst>
                    <a:gd name="T0" fmla="*/ 37 w 44"/>
                    <a:gd name="T1" fmla="*/ 0 h 46"/>
                    <a:gd name="T2" fmla="*/ 0 w 44"/>
                    <a:gd name="T3" fmla="*/ 39 h 46"/>
                    <a:gd name="T4" fmla="*/ 6 w 44"/>
                    <a:gd name="T5" fmla="*/ 46 h 46"/>
                    <a:gd name="T6" fmla="*/ 44 w 44"/>
                    <a:gd name="T7" fmla="*/ 8 h 46"/>
                    <a:gd name="T8" fmla="*/ 37 w 44"/>
                    <a:gd name="T9" fmla="*/ 0 h 46"/>
                  </a:gdLst>
                  <a:ahLst/>
                  <a:cxnLst>
                    <a:cxn ang="0">
                      <a:pos x="T0" y="T1"/>
                    </a:cxn>
                    <a:cxn ang="0">
                      <a:pos x="T2" y="T3"/>
                    </a:cxn>
                    <a:cxn ang="0">
                      <a:pos x="T4" y="T5"/>
                    </a:cxn>
                    <a:cxn ang="0">
                      <a:pos x="T6" y="T7"/>
                    </a:cxn>
                    <a:cxn ang="0">
                      <a:pos x="T8" y="T9"/>
                    </a:cxn>
                  </a:cxnLst>
                  <a:rect l="0" t="0" r="r" b="b"/>
                  <a:pathLst>
                    <a:path w="44" h="46">
                      <a:moveTo>
                        <a:pt x="37" y="0"/>
                      </a:moveTo>
                      <a:lnTo>
                        <a:pt x="0" y="39"/>
                      </a:lnTo>
                      <a:lnTo>
                        <a:pt x="6" y="46"/>
                      </a:lnTo>
                      <a:lnTo>
                        <a:pt x="44" y="8"/>
                      </a:lnTo>
                      <a:lnTo>
                        <a:pt x="37"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en-US">
                    <a:solidFill>
                      <a:schemeClr val="bg1">
                        <a:lumMod val="95000"/>
                      </a:schemeClr>
                    </a:solidFill>
                    <a:latin typeface="造字工房情书（非商用）常规体" pitchFamily="50" charset="-122"/>
                    <a:ea typeface="造字工房情书（非商用）常规体" pitchFamily="50" charset="-122"/>
                  </a:endParaRPr>
                </a:p>
              </p:txBody>
            </p:sp>
            <p:sp>
              <p:nvSpPr>
                <p:cNvPr id="36" name="Freeform 112"/>
                <p:cNvSpPr/>
                <p:nvPr/>
              </p:nvSpPr>
              <p:spPr bwMode="auto">
                <a:xfrm>
                  <a:off x="7757146" y="4366805"/>
                  <a:ext cx="104823" cy="104823"/>
                </a:xfrm>
                <a:custGeom>
                  <a:avLst/>
                  <a:gdLst>
                    <a:gd name="T0" fmla="*/ 0 w 42"/>
                    <a:gd name="T1" fmla="*/ 38 h 42"/>
                    <a:gd name="T2" fmla="*/ 4 w 42"/>
                    <a:gd name="T3" fmla="*/ 42 h 42"/>
                    <a:gd name="T4" fmla="*/ 42 w 42"/>
                    <a:gd name="T5" fmla="*/ 4 h 42"/>
                    <a:gd name="T6" fmla="*/ 38 w 42"/>
                    <a:gd name="T7" fmla="*/ 0 h 42"/>
                    <a:gd name="T8" fmla="*/ 0 w 42"/>
                    <a:gd name="T9" fmla="*/ 38 h 42"/>
                  </a:gdLst>
                  <a:ahLst/>
                  <a:cxnLst>
                    <a:cxn ang="0">
                      <a:pos x="T0" y="T1"/>
                    </a:cxn>
                    <a:cxn ang="0">
                      <a:pos x="T2" y="T3"/>
                    </a:cxn>
                    <a:cxn ang="0">
                      <a:pos x="T4" y="T5"/>
                    </a:cxn>
                    <a:cxn ang="0">
                      <a:pos x="T6" y="T7"/>
                    </a:cxn>
                    <a:cxn ang="0">
                      <a:pos x="T8" y="T9"/>
                    </a:cxn>
                  </a:cxnLst>
                  <a:rect l="0" t="0" r="r" b="b"/>
                  <a:pathLst>
                    <a:path w="42" h="42">
                      <a:moveTo>
                        <a:pt x="0" y="38"/>
                      </a:moveTo>
                      <a:lnTo>
                        <a:pt x="4" y="42"/>
                      </a:lnTo>
                      <a:lnTo>
                        <a:pt x="42" y="4"/>
                      </a:lnTo>
                      <a:lnTo>
                        <a:pt x="38" y="0"/>
                      </a:lnTo>
                      <a:lnTo>
                        <a:pt x="0" y="3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en-US">
                    <a:solidFill>
                      <a:schemeClr val="bg1">
                        <a:lumMod val="95000"/>
                      </a:schemeClr>
                    </a:solidFill>
                    <a:latin typeface="造字工房情书（非商用）常规体" pitchFamily="50" charset="-122"/>
                    <a:ea typeface="造字工房情书（非商用）常规体" pitchFamily="50" charset="-122"/>
                  </a:endParaRPr>
                </a:p>
              </p:txBody>
            </p:sp>
            <p:sp>
              <p:nvSpPr>
                <p:cNvPr id="37" name="Freeform 113"/>
                <p:cNvSpPr/>
                <p:nvPr/>
              </p:nvSpPr>
              <p:spPr bwMode="auto">
                <a:xfrm>
                  <a:off x="7729693" y="4469133"/>
                  <a:ext cx="69882" cy="69882"/>
                </a:xfrm>
                <a:custGeom>
                  <a:avLst/>
                  <a:gdLst>
                    <a:gd name="T0" fmla="*/ 28 w 28"/>
                    <a:gd name="T1" fmla="*/ 20 h 28"/>
                    <a:gd name="T2" fmla="*/ 8 w 28"/>
                    <a:gd name="T3" fmla="*/ 0 h 28"/>
                    <a:gd name="T4" fmla="*/ 0 w 28"/>
                    <a:gd name="T5" fmla="*/ 20 h 28"/>
                    <a:gd name="T6" fmla="*/ 9 w 28"/>
                    <a:gd name="T7" fmla="*/ 28 h 28"/>
                    <a:gd name="T8" fmla="*/ 28 w 28"/>
                    <a:gd name="T9" fmla="*/ 20 h 28"/>
                  </a:gdLst>
                  <a:ahLst/>
                  <a:cxnLst>
                    <a:cxn ang="0">
                      <a:pos x="T0" y="T1"/>
                    </a:cxn>
                    <a:cxn ang="0">
                      <a:pos x="T2" y="T3"/>
                    </a:cxn>
                    <a:cxn ang="0">
                      <a:pos x="T4" y="T5"/>
                    </a:cxn>
                    <a:cxn ang="0">
                      <a:pos x="T6" y="T7"/>
                    </a:cxn>
                    <a:cxn ang="0">
                      <a:pos x="T8" y="T9"/>
                    </a:cxn>
                  </a:cxnLst>
                  <a:rect l="0" t="0" r="r" b="b"/>
                  <a:pathLst>
                    <a:path w="28" h="28">
                      <a:moveTo>
                        <a:pt x="28" y="20"/>
                      </a:moveTo>
                      <a:lnTo>
                        <a:pt x="8" y="0"/>
                      </a:lnTo>
                      <a:lnTo>
                        <a:pt x="0" y="20"/>
                      </a:lnTo>
                      <a:lnTo>
                        <a:pt x="9" y="28"/>
                      </a:lnTo>
                      <a:lnTo>
                        <a:pt x="28" y="2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en-US">
                    <a:solidFill>
                      <a:schemeClr val="bg1">
                        <a:lumMod val="95000"/>
                      </a:schemeClr>
                    </a:solidFill>
                    <a:latin typeface="造字工房情书（非商用）常规体" pitchFamily="50" charset="-122"/>
                    <a:ea typeface="造字工房情书（非商用）常规体" pitchFamily="50" charset="-122"/>
                  </a:endParaRPr>
                </a:p>
              </p:txBody>
            </p:sp>
            <p:sp>
              <p:nvSpPr>
                <p:cNvPr id="38" name="Freeform 114"/>
                <p:cNvSpPr/>
                <p:nvPr/>
              </p:nvSpPr>
              <p:spPr bwMode="auto">
                <a:xfrm>
                  <a:off x="7712222" y="4526535"/>
                  <a:ext cx="34941" cy="32446"/>
                </a:xfrm>
                <a:custGeom>
                  <a:avLst/>
                  <a:gdLst>
                    <a:gd name="T0" fmla="*/ 0 w 14"/>
                    <a:gd name="T1" fmla="*/ 13 h 13"/>
                    <a:gd name="T2" fmla="*/ 14 w 14"/>
                    <a:gd name="T3" fmla="*/ 6 h 13"/>
                    <a:gd name="T4" fmla="*/ 6 w 14"/>
                    <a:gd name="T5" fmla="*/ 0 h 13"/>
                    <a:gd name="T6" fmla="*/ 0 w 14"/>
                    <a:gd name="T7" fmla="*/ 13 h 13"/>
                  </a:gdLst>
                  <a:ahLst/>
                  <a:cxnLst>
                    <a:cxn ang="0">
                      <a:pos x="T0" y="T1"/>
                    </a:cxn>
                    <a:cxn ang="0">
                      <a:pos x="T2" y="T3"/>
                    </a:cxn>
                    <a:cxn ang="0">
                      <a:pos x="T4" y="T5"/>
                    </a:cxn>
                    <a:cxn ang="0">
                      <a:pos x="T6" y="T7"/>
                    </a:cxn>
                  </a:cxnLst>
                  <a:rect l="0" t="0" r="r" b="b"/>
                  <a:pathLst>
                    <a:path w="14" h="13">
                      <a:moveTo>
                        <a:pt x="0" y="13"/>
                      </a:moveTo>
                      <a:lnTo>
                        <a:pt x="14" y="6"/>
                      </a:lnTo>
                      <a:lnTo>
                        <a:pt x="6" y="0"/>
                      </a:lnTo>
                      <a:lnTo>
                        <a:pt x="0" y="1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en-US">
                    <a:solidFill>
                      <a:schemeClr val="bg1">
                        <a:lumMod val="95000"/>
                      </a:schemeClr>
                    </a:solidFill>
                    <a:latin typeface="造字工房情书（非商用）常规体" pitchFamily="50" charset="-122"/>
                    <a:ea typeface="造字工房情书（非商用）常规体" pitchFamily="50" charset="-122"/>
                  </a:endParaRPr>
                </a:p>
              </p:txBody>
            </p:sp>
            <p:sp>
              <p:nvSpPr>
                <p:cNvPr id="39" name="Freeform 115"/>
                <p:cNvSpPr/>
                <p:nvPr/>
              </p:nvSpPr>
              <p:spPr bwMode="auto">
                <a:xfrm>
                  <a:off x="7859474" y="4341848"/>
                  <a:ext cx="69882" cy="69882"/>
                </a:xfrm>
                <a:custGeom>
                  <a:avLst/>
                  <a:gdLst>
                    <a:gd name="T0" fmla="*/ 7 w 28"/>
                    <a:gd name="T1" fmla="*/ 0 h 28"/>
                    <a:gd name="T2" fmla="*/ 0 w 28"/>
                    <a:gd name="T3" fmla="*/ 8 h 28"/>
                    <a:gd name="T4" fmla="*/ 20 w 28"/>
                    <a:gd name="T5" fmla="*/ 28 h 28"/>
                    <a:gd name="T6" fmla="*/ 28 w 28"/>
                    <a:gd name="T7" fmla="*/ 20 h 28"/>
                    <a:gd name="T8" fmla="*/ 7 w 28"/>
                    <a:gd name="T9" fmla="*/ 0 h 28"/>
                  </a:gdLst>
                  <a:ahLst/>
                  <a:cxnLst>
                    <a:cxn ang="0">
                      <a:pos x="T0" y="T1"/>
                    </a:cxn>
                    <a:cxn ang="0">
                      <a:pos x="T2" y="T3"/>
                    </a:cxn>
                    <a:cxn ang="0">
                      <a:pos x="T4" y="T5"/>
                    </a:cxn>
                    <a:cxn ang="0">
                      <a:pos x="T6" y="T7"/>
                    </a:cxn>
                    <a:cxn ang="0">
                      <a:pos x="T8" y="T9"/>
                    </a:cxn>
                  </a:cxnLst>
                  <a:rect l="0" t="0" r="r" b="b"/>
                  <a:pathLst>
                    <a:path w="28" h="28">
                      <a:moveTo>
                        <a:pt x="7" y="0"/>
                      </a:moveTo>
                      <a:lnTo>
                        <a:pt x="0" y="8"/>
                      </a:lnTo>
                      <a:lnTo>
                        <a:pt x="20" y="28"/>
                      </a:lnTo>
                      <a:lnTo>
                        <a:pt x="28" y="20"/>
                      </a:lnTo>
                      <a:lnTo>
                        <a:pt x="7"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en-US">
                    <a:solidFill>
                      <a:schemeClr val="bg1">
                        <a:lumMod val="95000"/>
                      </a:schemeClr>
                    </a:solidFill>
                    <a:latin typeface="造字工房情书（非商用）常规体" pitchFamily="50" charset="-122"/>
                    <a:ea typeface="造字工房情书（非商用）常规体" pitchFamily="50" charset="-122"/>
                  </a:endParaRPr>
                </a:p>
              </p:txBody>
            </p:sp>
            <p:sp>
              <p:nvSpPr>
                <p:cNvPr id="40" name="Freeform 116"/>
                <p:cNvSpPr/>
                <p:nvPr/>
              </p:nvSpPr>
              <p:spPr bwMode="auto">
                <a:xfrm>
                  <a:off x="7540014" y="4306907"/>
                  <a:ext cx="279527" cy="339426"/>
                </a:xfrm>
                <a:custGeom>
                  <a:avLst/>
                  <a:gdLst>
                    <a:gd name="T0" fmla="*/ 104 w 112"/>
                    <a:gd name="T1" fmla="*/ 101 h 136"/>
                    <a:gd name="T2" fmla="*/ 83 w 112"/>
                    <a:gd name="T3" fmla="*/ 101 h 136"/>
                    <a:gd name="T4" fmla="*/ 83 w 112"/>
                    <a:gd name="T5" fmla="*/ 129 h 136"/>
                    <a:gd name="T6" fmla="*/ 7 w 112"/>
                    <a:gd name="T7" fmla="*/ 129 h 136"/>
                    <a:gd name="T8" fmla="*/ 7 w 112"/>
                    <a:gd name="T9" fmla="*/ 32 h 136"/>
                    <a:gd name="T10" fmla="*/ 104 w 112"/>
                    <a:gd name="T11" fmla="*/ 32 h 136"/>
                    <a:gd name="T12" fmla="*/ 104 w 112"/>
                    <a:gd name="T13" fmla="*/ 40 h 136"/>
                    <a:gd name="T14" fmla="*/ 112 w 112"/>
                    <a:gd name="T15" fmla="*/ 32 h 136"/>
                    <a:gd name="T16" fmla="*/ 112 w 112"/>
                    <a:gd name="T17" fmla="*/ 6 h 136"/>
                    <a:gd name="T18" fmla="*/ 97 w 112"/>
                    <a:gd name="T19" fmla="*/ 6 h 136"/>
                    <a:gd name="T20" fmla="*/ 97 w 112"/>
                    <a:gd name="T21" fmla="*/ 20 h 136"/>
                    <a:gd name="T22" fmla="*/ 95 w 112"/>
                    <a:gd name="T23" fmla="*/ 20 h 136"/>
                    <a:gd name="T24" fmla="*/ 95 w 112"/>
                    <a:gd name="T25" fmla="*/ 0 h 136"/>
                    <a:gd name="T26" fmla="*/ 89 w 112"/>
                    <a:gd name="T27" fmla="*/ 0 h 136"/>
                    <a:gd name="T28" fmla="*/ 89 w 112"/>
                    <a:gd name="T29" fmla="*/ 20 h 136"/>
                    <a:gd name="T30" fmla="*/ 87 w 112"/>
                    <a:gd name="T31" fmla="*/ 20 h 136"/>
                    <a:gd name="T32" fmla="*/ 87 w 112"/>
                    <a:gd name="T33" fmla="*/ 6 h 136"/>
                    <a:gd name="T34" fmla="*/ 79 w 112"/>
                    <a:gd name="T35" fmla="*/ 6 h 136"/>
                    <a:gd name="T36" fmla="*/ 79 w 112"/>
                    <a:gd name="T37" fmla="*/ 20 h 136"/>
                    <a:gd name="T38" fmla="*/ 76 w 112"/>
                    <a:gd name="T39" fmla="*/ 20 h 136"/>
                    <a:gd name="T40" fmla="*/ 76 w 112"/>
                    <a:gd name="T41" fmla="*/ 0 h 136"/>
                    <a:gd name="T42" fmla="*/ 72 w 112"/>
                    <a:gd name="T43" fmla="*/ 0 h 136"/>
                    <a:gd name="T44" fmla="*/ 72 w 112"/>
                    <a:gd name="T45" fmla="*/ 20 h 136"/>
                    <a:gd name="T46" fmla="*/ 68 w 112"/>
                    <a:gd name="T47" fmla="*/ 20 h 136"/>
                    <a:gd name="T48" fmla="*/ 68 w 112"/>
                    <a:gd name="T49" fmla="*/ 6 h 136"/>
                    <a:gd name="T50" fmla="*/ 60 w 112"/>
                    <a:gd name="T51" fmla="*/ 6 h 136"/>
                    <a:gd name="T52" fmla="*/ 60 w 112"/>
                    <a:gd name="T53" fmla="*/ 20 h 136"/>
                    <a:gd name="T54" fmla="*/ 57 w 112"/>
                    <a:gd name="T55" fmla="*/ 20 h 136"/>
                    <a:gd name="T56" fmla="*/ 57 w 112"/>
                    <a:gd name="T57" fmla="*/ 0 h 136"/>
                    <a:gd name="T58" fmla="*/ 53 w 112"/>
                    <a:gd name="T59" fmla="*/ 0 h 136"/>
                    <a:gd name="T60" fmla="*/ 53 w 112"/>
                    <a:gd name="T61" fmla="*/ 20 h 136"/>
                    <a:gd name="T62" fmla="*/ 51 w 112"/>
                    <a:gd name="T63" fmla="*/ 20 h 136"/>
                    <a:gd name="T64" fmla="*/ 51 w 112"/>
                    <a:gd name="T65" fmla="*/ 6 h 136"/>
                    <a:gd name="T66" fmla="*/ 43 w 112"/>
                    <a:gd name="T67" fmla="*/ 6 h 136"/>
                    <a:gd name="T68" fmla="*/ 43 w 112"/>
                    <a:gd name="T69" fmla="*/ 20 h 136"/>
                    <a:gd name="T70" fmla="*/ 40 w 112"/>
                    <a:gd name="T71" fmla="*/ 20 h 136"/>
                    <a:gd name="T72" fmla="*/ 40 w 112"/>
                    <a:gd name="T73" fmla="*/ 0 h 136"/>
                    <a:gd name="T74" fmla="*/ 35 w 112"/>
                    <a:gd name="T75" fmla="*/ 0 h 136"/>
                    <a:gd name="T76" fmla="*/ 35 w 112"/>
                    <a:gd name="T77" fmla="*/ 20 h 136"/>
                    <a:gd name="T78" fmla="*/ 32 w 112"/>
                    <a:gd name="T79" fmla="*/ 20 h 136"/>
                    <a:gd name="T80" fmla="*/ 32 w 112"/>
                    <a:gd name="T81" fmla="*/ 6 h 136"/>
                    <a:gd name="T82" fmla="*/ 25 w 112"/>
                    <a:gd name="T83" fmla="*/ 6 h 136"/>
                    <a:gd name="T84" fmla="*/ 25 w 112"/>
                    <a:gd name="T85" fmla="*/ 20 h 136"/>
                    <a:gd name="T86" fmla="*/ 23 w 112"/>
                    <a:gd name="T87" fmla="*/ 20 h 136"/>
                    <a:gd name="T88" fmla="*/ 23 w 112"/>
                    <a:gd name="T89" fmla="*/ 0 h 136"/>
                    <a:gd name="T90" fmla="*/ 17 w 112"/>
                    <a:gd name="T91" fmla="*/ 0 h 136"/>
                    <a:gd name="T92" fmla="*/ 17 w 112"/>
                    <a:gd name="T93" fmla="*/ 20 h 136"/>
                    <a:gd name="T94" fmla="*/ 15 w 112"/>
                    <a:gd name="T95" fmla="*/ 20 h 136"/>
                    <a:gd name="T96" fmla="*/ 15 w 112"/>
                    <a:gd name="T97" fmla="*/ 6 h 136"/>
                    <a:gd name="T98" fmla="*/ 0 w 112"/>
                    <a:gd name="T99" fmla="*/ 6 h 136"/>
                    <a:gd name="T100" fmla="*/ 0 w 112"/>
                    <a:gd name="T101" fmla="*/ 24 h 136"/>
                    <a:gd name="T102" fmla="*/ 0 w 112"/>
                    <a:gd name="T103" fmla="*/ 28 h 136"/>
                    <a:gd name="T104" fmla="*/ 0 w 112"/>
                    <a:gd name="T105" fmla="*/ 136 h 136"/>
                    <a:gd name="T106" fmla="*/ 89 w 112"/>
                    <a:gd name="T107" fmla="*/ 136 h 136"/>
                    <a:gd name="T108" fmla="*/ 112 w 112"/>
                    <a:gd name="T109" fmla="*/ 110 h 136"/>
                    <a:gd name="T110" fmla="*/ 112 w 112"/>
                    <a:gd name="T111" fmla="*/ 84 h 136"/>
                    <a:gd name="T112" fmla="*/ 104 w 112"/>
                    <a:gd name="T113" fmla="*/ 92 h 136"/>
                    <a:gd name="T114" fmla="*/ 104 w 112"/>
                    <a:gd name="T115" fmla="*/ 101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12" h="136">
                      <a:moveTo>
                        <a:pt x="104" y="101"/>
                      </a:moveTo>
                      <a:lnTo>
                        <a:pt x="83" y="101"/>
                      </a:lnTo>
                      <a:lnTo>
                        <a:pt x="83" y="129"/>
                      </a:lnTo>
                      <a:lnTo>
                        <a:pt x="7" y="129"/>
                      </a:lnTo>
                      <a:lnTo>
                        <a:pt x="7" y="32"/>
                      </a:lnTo>
                      <a:lnTo>
                        <a:pt x="104" y="32"/>
                      </a:lnTo>
                      <a:lnTo>
                        <a:pt x="104" y="40"/>
                      </a:lnTo>
                      <a:lnTo>
                        <a:pt x="112" y="32"/>
                      </a:lnTo>
                      <a:lnTo>
                        <a:pt x="112" y="6"/>
                      </a:lnTo>
                      <a:lnTo>
                        <a:pt x="97" y="6"/>
                      </a:lnTo>
                      <a:lnTo>
                        <a:pt x="97" y="20"/>
                      </a:lnTo>
                      <a:lnTo>
                        <a:pt x="95" y="20"/>
                      </a:lnTo>
                      <a:lnTo>
                        <a:pt x="95" y="0"/>
                      </a:lnTo>
                      <a:lnTo>
                        <a:pt x="89" y="0"/>
                      </a:lnTo>
                      <a:lnTo>
                        <a:pt x="89" y="20"/>
                      </a:lnTo>
                      <a:lnTo>
                        <a:pt x="87" y="20"/>
                      </a:lnTo>
                      <a:lnTo>
                        <a:pt x="87" y="6"/>
                      </a:lnTo>
                      <a:lnTo>
                        <a:pt x="79" y="6"/>
                      </a:lnTo>
                      <a:lnTo>
                        <a:pt x="79" y="20"/>
                      </a:lnTo>
                      <a:lnTo>
                        <a:pt x="76" y="20"/>
                      </a:lnTo>
                      <a:lnTo>
                        <a:pt x="76" y="0"/>
                      </a:lnTo>
                      <a:lnTo>
                        <a:pt x="72" y="0"/>
                      </a:lnTo>
                      <a:lnTo>
                        <a:pt x="72" y="20"/>
                      </a:lnTo>
                      <a:lnTo>
                        <a:pt x="68" y="20"/>
                      </a:lnTo>
                      <a:lnTo>
                        <a:pt x="68" y="6"/>
                      </a:lnTo>
                      <a:lnTo>
                        <a:pt x="60" y="6"/>
                      </a:lnTo>
                      <a:lnTo>
                        <a:pt x="60" y="20"/>
                      </a:lnTo>
                      <a:lnTo>
                        <a:pt x="57" y="20"/>
                      </a:lnTo>
                      <a:lnTo>
                        <a:pt x="57" y="0"/>
                      </a:lnTo>
                      <a:lnTo>
                        <a:pt x="53" y="0"/>
                      </a:lnTo>
                      <a:lnTo>
                        <a:pt x="53" y="20"/>
                      </a:lnTo>
                      <a:lnTo>
                        <a:pt x="51" y="20"/>
                      </a:lnTo>
                      <a:lnTo>
                        <a:pt x="51" y="6"/>
                      </a:lnTo>
                      <a:lnTo>
                        <a:pt x="43" y="6"/>
                      </a:lnTo>
                      <a:lnTo>
                        <a:pt x="43" y="20"/>
                      </a:lnTo>
                      <a:lnTo>
                        <a:pt x="40" y="20"/>
                      </a:lnTo>
                      <a:lnTo>
                        <a:pt x="40" y="0"/>
                      </a:lnTo>
                      <a:lnTo>
                        <a:pt x="35" y="0"/>
                      </a:lnTo>
                      <a:lnTo>
                        <a:pt x="35" y="20"/>
                      </a:lnTo>
                      <a:lnTo>
                        <a:pt x="32" y="20"/>
                      </a:lnTo>
                      <a:lnTo>
                        <a:pt x="32" y="6"/>
                      </a:lnTo>
                      <a:lnTo>
                        <a:pt x="25" y="6"/>
                      </a:lnTo>
                      <a:lnTo>
                        <a:pt x="25" y="20"/>
                      </a:lnTo>
                      <a:lnTo>
                        <a:pt x="23" y="20"/>
                      </a:lnTo>
                      <a:lnTo>
                        <a:pt x="23" y="0"/>
                      </a:lnTo>
                      <a:lnTo>
                        <a:pt x="17" y="0"/>
                      </a:lnTo>
                      <a:lnTo>
                        <a:pt x="17" y="20"/>
                      </a:lnTo>
                      <a:lnTo>
                        <a:pt x="15" y="20"/>
                      </a:lnTo>
                      <a:lnTo>
                        <a:pt x="15" y="6"/>
                      </a:lnTo>
                      <a:lnTo>
                        <a:pt x="0" y="6"/>
                      </a:lnTo>
                      <a:lnTo>
                        <a:pt x="0" y="24"/>
                      </a:lnTo>
                      <a:lnTo>
                        <a:pt x="0" y="28"/>
                      </a:lnTo>
                      <a:lnTo>
                        <a:pt x="0" y="136"/>
                      </a:lnTo>
                      <a:lnTo>
                        <a:pt x="89" y="136"/>
                      </a:lnTo>
                      <a:lnTo>
                        <a:pt x="112" y="110"/>
                      </a:lnTo>
                      <a:lnTo>
                        <a:pt x="112" y="84"/>
                      </a:lnTo>
                      <a:lnTo>
                        <a:pt x="104" y="92"/>
                      </a:lnTo>
                      <a:lnTo>
                        <a:pt x="104" y="10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en-US">
                    <a:solidFill>
                      <a:schemeClr val="bg1">
                        <a:lumMod val="95000"/>
                      </a:schemeClr>
                    </a:solidFill>
                    <a:latin typeface="造字工房情书（非商用）常规体" pitchFamily="50" charset="-122"/>
                    <a:ea typeface="造字工房情书（非商用）常规体" pitchFamily="50" charset="-122"/>
                  </a:endParaRPr>
                </a:p>
              </p:txBody>
            </p:sp>
            <p:sp>
              <p:nvSpPr>
                <p:cNvPr id="41" name="Rectangle 117"/>
                <p:cNvSpPr>
                  <a:spLocks noChangeArrowheads="1"/>
                </p:cNvSpPr>
                <p:nvPr/>
              </p:nvSpPr>
              <p:spPr bwMode="auto">
                <a:xfrm>
                  <a:off x="7589930" y="4421713"/>
                  <a:ext cx="109814" cy="1747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fontAlgn="auto" hangingPunct="1">
                    <a:spcBef>
                      <a:spcPts val="0"/>
                    </a:spcBef>
                    <a:spcAft>
                      <a:spcPts val="0"/>
                    </a:spcAft>
                    <a:defRPr/>
                  </a:pPr>
                  <a:endParaRPr lang="en-US">
                    <a:solidFill>
                      <a:schemeClr val="bg1">
                        <a:lumMod val="95000"/>
                      </a:schemeClr>
                    </a:solidFill>
                    <a:latin typeface="造字工房情书（非商用）常规体" pitchFamily="50" charset="-122"/>
                    <a:ea typeface="造字工房情书（非商用）常规体" pitchFamily="50" charset="-122"/>
                  </a:endParaRPr>
                </a:p>
              </p:txBody>
            </p:sp>
            <p:sp>
              <p:nvSpPr>
                <p:cNvPr id="42" name="Rectangle 118"/>
                <p:cNvSpPr>
                  <a:spLocks noChangeArrowheads="1"/>
                </p:cNvSpPr>
                <p:nvPr/>
              </p:nvSpPr>
              <p:spPr bwMode="auto">
                <a:xfrm>
                  <a:off x="7589930" y="4461645"/>
                  <a:ext cx="109814" cy="1747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fontAlgn="auto" hangingPunct="1">
                    <a:spcBef>
                      <a:spcPts val="0"/>
                    </a:spcBef>
                    <a:spcAft>
                      <a:spcPts val="0"/>
                    </a:spcAft>
                    <a:defRPr/>
                  </a:pPr>
                  <a:endParaRPr lang="en-US">
                    <a:solidFill>
                      <a:schemeClr val="bg1">
                        <a:lumMod val="95000"/>
                      </a:schemeClr>
                    </a:solidFill>
                    <a:latin typeface="造字工房情书（非商用）常规体" pitchFamily="50" charset="-122"/>
                    <a:ea typeface="造字工房情书（非商用）常规体" pitchFamily="50" charset="-122"/>
                  </a:endParaRPr>
                </a:p>
              </p:txBody>
            </p:sp>
            <p:sp>
              <p:nvSpPr>
                <p:cNvPr id="43" name="Rectangle 119"/>
                <p:cNvSpPr>
                  <a:spLocks noChangeArrowheads="1"/>
                </p:cNvSpPr>
                <p:nvPr/>
              </p:nvSpPr>
              <p:spPr bwMode="auto">
                <a:xfrm>
                  <a:off x="7589930" y="4506569"/>
                  <a:ext cx="109814" cy="149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fontAlgn="auto" hangingPunct="1">
                    <a:spcBef>
                      <a:spcPts val="0"/>
                    </a:spcBef>
                    <a:spcAft>
                      <a:spcPts val="0"/>
                    </a:spcAft>
                    <a:defRPr/>
                  </a:pPr>
                  <a:endParaRPr lang="en-US">
                    <a:solidFill>
                      <a:schemeClr val="bg1">
                        <a:lumMod val="95000"/>
                      </a:schemeClr>
                    </a:solidFill>
                    <a:latin typeface="造字工房情书（非商用）常规体" pitchFamily="50" charset="-122"/>
                    <a:ea typeface="造字工房情书（非商用）常规体" pitchFamily="50" charset="-122"/>
                  </a:endParaRPr>
                </a:p>
              </p:txBody>
            </p:sp>
            <p:sp>
              <p:nvSpPr>
                <p:cNvPr id="44" name="Rectangle 120"/>
                <p:cNvSpPr>
                  <a:spLocks noChangeArrowheads="1"/>
                </p:cNvSpPr>
                <p:nvPr/>
              </p:nvSpPr>
              <p:spPr bwMode="auto">
                <a:xfrm>
                  <a:off x="7589930" y="4548998"/>
                  <a:ext cx="109814" cy="1747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fontAlgn="auto" hangingPunct="1">
                    <a:spcBef>
                      <a:spcPts val="0"/>
                    </a:spcBef>
                    <a:spcAft>
                      <a:spcPts val="0"/>
                    </a:spcAft>
                    <a:defRPr/>
                  </a:pPr>
                  <a:endParaRPr lang="en-US">
                    <a:solidFill>
                      <a:schemeClr val="bg1">
                        <a:lumMod val="95000"/>
                      </a:schemeClr>
                    </a:solidFill>
                    <a:latin typeface="造字工房情书（非商用）常规体" pitchFamily="50" charset="-122"/>
                    <a:ea typeface="造字工房情书（非商用）常规体" pitchFamily="50" charset="-122"/>
                  </a:endParaRPr>
                </a:p>
              </p:txBody>
            </p:sp>
          </p:grpSp>
          <p:grpSp>
            <p:nvGrpSpPr>
              <p:cNvPr id="24" name="Group 64"/>
              <p:cNvGrpSpPr/>
              <p:nvPr/>
            </p:nvGrpSpPr>
            <p:grpSpPr>
              <a:xfrm>
                <a:off x="3560649" y="2702382"/>
                <a:ext cx="379359" cy="386846"/>
                <a:chOff x="7160655" y="2178006"/>
                <a:chExt cx="379359" cy="386846"/>
              </a:xfrm>
              <a:solidFill>
                <a:schemeClr val="bg1"/>
              </a:solidFill>
            </p:grpSpPr>
            <p:sp>
              <p:nvSpPr>
                <p:cNvPr id="31" name="Freeform 36"/>
                <p:cNvSpPr>
                  <a:spLocks noEditPoints="1"/>
                </p:cNvSpPr>
                <p:nvPr/>
              </p:nvSpPr>
              <p:spPr bwMode="auto">
                <a:xfrm>
                  <a:off x="7277956" y="2178006"/>
                  <a:ext cx="262058" cy="262058"/>
                </a:xfrm>
                <a:custGeom>
                  <a:avLst/>
                  <a:gdLst>
                    <a:gd name="T0" fmla="*/ 65 w 79"/>
                    <a:gd name="T1" fmla="*/ 14 h 79"/>
                    <a:gd name="T2" fmla="*/ 14 w 79"/>
                    <a:gd name="T3" fmla="*/ 14 h 79"/>
                    <a:gd name="T4" fmla="*/ 11 w 79"/>
                    <a:gd name="T5" fmla="*/ 63 h 79"/>
                    <a:gd name="T6" fmla="*/ 11 w 79"/>
                    <a:gd name="T7" fmla="*/ 63 h 79"/>
                    <a:gd name="T8" fmla="*/ 17 w 79"/>
                    <a:gd name="T9" fmla="*/ 68 h 79"/>
                    <a:gd name="T10" fmla="*/ 64 w 79"/>
                    <a:gd name="T11" fmla="*/ 65 h 79"/>
                    <a:gd name="T12" fmla="*/ 65 w 79"/>
                    <a:gd name="T13" fmla="*/ 14 h 79"/>
                    <a:gd name="T14" fmla="*/ 58 w 79"/>
                    <a:gd name="T15" fmla="*/ 59 h 79"/>
                    <a:gd name="T16" fmla="*/ 20 w 79"/>
                    <a:gd name="T17" fmla="*/ 59 h 79"/>
                    <a:gd name="T18" fmla="*/ 20 w 79"/>
                    <a:gd name="T19" fmla="*/ 21 h 79"/>
                    <a:gd name="T20" fmla="*/ 58 w 79"/>
                    <a:gd name="T21" fmla="*/ 21 h 79"/>
                    <a:gd name="T22" fmla="*/ 58 w 79"/>
                    <a:gd name="T23" fmla="*/ 59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9" h="79">
                      <a:moveTo>
                        <a:pt x="65" y="14"/>
                      </a:moveTo>
                      <a:cubicBezTo>
                        <a:pt x="51" y="0"/>
                        <a:pt x="28" y="0"/>
                        <a:pt x="14" y="14"/>
                      </a:cubicBezTo>
                      <a:cubicBezTo>
                        <a:pt x="0" y="28"/>
                        <a:pt x="0" y="49"/>
                        <a:pt x="11" y="63"/>
                      </a:cubicBezTo>
                      <a:cubicBezTo>
                        <a:pt x="11" y="63"/>
                        <a:pt x="11" y="63"/>
                        <a:pt x="11" y="63"/>
                      </a:cubicBezTo>
                      <a:cubicBezTo>
                        <a:pt x="14" y="66"/>
                        <a:pt x="15" y="67"/>
                        <a:pt x="17" y="68"/>
                      </a:cubicBezTo>
                      <a:cubicBezTo>
                        <a:pt x="31" y="79"/>
                        <a:pt x="51" y="78"/>
                        <a:pt x="64" y="65"/>
                      </a:cubicBezTo>
                      <a:cubicBezTo>
                        <a:pt x="78" y="51"/>
                        <a:pt x="79" y="29"/>
                        <a:pt x="65" y="14"/>
                      </a:cubicBezTo>
                      <a:close/>
                      <a:moveTo>
                        <a:pt x="58" y="59"/>
                      </a:moveTo>
                      <a:cubicBezTo>
                        <a:pt x="47" y="69"/>
                        <a:pt x="30" y="69"/>
                        <a:pt x="20" y="59"/>
                      </a:cubicBezTo>
                      <a:cubicBezTo>
                        <a:pt x="9" y="48"/>
                        <a:pt x="9" y="31"/>
                        <a:pt x="20" y="21"/>
                      </a:cubicBezTo>
                      <a:cubicBezTo>
                        <a:pt x="31" y="10"/>
                        <a:pt x="48" y="10"/>
                        <a:pt x="58" y="21"/>
                      </a:cubicBezTo>
                      <a:cubicBezTo>
                        <a:pt x="69" y="31"/>
                        <a:pt x="69" y="48"/>
                        <a:pt x="58" y="5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en-US">
                    <a:solidFill>
                      <a:schemeClr val="bg1">
                        <a:lumMod val="95000"/>
                      </a:schemeClr>
                    </a:solidFill>
                    <a:latin typeface="造字工房情书（非商用）常规体" pitchFamily="50" charset="-122"/>
                    <a:ea typeface="造字工房情书（非商用）常规体" pitchFamily="50" charset="-122"/>
                  </a:endParaRPr>
                </a:p>
              </p:txBody>
            </p:sp>
            <p:sp>
              <p:nvSpPr>
                <p:cNvPr id="32" name="Freeform 37"/>
                <p:cNvSpPr/>
                <p:nvPr/>
              </p:nvSpPr>
              <p:spPr bwMode="auto">
                <a:xfrm>
                  <a:off x="7160655" y="2400130"/>
                  <a:ext cx="159730" cy="164722"/>
                </a:xfrm>
                <a:custGeom>
                  <a:avLst/>
                  <a:gdLst>
                    <a:gd name="T0" fmla="*/ 0 w 64"/>
                    <a:gd name="T1" fmla="*/ 52 h 66"/>
                    <a:gd name="T2" fmla="*/ 12 w 64"/>
                    <a:gd name="T3" fmla="*/ 66 h 66"/>
                    <a:gd name="T4" fmla="*/ 64 w 64"/>
                    <a:gd name="T5" fmla="*/ 8 h 66"/>
                    <a:gd name="T6" fmla="*/ 55 w 64"/>
                    <a:gd name="T7" fmla="*/ 0 h 66"/>
                    <a:gd name="T8" fmla="*/ 0 w 64"/>
                    <a:gd name="T9" fmla="*/ 52 h 66"/>
                  </a:gdLst>
                  <a:ahLst/>
                  <a:cxnLst>
                    <a:cxn ang="0">
                      <a:pos x="T0" y="T1"/>
                    </a:cxn>
                    <a:cxn ang="0">
                      <a:pos x="T2" y="T3"/>
                    </a:cxn>
                    <a:cxn ang="0">
                      <a:pos x="T4" y="T5"/>
                    </a:cxn>
                    <a:cxn ang="0">
                      <a:pos x="T6" y="T7"/>
                    </a:cxn>
                    <a:cxn ang="0">
                      <a:pos x="T8" y="T9"/>
                    </a:cxn>
                  </a:cxnLst>
                  <a:rect l="0" t="0" r="r" b="b"/>
                  <a:pathLst>
                    <a:path w="64" h="66">
                      <a:moveTo>
                        <a:pt x="0" y="52"/>
                      </a:moveTo>
                      <a:lnTo>
                        <a:pt x="12" y="66"/>
                      </a:lnTo>
                      <a:lnTo>
                        <a:pt x="64" y="8"/>
                      </a:lnTo>
                      <a:lnTo>
                        <a:pt x="55" y="0"/>
                      </a:lnTo>
                      <a:lnTo>
                        <a:pt x="0" y="5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en-US">
                    <a:solidFill>
                      <a:schemeClr val="bg1">
                        <a:lumMod val="95000"/>
                      </a:schemeClr>
                    </a:solidFill>
                    <a:latin typeface="造字工房情书（非商用）常规体" pitchFamily="50" charset="-122"/>
                    <a:ea typeface="造字工房情书（非商用）常规体" pitchFamily="50" charset="-122"/>
                  </a:endParaRPr>
                </a:p>
              </p:txBody>
            </p:sp>
            <p:sp>
              <p:nvSpPr>
                <p:cNvPr id="33" name="Freeform 38"/>
                <p:cNvSpPr/>
                <p:nvPr/>
              </p:nvSpPr>
              <p:spPr bwMode="auto">
                <a:xfrm>
                  <a:off x="7412728" y="2265358"/>
                  <a:ext cx="99831" cy="119797"/>
                </a:xfrm>
                <a:custGeom>
                  <a:avLst/>
                  <a:gdLst>
                    <a:gd name="T0" fmla="*/ 16 w 30"/>
                    <a:gd name="T1" fmla="*/ 0 h 36"/>
                    <a:gd name="T2" fmla="*/ 0 w 30"/>
                    <a:gd name="T3" fmla="*/ 34 h 36"/>
                    <a:gd name="T4" fmla="*/ 6 w 30"/>
                    <a:gd name="T5" fmla="*/ 36 h 36"/>
                    <a:gd name="T6" fmla="*/ 16 w 30"/>
                    <a:gd name="T7" fmla="*/ 0 h 36"/>
                  </a:gdLst>
                  <a:ahLst/>
                  <a:cxnLst>
                    <a:cxn ang="0">
                      <a:pos x="T0" y="T1"/>
                    </a:cxn>
                    <a:cxn ang="0">
                      <a:pos x="T2" y="T3"/>
                    </a:cxn>
                    <a:cxn ang="0">
                      <a:pos x="T4" y="T5"/>
                    </a:cxn>
                    <a:cxn ang="0">
                      <a:pos x="T6" y="T7"/>
                    </a:cxn>
                  </a:cxnLst>
                  <a:rect l="0" t="0" r="r" b="b"/>
                  <a:pathLst>
                    <a:path w="30" h="36">
                      <a:moveTo>
                        <a:pt x="16" y="0"/>
                      </a:moveTo>
                      <a:cubicBezTo>
                        <a:pt x="20" y="26"/>
                        <a:pt x="0" y="34"/>
                        <a:pt x="0" y="34"/>
                      </a:cubicBezTo>
                      <a:cubicBezTo>
                        <a:pt x="6" y="36"/>
                        <a:pt x="6" y="36"/>
                        <a:pt x="6" y="36"/>
                      </a:cubicBezTo>
                      <a:cubicBezTo>
                        <a:pt x="30" y="21"/>
                        <a:pt x="16" y="0"/>
                        <a:pt x="16"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en-US">
                    <a:solidFill>
                      <a:schemeClr val="bg1">
                        <a:lumMod val="95000"/>
                      </a:schemeClr>
                    </a:solidFill>
                    <a:latin typeface="造字工房情书（非商用）常规体" pitchFamily="50" charset="-122"/>
                    <a:ea typeface="造字工房情书（非商用）常规体" pitchFamily="50" charset="-122"/>
                  </a:endParaRPr>
                </a:p>
              </p:txBody>
            </p:sp>
          </p:grpSp>
          <p:grpSp>
            <p:nvGrpSpPr>
              <p:cNvPr id="25" name="Group 65"/>
              <p:cNvGrpSpPr>
                <a:grpSpLocks noChangeAspect="1"/>
              </p:cNvGrpSpPr>
              <p:nvPr/>
            </p:nvGrpSpPr>
            <p:grpSpPr>
              <a:xfrm>
                <a:off x="2262147" y="4047702"/>
                <a:ext cx="396281" cy="348879"/>
                <a:chOff x="6040049" y="4182118"/>
                <a:chExt cx="521619" cy="459224"/>
              </a:xfrm>
              <a:solidFill>
                <a:schemeClr val="bg1"/>
              </a:solidFill>
            </p:grpSpPr>
            <p:sp>
              <p:nvSpPr>
                <p:cNvPr id="26" name="Freeform 84"/>
                <p:cNvSpPr/>
                <p:nvPr/>
              </p:nvSpPr>
              <p:spPr bwMode="auto">
                <a:xfrm>
                  <a:off x="6087469" y="4202084"/>
                  <a:ext cx="194671" cy="419291"/>
                </a:xfrm>
                <a:custGeom>
                  <a:avLst/>
                  <a:gdLst>
                    <a:gd name="T0" fmla="*/ 52 w 59"/>
                    <a:gd name="T1" fmla="*/ 5 h 126"/>
                    <a:gd name="T2" fmla="*/ 9 w 59"/>
                    <a:gd name="T3" fmla="*/ 38 h 126"/>
                    <a:gd name="T4" fmla="*/ 0 w 59"/>
                    <a:gd name="T5" fmla="*/ 39 h 126"/>
                    <a:gd name="T6" fmla="*/ 0 w 59"/>
                    <a:gd name="T7" fmla="*/ 86 h 126"/>
                    <a:gd name="T8" fmla="*/ 9 w 59"/>
                    <a:gd name="T9" fmla="*/ 88 h 126"/>
                    <a:gd name="T10" fmla="*/ 51 w 59"/>
                    <a:gd name="T11" fmla="*/ 119 h 126"/>
                    <a:gd name="T12" fmla="*/ 59 w 59"/>
                    <a:gd name="T13" fmla="*/ 119 h 126"/>
                    <a:gd name="T14" fmla="*/ 59 w 59"/>
                    <a:gd name="T15" fmla="*/ 5 h 126"/>
                    <a:gd name="T16" fmla="*/ 52 w 59"/>
                    <a:gd name="T17" fmla="*/ 5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9" h="126">
                      <a:moveTo>
                        <a:pt x="52" y="5"/>
                      </a:moveTo>
                      <a:cubicBezTo>
                        <a:pt x="9" y="38"/>
                        <a:pt x="9" y="38"/>
                        <a:pt x="9" y="38"/>
                      </a:cubicBezTo>
                      <a:cubicBezTo>
                        <a:pt x="9" y="38"/>
                        <a:pt x="5" y="38"/>
                        <a:pt x="0" y="39"/>
                      </a:cubicBezTo>
                      <a:cubicBezTo>
                        <a:pt x="0" y="86"/>
                        <a:pt x="0" y="86"/>
                        <a:pt x="0" y="86"/>
                      </a:cubicBezTo>
                      <a:cubicBezTo>
                        <a:pt x="5" y="87"/>
                        <a:pt x="9" y="88"/>
                        <a:pt x="9" y="88"/>
                      </a:cubicBezTo>
                      <a:cubicBezTo>
                        <a:pt x="51" y="119"/>
                        <a:pt x="51" y="119"/>
                        <a:pt x="51" y="119"/>
                      </a:cubicBezTo>
                      <a:cubicBezTo>
                        <a:pt x="51" y="119"/>
                        <a:pt x="59" y="126"/>
                        <a:pt x="59" y="119"/>
                      </a:cubicBezTo>
                      <a:cubicBezTo>
                        <a:pt x="59" y="112"/>
                        <a:pt x="59" y="11"/>
                        <a:pt x="59" y="5"/>
                      </a:cubicBezTo>
                      <a:cubicBezTo>
                        <a:pt x="59" y="0"/>
                        <a:pt x="52" y="5"/>
                        <a:pt x="52"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en-US">
                    <a:solidFill>
                      <a:schemeClr val="bg1">
                        <a:lumMod val="95000"/>
                      </a:schemeClr>
                    </a:solidFill>
                    <a:latin typeface="造字工房情书（非商用）常规体" pitchFamily="50" charset="-122"/>
                    <a:ea typeface="造字工房情书（非商用）常规体" pitchFamily="50" charset="-122"/>
                  </a:endParaRPr>
                </a:p>
              </p:txBody>
            </p:sp>
            <p:sp>
              <p:nvSpPr>
                <p:cNvPr id="27" name="Freeform 85"/>
                <p:cNvSpPr/>
                <p:nvPr/>
              </p:nvSpPr>
              <p:spPr bwMode="auto">
                <a:xfrm>
                  <a:off x="6040049" y="4339353"/>
                  <a:ext cx="27454" cy="147252"/>
                </a:xfrm>
                <a:custGeom>
                  <a:avLst/>
                  <a:gdLst>
                    <a:gd name="T0" fmla="*/ 0 w 8"/>
                    <a:gd name="T1" fmla="*/ 8 h 44"/>
                    <a:gd name="T2" fmla="*/ 0 w 8"/>
                    <a:gd name="T3" fmla="*/ 38 h 44"/>
                    <a:gd name="T4" fmla="*/ 8 w 8"/>
                    <a:gd name="T5" fmla="*/ 44 h 44"/>
                    <a:gd name="T6" fmla="*/ 8 w 8"/>
                    <a:gd name="T7" fmla="*/ 0 h 44"/>
                    <a:gd name="T8" fmla="*/ 0 w 8"/>
                    <a:gd name="T9" fmla="*/ 8 h 44"/>
                  </a:gdLst>
                  <a:ahLst/>
                  <a:cxnLst>
                    <a:cxn ang="0">
                      <a:pos x="T0" y="T1"/>
                    </a:cxn>
                    <a:cxn ang="0">
                      <a:pos x="T2" y="T3"/>
                    </a:cxn>
                    <a:cxn ang="0">
                      <a:pos x="T4" y="T5"/>
                    </a:cxn>
                    <a:cxn ang="0">
                      <a:pos x="T6" y="T7"/>
                    </a:cxn>
                    <a:cxn ang="0">
                      <a:pos x="T8" y="T9"/>
                    </a:cxn>
                  </a:cxnLst>
                  <a:rect l="0" t="0" r="r" b="b"/>
                  <a:pathLst>
                    <a:path w="8" h="44">
                      <a:moveTo>
                        <a:pt x="0" y="8"/>
                      </a:moveTo>
                      <a:cubicBezTo>
                        <a:pt x="0" y="16"/>
                        <a:pt x="0" y="32"/>
                        <a:pt x="0" y="38"/>
                      </a:cubicBezTo>
                      <a:cubicBezTo>
                        <a:pt x="0" y="40"/>
                        <a:pt x="4" y="42"/>
                        <a:pt x="8" y="44"/>
                      </a:cubicBezTo>
                      <a:cubicBezTo>
                        <a:pt x="8" y="0"/>
                        <a:pt x="8" y="0"/>
                        <a:pt x="8" y="0"/>
                      </a:cubicBezTo>
                      <a:cubicBezTo>
                        <a:pt x="4" y="2"/>
                        <a:pt x="0" y="4"/>
                        <a:pt x="0"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en-US">
                    <a:solidFill>
                      <a:schemeClr val="bg1">
                        <a:lumMod val="95000"/>
                      </a:schemeClr>
                    </a:solidFill>
                    <a:latin typeface="造字工房情书（非商用）常规体" pitchFamily="50" charset="-122"/>
                    <a:ea typeface="造字工房情书（非商用）常规体" pitchFamily="50" charset="-122"/>
                  </a:endParaRPr>
                </a:p>
              </p:txBody>
            </p:sp>
            <p:sp>
              <p:nvSpPr>
                <p:cNvPr id="28" name="Freeform 86"/>
                <p:cNvSpPr/>
                <p:nvPr/>
              </p:nvSpPr>
              <p:spPr bwMode="auto">
                <a:xfrm>
                  <a:off x="6329559" y="4296924"/>
                  <a:ext cx="77370" cy="229612"/>
                </a:xfrm>
                <a:custGeom>
                  <a:avLst/>
                  <a:gdLst>
                    <a:gd name="T0" fmla="*/ 10 w 23"/>
                    <a:gd name="T1" fmla="*/ 2 h 69"/>
                    <a:gd name="T2" fmla="*/ 2 w 23"/>
                    <a:gd name="T3" fmla="*/ 2 h 69"/>
                    <a:gd name="T4" fmla="*/ 2 w 23"/>
                    <a:gd name="T5" fmla="*/ 10 h 69"/>
                    <a:gd name="T6" fmla="*/ 12 w 23"/>
                    <a:gd name="T7" fmla="*/ 35 h 69"/>
                    <a:gd name="T8" fmla="*/ 2 w 23"/>
                    <a:gd name="T9" fmla="*/ 60 h 69"/>
                    <a:gd name="T10" fmla="*/ 2 w 23"/>
                    <a:gd name="T11" fmla="*/ 67 h 69"/>
                    <a:gd name="T12" fmla="*/ 6 w 23"/>
                    <a:gd name="T13" fmla="*/ 69 h 69"/>
                    <a:gd name="T14" fmla="*/ 10 w 23"/>
                    <a:gd name="T15" fmla="*/ 67 h 69"/>
                    <a:gd name="T16" fmla="*/ 23 w 23"/>
                    <a:gd name="T17" fmla="*/ 35 h 69"/>
                    <a:gd name="T18" fmla="*/ 10 w 23"/>
                    <a:gd name="T19" fmla="*/ 2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 h="69">
                      <a:moveTo>
                        <a:pt x="10" y="2"/>
                      </a:moveTo>
                      <a:cubicBezTo>
                        <a:pt x="7" y="0"/>
                        <a:pt x="4" y="0"/>
                        <a:pt x="2" y="2"/>
                      </a:cubicBezTo>
                      <a:cubicBezTo>
                        <a:pt x="0" y="4"/>
                        <a:pt x="0" y="8"/>
                        <a:pt x="2" y="10"/>
                      </a:cubicBezTo>
                      <a:cubicBezTo>
                        <a:pt x="9" y="17"/>
                        <a:pt x="12" y="26"/>
                        <a:pt x="12" y="35"/>
                      </a:cubicBezTo>
                      <a:cubicBezTo>
                        <a:pt x="12" y="44"/>
                        <a:pt x="9" y="53"/>
                        <a:pt x="2" y="60"/>
                      </a:cubicBezTo>
                      <a:cubicBezTo>
                        <a:pt x="0" y="62"/>
                        <a:pt x="0" y="65"/>
                        <a:pt x="2" y="67"/>
                      </a:cubicBezTo>
                      <a:cubicBezTo>
                        <a:pt x="3" y="68"/>
                        <a:pt x="4" y="69"/>
                        <a:pt x="6" y="69"/>
                      </a:cubicBezTo>
                      <a:cubicBezTo>
                        <a:pt x="7" y="69"/>
                        <a:pt x="9" y="68"/>
                        <a:pt x="10" y="67"/>
                      </a:cubicBezTo>
                      <a:cubicBezTo>
                        <a:pt x="19" y="58"/>
                        <a:pt x="23" y="47"/>
                        <a:pt x="23" y="35"/>
                      </a:cubicBezTo>
                      <a:cubicBezTo>
                        <a:pt x="23" y="23"/>
                        <a:pt x="19" y="11"/>
                        <a:pt x="1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en-US">
                    <a:solidFill>
                      <a:schemeClr val="bg1">
                        <a:lumMod val="95000"/>
                      </a:schemeClr>
                    </a:solidFill>
                    <a:latin typeface="造字工房情书（非商用）常规体" pitchFamily="50" charset="-122"/>
                    <a:ea typeface="造字工房情书（非商用）常规体" pitchFamily="50" charset="-122"/>
                  </a:endParaRPr>
                </a:p>
              </p:txBody>
            </p:sp>
            <p:sp>
              <p:nvSpPr>
                <p:cNvPr id="29" name="Freeform 87"/>
                <p:cNvSpPr/>
                <p:nvPr/>
              </p:nvSpPr>
              <p:spPr bwMode="auto">
                <a:xfrm>
                  <a:off x="6376980" y="4239521"/>
                  <a:ext cx="102328" cy="341923"/>
                </a:xfrm>
                <a:custGeom>
                  <a:avLst/>
                  <a:gdLst>
                    <a:gd name="T0" fmla="*/ 10 w 31"/>
                    <a:gd name="T1" fmla="*/ 2 h 103"/>
                    <a:gd name="T2" fmla="*/ 3 w 31"/>
                    <a:gd name="T3" fmla="*/ 2 h 103"/>
                    <a:gd name="T4" fmla="*/ 3 w 31"/>
                    <a:gd name="T5" fmla="*/ 10 h 103"/>
                    <a:gd name="T6" fmla="*/ 20 w 31"/>
                    <a:gd name="T7" fmla="*/ 52 h 103"/>
                    <a:gd name="T8" fmla="*/ 3 w 31"/>
                    <a:gd name="T9" fmla="*/ 94 h 103"/>
                    <a:gd name="T10" fmla="*/ 3 w 31"/>
                    <a:gd name="T11" fmla="*/ 102 h 103"/>
                    <a:gd name="T12" fmla="*/ 6 w 31"/>
                    <a:gd name="T13" fmla="*/ 103 h 103"/>
                    <a:gd name="T14" fmla="*/ 10 w 31"/>
                    <a:gd name="T15" fmla="*/ 102 h 103"/>
                    <a:gd name="T16" fmla="*/ 31 w 31"/>
                    <a:gd name="T17" fmla="*/ 52 h 103"/>
                    <a:gd name="T18" fmla="*/ 10 w 31"/>
                    <a:gd name="T19" fmla="*/ 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 h="103">
                      <a:moveTo>
                        <a:pt x="10" y="2"/>
                      </a:moveTo>
                      <a:cubicBezTo>
                        <a:pt x="8" y="0"/>
                        <a:pt x="5" y="0"/>
                        <a:pt x="3" y="2"/>
                      </a:cubicBezTo>
                      <a:cubicBezTo>
                        <a:pt x="0" y="4"/>
                        <a:pt x="0" y="8"/>
                        <a:pt x="3" y="10"/>
                      </a:cubicBezTo>
                      <a:cubicBezTo>
                        <a:pt x="14" y="21"/>
                        <a:pt x="20" y="37"/>
                        <a:pt x="20" y="52"/>
                      </a:cubicBezTo>
                      <a:cubicBezTo>
                        <a:pt x="20" y="67"/>
                        <a:pt x="14" y="82"/>
                        <a:pt x="3" y="94"/>
                      </a:cubicBezTo>
                      <a:cubicBezTo>
                        <a:pt x="0" y="96"/>
                        <a:pt x="0" y="100"/>
                        <a:pt x="3" y="102"/>
                      </a:cubicBezTo>
                      <a:cubicBezTo>
                        <a:pt x="4" y="103"/>
                        <a:pt x="5" y="103"/>
                        <a:pt x="6" y="103"/>
                      </a:cubicBezTo>
                      <a:cubicBezTo>
                        <a:pt x="8" y="103"/>
                        <a:pt x="9" y="103"/>
                        <a:pt x="10" y="102"/>
                      </a:cubicBezTo>
                      <a:cubicBezTo>
                        <a:pt x="24" y="88"/>
                        <a:pt x="31" y="70"/>
                        <a:pt x="31" y="52"/>
                      </a:cubicBezTo>
                      <a:cubicBezTo>
                        <a:pt x="31" y="34"/>
                        <a:pt x="24" y="16"/>
                        <a:pt x="1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en-US">
                    <a:solidFill>
                      <a:schemeClr val="bg1">
                        <a:lumMod val="95000"/>
                      </a:schemeClr>
                    </a:solidFill>
                    <a:latin typeface="造字工房情书（非商用）常规体" pitchFamily="50" charset="-122"/>
                    <a:ea typeface="造字工房情书（非商用）常规体" pitchFamily="50" charset="-122"/>
                  </a:endParaRPr>
                </a:p>
              </p:txBody>
            </p:sp>
            <p:sp>
              <p:nvSpPr>
                <p:cNvPr id="30" name="Freeform 88"/>
                <p:cNvSpPr/>
                <p:nvPr/>
              </p:nvSpPr>
              <p:spPr bwMode="auto">
                <a:xfrm>
                  <a:off x="6436879" y="4182118"/>
                  <a:ext cx="124789" cy="459224"/>
                </a:xfrm>
                <a:custGeom>
                  <a:avLst/>
                  <a:gdLst>
                    <a:gd name="T0" fmla="*/ 10 w 38"/>
                    <a:gd name="T1" fmla="*/ 2 h 138"/>
                    <a:gd name="T2" fmla="*/ 2 w 38"/>
                    <a:gd name="T3" fmla="*/ 2 h 138"/>
                    <a:gd name="T4" fmla="*/ 2 w 38"/>
                    <a:gd name="T5" fmla="*/ 9 h 138"/>
                    <a:gd name="T6" fmla="*/ 27 w 38"/>
                    <a:gd name="T7" fmla="*/ 69 h 138"/>
                    <a:gd name="T8" fmla="*/ 2 w 38"/>
                    <a:gd name="T9" fmla="*/ 128 h 138"/>
                    <a:gd name="T10" fmla="*/ 2 w 38"/>
                    <a:gd name="T11" fmla="*/ 136 h 138"/>
                    <a:gd name="T12" fmla="*/ 6 w 38"/>
                    <a:gd name="T13" fmla="*/ 138 h 138"/>
                    <a:gd name="T14" fmla="*/ 10 w 38"/>
                    <a:gd name="T15" fmla="*/ 136 h 138"/>
                    <a:gd name="T16" fmla="*/ 38 w 38"/>
                    <a:gd name="T17" fmla="*/ 69 h 138"/>
                    <a:gd name="T18" fmla="*/ 10 w 38"/>
                    <a:gd name="T19" fmla="*/ 2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8" h="138">
                      <a:moveTo>
                        <a:pt x="10" y="2"/>
                      </a:moveTo>
                      <a:cubicBezTo>
                        <a:pt x="8" y="0"/>
                        <a:pt x="5" y="0"/>
                        <a:pt x="2" y="2"/>
                      </a:cubicBezTo>
                      <a:cubicBezTo>
                        <a:pt x="0" y="4"/>
                        <a:pt x="0" y="7"/>
                        <a:pt x="2" y="9"/>
                      </a:cubicBezTo>
                      <a:cubicBezTo>
                        <a:pt x="19" y="26"/>
                        <a:pt x="27" y="47"/>
                        <a:pt x="27" y="69"/>
                      </a:cubicBezTo>
                      <a:cubicBezTo>
                        <a:pt x="27" y="90"/>
                        <a:pt x="19" y="112"/>
                        <a:pt x="2" y="128"/>
                      </a:cubicBezTo>
                      <a:cubicBezTo>
                        <a:pt x="0" y="130"/>
                        <a:pt x="0" y="134"/>
                        <a:pt x="2" y="136"/>
                      </a:cubicBezTo>
                      <a:cubicBezTo>
                        <a:pt x="4" y="137"/>
                        <a:pt x="5" y="138"/>
                        <a:pt x="6" y="138"/>
                      </a:cubicBezTo>
                      <a:cubicBezTo>
                        <a:pt x="8" y="138"/>
                        <a:pt x="9" y="137"/>
                        <a:pt x="10" y="136"/>
                      </a:cubicBezTo>
                      <a:cubicBezTo>
                        <a:pt x="29" y="117"/>
                        <a:pt x="38" y="93"/>
                        <a:pt x="38" y="69"/>
                      </a:cubicBezTo>
                      <a:cubicBezTo>
                        <a:pt x="38" y="45"/>
                        <a:pt x="29" y="20"/>
                        <a:pt x="1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eaLnBrk="1" fontAlgn="auto" hangingPunct="1">
                    <a:spcBef>
                      <a:spcPts val="0"/>
                    </a:spcBef>
                    <a:spcAft>
                      <a:spcPts val="0"/>
                    </a:spcAft>
                    <a:defRPr/>
                  </a:pPr>
                  <a:endParaRPr lang="en-US">
                    <a:solidFill>
                      <a:schemeClr val="bg1">
                        <a:lumMod val="95000"/>
                      </a:schemeClr>
                    </a:solidFill>
                    <a:latin typeface="造字工房情书（非商用）常规体" pitchFamily="50" charset="-122"/>
                    <a:ea typeface="造字工房情书（非商用）常规体" pitchFamily="50" charset="-122"/>
                  </a:endParaRPr>
                </a:p>
              </p:txBody>
            </p:sp>
          </p:grpSp>
        </p:grpSp>
        <p:sp>
          <p:nvSpPr>
            <p:cNvPr id="22" name="Freeform 21"/>
            <p:cNvSpPr>
              <a:spLocks noChangeAspect="1" noEditPoints="1"/>
            </p:cNvSpPr>
            <p:nvPr/>
          </p:nvSpPr>
          <p:spPr bwMode="auto">
            <a:xfrm>
              <a:off x="2929982" y="3871816"/>
              <a:ext cx="339847" cy="303396"/>
            </a:xfrm>
            <a:custGeom>
              <a:avLst/>
              <a:gdLst>
                <a:gd name="T0" fmla="*/ 62 w 401"/>
                <a:gd name="T1" fmla="*/ 116 h 357"/>
                <a:gd name="T2" fmla="*/ 117 w 401"/>
                <a:gd name="T3" fmla="*/ 135 h 357"/>
                <a:gd name="T4" fmla="*/ 124 w 401"/>
                <a:gd name="T5" fmla="*/ 133 h 357"/>
                <a:gd name="T6" fmla="*/ 155 w 401"/>
                <a:gd name="T7" fmla="*/ 106 h 357"/>
                <a:gd name="T8" fmla="*/ 156 w 401"/>
                <a:gd name="T9" fmla="*/ 100 h 357"/>
                <a:gd name="T10" fmla="*/ 141 w 401"/>
                <a:gd name="T11" fmla="*/ 81 h 357"/>
                <a:gd name="T12" fmla="*/ 219 w 401"/>
                <a:gd name="T13" fmla="*/ 1 h 357"/>
                <a:gd name="T14" fmla="*/ 160 w 401"/>
                <a:gd name="T15" fmla="*/ 1 h 357"/>
                <a:gd name="T16" fmla="*/ 86 w 401"/>
                <a:gd name="T17" fmla="*/ 39 h 357"/>
                <a:gd name="T18" fmla="*/ 55 w 401"/>
                <a:gd name="T19" fmla="*/ 63 h 357"/>
                <a:gd name="T20" fmla="*/ 43 w 401"/>
                <a:gd name="T21" fmla="*/ 90 h 357"/>
                <a:gd name="T22" fmla="*/ 18 w 401"/>
                <a:gd name="T23" fmla="*/ 98 h 357"/>
                <a:gd name="T24" fmla="*/ 3 w 401"/>
                <a:gd name="T25" fmla="*/ 110 h 357"/>
                <a:gd name="T26" fmla="*/ 2 w 401"/>
                <a:gd name="T27" fmla="*/ 120 h 357"/>
                <a:gd name="T28" fmla="*/ 30 w 401"/>
                <a:gd name="T29" fmla="*/ 150 h 357"/>
                <a:gd name="T30" fmla="*/ 41 w 401"/>
                <a:gd name="T31" fmla="*/ 152 h 357"/>
                <a:gd name="T32" fmla="*/ 55 w 401"/>
                <a:gd name="T33" fmla="*/ 139 h 357"/>
                <a:gd name="T34" fmla="*/ 62 w 401"/>
                <a:gd name="T35" fmla="*/ 116 h 357"/>
                <a:gd name="T36" fmla="*/ 177 w 401"/>
                <a:gd name="T37" fmla="*/ 126 h 357"/>
                <a:gd name="T38" fmla="*/ 169 w 401"/>
                <a:gd name="T39" fmla="*/ 125 h 357"/>
                <a:gd name="T40" fmla="*/ 140 w 401"/>
                <a:gd name="T41" fmla="*/ 150 h 357"/>
                <a:gd name="T42" fmla="*/ 139 w 401"/>
                <a:gd name="T43" fmla="*/ 158 h 357"/>
                <a:gd name="T44" fmla="*/ 305 w 401"/>
                <a:gd name="T45" fmla="*/ 347 h 357"/>
                <a:gd name="T46" fmla="*/ 320 w 401"/>
                <a:gd name="T47" fmla="*/ 348 h 357"/>
                <a:gd name="T48" fmla="*/ 340 w 401"/>
                <a:gd name="T49" fmla="*/ 332 h 357"/>
                <a:gd name="T50" fmla="*/ 341 w 401"/>
                <a:gd name="T51" fmla="*/ 317 h 357"/>
                <a:gd name="T52" fmla="*/ 177 w 401"/>
                <a:gd name="T53" fmla="*/ 126 h 357"/>
                <a:gd name="T54" fmla="*/ 398 w 401"/>
                <a:gd name="T55" fmla="*/ 46 h 357"/>
                <a:gd name="T56" fmla="*/ 389 w 401"/>
                <a:gd name="T57" fmla="*/ 42 h 357"/>
                <a:gd name="T58" fmla="*/ 369 w 401"/>
                <a:gd name="T59" fmla="*/ 72 h 357"/>
                <a:gd name="T60" fmla="*/ 331 w 401"/>
                <a:gd name="T61" fmla="*/ 80 h 357"/>
                <a:gd name="T62" fmla="*/ 320 w 401"/>
                <a:gd name="T63" fmla="*/ 45 h 357"/>
                <a:gd name="T64" fmla="*/ 338 w 401"/>
                <a:gd name="T65" fmla="*/ 13 h 357"/>
                <a:gd name="T66" fmla="*/ 330 w 401"/>
                <a:gd name="T67" fmla="*/ 6 h 357"/>
                <a:gd name="T68" fmla="*/ 274 w 401"/>
                <a:gd name="T69" fmla="*/ 51 h 357"/>
                <a:gd name="T70" fmla="*/ 257 w 401"/>
                <a:gd name="T71" fmla="*/ 121 h 357"/>
                <a:gd name="T72" fmla="*/ 230 w 401"/>
                <a:gd name="T73" fmla="*/ 149 h 357"/>
                <a:gd name="T74" fmla="*/ 257 w 401"/>
                <a:gd name="T75" fmla="*/ 181 h 357"/>
                <a:gd name="T76" fmla="*/ 290 w 401"/>
                <a:gd name="T77" fmla="*/ 149 h 357"/>
                <a:gd name="T78" fmla="*/ 330 w 401"/>
                <a:gd name="T79" fmla="*/ 137 h 357"/>
                <a:gd name="T80" fmla="*/ 391 w 401"/>
                <a:gd name="T81" fmla="*/ 112 h 357"/>
                <a:gd name="T82" fmla="*/ 398 w 401"/>
                <a:gd name="T83" fmla="*/ 46 h 357"/>
                <a:gd name="T84" fmla="*/ 55 w 401"/>
                <a:gd name="T85" fmla="*/ 319 h 357"/>
                <a:gd name="T86" fmla="*/ 55 w 401"/>
                <a:gd name="T87" fmla="*/ 334 h 357"/>
                <a:gd name="T88" fmla="*/ 74 w 401"/>
                <a:gd name="T89" fmla="*/ 353 h 357"/>
                <a:gd name="T90" fmla="*/ 89 w 401"/>
                <a:gd name="T91" fmla="*/ 351 h 357"/>
                <a:gd name="T92" fmla="*/ 187 w 401"/>
                <a:gd name="T93" fmla="*/ 254 h 357"/>
                <a:gd name="T94" fmla="*/ 157 w 401"/>
                <a:gd name="T95" fmla="*/ 220 h 357"/>
                <a:gd name="T96" fmla="*/ 55 w 401"/>
                <a:gd name="T97" fmla="*/ 319 h 3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01" h="357">
                  <a:moveTo>
                    <a:pt x="62" y="116"/>
                  </a:moveTo>
                  <a:cubicBezTo>
                    <a:pt x="81" y="101"/>
                    <a:pt x="97" y="111"/>
                    <a:pt x="117" y="135"/>
                  </a:cubicBezTo>
                  <a:cubicBezTo>
                    <a:pt x="120" y="138"/>
                    <a:pt x="123" y="135"/>
                    <a:pt x="124" y="133"/>
                  </a:cubicBezTo>
                  <a:cubicBezTo>
                    <a:pt x="126" y="132"/>
                    <a:pt x="154" y="107"/>
                    <a:pt x="155" y="106"/>
                  </a:cubicBezTo>
                  <a:cubicBezTo>
                    <a:pt x="156" y="105"/>
                    <a:pt x="158" y="102"/>
                    <a:pt x="156" y="100"/>
                  </a:cubicBezTo>
                  <a:cubicBezTo>
                    <a:pt x="154" y="98"/>
                    <a:pt x="146" y="88"/>
                    <a:pt x="141" y="81"/>
                  </a:cubicBezTo>
                  <a:cubicBezTo>
                    <a:pt x="105" y="34"/>
                    <a:pt x="240" y="2"/>
                    <a:pt x="219" y="1"/>
                  </a:cubicBezTo>
                  <a:cubicBezTo>
                    <a:pt x="208" y="1"/>
                    <a:pt x="166" y="0"/>
                    <a:pt x="160" y="1"/>
                  </a:cubicBezTo>
                  <a:cubicBezTo>
                    <a:pt x="134" y="4"/>
                    <a:pt x="102" y="28"/>
                    <a:pt x="86" y="39"/>
                  </a:cubicBezTo>
                  <a:cubicBezTo>
                    <a:pt x="64" y="53"/>
                    <a:pt x="57" y="62"/>
                    <a:pt x="55" y="63"/>
                  </a:cubicBezTo>
                  <a:cubicBezTo>
                    <a:pt x="49" y="68"/>
                    <a:pt x="54" y="80"/>
                    <a:pt x="43" y="90"/>
                  </a:cubicBezTo>
                  <a:cubicBezTo>
                    <a:pt x="32" y="100"/>
                    <a:pt x="25" y="92"/>
                    <a:pt x="18" y="98"/>
                  </a:cubicBezTo>
                  <a:cubicBezTo>
                    <a:pt x="15" y="101"/>
                    <a:pt x="5" y="108"/>
                    <a:pt x="3" y="110"/>
                  </a:cubicBezTo>
                  <a:cubicBezTo>
                    <a:pt x="0" y="113"/>
                    <a:pt x="0" y="117"/>
                    <a:pt x="2" y="120"/>
                  </a:cubicBezTo>
                  <a:cubicBezTo>
                    <a:pt x="2" y="120"/>
                    <a:pt x="28" y="148"/>
                    <a:pt x="30" y="150"/>
                  </a:cubicBezTo>
                  <a:cubicBezTo>
                    <a:pt x="32" y="153"/>
                    <a:pt x="38" y="155"/>
                    <a:pt x="41" y="152"/>
                  </a:cubicBezTo>
                  <a:cubicBezTo>
                    <a:pt x="45" y="149"/>
                    <a:pt x="54" y="141"/>
                    <a:pt x="55" y="139"/>
                  </a:cubicBezTo>
                  <a:cubicBezTo>
                    <a:pt x="57" y="138"/>
                    <a:pt x="54" y="122"/>
                    <a:pt x="62" y="116"/>
                  </a:cubicBezTo>
                  <a:close/>
                  <a:moveTo>
                    <a:pt x="177" y="126"/>
                  </a:moveTo>
                  <a:cubicBezTo>
                    <a:pt x="174" y="123"/>
                    <a:pt x="171" y="123"/>
                    <a:pt x="169" y="125"/>
                  </a:cubicBezTo>
                  <a:cubicBezTo>
                    <a:pt x="140" y="150"/>
                    <a:pt x="140" y="150"/>
                    <a:pt x="140" y="150"/>
                  </a:cubicBezTo>
                  <a:cubicBezTo>
                    <a:pt x="138" y="152"/>
                    <a:pt x="137" y="156"/>
                    <a:pt x="139" y="158"/>
                  </a:cubicBezTo>
                  <a:cubicBezTo>
                    <a:pt x="305" y="347"/>
                    <a:pt x="305" y="347"/>
                    <a:pt x="305" y="347"/>
                  </a:cubicBezTo>
                  <a:cubicBezTo>
                    <a:pt x="309" y="352"/>
                    <a:pt x="316" y="352"/>
                    <a:pt x="320" y="348"/>
                  </a:cubicBezTo>
                  <a:cubicBezTo>
                    <a:pt x="340" y="332"/>
                    <a:pt x="340" y="332"/>
                    <a:pt x="340" y="332"/>
                  </a:cubicBezTo>
                  <a:cubicBezTo>
                    <a:pt x="344" y="328"/>
                    <a:pt x="345" y="321"/>
                    <a:pt x="341" y="317"/>
                  </a:cubicBezTo>
                  <a:lnTo>
                    <a:pt x="177" y="126"/>
                  </a:lnTo>
                  <a:close/>
                  <a:moveTo>
                    <a:pt x="398" y="46"/>
                  </a:moveTo>
                  <a:cubicBezTo>
                    <a:pt x="396" y="36"/>
                    <a:pt x="391" y="38"/>
                    <a:pt x="389" y="42"/>
                  </a:cubicBezTo>
                  <a:cubicBezTo>
                    <a:pt x="386" y="46"/>
                    <a:pt x="374" y="64"/>
                    <a:pt x="369" y="72"/>
                  </a:cubicBezTo>
                  <a:cubicBezTo>
                    <a:pt x="364" y="80"/>
                    <a:pt x="353" y="96"/>
                    <a:pt x="331" y="80"/>
                  </a:cubicBezTo>
                  <a:cubicBezTo>
                    <a:pt x="308" y="64"/>
                    <a:pt x="316" y="53"/>
                    <a:pt x="320" y="45"/>
                  </a:cubicBezTo>
                  <a:cubicBezTo>
                    <a:pt x="324" y="38"/>
                    <a:pt x="336" y="16"/>
                    <a:pt x="338" y="13"/>
                  </a:cubicBezTo>
                  <a:cubicBezTo>
                    <a:pt x="340" y="11"/>
                    <a:pt x="338" y="3"/>
                    <a:pt x="330" y="6"/>
                  </a:cubicBezTo>
                  <a:cubicBezTo>
                    <a:pt x="323" y="9"/>
                    <a:pt x="280" y="27"/>
                    <a:pt x="274" y="51"/>
                  </a:cubicBezTo>
                  <a:cubicBezTo>
                    <a:pt x="268" y="76"/>
                    <a:pt x="279" y="99"/>
                    <a:pt x="257" y="121"/>
                  </a:cubicBezTo>
                  <a:cubicBezTo>
                    <a:pt x="230" y="149"/>
                    <a:pt x="230" y="149"/>
                    <a:pt x="230" y="149"/>
                  </a:cubicBezTo>
                  <a:cubicBezTo>
                    <a:pt x="257" y="181"/>
                    <a:pt x="257" y="181"/>
                    <a:pt x="257" y="181"/>
                  </a:cubicBezTo>
                  <a:cubicBezTo>
                    <a:pt x="290" y="149"/>
                    <a:pt x="290" y="149"/>
                    <a:pt x="290" y="149"/>
                  </a:cubicBezTo>
                  <a:cubicBezTo>
                    <a:pt x="298" y="141"/>
                    <a:pt x="315" y="134"/>
                    <a:pt x="330" y="137"/>
                  </a:cubicBezTo>
                  <a:cubicBezTo>
                    <a:pt x="363" y="144"/>
                    <a:pt x="381" y="132"/>
                    <a:pt x="391" y="112"/>
                  </a:cubicBezTo>
                  <a:cubicBezTo>
                    <a:pt x="401" y="94"/>
                    <a:pt x="399" y="56"/>
                    <a:pt x="398" y="46"/>
                  </a:cubicBezTo>
                  <a:close/>
                  <a:moveTo>
                    <a:pt x="55" y="319"/>
                  </a:moveTo>
                  <a:cubicBezTo>
                    <a:pt x="50" y="323"/>
                    <a:pt x="50" y="330"/>
                    <a:pt x="55" y="334"/>
                  </a:cubicBezTo>
                  <a:cubicBezTo>
                    <a:pt x="74" y="353"/>
                    <a:pt x="74" y="353"/>
                    <a:pt x="74" y="353"/>
                  </a:cubicBezTo>
                  <a:cubicBezTo>
                    <a:pt x="78" y="357"/>
                    <a:pt x="84" y="355"/>
                    <a:pt x="89" y="351"/>
                  </a:cubicBezTo>
                  <a:cubicBezTo>
                    <a:pt x="187" y="254"/>
                    <a:pt x="187" y="254"/>
                    <a:pt x="187" y="254"/>
                  </a:cubicBezTo>
                  <a:cubicBezTo>
                    <a:pt x="157" y="220"/>
                    <a:pt x="157" y="220"/>
                    <a:pt x="157" y="220"/>
                  </a:cubicBezTo>
                  <a:lnTo>
                    <a:pt x="55" y="319"/>
                  </a:lnTo>
                  <a:close/>
                </a:path>
              </a:pathLst>
            </a:custGeom>
            <a:solidFill>
              <a:schemeClr val="bg1">
                <a:lumMod val="95000"/>
              </a:schemeClr>
            </a:solidFill>
            <a:ln>
              <a:noFill/>
            </a:ln>
          </p:spPr>
          <p:txBody>
            <a:bodyPr/>
            <a:lstStyle/>
            <a:p>
              <a:pPr eaLnBrk="1" fontAlgn="auto" hangingPunct="1">
                <a:spcBef>
                  <a:spcPts val="0"/>
                </a:spcBef>
                <a:spcAft>
                  <a:spcPts val="0"/>
                </a:spcAft>
                <a:defRPr/>
              </a:pPr>
              <a:endParaRPr lang="en-US" dirty="0">
                <a:solidFill>
                  <a:schemeClr val="bg1">
                    <a:lumMod val="95000"/>
                  </a:schemeClr>
                </a:solidFill>
                <a:latin typeface="造字工房情书（非商用）常规体" pitchFamily="50" charset="-122"/>
                <a:ea typeface="造字工房情书（非商用）常规体" pitchFamily="50" charset="-122"/>
              </a:endParaRPr>
            </a:p>
          </p:txBody>
        </p:sp>
      </p:grpSp>
      <p:sp>
        <p:nvSpPr>
          <p:cNvPr id="45" name="TextBox 44"/>
          <p:cNvSpPr txBox="1"/>
          <p:nvPr/>
        </p:nvSpPr>
        <p:spPr>
          <a:xfrm>
            <a:off x="1993131" y="5086925"/>
            <a:ext cx="8172908" cy="369332"/>
          </a:xfrm>
          <a:prstGeom prst="rect">
            <a:avLst/>
          </a:prstGeom>
          <a:noFill/>
        </p:spPr>
        <p:txBody>
          <a:bodyPr wrap="square" lIns="0" tIns="0" rIns="0" bIns="0" rtlCol="0">
            <a:spAutoFit/>
          </a:bodyPr>
          <a:lstStyle/>
          <a:p>
            <a:pPr algn="just"/>
            <a:r>
              <a:rPr lang="zh-CN" altLang="en-US" sz="1200" dirty="0">
                <a:solidFill>
                  <a:schemeClr val="bg1">
                    <a:lumMod val="95000"/>
                  </a:schemeClr>
                </a:solidFill>
                <a:latin typeface="造字工房情书（非商用）常规体" pitchFamily="50" charset="-122"/>
                <a:ea typeface="造字工房情书（非商用）常规体" pitchFamily="50" charset="-122"/>
              </a:rPr>
              <a:t>点击输入简要文字解说，解说文字尽量概括精炼，不用多余的文字修饰，简洁精准的 解说所提炼的核心概念。点击输入简要文字解说，解说文字尽量概括精炼，不用多余的文字修饰，简洁精准的 解说所提炼的核心概念。</a:t>
            </a:r>
            <a:endParaRPr lang="zh-CN" altLang="en-US" sz="1200" dirty="0">
              <a:solidFill>
                <a:schemeClr val="bg1">
                  <a:lumMod val="95000"/>
                </a:schemeClr>
              </a:solidFill>
              <a:latin typeface="造字工房情书（非商用）常规体" pitchFamily="50" charset="-122"/>
              <a:ea typeface="造字工房情书（非商用）常规体" pitchFamily="50" charset="-122"/>
            </a:endParaRPr>
          </a:p>
        </p:txBody>
      </p:sp>
      <p:sp>
        <p:nvSpPr>
          <p:cNvPr id="46" name="TextBox 45"/>
          <p:cNvSpPr txBox="1"/>
          <p:nvPr/>
        </p:nvSpPr>
        <p:spPr>
          <a:xfrm>
            <a:off x="5082360" y="4651975"/>
            <a:ext cx="2059343" cy="307777"/>
          </a:xfrm>
          <a:prstGeom prst="rect">
            <a:avLst/>
          </a:prstGeom>
          <a:noFill/>
        </p:spPr>
        <p:txBody>
          <a:bodyPr wrap="square" lIns="0" tIns="0" rIns="0" bIns="0" rtlCol="0">
            <a:spAutoFit/>
          </a:bodyPr>
          <a:lstStyle/>
          <a:p>
            <a:r>
              <a:rPr lang="zh-CN" altLang="en-US" sz="2000" dirty="0">
                <a:solidFill>
                  <a:schemeClr val="bg1">
                    <a:lumMod val="95000"/>
                  </a:schemeClr>
                </a:solidFill>
                <a:latin typeface="造字工房情书（非商用）常规体" pitchFamily="50" charset="-122"/>
                <a:ea typeface="造字工房情书（非商用）常规体" pitchFamily="50" charset="-122"/>
              </a:rPr>
              <a:t>点击输入标题文本</a:t>
            </a:r>
            <a:endParaRPr lang="zh-CN" altLang="en-US" sz="2000" dirty="0">
              <a:solidFill>
                <a:schemeClr val="bg1">
                  <a:lumMod val="95000"/>
                </a:schemeClr>
              </a:solidFill>
              <a:latin typeface="造字工房情书（非商用）常规体" pitchFamily="50" charset="-122"/>
              <a:ea typeface="造字工房情书（非商用）常规体" pitchFamily="50" charset="-122"/>
            </a:endParaRPr>
          </a:p>
        </p:txBody>
      </p:sp>
    </p:spTree>
  </p:cSld>
  <p:clrMapOvr>
    <a:masterClrMapping/>
  </p:clrMapOvr>
  <p:transition spd="slow"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0-#ppt_w/2"/>
                                          </p:val>
                                        </p:tav>
                                        <p:tav tm="100000">
                                          <p:val>
                                            <p:strVal val="#ppt_x"/>
                                          </p:val>
                                        </p:tav>
                                      </p:tavLst>
                                    </p:anim>
                                    <p:anim calcmode="lin" valueType="num">
                                      <p:cBhvr additive="base">
                                        <p:cTn id="8" dur="1000" fill="hold"/>
                                        <p:tgtEl>
                                          <p:spTgt spid="9"/>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1" decel="100000" fill="hold" grpId="0"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1000" fill="hold"/>
                                        <p:tgtEl>
                                          <p:spTgt spid="10"/>
                                        </p:tgtEl>
                                        <p:attrNameLst>
                                          <p:attrName>ppt_x</p:attrName>
                                        </p:attrNameLst>
                                      </p:cBhvr>
                                      <p:tavLst>
                                        <p:tav tm="0">
                                          <p:val>
                                            <p:strVal val="#ppt_x"/>
                                          </p:val>
                                        </p:tav>
                                        <p:tav tm="100000">
                                          <p:val>
                                            <p:strVal val="#ppt_x"/>
                                          </p:val>
                                        </p:tav>
                                      </p:tavLst>
                                    </p:anim>
                                    <p:anim calcmode="lin" valueType="num">
                                      <p:cBhvr additive="base">
                                        <p:cTn id="13" dur="1000" fill="hold"/>
                                        <p:tgtEl>
                                          <p:spTgt spid="10"/>
                                        </p:tgtEl>
                                        <p:attrNameLst>
                                          <p:attrName>ppt_y</p:attrName>
                                        </p:attrNameLst>
                                      </p:cBhvr>
                                      <p:tavLst>
                                        <p:tav tm="0">
                                          <p:val>
                                            <p:strVal val="0-#ppt_h/2"/>
                                          </p:val>
                                        </p:tav>
                                        <p:tav tm="100000">
                                          <p:val>
                                            <p:strVal val="#ppt_y"/>
                                          </p:val>
                                        </p:tav>
                                      </p:tavLst>
                                    </p:anim>
                                  </p:childTnLst>
                                </p:cTn>
                              </p:par>
                              <p:par>
                                <p:cTn id="14" presetID="53" presetClass="entr" presetSubtype="16" fill="hold" nodeType="withEffect">
                                  <p:stCondLst>
                                    <p:cond delay="250"/>
                                  </p:stCondLst>
                                  <p:childTnLst>
                                    <p:set>
                                      <p:cBhvr>
                                        <p:cTn id="15" dur="1" fill="hold">
                                          <p:stCondLst>
                                            <p:cond delay="0"/>
                                          </p:stCondLst>
                                        </p:cTn>
                                        <p:tgtEl>
                                          <p:spTgt spid="5"/>
                                        </p:tgtEl>
                                        <p:attrNameLst>
                                          <p:attrName>style.visibility</p:attrName>
                                        </p:attrNameLst>
                                      </p:cBhvr>
                                      <p:to>
                                        <p:strVal val="visible"/>
                                      </p:to>
                                    </p:set>
                                    <p:anim calcmode="lin" valueType="num">
                                      <p:cBhvr>
                                        <p:cTn id="16" dur="500" fill="hold"/>
                                        <p:tgtEl>
                                          <p:spTgt spid="5"/>
                                        </p:tgtEl>
                                        <p:attrNameLst>
                                          <p:attrName>ppt_w</p:attrName>
                                        </p:attrNameLst>
                                      </p:cBhvr>
                                      <p:tavLst>
                                        <p:tav tm="0">
                                          <p:val>
                                            <p:fltVal val="0"/>
                                          </p:val>
                                        </p:tav>
                                        <p:tav tm="100000">
                                          <p:val>
                                            <p:strVal val="#ppt_w"/>
                                          </p:val>
                                        </p:tav>
                                      </p:tavLst>
                                    </p:anim>
                                    <p:anim calcmode="lin" valueType="num">
                                      <p:cBhvr>
                                        <p:cTn id="17" dur="500" fill="hold"/>
                                        <p:tgtEl>
                                          <p:spTgt spid="5"/>
                                        </p:tgtEl>
                                        <p:attrNameLst>
                                          <p:attrName>ppt_h</p:attrName>
                                        </p:attrNameLst>
                                      </p:cBhvr>
                                      <p:tavLst>
                                        <p:tav tm="0">
                                          <p:val>
                                            <p:fltVal val="0"/>
                                          </p:val>
                                        </p:tav>
                                        <p:tav tm="100000">
                                          <p:val>
                                            <p:strVal val="#ppt_h"/>
                                          </p:val>
                                        </p:tav>
                                      </p:tavLst>
                                    </p:anim>
                                    <p:animEffect transition="in" filter="fade">
                                      <p:cBhvr>
                                        <p:cTn id="18" dur="500"/>
                                        <p:tgtEl>
                                          <p:spTgt spid="5"/>
                                        </p:tgtEl>
                                      </p:cBhvr>
                                    </p:animEffect>
                                  </p:childTnLst>
                                </p:cTn>
                              </p:par>
                              <p:par>
                                <p:cTn id="19" presetID="53" presetClass="entr" presetSubtype="16" fill="hold" nodeType="withEffect">
                                  <p:stCondLst>
                                    <p:cond delay="1000"/>
                                  </p:stCondLst>
                                  <p:childTnLst>
                                    <p:set>
                                      <p:cBhvr>
                                        <p:cTn id="20" dur="1" fill="hold">
                                          <p:stCondLst>
                                            <p:cond delay="0"/>
                                          </p:stCondLst>
                                        </p:cTn>
                                        <p:tgtEl>
                                          <p:spTgt spid="20"/>
                                        </p:tgtEl>
                                        <p:attrNameLst>
                                          <p:attrName>style.visibility</p:attrName>
                                        </p:attrNameLst>
                                      </p:cBhvr>
                                      <p:to>
                                        <p:strVal val="visible"/>
                                      </p:to>
                                    </p:set>
                                    <p:anim calcmode="lin" valueType="num">
                                      <p:cBhvr>
                                        <p:cTn id="21" dur="500" fill="hold"/>
                                        <p:tgtEl>
                                          <p:spTgt spid="20"/>
                                        </p:tgtEl>
                                        <p:attrNameLst>
                                          <p:attrName>ppt_w</p:attrName>
                                        </p:attrNameLst>
                                      </p:cBhvr>
                                      <p:tavLst>
                                        <p:tav tm="0">
                                          <p:val>
                                            <p:fltVal val="0"/>
                                          </p:val>
                                        </p:tav>
                                        <p:tav tm="100000">
                                          <p:val>
                                            <p:strVal val="#ppt_w"/>
                                          </p:val>
                                        </p:tav>
                                      </p:tavLst>
                                    </p:anim>
                                    <p:anim calcmode="lin" valueType="num">
                                      <p:cBhvr>
                                        <p:cTn id="22" dur="500" fill="hold"/>
                                        <p:tgtEl>
                                          <p:spTgt spid="20"/>
                                        </p:tgtEl>
                                        <p:attrNameLst>
                                          <p:attrName>ppt_h</p:attrName>
                                        </p:attrNameLst>
                                      </p:cBhvr>
                                      <p:tavLst>
                                        <p:tav tm="0">
                                          <p:val>
                                            <p:fltVal val="0"/>
                                          </p:val>
                                        </p:tav>
                                        <p:tav tm="100000">
                                          <p:val>
                                            <p:strVal val="#ppt_h"/>
                                          </p:val>
                                        </p:tav>
                                      </p:tavLst>
                                    </p:anim>
                                    <p:animEffect transition="in" filter="fade">
                                      <p:cBhvr>
                                        <p:cTn id="23" dur="500"/>
                                        <p:tgtEl>
                                          <p:spTgt spid="20"/>
                                        </p:tgtEl>
                                      </p:cBhvr>
                                    </p:animEffect>
                                  </p:childTnLst>
                                </p:cTn>
                              </p:par>
                              <p:par>
                                <p:cTn id="24" presetID="22" presetClass="entr" presetSubtype="8" fill="hold" grpId="0" nodeType="withEffect">
                                  <p:stCondLst>
                                    <p:cond delay="3250"/>
                                  </p:stCondLst>
                                  <p:childTnLst>
                                    <p:set>
                                      <p:cBhvr>
                                        <p:cTn id="25" dur="1" fill="hold">
                                          <p:stCondLst>
                                            <p:cond delay="0"/>
                                          </p:stCondLst>
                                        </p:cTn>
                                        <p:tgtEl>
                                          <p:spTgt spid="12"/>
                                        </p:tgtEl>
                                        <p:attrNameLst>
                                          <p:attrName>style.visibility</p:attrName>
                                        </p:attrNameLst>
                                      </p:cBhvr>
                                      <p:to>
                                        <p:strVal val="visible"/>
                                      </p:to>
                                    </p:set>
                                    <p:animEffect transition="in" filter="wipe(left)">
                                      <p:cBhvr>
                                        <p:cTn id="26" dur="750"/>
                                        <p:tgtEl>
                                          <p:spTgt spid="12"/>
                                        </p:tgtEl>
                                      </p:cBhvr>
                                    </p:animEffect>
                                  </p:childTnLst>
                                </p:cTn>
                              </p:par>
                              <p:par>
                                <p:cTn id="27" presetID="2" presetClass="entr" presetSubtype="8" fill="hold" grpId="0" nodeType="withEffect">
                                  <p:stCondLst>
                                    <p:cond delay="2750"/>
                                  </p:stCondLst>
                                  <p:childTnLst>
                                    <p:set>
                                      <p:cBhvr>
                                        <p:cTn id="28" dur="1" fill="hold">
                                          <p:stCondLst>
                                            <p:cond delay="0"/>
                                          </p:stCondLst>
                                        </p:cTn>
                                        <p:tgtEl>
                                          <p:spTgt spid="13"/>
                                        </p:tgtEl>
                                        <p:attrNameLst>
                                          <p:attrName>style.visibility</p:attrName>
                                        </p:attrNameLst>
                                      </p:cBhvr>
                                      <p:to>
                                        <p:strVal val="visible"/>
                                      </p:to>
                                    </p:set>
                                    <p:anim calcmode="lin" valueType="num">
                                      <p:cBhvr additive="base">
                                        <p:cTn id="29" dur="500" fill="hold"/>
                                        <p:tgtEl>
                                          <p:spTgt spid="13"/>
                                        </p:tgtEl>
                                        <p:attrNameLst>
                                          <p:attrName>ppt_x</p:attrName>
                                        </p:attrNameLst>
                                      </p:cBhvr>
                                      <p:tavLst>
                                        <p:tav tm="0">
                                          <p:val>
                                            <p:strVal val="0-#ppt_w/2"/>
                                          </p:val>
                                        </p:tav>
                                        <p:tav tm="100000">
                                          <p:val>
                                            <p:strVal val="#ppt_x"/>
                                          </p:val>
                                        </p:tav>
                                      </p:tavLst>
                                    </p:anim>
                                    <p:anim calcmode="lin" valueType="num">
                                      <p:cBhvr additive="base">
                                        <p:cTn id="30" dur="500" fill="hold"/>
                                        <p:tgtEl>
                                          <p:spTgt spid="13"/>
                                        </p:tgtEl>
                                        <p:attrNameLst>
                                          <p:attrName>ppt_y</p:attrName>
                                        </p:attrNameLst>
                                      </p:cBhvr>
                                      <p:tavLst>
                                        <p:tav tm="0">
                                          <p:val>
                                            <p:strVal val="#ppt_y"/>
                                          </p:val>
                                        </p:tav>
                                        <p:tav tm="100000">
                                          <p:val>
                                            <p:strVal val="#ppt_y"/>
                                          </p:val>
                                        </p:tav>
                                      </p:tavLst>
                                    </p:anim>
                                  </p:childTnLst>
                                </p:cTn>
                              </p:par>
                              <p:par>
                                <p:cTn id="31" presetID="22" presetClass="entr" presetSubtype="8" fill="hold" grpId="0" nodeType="withEffect">
                                  <p:stCondLst>
                                    <p:cond delay="3250"/>
                                  </p:stCondLst>
                                  <p:childTnLst>
                                    <p:set>
                                      <p:cBhvr>
                                        <p:cTn id="32" dur="1" fill="hold">
                                          <p:stCondLst>
                                            <p:cond delay="0"/>
                                          </p:stCondLst>
                                        </p:cTn>
                                        <p:tgtEl>
                                          <p:spTgt spid="14"/>
                                        </p:tgtEl>
                                        <p:attrNameLst>
                                          <p:attrName>style.visibility</p:attrName>
                                        </p:attrNameLst>
                                      </p:cBhvr>
                                      <p:to>
                                        <p:strVal val="visible"/>
                                      </p:to>
                                    </p:set>
                                    <p:animEffect transition="in" filter="wipe(left)">
                                      <p:cBhvr>
                                        <p:cTn id="33" dur="750"/>
                                        <p:tgtEl>
                                          <p:spTgt spid="14"/>
                                        </p:tgtEl>
                                      </p:cBhvr>
                                    </p:animEffect>
                                  </p:childTnLst>
                                </p:cTn>
                              </p:par>
                              <p:par>
                                <p:cTn id="34" presetID="2" presetClass="entr" presetSubtype="8" fill="hold" grpId="0" nodeType="withEffect">
                                  <p:stCondLst>
                                    <p:cond delay="2750"/>
                                  </p:stCondLst>
                                  <p:childTnLst>
                                    <p:set>
                                      <p:cBhvr>
                                        <p:cTn id="35" dur="1" fill="hold">
                                          <p:stCondLst>
                                            <p:cond delay="0"/>
                                          </p:stCondLst>
                                        </p:cTn>
                                        <p:tgtEl>
                                          <p:spTgt spid="15"/>
                                        </p:tgtEl>
                                        <p:attrNameLst>
                                          <p:attrName>style.visibility</p:attrName>
                                        </p:attrNameLst>
                                      </p:cBhvr>
                                      <p:to>
                                        <p:strVal val="visible"/>
                                      </p:to>
                                    </p:set>
                                    <p:anim calcmode="lin" valueType="num">
                                      <p:cBhvr additive="base">
                                        <p:cTn id="36" dur="500" fill="hold"/>
                                        <p:tgtEl>
                                          <p:spTgt spid="15"/>
                                        </p:tgtEl>
                                        <p:attrNameLst>
                                          <p:attrName>ppt_x</p:attrName>
                                        </p:attrNameLst>
                                      </p:cBhvr>
                                      <p:tavLst>
                                        <p:tav tm="0">
                                          <p:val>
                                            <p:strVal val="0-#ppt_w/2"/>
                                          </p:val>
                                        </p:tav>
                                        <p:tav tm="100000">
                                          <p:val>
                                            <p:strVal val="#ppt_x"/>
                                          </p:val>
                                        </p:tav>
                                      </p:tavLst>
                                    </p:anim>
                                    <p:anim calcmode="lin" valueType="num">
                                      <p:cBhvr additive="base">
                                        <p:cTn id="37" dur="500" fill="hold"/>
                                        <p:tgtEl>
                                          <p:spTgt spid="15"/>
                                        </p:tgtEl>
                                        <p:attrNameLst>
                                          <p:attrName>ppt_y</p:attrName>
                                        </p:attrNameLst>
                                      </p:cBhvr>
                                      <p:tavLst>
                                        <p:tav tm="0">
                                          <p:val>
                                            <p:strVal val="#ppt_y"/>
                                          </p:val>
                                        </p:tav>
                                        <p:tav tm="100000">
                                          <p:val>
                                            <p:strVal val="#ppt_y"/>
                                          </p:val>
                                        </p:tav>
                                      </p:tavLst>
                                    </p:anim>
                                  </p:childTnLst>
                                </p:cTn>
                              </p:par>
                              <p:par>
                                <p:cTn id="38" presetID="22" presetClass="entr" presetSubtype="8" fill="hold" grpId="0" nodeType="withEffect">
                                  <p:stCondLst>
                                    <p:cond delay="3250"/>
                                  </p:stCondLst>
                                  <p:childTnLst>
                                    <p:set>
                                      <p:cBhvr>
                                        <p:cTn id="39" dur="1" fill="hold">
                                          <p:stCondLst>
                                            <p:cond delay="0"/>
                                          </p:stCondLst>
                                        </p:cTn>
                                        <p:tgtEl>
                                          <p:spTgt spid="16"/>
                                        </p:tgtEl>
                                        <p:attrNameLst>
                                          <p:attrName>style.visibility</p:attrName>
                                        </p:attrNameLst>
                                      </p:cBhvr>
                                      <p:to>
                                        <p:strVal val="visible"/>
                                      </p:to>
                                    </p:set>
                                    <p:animEffect transition="in" filter="wipe(left)">
                                      <p:cBhvr>
                                        <p:cTn id="40" dur="750"/>
                                        <p:tgtEl>
                                          <p:spTgt spid="16"/>
                                        </p:tgtEl>
                                      </p:cBhvr>
                                    </p:animEffect>
                                  </p:childTnLst>
                                </p:cTn>
                              </p:par>
                              <p:par>
                                <p:cTn id="41" presetID="2" presetClass="entr" presetSubtype="8" fill="hold" grpId="0" nodeType="withEffect">
                                  <p:stCondLst>
                                    <p:cond delay="2750"/>
                                  </p:stCondLst>
                                  <p:childTnLst>
                                    <p:set>
                                      <p:cBhvr>
                                        <p:cTn id="42" dur="1" fill="hold">
                                          <p:stCondLst>
                                            <p:cond delay="0"/>
                                          </p:stCondLst>
                                        </p:cTn>
                                        <p:tgtEl>
                                          <p:spTgt spid="17"/>
                                        </p:tgtEl>
                                        <p:attrNameLst>
                                          <p:attrName>style.visibility</p:attrName>
                                        </p:attrNameLst>
                                      </p:cBhvr>
                                      <p:to>
                                        <p:strVal val="visible"/>
                                      </p:to>
                                    </p:set>
                                    <p:anim calcmode="lin" valueType="num">
                                      <p:cBhvr additive="base">
                                        <p:cTn id="43" dur="500" fill="hold"/>
                                        <p:tgtEl>
                                          <p:spTgt spid="17"/>
                                        </p:tgtEl>
                                        <p:attrNameLst>
                                          <p:attrName>ppt_x</p:attrName>
                                        </p:attrNameLst>
                                      </p:cBhvr>
                                      <p:tavLst>
                                        <p:tav tm="0">
                                          <p:val>
                                            <p:strVal val="0-#ppt_w/2"/>
                                          </p:val>
                                        </p:tav>
                                        <p:tav tm="100000">
                                          <p:val>
                                            <p:strVal val="#ppt_x"/>
                                          </p:val>
                                        </p:tav>
                                      </p:tavLst>
                                    </p:anim>
                                    <p:anim calcmode="lin" valueType="num">
                                      <p:cBhvr additive="base">
                                        <p:cTn id="44" dur="500" fill="hold"/>
                                        <p:tgtEl>
                                          <p:spTgt spid="17"/>
                                        </p:tgtEl>
                                        <p:attrNameLst>
                                          <p:attrName>ppt_y</p:attrName>
                                        </p:attrNameLst>
                                      </p:cBhvr>
                                      <p:tavLst>
                                        <p:tav tm="0">
                                          <p:val>
                                            <p:strVal val="#ppt_y"/>
                                          </p:val>
                                        </p:tav>
                                        <p:tav tm="100000">
                                          <p:val>
                                            <p:strVal val="#ppt_y"/>
                                          </p:val>
                                        </p:tav>
                                      </p:tavLst>
                                    </p:anim>
                                  </p:childTnLst>
                                </p:cTn>
                              </p:par>
                              <p:par>
                                <p:cTn id="45" presetID="22" presetClass="entr" presetSubtype="8" fill="hold" grpId="0" nodeType="withEffect">
                                  <p:stCondLst>
                                    <p:cond delay="3250"/>
                                  </p:stCondLst>
                                  <p:childTnLst>
                                    <p:set>
                                      <p:cBhvr>
                                        <p:cTn id="46" dur="1" fill="hold">
                                          <p:stCondLst>
                                            <p:cond delay="0"/>
                                          </p:stCondLst>
                                        </p:cTn>
                                        <p:tgtEl>
                                          <p:spTgt spid="18"/>
                                        </p:tgtEl>
                                        <p:attrNameLst>
                                          <p:attrName>style.visibility</p:attrName>
                                        </p:attrNameLst>
                                      </p:cBhvr>
                                      <p:to>
                                        <p:strVal val="visible"/>
                                      </p:to>
                                    </p:set>
                                    <p:animEffect transition="in" filter="wipe(left)">
                                      <p:cBhvr>
                                        <p:cTn id="47" dur="750"/>
                                        <p:tgtEl>
                                          <p:spTgt spid="18"/>
                                        </p:tgtEl>
                                      </p:cBhvr>
                                    </p:animEffect>
                                  </p:childTnLst>
                                </p:cTn>
                              </p:par>
                              <p:par>
                                <p:cTn id="48" presetID="2" presetClass="entr" presetSubtype="8" fill="hold" grpId="0" nodeType="withEffect">
                                  <p:stCondLst>
                                    <p:cond delay="2750"/>
                                  </p:stCondLst>
                                  <p:childTnLst>
                                    <p:set>
                                      <p:cBhvr>
                                        <p:cTn id="49" dur="1" fill="hold">
                                          <p:stCondLst>
                                            <p:cond delay="0"/>
                                          </p:stCondLst>
                                        </p:cTn>
                                        <p:tgtEl>
                                          <p:spTgt spid="19"/>
                                        </p:tgtEl>
                                        <p:attrNameLst>
                                          <p:attrName>style.visibility</p:attrName>
                                        </p:attrNameLst>
                                      </p:cBhvr>
                                      <p:to>
                                        <p:strVal val="visible"/>
                                      </p:to>
                                    </p:set>
                                    <p:anim calcmode="lin" valueType="num">
                                      <p:cBhvr additive="base">
                                        <p:cTn id="50" dur="500" fill="hold"/>
                                        <p:tgtEl>
                                          <p:spTgt spid="19"/>
                                        </p:tgtEl>
                                        <p:attrNameLst>
                                          <p:attrName>ppt_x</p:attrName>
                                        </p:attrNameLst>
                                      </p:cBhvr>
                                      <p:tavLst>
                                        <p:tav tm="0">
                                          <p:val>
                                            <p:strVal val="0-#ppt_w/2"/>
                                          </p:val>
                                        </p:tav>
                                        <p:tav tm="100000">
                                          <p:val>
                                            <p:strVal val="#ppt_x"/>
                                          </p:val>
                                        </p:tav>
                                      </p:tavLst>
                                    </p:anim>
                                    <p:anim calcmode="lin" valueType="num">
                                      <p:cBhvr additive="base">
                                        <p:cTn id="51" dur="500" fill="hold"/>
                                        <p:tgtEl>
                                          <p:spTgt spid="19"/>
                                        </p:tgtEl>
                                        <p:attrNameLst>
                                          <p:attrName>ppt_y</p:attrName>
                                        </p:attrNameLst>
                                      </p:cBhvr>
                                      <p:tavLst>
                                        <p:tav tm="0">
                                          <p:val>
                                            <p:strVal val="#ppt_y"/>
                                          </p:val>
                                        </p:tav>
                                        <p:tav tm="100000">
                                          <p:val>
                                            <p:strVal val="#ppt_y"/>
                                          </p:val>
                                        </p:tav>
                                      </p:tavLst>
                                    </p:anim>
                                  </p:childTnLst>
                                </p:cTn>
                              </p:par>
                            </p:childTnLst>
                          </p:cTn>
                        </p:par>
                        <p:par>
                          <p:cTn id="52" fill="hold">
                            <p:stCondLst>
                              <p:cond delay="2000"/>
                            </p:stCondLst>
                            <p:childTnLst>
                              <p:par>
                                <p:cTn id="53" presetID="2" presetClass="entr" presetSubtype="2" fill="hold" grpId="0" nodeType="afterEffect">
                                  <p:stCondLst>
                                    <p:cond delay="0"/>
                                  </p:stCondLst>
                                  <p:childTnLst>
                                    <p:set>
                                      <p:cBhvr>
                                        <p:cTn id="54" dur="1" fill="hold">
                                          <p:stCondLst>
                                            <p:cond delay="0"/>
                                          </p:stCondLst>
                                        </p:cTn>
                                        <p:tgtEl>
                                          <p:spTgt spid="46"/>
                                        </p:tgtEl>
                                        <p:attrNameLst>
                                          <p:attrName>style.visibility</p:attrName>
                                        </p:attrNameLst>
                                      </p:cBhvr>
                                      <p:to>
                                        <p:strVal val="visible"/>
                                      </p:to>
                                    </p:set>
                                    <p:anim calcmode="lin" valueType="num">
                                      <p:cBhvr additive="base">
                                        <p:cTn id="55" dur="300" fill="hold"/>
                                        <p:tgtEl>
                                          <p:spTgt spid="46"/>
                                        </p:tgtEl>
                                        <p:attrNameLst>
                                          <p:attrName>ppt_x</p:attrName>
                                        </p:attrNameLst>
                                      </p:cBhvr>
                                      <p:tavLst>
                                        <p:tav tm="0">
                                          <p:val>
                                            <p:strVal val="1+#ppt_w/2"/>
                                          </p:val>
                                        </p:tav>
                                        <p:tav tm="100000">
                                          <p:val>
                                            <p:strVal val="#ppt_x"/>
                                          </p:val>
                                        </p:tav>
                                      </p:tavLst>
                                    </p:anim>
                                    <p:anim calcmode="lin" valueType="num">
                                      <p:cBhvr additive="base">
                                        <p:cTn id="56" dur="300" fill="hold"/>
                                        <p:tgtEl>
                                          <p:spTgt spid="46"/>
                                        </p:tgtEl>
                                        <p:attrNameLst>
                                          <p:attrName>ppt_y</p:attrName>
                                        </p:attrNameLst>
                                      </p:cBhvr>
                                      <p:tavLst>
                                        <p:tav tm="0">
                                          <p:val>
                                            <p:strVal val="#ppt_y"/>
                                          </p:val>
                                        </p:tav>
                                        <p:tav tm="100000">
                                          <p:val>
                                            <p:strVal val="#ppt_y"/>
                                          </p:val>
                                        </p:tav>
                                      </p:tavLst>
                                    </p:anim>
                                  </p:childTnLst>
                                </p:cTn>
                              </p:par>
                            </p:childTnLst>
                          </p:cTn>
                        </p:par>
                        <p:par>
                          <p:cTn id="57" fill="hold">
                            <p:stCondLst>
                              <p:cond delay="2500"/>
                            </p:stCondLst>
                            <p:childTnLst>
                              <p:par>
                                <p:cTn id="58" presetID="2" presetClass="entr" presetSubtype="2" fill="hold" grpId="0" nodeType="afterEffect">
                                  <p:stCondLst>
                                    <p:cond delay="0"/>
                                  </p:stCondLst>
                                  <p:childTnLst>
                                    <p:set>
                                      <p:cBhvr>
                                        <p:cTn id="59" dur="1" fill="hold">
                                          <p:stCondLst>
                                            <p:cond delay="0"/>
                                          </p:stCondLst>
                                        </p:cTn>
                                        <p:tgtEl>
                                          <p:spTgt spid="45"/>
                                        </p:tgtEl>
                                        <p:attrNameLst>
                                          <p:attrName>style.visibility</p:attrName>
                                        </p:attrNameLst>
                                      </p:cBhvr>
                                      <p:to>
                                        <p:strVal val="visible"/>
                                      </p:to>
                                    </p:set>
                                    <p:anim calcmode="lin" valueType="num">
                                      <p:cBhvr additive="base">
                                        <p:cTn id="60" dur="300" fill="hold"/>
                                        <p:tgtEl>
                                          <p:spTgt spid="45"/>
                                        </p:tgtEl>
                                        <p:attrNameLst>
                                          <p:attrName>ppt_x</p:attrName>
                                        </p:attrNameLst>
                                      </p:cBhvr>
                                      <p:tavLst>
                                        <p:tav tm="0">
                                          <p:val>
                                            <p:strVal val="1+#ppt_w/2"/>
                                          </p:val>
                                        </p:tav>
                                        <p:tav tm="100000">
                                          <p:val>
                                            <p:strVal val="#ppt_x"/>
                                          </p:val>
                                        </p:tav>
                                      </p:tavLst>
                                    </p:anim>
                                    <p:anim calcmode="lin" valueType="num">
                                      <p:cBhvr additive="base">
                                        <p:cTn id="61" dur="300" fill="hold"/>
                                        <p:tgtEl>
                                          <p:spTgt spid="4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12" grpId="0"/>
      <p:bldP spid="13" grpId="0" animBg="1"/>
      <p:bldP spid="14" grpId="0"/>
      <p:bldP spid="15" grpId="0" animBg="1"/>
      <p:bldP spid="16" grpId="0"/>
      <p:bldP spid="17" grpId="0" animBg="1"/>
      <p:bldP spid="18" grpId="0"/>
      <p:bldP spid="19" grpId="0" animBg="1"/>
      <p:bldP spid="45"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1">
            <a:extLst>
              <a:ext uri="{28A0092B-C50C-407E-A947-70E740481C1C}">
                <a14:useLocalDpi xmlns:a14="http://schemas.microsoft.com/office/drawing/2010/main" val="0"/>
              </a:ext>
            </a:extLst>
          </a:blip>
          <a:stretch>
            <a:fillRect/>
          </a:stretch>
        </p:blipFill>
        <p:spPr bwMode="auto">
          <a:xfrm>
            <a:off x="0" y="-126776"/>
            <a:ext cx="12331600" cy="6984776"/>
          </a:xfrm>
          <a:prstGeom prst="rect">
            <a:avLst/>
          </a:prstGeom>
          <a:noFill/>
          <a:extLst>
            <a:ext uri="{909E8E84-426E-40DD-AFC4-6F175D3DCCD1}">
              <a14:hiddenFill xmlns:a14="http://schemas.microsoft.com/office/drawing/2010/main">
                <a:solidFill>
                  <a:srgbClr val="FFFFFF"/>
                </a:solidFill>
              </a14:hiddenFill>
            </a:ext>
          </a:extLst>
        </p:spPr>
      </p:pic>
      <p:sp>
        <p:nvSpPr>
          <p:cNvPr id="3" name="Freeform 6"/>
          <p:cNvSpPr>
            <a:spLocks noEditPoints="1"/>
          </p:cNvSpPr>
          <p:nvPr/>
        </p:nvSpPr>
        <p:spPr bwMode="auto">
          <a:xfrm>
            <a:off x="334566" y="116632"/>
            <a:ext cx="425905" cy="427514"/>
          </a:xfrm>
          <a:custGeom>
            <a:avLst/>
            <a:gdLst>
              <a:gd name="T0" fmla="*/ 760 w 1905"/>
              <a:gd name="T1" fmla="*/ 1455 h 1912"/>
              <a:gd name="T2" fmla="*/ 448 w 1905"/>
              <a:gd name="T3" fmla="*/ 1143 h 1912"/>
              <a:gd name="T4" fmla="*/ 529 w 1905"/>
              <a:gd name="T5" fmla="*/ 1061 h 1912"/>
              <a:gd name="T6" fmla="*/ 841 w 1905"/>
              <a:gd name="T7" fmla="*/ 1374 h 1912"/>
              <a:gd name="T8" fmla="*/ 1802 w 1905"/>
              <a:gd name="T9" fmla="*/ 108 h 1912"/>
              <a:gd name="T10" fmla="*/ 748 w 1905"/>
              <a:gd name="T11" fmla="*/ 785 h 1912"/>
              <a:gd name="T12" fmla="*/ 55 w 1905"/>
              <a:gd name="T13" fmla="*/ 1737 h 1912"/>
              <a:gd name="T14" fmla="*/ 173 w 1905"/>
              <a:gd name="T15" fmla="*/ 1854 h 1912"/>
              <a:gd name="T16" fmla="*/ 1124 w 1905"/>
              <a:gd name="T17" fmla="*/ 1161 h 1912"/>
              <a:gd name="T18" fmla="*/ 1802 w 1905"/>
              <a:gd name="T19" fmla="*/ 108 h 1912"/>
              <a:gd name="T20" fmla="*/ 110 w 1905"/>
              <a:gd name="T21" fmla="*/ 1803 h 1912"/>
              <a:gd name="T22" fmla="*/ 0 w 1905"/>
              <a:gd name="T23" fmla="*/ 1912 h 1912"/>
              <a:gd name="T24" fmla="*/ 1758 w 1905"/>
              <a:gd name="T25" fmla="*/ 368 h 1912"/>
              <a:gd name="T26" fmla="*/ 1544 w 1905"/>
              <a:gd name="T27" fmla="*/ 153 h 1912"/>
              <a:gd name="T28" fmla="*/ 786 w 1905"/>
              <a:gd name="T29" fmla="*/ 513 h 1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05" h="1912">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w="12700" cap="rnd">
            <a:solidFill>
              <a:schemeClr val="tx1">
                <a:lumMod val="65000"/>
                <a:lumOff val="35000"/>
              </a:schemeClr>
            </a:solidFill>
            <a:prstDash val="solid"/>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4" name="TextBox 3"/>
          <p:cNvSpPr txBox="1"/>
          <p:nvPr/>
        </p:nvSpPr>
        <p:spPr>
          <a:xfrm>
            <a:off x="838622" y="116632"/>
            <a:ext cx="1107996" cy="461665"/>
          </a:xfrm>
          <a:prstGeom prst="rect">
            <a:avLst/>
          </a:prstGeom>
          <a:noFill/>
        </p:spPr>
        <p:txBody>
          <a:bodyPr wrap="none" rtlCol="0">
            <a:spAutoFit/>
          </a:bodyPr>
          <a:lstStyle/>
          <a:p>
            <a:r>
              <a:rPr lang="zh-CN" altLang="en-US" sz="24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rPr>
              <a:t>目录页</a:t>
            </a:r>
            <a:endParaRPr lang="zh-CN" altLang="en-US" baseline="-30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endParaRPr>
          </a:p>
        </p:txBody>
      </p:sp>
      <p:sp>
        <p:nvSpPr>
          <p:cNvPr id="16" name="任意多边形 157"/>
          <p:cNvSpPr>
            <a:spLocks noChangeArrowheads="1"/>
          </p:cNvSpPr>
          <p:nvPr/>
        </p:nvSpPr>
        <p:spPr bwMode="auto">
          <a:xfrm>
            <a:off x="2130660" y="2651214"/>
            <a:ext cx="1232348" cy="1195532"/>
          </a:xfrm>
          <a:custGeom>
            <a:avLst/>
            <a:gdLst>
              <a:gd name="T0" fmla="*/ 262805 w 519288"/>
              <a:gd name="T1" fmla="*/ 111558 h 503774"/>
              <a:gd name="T2" fmla="*/ 439744 w 519288"/>
              <a:gd name="T3" fmla="*/ 276036 h 503774"/>
              <a:gd name="T4" fmla="*/ 439744 w 519288"/>
              <a:gd name="T5" fmla="*/ 484796 h 503774"/>
              <a:gd name="T6" fmla="*/ 433425 w 519288"/>
              <a:gd name="T7" fmla="*/ 503774 h 503774"/>
              <a:gd name="T8" fmla="*/ 414467 w 519288"/>
              <a:gd name="T9" fmla="*/ 503774 h 503774"/>
              <a:gd name="T10" fmla="*/ 319678 w 519288"/>
              <a:gd name="T11" fmla="*/ 503774 h 503774"/>
              <a:gd name="T12" fmla="*/ 313359 w 519288"/>
              <a:gd name="T13" fmla="*/ 503774 h 503774"/>
              <a:gd name="T14" fmla="*/ 307040 w 519288"/>
              <a:gd name="T15" fmla="*/ 497448 h 503774"/>
              <a:gd name="T16" fmla="*/ 307040 w 519288"/>
              <a:gd name="T17" fmla="*/ 396231 h 503774"/>
              <a:gd name="T18" fmla="*/ 212251 w 519288"/>
              <a:gd name="T19" fmla="*/ 396231 h 503774"/>
              <a:gd name="T20" fmla="*/ 212251 w 519288"/>
              <a:gd name="T21" fmla="*/ 497448 h 503774"/>
              <a:gd name="T22" fmla="*/ 212251 w 519288"/>
              <a:gd name="T23" fmla="*/ 503774 h 503774"/>
              <a:gd name="T24" fmla="*/ 199612 w 519288"/>
              <a:gd name="T25" fmla="*/ 503774 h 503774"/>
              <a:gd name="T26" fmla="*/ 104823 w 519288"/>
              <a:gd name="T27" fmla="*/ 503774 h 503774"/>
              <a:gd name="T28" fmla="*/ 92185 w 519288"/>
              <a:gd name="T29" fmla="*/ 503774 h 503774"/>
              <a:gd name="T30" fmla="*/ 79546 w 519288"/>
              <a:gd name="T31" fmla="*/ 484796 h 503774"/>
              <a:gd name="T32" fmla="*/ 79546 w 519288"/>
              <a:gd name="T33" fmla="*/ 276036 h 503774"/>
              <a:gd name="T34" fmla="*/ 259644 w 519288"/>
              <a:gd name="T35" fmla="*/ 0 h 503774"/>
              <a:gd name="T36" fmla="*/ 281809 w 519288"/>
              <a:gd name="T37" fmla="*/ 9516 h 503774"/>
              <a:gd name="T38" fmla="*/ 370468 w 519288"/>
              <a:gd name="T39" fmla="*/ 91992 h 503774"/>
              <a:gd name="T40" fmla="*/ 370468 w 519288"/>
              <a:gd name="T41" fmla="*/ 22205 h 503774"/>
              <a:gd name="T42" fmla="*/ 383134 w 519288"/>
              <a:gd name="T43" fmla="*/ 9516 h 503774"/>
              <a:gd name="T44" fmla="*/ 414798 w 519288"/>
              <a:gd name="T45" fmla="*/ 9516 h 503774"/>
              <a:gd name="T46" fmla="*/ 427463 w 519288"/>
              <a:gd name="T47" fmla="*/ 22205 h 503774"/>
              <a:gd name="T48" fmla="*/ 427463 w 519288"/>
              <a:gd name="T49" fmla="*/ 142746 h 503774"/>
              <a:gd name="T50" fmla="*/ 509789 w 519288"/>
              <a:gd name="T51" fmla="*/ 218877 h 503774"/>
              <a:gd name="T52" fmla="*/ 509789 w 519288"/>
              <a:gd name="T53" fmla="*/ 269631 h 503774"/>
              <a:gd name="T54" fmla="*/ 465460 w 519288"/>
              <a:gd name="T55" fmla="*/ 269631 h 503774"/>
              <a:gd name="T56" fmla="*/ 262810 w 519288"/>
              <a:gd name="T57" fmla="*/ 79303 h 503774"/>
              <a:gd name="T58" fmla="*/ 60161 w 519288"/>
              <a:gd name="T59" fmla="*/ 269631 h 503774"/>
              <a:gd name="T60" fmla="*/ 34830 w 519288"/>
              <a:gd name="T61" fmla="*/ 275975 h 503774"/>
              <a:gd name="T62" fmla="*/ 9499 w 519288"/>
              <a:gd name="T63" fmla="*/ 269631 h 503774"/>
              <a:gd name="T64" fmla="*/ 9499 w 519288"/>
              <a:gd name="T65" fmla="*/ 218877 h 503774"/>
              <a:gd name="T66" fmla="*/ 237479 w 519288"/>
              <a:gd name="T67" fmla="*/ 9516 h 503774"/>
              <a:gd name="T68" fmla="*/ 259644 w 519288"/>
              <a:gd name="T69" fmla="*/ 0 h 50377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19288"/>
              <a:gd name="T106" fmla="*/ 0 h 503774"/>
              <a:gd name="T107" fmla="*/ 519288 w 519288"/>
              <a:gd name="T108" fmla="*/ 503774 h 50377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19288" h="503774">
                <a:moveTo>
                  <a:pt x="262805" y="111558"/>
                </a:moveTo>
                <a:cubicBezTo>
                  <a:pt x="262805" y="111558"/>
                  <a:pt x="262805" y="111558"/>
                  <a:pt x="439744" y="276036"/>
                </a:cubicBezTo>
                <a:cubicBezTo>
                  <a:pt x="439744" y="276036"/>
                  <a:pt x="439744" y="276036"/>
                  <a:pt x="439744" y="484796"/>
                </a:cubicBezTo>
                <a:cubicBezTo>
                  <a:pt x="439744" y="497448"/>
                  <a:pt x="433425" y="503774"/>
                  <a:pt x="433425" y="503774"/>
                </a:cubicBezTo>
                <a:cubicBezTo>
                  <a:pt x="427106" y="503774"/>
                  <a:pt x="420786" y="503774"/>
                  <a:pt x="414467" y="503774"/>
                </a:cubicBezTo>
                <a:cubicBezTo>
                  <a:pt x="414467" y="503774"/>
                  <a:pt x="414467" y="503774"/>
                  <a:pt x="319678" y="503774"/>
                </a:cubicBezTo>
                <a:cubicBezTo>
                  <a:pt x="319678" y="503774"/>
                  <a:pt x="313359" y="503774"/>
                  <a:pt x="313359" y="503774"/>
                </a:cubicBezTo>
                <a:cubicBezTo>
                  <a:pt x="313359" y="503774"/>
                  <a:pt x="307040" y="497448"/>
                  <a:pt x="307040" y="497448"/>
                </a:cubicBezTo>
                <a:cubicBezTo>
                  <a:pt x="307040" y="497448"/>
                  <a:pt x="307040" y="497448"/>
                  <a:pt x="307040" y="396231"/>
                </a:cubicBezTo>
                <a:cubicBezTo>
                  <a:pt x="307040" y="396231"/>
                  <a:pt x="307040" y="396231"/>
                  <a:pt x="212251" y="396231"/>
                </a:cubicBezTo>
                <a:cubicBezTo>
                  <a:pt x="212251" y="396231"/>
                  <a:pt x="212251" y="396231"/>
                  <a:pt x="212251" y="497448"/>
                </a:cubicBezTo>
                <a:cubicBezTo>
                  <a:pt x="212251" y="497448"/>
                  <a:pt x="212251" y="503774"/>
                  <a:pt x="212251" y="503774"/>
                </a:cubicBezTo>
                <a:cubicBezTo>
                  <a:pt x="205931" y="503774"/>
                  <a:pt x="205931" y="503774"/>
                  <a:pt x="199612" y="503774"/>
                </a:cubicBezTo>
                <a:cubicBezTo>
                  <a:pt x="199612" y="503774"/>
                  <a:pt x="199612" y="503774"/>
                  <a:pt x="104823" y="503774"/>
                </a:cubicBezTo>
                <a:cubicBezTo>
                  <a:pt x="98504" y="503774"/>
                  <a:pt x="98504" y="503774"/>
                  <a:pt x="92185" y="503774"/>
                </a:cubicBezTo>
                <a:cubicBezTo>
                  <a:pt x="85865" y="503774"/>
                  <a:pt x="79546" y="497448"/>
                  <a:pt x="79546" y="484796"/>
                </a:cubicBezTo>
                <a:cubicBezTo>
                  <a:pt x="79546" y="484796"/>
                  <a:pt x="79546" y="484796"/>
                  <a:pt x="79546" y="276036"/>
                </a:cubicBezTo>
                <a:close/>
                <a:moveTo>
                  <a:pt x="259644" y="0"/>
                </a:moveTo>
                <a:cubicBezTo>
                  <a:pt x="267560" y="0"/>
                  <a:pt x="275476" y="3172"/>
                  <a:pt x="281809" y="9516"/>
                </a:cubicBezTo>
                <a:cubicBezTo>
                  <a:pt x="281809" y="9516"/>
                  <a:pt x="281809" y="9516"/>
                  <a:pt x="370468" y="91992"/>
                </a:cubicBezTo>
                <a:cubicBezTo>
                  <a:pt x="370468" y="91992"/>
                  <a:pt x="370468" y="91992"/>
                  <a:pt x="370468" y="22205"/>
                </a:cubicBezTo>
                <a:cubicBezTo>
                  <a:pt x="370468" y="15861"/>
                  <a:pt x="376801" y="9516"/>
                  <a:pt x="383134" y="9516"/>
                </a:cubicBezTo>
                <a:cubicBezTo>
                  <a:pt x="383134" y="9516"/>
                  <a:pt x="383134" y="9516"/>
                  <a:pt x="414798" y="9516"/>
                </a:cubicBezTo>
                <a:cubicBezTo>
                  <a:pt x="421130" y="9516"/>
                  <a:pt x="427463" y="15861"/>
                  <a:pt x="427463" y="22205"/>
                </a:cubicBezTo>
                <a:cubicBezTo>
                  <a:pt x="427463" y="22205"/>
                  <a:pt x="427463" y="22205"/>
                  <a:pt x="427463" y="142746"/>
                </a:cubicBezTo>
                <a:cubicBezTo>
                  <a:pt x="427463" y="142746"/>
                  <a:pt x="427463" y="142746"/>
                  <a:pt x="509789" y="218877"/>
                </a:cubicBezTo>
                <a:cubicBezTo>
                  <a:pt x="522455" y="231565"/>
                  <a:pt x="522455" y="250598"/>
                  <a:pt x="509789" y="269631"/>
                </a:cubicBezTo>
                <a:cubicBezTo>
                  <a:pt x="503457" y="282319"/>
                  <a:pt x="478126" y="282319"/>
                  <a:pt x="465460" y="269631"/>
                </a:cubicBezTo>
                <a:cubicBezTo>
                  <a:pt x="465460" y="269631"/>
                  <a:pt x="465460" y="269631"/>
                  <a:pt x="262810" y="79303"/>
                </a:cubicBezTo>
                <a:cubicBezTo>
                  <a:pt x="262810" y="79303"/>
                  <a:pt x="262810" y="79303"/>
                  <a:pt x="60161" y="269631"/>
                </a:cubicBezTo>
                <a:cubicBezTo>
                  <a:pt x="53828" y="275975"/>
                  <a:pt x="41163" y="275975"/>
                  <a:pt x="34830" y="275975"/>
                </a:cubicBezTo>
                <a:cubicBezTo>
                  <a:pt x="28497" y="275975"/>
                  <a:pt x="15831" y="275975"/>
                  <a:pt x="9499" y="269631"/>
                </a:cubicBezTo>
                <a:cubicBezTo>
                  <a:pt x="-3167" y="250598"/>
                  <a:pt x="-3167" y="231565"/>
                  <a:pt x="9499" y="218877"/>
                </a:cubicBezTo>
                <a:cubicBezTo>
                  <a:pt x="9499" y="218877"/>
                  <a:pt x="9499" y="218877"/>
                  <a:pt x="237479" y="9516"/>
                </a:cubicBezTo>
                <a:cubicBezTo>
                  <a:pt x="243812" y="3172"/>
                  <a:pt x="251728" y="0"/>
                  <a:pt x="259644" y="0"/>
                </a:cubicBezTo>
                <a:close/>
              </a:path>
            </a:pathLst>
          </a:custGeom>
          <a:solidFill>
            <a:schemeClr val="bg1"/>
          </a:solidFill>
          <a:ln>
            <a:noFill/>
          </a:ln>
          <a:extLst>
            <a:ext uri="{91240B29-F687-4F45-9708-019B960494DF}">
              <a14:hiddenLine xmlns:a14="http://schemas.microsoft.com/office/drawing/2010/main" w="12700">
                <a:solidFill>
                  <a:srgbClr val="000000"/>
                </a:solidFill>
                <a:bevel/>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zh-CN" sz="1400">
              <a:solidFill>
                <a:srgbClr val="FFFFFF"/>
              </a:solidFill>
              <a:latin typeface="宋体" panose="02010600030101010101" pitchFamily="2" charset="-122"/>
              <a:sym typeface="宋体" panose="02010600030101010101" pitchFamily="2" charset="-122"/>
            </a:endParaRPr>
          </a:p>
        </p:txBody>
      </p:sp>
      <p:sp>
        <p:nvSpPr>
          <p:cNvPr id="27" name="椭圆 26"/>
          <p:cNvSpPr/>
          <p:nvPr/>
        </p:nvSpPr>
        <p:spPr>
          <a:xfrm>
            <a:off x="1846734" y="2348880"/>
            <a:ext cx="1800200" cy="1800200"/>
          </a:xfrm>
          <a:prstGeom prst="ellipse">
            <a:avLst/>
          </a:prstGeom>
          <a:noFill/>
          <a:ln w="1905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 name="直接连接符 5"/>
          <p:cNvCxnSpPr/>
          <p:nvPr/>
        </p:nvCxnSpPr>
        <p:spPr>
          <a:xfrm>
            <a:off x="4223743" y="2420888"/>
            <a:ext cx="0" cy="1641882"/>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9" name="TextBox 59"/>
          <p:cNvSpPr>
            <a:spLocks noChangeArrowheads="1"/>
          </p:cNvSpPr>
          <p:nvPr/>
        </p:nvSpPr>
        <p:spPr bwMode="auto">
          <a:xfrm flipH="1">
            <a:off x="4295004" y="2492896"/>
            <a:ext cx="331311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en-US" altLang="zh-CN" sz="3600" dirty="0">
                <a:solidFill>
                  <a:schemeClr val="bg1">
                    <a:lumMod val="95000"/>
                  </a:schemeClr>
                </a:solidFill>
                <a:latin typeface="造字工房情书（非商用）常规体" pitchFamily="50" charset="-122"/>
                <a:ea typeface="造字工房情书（非商用）常规体" pitchFamily="50" charset="-122"/>
                <a:sym typeface="方正兰亭黑_GBK" pitchFamily="2" charset="-122"/>
              </a:rPr>
              <a:t>01</a:t>
            </a:r>
            <a:r>
              <a:rPr lang="zh-CN" altLang="en-US" sz="3600" dirty="0">
                <a:solidFill>
                  <a:schemeClr val="bg1">
                    <a:lumMod val="95000"/>
                  </a:schemeClr>
                </a:solidFill>
                <a:latin typeface="造字工房情书（非商用）常规体" pitchFamily="50" charset="-122"/>
                <a:ea typeface="造字工房情书（非商用）常规体" pitchFamily="50" charset="-122"/>
                <a:sym typeface="方正兰亭黑_GBK" pitchFamily="2" charset="-122"/>
              </a:rPr>
              <a:t> </a:t>
            </a:r>
            <a:r>
              <a:rPr lang="en-US" altLang="zh-CN" sz="3600" dirty="0">
                <a:solidFill>
                  <a:schemeClr val="bg1">
                    <a:lumMod val="95000"/>
                  </a:schemeClr>
                </a:solidFill>
                <a:latin typeface="造字工房情书（非商用）常规体" pitchFamily="50" charset="-122"/>
                <a:ea typeface="造字工房情书（非商用）常规体" pitchFamily="50" charset="-122"/>
                <a:sym typeface="方正兰亭黑_GBK" pitchFamily="2" charset="-122"/>
              </a:rPr>
              <a:t>/</a:t>
            </a:r>
            <a:r>
              <a:rPr lang="zh-CN" altLang="en-US" sz="3200" dirty="0">
                <a:solidFill>
                  <a:schemeClr val="bg1">
                    <a:lumMod val="95000"/>
                  </a:schemeClr>
                </a:solidFill>
                <a:latin typeface="造字工房情书（非商用）常规体" pitchFamily="50" charset="-122"/>
                <a:ea typeface="造字工房情书（非商用）常规体" pitchFamily="50" charset="-122"/>
              </a:rPr>
              <a:t>分析自身因素</a:t>
            </a:r>
            <a:r>
              <a:rPr lang="en-US" altLang="zh-CN" sz="3200" dirty="0">
                <a:solidFill>
                  <a:schemeClr val="bg1">
                    <a:lumMod val="95000"/>
                  </a:schemeClr>
                </a:solidFill>
                <a:latin typeface="造字工房情书（非商用）常规体" pitchFamily="50" charset="-122"/>
                <a:ea typeface="造字工房情书（非商用）常规体" pitchFamily="50" charset="-122"/>
                <a:sym typeface="方正兰亭黑_GBK" pitchFamily="2" charset="-122"/>
              </a:rPr>
              <a:t> </a:t>
            </a:r>
            <a:endParaRPr lang="en-US" altLang="zh-CN" sz="2000" dirty="0">
              <a:solidFill>
                <a:schemeClr val="bg1">
                  <a:lumMod val="95000"/>
                </a:schemeClr>
              </a:solidFill>
              <a:latin typeface="造字工房情书（非商用）常规体" pitchFamily="50" charset="-122"/>
              <a:ea typeface="造字工房情书（非商用）常规体" pitchFamily="50" charset="-122"/>
              <a:sym typeface="方正兰亭黑_GBK" pitchFamily="2" charset="-122"/>
            </a:endParaRPr>
          </a:p>
        </p:txBody>
      </p:sp>
      <p:sp>
        <p:nvSpPr>
          <p:cNvPr id="30" name="TextBox 59"/>
          <p:cNvSpPr>
            <a:spLocks noChangeArrowheads="1"/>
          </p:cNvSpPr>
          <p:nvPr/>
        </p:nvSpPr>
        <p:spPr bwMode="auto">
          <a:xfrm flipH="1">
            <a:off x="4295751" y="3286725"/>
            <a:ext cx="331311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en-US" altLang="zh-CN" sz="3600" dirty="0">
                <a:solidFill>
                  <a:schemeClr val="bg1">
                    <a:lumMod val="95000"/>
                  </a:schemeClr>
                </a:solidFill>
                <a:latin typeface="造字工房情书（非商用）常规体" pitchFamily="50" charset="-122"/>
                <a:ea typeface="造字工房情书（非商用）常规体" pitchFamily="50" charset="-122"/>
                <a:sym typeface="方正兰亭黑_GBK" pitchFamily="2" charset="-122"/>
              </a:rPr>
              <a:t>02</a:t>
            </a:r>
            <a:r>
              <a:rPr lang="zh-CN" altLang="en-US" sz="3600" dirty="0">
                <a:solidFill>
                  <a:schemeClr val="bg1">
                    <a:lumMod val="95000"/>
                  </a:schemeClr>
                </a:solidFill>
                <a:latin typeface="造字工房情书（非商用）常规体" pitchFamily="50" charset="-122"/>
                <a:ea typeface="造字工房情书（非商用）常规体" pitchFamily="50" charset="-122"/>
                <a:sym typeface="方正兰亭黑_GBK" pitchFamily="2" charset="-122"/>
              </a:rPr>
              <a:t> </a:t>
            </a:r>
            <a:r>
              <a:rPr lang="en-US" altLang="zh-CN" sz="3600" dirty="0">
                <a:solidFill>
                  <a:schemeClr val="bg1">
                    <a:lumMod val="95000"/>
                  </a:schemeClr>
                </a:solidFill>
                <a:latin typeface="造字工房情书（非商用）常规体" pitchFamily="50" charset="-122"/>
                <a:ea typeface="造字工房情书（非商用）常规体" pitchFamily="50" charset="-122"/>
                <a:sym typeface="方正兰亭黑_GBK" pitchFamily="2" charset="-122"/>
              </a:rPr>
              <a:t>/</a:t>
            </a:r>
            <a:r>
              <a:rPr lang="zh-CN" altLang="en-US" sz="3200" dirty="0">
                <a:solidFill>
                  <a:schemeClr val="bg1">
                    <a:lumMod val="95000"/>
                  </a:schemeClr>
                </a:solidFill>
                <a:latin typeface="造字工房情书（非商用）常规体" pitchFamily="50" charset="-122"/>
                <a:ea typeface="造字工房情书（非商用）常规体" pitchFamily="50" charset="-122"/>
                <a:sym typeface="方正兰亭黑_GBK" pitchFamily="2" charset="-122"/>
              </a:rPr>
              <a:t>外在环境</a:t>
            </a:r>
            <a:r>
              <a:rPr lang="zh-CN" altLang="en-US" sz="3200" dirty="0">
                <a:solidFill>
                  <a:schemeClr val="bg1">
                    <a:lumMod val="95000"/>
                  </a:schemeClr>
                </a:solidFill>
                <a:latin typeface="造字工房情书（非商用）常规体" pitchFamily="50" charset="-122"/>
                <a:ea typeface="造字工房情书（非商用）常规体" pitchFamily="50" charset="-122"/>
              </a:rPr>
              <a:t>因素</a:t>
            </a:r>
            <a:r>
              <a:rPr lang="en-US" altLang="zh-CN" sz="3200" dirty="0">
                <a:solidFill>
                  <a:schemeClr val="bg1">
                    <a:lumMod val="95000"/>
                  </a:schemeClr>
                </a:solidFill>
                <a:latin typeface="造字工房情书（非商用）常规体" pitchFamily="50" charset="-122"/>
                <a:ea typeface="造字工房情书（非商用）常规体" pitchFamily="50" charset="-122"/>
                <a:sym typeface="方正兰亭黑_GBK" pitchFamily="2" charset="-122"/>
              </a:rPr>
              <a:t> </a:t>
            </a:r>
            <a:endParaRPr lang="en-US" altLang="zh-CN" sz="2000" dirty="0">
              <a:solidFill>
                <a:schemeClr val="bg1">
                  <a:lumMod val="95000"/>
                </a:schemeClr>
              </a:solidFill>
              <a:latin typeface="造字工房情书（非商用）常规体" pitchFamily="50" charset="-122"/>
              <a:ea typeface="造字工房情书（非商用）常规体" pitchFamily="50" charset="-122"/>
              <a:sym typeface="方正兰亭黑_GBK" pitchFamily="2" charset="-122"/>
            </a:endParaRPr>
          </a:p>
        </p:txBody>
      </p:sp>
      <p:sp>
        <p:nvSpPr>
          <p:cNvPr id="31" name="TextBox 59"/>
          <p:cNvSpPr>
            <a:spLocks noChangeArrowheads="1"/>
          </p:cNvSpPr>
          <p:nvPr/>
        </p:nvSpPr>
        <p:spPr bwMode="auto">
          <a:xfrm flipH="1">
            <a:off x="7534617" y="2564904"/>
            <a:ext cx="331311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en-US" altLang="zh-CN" sz="3600" dirty="0">
                <a:solidFill>
                  <a:schemeClr val="bg1">
                    <a:lumMod val="95000"/>
                  </a:schemeClr>
                </a:solidFill>
                <a:latin typeface="造字工房情书（非商用）常规体" pitchFamily="50" charset="-122"/>
                <a:ea typeface="造字工房情书（非商用）常规体" pitchFamily="50" charset="-122"/>
                <a:sym typeface="方正兰亭黑_GBK" pitchFamily="2" charset="-122"/>
              </a:rPr>
              <a:t>03</a:t>
            </a:r>
            <a:r>
              <a:rPr lang="zh-CN" altLang="en-US" sz="3600" dirty="0">
                <a:solidFill>
                  <a:schemeClr val="bg1">
                    <a:lumMod val="95000"/>
                  </a:schemeClr>
                </a:solidFill>
                <a:latin typeface="造字工房情书（非商用）常规体" pitchFamily="50" charset="-122"/>
                <a:ea typeface="造字工房情书（非商用）常规体" pitchFamily="50" charset="-122"/>
                <a:sym typeface="方正兰亭黑_GBK" pitchFamily="2" charset="-122"/>
              </a:rPr>
              <a:t> </a:t>
            </a:r>
            <a:r>
              <a:rPr lang="en-US" altLang="zh-CN" sz="3600" dirty="0">
                <a:solidFill>
                  <a:schemeClr val="bg1">
                    <a:lumMod val="95000"/>
                  </a:schemeClr>
                </a:solidFill>
                <a:latin typeface="造字工房情书（非商用）常规体" pitchFamily="50" charset="-122"/>
                <a:ea typeface="造字工房情书（非商用）常规体" pitchFamily="50" charset="-122"/>
                <a:sym typeface="方正兰亭黑_GBK" pitchFamily="2" charset="-122"/>
              </a:rPr>
              <a:t>/</a:t>
            </a:r>
            <a:r>
              <a:rPr lang="zh-CN" altLang="en-US" sz="3200" dirty="0">
                <a:solidFill>
                  <a:schemeClr val="bg1">
                    <a:lumMod val="95000"/>
                  </a:schemeClr>
                </a:solidFill>
                <a:latin typeface="造字工房情书（非商用）常规体" pitchFamily="50" charset="-122"/>
                <a:ea typeface="造字工房情书（非商用）常规体" pitchFamily="50" charset="-122"/>
                <a:sym typeface="方正兰亭黑_GBK" pitchFamily="2" charset="-122"/>
              </a:rPr>
              <a:t>职业生涯规划</a:t>
            </a:r>
            <a:r>
              <a:rPr lang="en-US" altLang="zh-CN" sz="3200" dirty="0">
                <a:solidFill>
                  <a:schemeClr val="bg1">
                    <a:lumMod val="95000"/>
                  </a:schemeClr>
                </a:solidFill>
                <a:latin typeface="造字工房情书（非商用）常规体" pitchFamily="50" charset="-122"/>
                <a:ea typeface="造字工房情书（非商用）常规体" pitchFamily="50" charset="-122"/>
                <a:sym typeface="方正兰亭黑_GBK" pitchFamily="2" charset="-122"/>
              </a:rPr>
              <a:t> </a:t>
            </a:r>
            <a:endParaRPr lang="en-US" altLang="zh-CN" sz="2000" dirty="0">
              <a:solidFill>
                <a:schemeClr val="bg1">
                  <a:lumMod val="95000"/>
                </a:schemeClr>
              </a:solidFill>
              <a:latin typeface="造字工房情书（非商用）常规体" pitchFamily="50" charset="-122"/>
              <a:ea typeface="造字工房情书（非商用）常规体" pitchFamily="50" charset="-122"/>
              <a:sym typeface="方正兰亭黑_GBK" pitchFamily="2" charset="-122"/>
            </a:endParaRPr>
          </a:p>
        </p:txBody>
      </p:sp>
      <p:sp>
        <p:nvSpPr>
          <p:cNvPr id="32" name="TextBox 59"/>
          <p:cNvSpPr>
            <a:spLocks noChangeArrowheads="1"/>
          </p:cNvSpPr>
          <p:nvPr/>
        </p:nvSpPr>
        <p:spPr bwMode="auto">
          <a:xfrm flipH="1">
            <a:off x="7535364" y="3286725"/>
            <a:ext cx="331311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en-US" altLang="zh-CN" sz="3600" dirty="0">
                <a:solidFill>
                  <a:schemeClr val="bg1">
                    <a:lumMod val="95000"/>
                  </a:schemeClr>
                </a:solidFill>
                <a:latin typeface="造字工房情书（非商用）常规体" pitchFamily="50" charset="-122"/>
                <a:ea typeface="造字工房情书（非商用）常规体" pitchFamily="50" charset="-122"/>
                <a:sym typeface="方正兰亭黑_GBK" pitchFamily="2" charset="-122"/>
              </a:rPr>
              <a:t>04</a:t>
            </a:r>
            <a:r>
              <a:rPr lang="zh-CN" altLang="en-US" sz="3600" dirty="0">
                <a:solidFill>
                  <a:schemeClr val="bg1">
                    <a:lumMod val="95000"/>
                  </a:schemeClr>
                </a:solidFill>
                <a:latin typeface="造字工房情书（非商用）常规体" pitchFamily="50" charset="-122"/>
                <a:ea typeface="造字工房情书（非商用）常规体" pitchFamily="50" charset="-122"/>
                <a:sym typeface="方正兰亭黑_GBK" pitchFamily="2" charset="-122"/>
              </a:rPr>
              <a:t> </a:t>
            </a:r>
            <a:r>
              <a:rPr lang="en-US" altLang="zh-CN" sz="3600" dirty="0">
                <a:solidFill>
                  <a:schemeClr val="bg1">
                    <a:lumMod val="95000"/>
                  </a:schemeClr>
                </a:solidFill>
                <a:latin typeface="造字工房情书（非商用）常规体" pitchFamily="50" charset="-122"/>
                <a:ea typeface="造字工房情书（非商用）常规体" pitchFamily="50" charset="-122"/>
                <a:sym typeface="方正兰亭黑_GBK" pitchFamily="2" charset="-122"/>
              </a:rPr>
              <a:t>/</a:t>
            </a:r>
            <a:r>
              <a:rPr lang="zh-CN" altLang="en-US" sz="3200" dirty="0">
                <a:solidFill>
                  <a:schemeClr val="bg1">
                    <a:lumMod val="95000"/>
                  </a:schemeClr>
                </a:solidFill>
                <a:latin typeface="造字工房情书（非商用）常规体" pitchFamily="50" charset="-122"/>
                <a:ea typeface="造字工房情书（非商用）常规体" pitchFamily="50" charset="-122"/>
                <a:sym typeface="方正兰亭黑_GBK" pitchFamily="2" charset="-122"/>
              </a:rPr>
              <a:t>如何执行计划</a:t>
            </a:r>
            <a:r>
              <a:rPr lang="en-US" altLang="zh-CN" sz="3200" dirty="0">
                <a:solidFill>
                  <a:schemeClr val="bg1">
                    <a:lumMod val="95000"/>
                  </a:schemeClr>
                </a:solidFill>
                <a:latin typeface="造字工房情书（非商用）常规体" pitchFamily="50" charset="-122"/>
                <a:ea typeface="造字工房情书（非商用）常规体" pitchFamily="50" charset="-122"/>
                <a:sym typeface="方正兰亭黑_GBK" pitchFamily="2" charset="-122"/>
              </a:rPr>
              <a:t> </a:t>
            </a:r>
            <a:endParaRPr lang="en-US" altLang="zh-CN" sz="2000" dirty="0">
              <a:solidFill>
                <a:schemeClr val="bg1">
                  <a:lumMod val="95000"/>
                </a:schemeClr>
              </a:solidFill>
              <a:latin typeface="造字工房情书（非商用）常规体" pitchFamily="50" charset="-122"/>
              <a:ea typeface="造字工房情书（非商用）常规体" pitchFamily="50" charset="-122"/>
              <a:sym typeface="方正兰亭黑_GBK" pitchFamily="2" charset="-122"/>
            </a:endParaRPr>
          </a:p>
        </p:txBody>
      </p:sp>
    </p:spTree>
  </p:cSld>
  <p:clrMapOvr>
    <a:masterClrMapping/>
  </p:clrMapOvr>
  <p:transition spd="slow"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0-#ppt_w/2"/>
                                          </p:val>
                                        </p:tav>
                                        <p:tav tm="100000">
                                          <p:val>
                                            <p:strVal val="#ppt_x"/>
                                          </p:val>
                                        </p:tav>
                                      </p:tavLst>
                                    </p:anim>
                                    <p:anim calcmode="lin" valueType="num">
                                      <p:cBhvr additive="base">
                                        <p:cTn id="8" dur="1000" fill="hold"/>
                                        <p:tgtEl>
                                          <p:spTgt spid="3"/>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1" decel="100000"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0-#ppt_h/2"/>
                                          </p:val>
                                        </p:tav>
                                        <p:tav tm="100000">
                                          <p:val>
                                            <p:strVal val="#ppt_y"/>
                                          </p:val>
                                        </p:tav>
                                      </p:tavLst>
                                    </p:anim>
                                  </p:childTnLst>
                                </p:cTn>
                              </p:par>
                            </p:childTnLst>
                          </p:cTn>
                        </p:par>
                        <p:par>
                          <p:cTn id="14" fill="hold">
                            <p:stCondLst>
                              <p:cond delay="2000"/>
                            </p:stCondLst>
                            <p:childTnLst>
                              <p:par>
                                <p:cTn id="15" presetID="53" presetClass="entr" presetSubtype="16" fill="hold" grpId="0" nodeType="after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p:cTn id="17" dur="500" fill="hold"/>
                                        <p:tgtEl>
                                          <p:spTgt spid="16"/>
                                        </p:tgtEl>
                                        <p:attrNameLst>
                                          <p:attrName>ppt_w</p:attrName>
                                        </p:attrNameLst>
                                      </p:cBhvr>
                                      <p:tavLst>
                                        <p:tav tm="0">
                                          <p:val>
                                            <p:fltVal val="0"/>
                                          </p:val>
                                        </p:tav>
                                        <p:tav tm="100000">
                                          <p:val>
                                            <p:strVal val="#ppt_w"/>
                                          </p:val>
                                        </p:tav>
                                      </p:tavLst>
                                    </p:anim>
                                    <p:anim calcmode="lin" valueType="num">
                                      <p:cBhvr>
                                        <p:cTn id="18" dur="500" fill="hold"/>
                                        <p:tgtEl>
                                          <p:spTgt spid="16"/>
                                        </p:tgtEl>
                                        <p:attrNameLst>
                                          <p:attrName>ppt_h</p:attrName>
                                        </p:attrNameLst>
                                      </p:cBhvr>
                                      <p:tavLst>
                                        <p:tav tm="0">
                                          <p:val>
                                            <p:fltVal val="0"/>
                                          </p:val>
                                        </p:tav>
                                        <p:tav tm="100000">
                                          <p:val>
                                            <p:strVal val="#ppt_h"/>
                                          </p:val>
                                        </p:tav>
                                      </p:tavLst>
                                    </p:anim>
                                    <p:animEffect transition="in" filter="fade">
                                      <p:cBhvr>
                                        <p:cTn id="19" dur="500"/>
                                        <p:tgtEl>
                                          <p:spTgt spid="16"/>
                                        </p:tgtEl>
                                      </p:cBhvr>
                                    </p:animEffect>
                                  </p:childTnLst>
                                </p:cTn>
                              </p:par>
                            </p:childTnLst>
                          </p:cTn>
                        </p:par>
                        <p:par>
                          <p:cTn id="20" fill="hold">
                            <p:stCondLst>
                              <p:cond delay="2500"/>
                            </p:stCondLst>
                            <p:childTnLst>
                              <p:par>
                                <p:cTn id="21" presetID="22" presetClass="entr" presetSubtype="4" fill="hold" grpId="0" nodeType="afterEffect">
                                  <p:stCondLst>
                                    <p:cond delay="0"/>
                                  </p:stCondLst>
                                  <p:childTnLst>
                                    <p:set>
                                      <p:cBhvr>
                                        <p:cTn id="22" dur="1" fill="hold">
                                          <p:stCondLst>
                                            <p:cond delay="0"/>
                                          </p:stCondLst>
                                        </p:cTn>
                                        <p:tgtEl>
                                          <p:spTgt spid="27"/>
                                        </p:tgtEl>
                                        <p:attrNameLst>
                                          <p:attrName>style.visibility</p:attrName>
                                        </p:attrNameLst>
                                      </p:cBhvr>
                                      <p:to>
                                        <p:strVal val="visible"/>
                                      </p:to>
                                    </p:set>
                                    <p:animEffect transition="in" filter="wipe(down)">
                                      <p:cBhvr>
                                        <p:cTn id="23" dur="500"/>
                                        <p:tgtEl>
                                          <p:spTgt spid="27"/>
                                        </p:tgtEl>
                                      </p:cBhvr>
                                    </p:animEffect>
                                  </p:childTnLst>
                                </p:cTn>
                              </p:par>
                            </p:childTnLst>
                          </p:cTn>
                        </p:par>
                        <p:par>
                          <p:cTn id="24" fill="hold">
                            <p:stCondLst>
                              <p:cond delay="3000"/>
                            </p:stCondLst>
                            <p:childTnLst>
                              <p:par>
                                <p:cTn id="25" presetID="16" presetClass="entr" presetSubtype="42" fill="hold" nodeType="after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arn(outHorizontal)">
                                      <p:cBhvr>
                                        <p:cTn id="27" dur="500"/>
                                        <p:tgtEl>
                                          <p:spTgt spid="6"/>
                                        </p:tgtEl>
                                      </p:cBhvr>
                                    </p:animEffect>
                                  </p:childTnLst>
                                </p:cTn>
                              </p:par>
                            </p:childTnLst>
                          </p:cTn>
                        </p:par>
                        <p:par>
                          <p:cTn id="28" fill="hold">
                            <p:stCondLst>
                              <p:cond delay="3500"/>
                            </p:stCondLst>
                            <p:childTnLst>
                              <p:par>
                                <p:cTn id="29" presetID="42" presetClass="entr" presetSubtype="0" fill="hold" grpId="0" nodeType="afterEffect">
                                  <p:stCondLst>
                                    <p:cond delay="0"/>
                                  </p:stCondLst>
                                  <p:childTnLst>
                                    <p:set>
                                      <p:cBhvr>
                                        <p:cTn id="30" dur="1" fill="hold">
                                          <p:stCondLst>
                                            <p:cond delay="0"/>
                                          </p:stCondLst>
                                        </p:cTn>
                                        <p:tgtEl>
                                          <p:spTgt spid="29"/>
                                        </p:tgtEl>
                                        <p:attrNameLst>
                                          <p:attrName>style.visibility</p:attrName>
                                        </p:attrNameLst>
                                      </p:cBhvr>
                                      <p:to>
                                        <p:strVal val="visible"/>
                                      </p:to>
                                    </p:set>
                                    <p:animEffect transition="in" filter="fade">
                                      <p:cBhvr>
                                        <p:cTn id="31" dur="1000"/>
                                        <p:tgtEl>
                                          <p:spTgt spid="29"/>
                                        </p:tgtEl>
                                      </p:cBhvr>
                                    </p:animEffect>
                                    <p:anim calcmode="lin" valueType="num">
                                      <p:cBhvr>
                                        <p:cTn id="32" dur="1000" fill="hold"/>
                                        <p:tgtEl>
                                          <p:spTgt spid="29"/>
                                        </p:tgtEl>
                                        <p:attrNameLst>
                                          <p:attrName>ppt_x</p:attrName>
                                        </p:attrNameLst>
                                      </p:cBhvr>
                                      <p:tavLst>
                                        <p:tav tm="0">
                                          <p:val>
                                            <p:strVal val="#ppt_x"/>
                                          </p:val>
                                        </p:tav>
                                        <p:tav tm="100000">
                                          <p:val>
                                            <p:strVal val="#ppt_x"/>
                                          </p:val>
                                        </p:tav>
                                      </p:tavLst>
                                    </p:anim>
                                    <p:anim calcmode="lin" valueType="num">
                                      <p:cBhvr>
                                        <p:cTn id="33" dur="1000" fill="hold"/>
                                        <p:tgtEl>
                                          <p:spTgt spid="29"/>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42" presetClass="entr" presetSubtype="0" fill="hold" grpId="0" nodeType="afterEffect">
                                  <p:stCondLst>
                                    <p:cond delay="0"/>
                                  </p:stCondLst>
                                  <p:childTnLst>
                                    <p:set>
                                      <p:cBhvr>
                                        <p:cTn id="36" dur="1" fill="hold">
                                          <p:stCondLst>
                                            <p:cond delay="0"/>
                                          </p:stCondLst>
                                        </p:cTn>
                                        <p:tgtEl>
                                          <p:spTgt spid="30"/>
                                        </p:tgtEl>
                                        <p:attrNameLst>
                                          <p:attrName>style.visibility</p:attrName>
                                        </p:attrNameLst>
                                      </p:cBhvr>
                                      <p:to>
                                        <p:strVal val="visible"/>
                                      </p:to>
                                    </p:set>
                                    <p:animEffect transition="in" filter="fade">
                                      <p:cBhvr>
                                        <p:cTn id="37" dur="1000"/>
                                        <p:tgtEl>
                                          <p:spTgt spid="30"/>
                                        </p:tgtEl>
                                      </p:cBhvr>
                                    </p:animEffect>
                                    <p:anim calcmode="lin" valueType="num">
                                      <p:cBhvr>
                                        <p:cTn id="38" dur="1000" fill="hold"/>
                                        <p:tgtEl>
                                          <p:spTgt spid="30"/>
                                        </p:tgtEl>
                                        <p:attrNameLst>
                                          <p:attrName>ppt_x</p:attrName>
                                        </p:attrNameLst>
                                      </p:cBhvr>
                                      <p:tavLst>
                                        <p:tav tm="0">
                                          <p:val>
                                            <p:strVal val="#ppt_x"/>
                                          </p:val>
                                        </p:tav>
                                        <p:tav tm="100000">
                                          <p:val>
                                            <p:strVal val="#ppt_x"/>
                                          </p:val>
                                        </p:tav>
                                      </p:tavLst>
                                    </p:anim>
                                    <p:anim calcmode="lin" valueType="num">
                                      <p:cBhvr>
                                        <p:cTn id="39" dur="1000" fill="hold"/>
                                        <p:tgtEl>
                                          <p:spTgt spid="30"/>
                                        </p:tgtEl>
                                        <p:attrNameLst>
                                          <p:attrName>ppt_y</p:attrName>
                                        </p:attrNameLst>
                                      </p:cBhvr>
                                      <p:tavLst>
                                        <p:tav tm="0">
                                          <p:val>
                                            <p:strVal val="#ppt_y+.1"/>
                                          </p:val>
                                        </p:tav>
                                        <p:tav tm="100000">
                                          <p:val>
                                            <p:strVal val="#ppt_y"/>
                                          </p:val>
                                        </p:tav>
                                      </p:tavLst>
                                    </p:anim>
                                  </p:childTnLst>
                                </p:cTn>
                              </p:par>
                            </p:childTnLst>
                          </p:cTn>
                        </p:par>
                        <p:par>
                          <p:cTn id="40" fill="hold">
                            <p:stCondLst>
                              <p:cond delay="5500"/>
                            </p:stCondLst>
                            <p:childTnLst>
                              <p:par>
                                <p:cTn id="41" presetID="42" presetClass="entr" presetSubtype="0" fill="hold" grpId="0" nodeType="afterEffect">
                                  <p:stCondLst>
                                    <p:cond delay="0"/>
                                  </p:stCondLst>
                                  <p:childTnLst>
                                    <p:set>
                                      <p:cBhvr>
                                        <p:cTn id="42" dur="1" fill="hold">
                                          <p:stCondLst>
                                            <p:cond delay="0"/>
                                          </p:stCondLst>
                                        </p:cTn>
                                        <p:tgtEl>
                                          <p:spTgt spid="31"/>
                                        </p:tgtEl>
                                        <p:attrNameLst>
                                          <p:attrName>style.visibility</p:attrName>
                                        </p:attrNameLst>
                                      </p:cBhvr>
                                      <p:to>
                                        <p:strVal val="visible"/>
                                      </p:to>
                                    </p:set>
                                    <p:animEffect transition="in" filter="fade">
                                      <p:cBhvr>
                                        <p:cTn id="43" dur="1000"/>
                                        <p:tgtEl>
                                          <p:spTgt spid="31"/>
                                        </p:tgtEl>
                                      </p:cBhvr>
                                    </p:animEffect>
                                    <p:anim calcmode="lin" valueType="num">
                                      <p:cBhvr>
                                        <p:cTn id="44" dur="1000" fill="hold"/>
                                        <p:tgtEl>
                                          <p:spTgt spid="31"/>
                                        </p:tgtEl>
                                        <p:attrNameLst>
                                          <p:attrName>ppt_x</p:attrName>
                                        </p:attrNameLst>
                                      </p:cBhvr>
                                      <p:tavLst>
                                        <p:tav tm="0">
                                          <p:val>
                                            <p:strVal val="#ppt_x"/>
                                          </p:val>
                                        </p:tav>
                                        <p:tav tm="100000">
                                          <p:val>
                                            <p:strVal val="#ppt_x"/>
                                          </p:val>
                                        </p:tav>
                                      </p:tavLst>
                                    </p:anim>
                                    <p:anim calcmode="lin" valueType="num">
                                      <p:cBhvr>
                                        <p:cTn id="45" dur="1000" fill="hold"/>
                                        <p:tgtEl>
                                          <p:spTgt spid="31"/>
                                        </p:tgtEl>
                                        <p:attrNameLst>
                                          <p:attrName>ppt_y</p:attrName>
                                        </p:attrNameLst>
                                      </p:cBhvr>
                                      <p:tavLst>
                                        <p:tav tm="0">
                                          <p:val>
                                            <p:strVal val="#ppt_y+.1"/>
                                          </p:val>
                                        </p:tav>
                                        <p:tav tm="100000">
                                          <p:val>
                                            <p:strVal val="#ppt_y"/>
                                          </p:val>
                                        </p:tav>
                                      </p:tavLst>
                                    </p:anim>
                                  </p:childTnLst>
                                </p:cTn>
                              </p:par>
                            </p:childTnLst>
                          </p:cTn>
                        </p:par>
                        <p:par>
                          <p:cTn id="46" fill="hold">
                            <p:stCondLst>
                              <p:cond delay="6500"/>
                            </p:stCondLst>
                            <p:childTnLst>
                              <p:par>
                                <p:cTn id="47" presetID="42" presetClass="entr" presetSubtype="0" fill="hold" grpId="0" nodeType="afterEffect">
                                  <p:stCondLst>
                                    <p:cond delay="0"/>
                                  </p:stCondLst>
                                  <p:childTnLst>
                                    <p:set>
                                      <p:cBhvr>
                                        <p:cTn id="48" dur="1" fill="hold">
                                          <p:stCondLst>
                                            <p:cond delay="0"/>
                                          </p:stCondLst>
                                        </p:cTn>
                                        <p:tgtEl>
                                          <p:spTgt spid="32"/>
                                        </p:tgtEl>
                                        <p:attrNameLst>
                                          <p:attrName>style.visibility</p:attrName>
                                        </p:attrNameLst>
                                      </p:cBhvr>
                                      <p:to>
                                        <p:strVal val="visible"/>
                                      </p:to>
                                    </p:set>
                                    <p:animEffect transition="in" filter="fade">
                                      <p:cBhvr>
                                        <p:cTn id="49" dur="1000"/>
                                        <p:tgtEl>
                                          <p:spTgt spid="32"/>
                                        </p:tgtEl>
                                      </p:cBhvr>
                                    </p:animEffect>
                                    <p:anim calcmode="lin" valueType="num">
                                      <p:cBhvr>
                                        <p:cTn id="50" dur="1000" fill="hold"/>
                                        <p:tgtEl>
                                          <p:spTgt spid="32"/>
                                        </p:tgtEl>
                                        <p:attrNameLst>
                                          <p:attrName>ppt_x</p:attrName>
                                        </p:attrNameLst>
                                      </p:cBhvr>
                                      <p:tavLst>
                                        <p:tav tm="0">
                                          <p:val>
                                            <p:strVal val="#ppt_x"/>
                                          </p:val>
                                        </p:tav>
                                        <p:tav tm="100000">
                                          <p:val>
                                            <p:strVal val="#ppt_x"/>
                                          </p:val>
                                        </p:tav>
                                      </p:tavLst>
                                    </p:anim>
                                    <p:anim calcmode="lin" valueType="num">
                                      <p:cBhvr>
                                        <p:cTn id="51"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16" grpId="0" animBg="1"/>
      <p:bldP spid="27" grpId="0" animBg="1"/>
      <p:bldP spid="29" grpId="0"/>
      <p:bldP spid="30" grpId="0"/>
      <p:bldP spid="31" grpId="0"/>
      <p:bldP spid="32"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1">
            <a:extLst>
              <a:ext uri="{28A0092B-C50C-407E-A947-70E740481C1C}">
                <a14:useLocalDpi xmlns:a14="http://schemas.microsoft.com/office/drawing/2010/main" val="0"/>
              </a:ext>
            </a:extLst>
          </a:blip>
          <a:stretch>
            <a:fillRect/>
          </a:stretch>
        </p:blipFill>
        <p:spPr bwMode="auto">
          <a:xfrm>
            <a:off x="-1" y="-126776"/>
            <a:ext cx="12190413" cy="6984776"/>
          </a:xfrm>
          <a:prstGeom prst="rect">
            <a:avLst/>
          </a:prstGeom>
          <a:noFill/>
          <a:extLst>
            <a:ext uri="{909E8E84-426E-40DD-AFC4-6F175D3DCCD1}">
              <a14:hiddenFill xmlns:a14="http://schemas.microsoft.com/office/drawing/2010/main">
                <a:solidFill>
                  <a:srgbClr val="FFFFFF"/>
                </a:solidFill>
              </a14:hiddenFill>
            </a:ext>
          </a:extLst>
        </p:spPr>
      </p:pic>
      <p:sp>
        <p:nvSpPr>
          <p:cNvPr id="9" name="Freeform 6"/>
          <p:cNvSpPr>
            <a:spLocks noEditPoints="1"/>
          </p:cNvSpPr>
          <p:nvPr/>
        </p:nvSpPr>
        <p:spPr bwMode="auto">
          <a:xfrm>
            <a:off x="334566" y="116632"/>
            <a:ext cx="425905" cy="427514"/>
          </a:xfrm>
          <a:custGeom>
            <a:avLst/>
            <a:gdLst>
              <a:gd name="T0" fmla="*/ 760 w 1905"/>
              <a:gd name="T1" fmla="*/ 1455 h 1912"/>
              <a:gd name="T2" fmla="*/ 448 w 1905"/>
              <a:gd name="T3" fmla="*/ 1143 h 1912"/>
              <a:gd name="T4" fmla="*/ 529 w 1905"/>
              <a:gd name="T5" fmla="*/ 1061 h 1912"/>
              <a:gd name="T6" fmla="*/ 841 w 1905"/>
              <a:gd name="T7" fmla="*/ 1374 h 1912"/>
              <a:gd name="T8" fmla="*/ 1802 w 1905"/>
              <a:gd name="T9" fmla="*/ 108 h 1912"/>
              <a:gd name="T10" fmla="*/ 748 w 1905"/>
              <a:gd name="T11" fmla="*/ 785 h 1912"/>
              <a:gd name="T12" fmla="*/ 55 w 1905"/>
              <a:gd name="T13" fmla="*/ 1737 h 1912"/>
              <a:gd name="T14" fmla="*/ 173 w 1905"/>
              <a:gd name="T15" fmla="*/ 1854 h 1912"/>
              <a:gd name="T16" fmla="*/ 1124 w 1905"/>
              <a:gd name="T17" fmla="*/ 1161 h 1912"/>
              <a:gd name="T18" fmla="*/ 1802 w 1905"/>
              <a:gd name="T19" fmla="*/ 108 h 1912"/>
              <a:gd name="T20" fmla="*/ 110 w 1905"/>
              <a:gd name="T21" fmla="*/ 1803 h 1912"/>
              <a:gd name="T22" fmla="*/ 0 w 1905"/>
              <a:gd name="T23" fmla="*/ 1912 h 1912"/>
              <a:gd name="T24" fmla="*/ 1758 w 1905"/>
              <a:gd name="T25" fmla="*/ 368 h 1912"/>
              <a:gd name="T26" fmla="*/ 1544 w 1905"/>
              <a:gd name="T27" fmla="*/ 153 h 1912"/>
              <a:gd name="T28" fmla="*/ 786 w 1905"/>
              <a:gd name="T29" fmla="*/ 513 h 1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05" h="1912">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w="12700" cap="rnd">
            <a:solidFill>
              <a:schemeClr val="tx1">
                <a:lumMod val="65000"/>
                <a:lumOff val="35000"/>
              </a:schemeClr>
            </a:solidFill>
            <a:prstDash val="solid"/>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10" name="TextBox 9"/>
          <p:cNvSpPr txBox="1"/>
          <p:nvPr/>
        </p:nvSpPr>
        <p:spPr>
          <a:xfrm>
            <a:off x="838622" y="116632"/>
            <a:ext cx="2031325" cy="461665"/>
          </a:xfrm>
          <a:prstGeom prst="rect">
            <a:avLst/>
          </a:prstGeom>
          <a:noFill/>
        </p:spPr>
        <p:txBody>
          <a:bodyPr wrap="none" rtlCol="0">
            <a:spAutoFit/>
          </a:bodyPr>
          <a:lstStyle/>
          <a:p>
            <a:r>
              <a:rPr lang="zh-CN" altLang="en-US" sz="24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rPr>
              <a:t>计划影响因素</a:t>
            </a:r>
            <a:endParaRPr lang="zh-CN" altLang="en-US" baseline="-30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endParaRPr>
          </a:p>
        </p:txBody>
      </p:sp>
      <p:sp>
        <p:nvSpPr>
          <p:cNvPr id="5" name="Rectangle 11"/>
          <p:cNvSpPr>
            <a:spLocks noChangeArrowheads="1"/>
          </p:cNvSpPr>
          <p:nvPr/>
        </p:nvSpPr>
        <p:spPr bwMode="auto">
          <a:xfrm>
            <a:off x="-25474" y="2913443"/>
            <a:ext cx="3878915" cy="192269"/>
          </a:xfrm>
          <a:prstGeom prst="rect">
            <a:avLst/>
          </a:prstGeom>
          <a:noFill/>
          <a:ln>
            <a:solidFill>
              <a:schemeClr val="bg1">
                <a:lumMod val="85000"/>
              </a:schemeClr>
            </a:solidFill>
          </a:ln>
        </p:spPr>
        <p:txBody>
          <a:bodyPr vert="horz" wrap="square" lIns="91440" tIns="45720" rIns="91440" bIns="45720" numCol="1" anchor="t" anchorCtr="0" compatLnSpc="1"/>
          <a:lstStyle/>
          <a:p>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sp>
        <p:nvSpPr>
          <p:cNvPr id="6" name="Rectangle 12"/>
          <p:cNvSpPr>
            <a:spLocks noChangeArrowheads="1"/>
          </p:cNvSpPr>
          <p:nvPr/>
        </p:nvSpPr>
        <p:spPr bwMode="auto">
          <a:xfrm>
            <a:off x="-25474" y="3241502"/>
            <a:ext cx="6185721" cy="192269"/>
          </a:xfrm>
          <a:prstGeom prst="rect">
            <a:avLst/>
          </a:prstGeom>
          <a:noFill/>
          <a:ln>
            <a:solidFill>
              <a:schemeClr val="bg1">
                <a:lumMod val="85000"/>
              </a:schemeClr>
            </a:solidFill>
          </a:ln>
        </p:spPr>
        <p:txBody>
          <a:bodyPr vert="horz" wrap="square" lIns="91440" tIns="45720" rIns="91440" bIns="45720" numCol="1" anchor="t" anchorCtr="0" compatLnSpc="1"/>
          <a:lstStyle/>
          <a:p>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sp>
        <p:nvSpPr>
          <p:cNvPr id="7" name="Rectangle 13"/>
          <p:cNvSpPr>
            <a:spLocks noChangeArrowheads="1"/>
          </p:cNvSpPr>
          <p:nvPr/>
        </p:nvSpPr>
        <p:spPr bwMode="auto">
          <a:xfrm>
            <a:off x="-25473" y="3586384"/>
            <a:ext cx="8883596" cy="192270"/>
          </a:xfrm>
          <a:prstGeom prst="rect">
            <a:avLst/>
          </a:prstGeom>
          <a:noFill/>
          <a:ln>
            <a:solidFill>
              <a:schemeClr val="bg1">
                <a:lumMod val="85000"/>
              </a:schemeClr>
            </a:solidFill>
          </a:ln>
        </p:spPr>
        <p:txBody>
          <a:bodyPr vert="horz" wrap="square" lIns="91440" tIns="45720" rIns="91440" bIns="45720" numCol="1" anchor="t" anchorCtr="0" compatLnSpc="1"/>
          <a:lstStyle/>
          <a:p>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sp>
        <p:nvSpPr>
          <p:cNvPr id="8" name="Rectangle 14"/>
          <p:cNvSpPr>
            <a:spLocks noChangeArrowheads="1"/>
          </p:cNvSpPr>
          <p:nvPr/>
        </p:nvSpPr>
        <p:spPr bwMode="auto">
          <a:xfrm>
            <a:off x="-25473" y="3910838"/>
            <a:ext cx="6807410" cy="192269"/>
          </a:xfrm>
          <a:prstGeom prst="rect">
            <a:avLst/>
          </a:prstGeom>
          <a:noFill/>
          <a:ln>
            <a:solidFill>
              <a:schemeClr val="bg1">
                <a:lumMod val="85000"/>
              </a:schemeClr>
            </a:solidFill>
          </a:ln>
        </p:spPr>
        <p:txBody>
          <a:bodyPr vert="horz" wrap="square" lIns="91440" tIns="45720" rIns="91440" bIns="45720" numCol="1" anchor="t" anchorCtr="0" compatLnSpc="1"/>
          <a:lstStyle/>
          <a:p>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sp>
        <p:nvSpPr>
          <p:cNvPr id="11" name="Rectangle 15"/>
          <p:cNvSpPr>
            <a:spLocks noChangeArrowheads="1"/>
          </p:cNvSpPr>
          <p:nvPr/>
        </p:nvSpPr>
        <p:spPr bwMode="auto">
          <a:xfrm>
            <a:off x="-25474" y="4260528"/>
            <a:ext cx="4473747" cy="191067"/>
          </a:xfrm>
          <a:prstGeom prst="rect">
            <a:avLst/>
          </a:prstGeom>
          <a:noFill/>
          <a:ln>
            <a:solidFill>
              <a:schemeClr val="bg1">
                <a:lumMod val="85000"/>
              </a:schemeClr>
            </a:solidFill>
          </a:ln>
        </p:spPr>
        <p:txBody>
          <a:bodyPr vert="horz" wrap="square" lIns="91440" tIns="45720" rIns="91440" bIns="45720" numCol="1" anchor="t" anchorCtr="0" compatLnSpc="1"/>
          <a:lstStyle/>
          <a:p>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grpSp>
        <p:nvGrpSpPr>
          <p:cNvPr id="12" name="组合 11"/>
          <p:cNvGrpSpPr/>
          <p:nvPr/>
        </p:nvGrpSpPr>
        <p:grpSpPr>
          <a:xfrm>
            <a:off x="3240823" y="1830729"/>
            <a:ext cx="1274984" cy="1274983"/>
            <a:chOff x="2438400" y="1484313"/>
            <a:chExt cx="1684338" cy="1684337"/>
          </a:xfrm>
        </p:grpSpPr>
        <p:sp>
          <p:nvSpPr>
            <p:cNvPr id="13" name="Freeform 6"/>
            <p:cNvSpPr>
              <a:spLocks noEditPoints="1"/>
            </p:cNvSpPr>
            <p:nvPr/>
          </p:nvSpPr>
          <p:spPr bwMode="auto">
            <a:xfrm>
              <a:off x="2438400" y="1484313"/>
              <a:ext cx="1684338" cy="1684337"/>
            </a:xfrm>
            <a:custGeom>
              <a:avLst/>
              <a:gdLst>
                <a:gd name="T0" fmla="*/ 1111 w 2222"/>
                <a:gd name="T1" fmla="*/ 0 h 2222"/>
                <a:gd name="T2" fmla="*/ 2222 w 2222"/>
                <a:gd name="T3" fmla="*/ 1111 h 2222"/>
                <a:gd name="T4" fmla="*/ 1111 w 2222"/>
                <a:gd name="T5" fmla="*/ 2222 h 2222"/>
                <a:gd name="T6" fmla="*/ 0 w 2222"/>
                <a:gd name="T7" fmla="*/ 1111 h 2222"/>
                <a:gd name="T8" fmla="*/ 1111 w 2222"/>
                <a:gd name="T9" fmla="*/ 0 h 2222"/>
                <a:gd name="T10" fmla="*/ 1111 w 2222"/>
                <a:gd name="T11" fmla="*/ 335 h 2222"/>
                <a:gd name="T12" fmla="*/ 1886 w 2222"/>
                <a:gd name="T13" fmla="*/ 1111 h 2222"/>
                <a:gd name="T14" fmla="*/ 1111 w 2222"/>
                <a:gd name="T15" fmla="*/ 1887 h 2222"/>
                <a:gd name="T16" fmla="*/ 335 w 2222"/>
                <a:gd name="T17" fmla="*/ 1111 h 2222"/>
                <a:gd name="T18" fmla="*/ 1111 w 2222"/>
                <a:gd name="T19" fmla="*/ 335 h 2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22" h="2222">
                  <a:moveTo>
                    <a:pt x="1111" y="0"/>
                  </a:moveTo>
                  <a:cubicBezTo>
                    <a:pt x="1724" y="0"/>
                    <a:pt x="2222" y="497"/>
                    <a:pt x="2222" y="1111"/>
                  </a:cubicBezTo>
                  <a:cubicBezTo>
                    <a:pt x="2222" y="1724"/>
                    <a:pt x="1724" y="2222"/>
                    <a:pt x="1111" y="2222"/>
                  </a:cubicBezTo>
                  <a:cubicBezTo>
                    <a:pt x="497" y="2222"/>
                    <a:pt x="0" y="1724"/>
                    <a:pt x="0" y="1111"/>
                  </a:cubicBezTo>
                  <a:cubicBezTo>
                    <a:pt x="0" y="497"/>
                    <a:pt x="497" y="0"/>
                    <a:pt x="1111" y="0"/>
                  </a:cubicBezTo>
                  <a:close/>
                  <a:moveTo>
                    <a:pt x="1111" y="335"/>
                  </a:moveTo>
                  <a:cubicBezTo>
                    <a:pt x="1539" y="335"/>
                    <a:pt x="1886" y="683"/>
                    <a:pt x="1886" y="1111"/>
                  </a:cubicBezTo>
                  <a:cubicBezTo>
                    <a:pt x="1886" y="1539"/>
                    <a:pt x="1539" y="1887"/>
                    <a:pt x="1111" y="1887"/>
                  </a:cubicBezTo>
                  <a:cubicBezTo>
                    <a:pt x="682" y="1887"/>
                    <a:pt x="335" y="1539"/>
                    <a:pt x="335" y="1111"/>
                  </a:cubicBezTo>
                  <a:cubicBezTo>
                    <a:pt x="335" y="683"/>
                    <a:pt x="682" y="335"/>
                    <a:pt x="1111" y="335"/>
                  </a:cubicBezTo>
                  <a:close/>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2000">
                <a:solidFill>
                  <a:schemeClr val="bg1">
                    <a:lumMod val="95000"/>
                  </a:schemeClr>
                </a:solidFill>
                <a:latin typeface="造字工房情书（非商用）常规体" pitchFamily="50" charset="-122"/>
                <a:ea typeface="造字工房情书（非商用）常规体" pitchFamily="50" charset="-122"/>
              </a:endParaRPr>
            </a:p>
          </p:txBody>
        </p:sp>
        <p:sp>
          <p:nvSpPr>
            <p:cNvPr id="14" name="TextBox 13"/>
            <p:cNvSpPr txBox="1"/>
            <p:nvPr/>
          </p:nvSpPr>
          <p:spPr>
            <a:xfrm>
              <a:off x="2853949" y="1903716"/>
              <a:ext cx="832669" cy="935164"/>
            </a:xfrm>
            <a:prstGeom prst="rect">
              <a:avLst/>
            </a:prstGeom>
            <a:noFill/>
          </p:spPr>
          <p:txBody>
            <a:bodyPr wrap="none" rtlCol="0">
              <a:spAutoFit/>
            </a:bodyPr>
            <a:lstStyle/>
            <a:p>
              <a:pPr algn="ctr"/>
              <a:r>
                <a:rPr lang="zh-CN" altLang="en-US" sz="2000" dirty="0">
                  <a:solidFill>
                    <a:schemeClr val="bg1">
                      <a:lumMod val="95000"/>
                    </a:schemeClr>
                  </a:solidFill>
                  <a:latin typeface="造字工房情书（非商用）常规体" pitchFamily="50" charset="-122"/>
                  <a:ea typeface="造字工房情书（非商用）常规体" pitchFamily="50" charset="-122"/>
                </a:rPr>
                <a:t>个人</a:t>
              </a:r>
              <a:endParaRPr lang="en-US" altLang="zh-CN" sz="2000" dirty="0">
                <a:solidFill>
                  <a:schemeClr val="bg1">
                    <a:lumMod val="95000"/>
                  </a:schemeClr>
                </a:solidFill>
                <a:latin typeface="造字工房情书（非商用）常规体" pitchFamily="50" charset="-122"/>
                <a:ea typeface="造字工房情书（非商用）常规体" pitchFamily="50" charset="-122"/>
              </a:endParaRPr>
            </a:p>
            <a:p>
              <a:pPr algn="ctr"/>
              <a:r>
                <a:rPr lang="zh-CN" altLang="en-US" sz="2000" dirty="0">
                  <a:solidFill>
                    <a:schemeClr val="bg1">
                      <a:lumMod val="95000"/>
                    </a:schemeClr>
                  </a:solidFill>
                  <a:latin typeface="造字工房情书（非商用）常规体" pitchFamily="50" charset="-122"/>
                  <a:ea typeface="造字工房情书（非商用）常规体" pitchFamily="50" charset="-122"/>
                </a:rPr>
                <a:t>因素</a:t>
              </a:r>
              <a:endParaRPr lang="en-US" altLang="zh-CN" sz="2000" dirty="0">
                <a:solidFill>
                  <a:schemeClr val="bg1">
                    <a:lumMod val="95000"/>
                  </a:schemeClr>
                </a:solidFill>
                <a:latin typeface="造字工房情书（非商用）常规体" pitchFamily="50" charset="-122"/>
                <a:ea typeface="造字工房情书（非商用）常规体" pitchFamily="50" charset="-122"/>
              </a:endParaRPr>
            </a:p>
          </p:txBody>
        </p:sp>
      </p:grpSp>
      <p:grpSp>
        <p:nvGrpSpPr>
          <p:cNvPr id="15" name="组合 14"/>
          <p:cNvGrpSpPr/>
          <p:nvPr/>
        </p:nvGrpSpPr>
        <p:grpSpPr>
          <a:xfrm>
            <a:off x="5534721" y="2158788"/>
            <a:ext cx="1274984" cy="1274983"/>
            <a:chOff x="4879975" y="1917700"/>
            <a:chExt cx="1684338" cy="1684337"/>
          </a:xfrm>
        </p:grpSpPr>
        <p:sp>
          <p:nvSpPr>
            <p:cNvPr id="16" name="Freeform 7"/>
            <p:cNvSpPr>
              <a:spLocks noEditPoints="1"/>
            </p:cNvSpPr>
            <p:nvPr/>
          </p:nvSpPr>
          <p:spPr bwMode="auto">
            <a:xfrm>
              <a:off x="4879975" y="1917700"/>
              <a:ext cx="1684338" cy="1684337"/>
            </a:xfrm>
            <a:custGeom>
              <a:avLst/>
              <a:gdLst>
                <a:gd name="T0" fmla="*/ 1111 w 2222"/>
                <a:gd name="T1" fmla="*/ 0 h 2222"/>
                <a:gd name="T2" fmla="*/ 2222 w 2222"/>
                <a:gd name="T3" fmla="*/ 1111 h 2222"/>
                <a:gd name="T4" fmla="*/ 1111 w 2222"/>
                <a:gd name="T5" fmla="*/ 2222 h 2222"/>
                <a:gd name="T6" fmla="*/ 0 w 2222"/>
                <a:gd name="T7" fmla="*/ 1111 h 2222"/>
                <a:gd name="T8" fmla="*/ 1111 w 2222"/>
                <a:gd name="T9" fmla="*/ 0 h 2222"/>
                <a:gd name="T10" fmla="*/ 1111 w 2222"/>
                <a:gd name="T11" fmla="*/ 336 h 2222"/>
                <a:gd name="T12" fmla="*/ 1887 w 2222"/>
                <a:gd name="T13" fmla="*/ 1111 h 2222"/>
                <a:gd name="T14" fmla="*/ 1111 w 2222"/>
                <a:gd name="T15" fmla="*/ 1887 h 2222"/>
                <a:gd name="T16" fmla="*/ 336 w 2222"/>
                <a:gd name="T17" fmla="*/ 1111 h 2222"/>
                <a:gd name="T18" fmla="*/ 1111 w 2222"/>
                <a:gd name="T19" fmla="*/ 336 h 2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22" h="2222">
                  <a:moveTo>
                    <a:pt x="1111" y="0"/>
                  </a:moveTo>
                  <a:cubicBezTo>
                    <a:pt x="1725" y="0"/>
                    <a:pt x="2222" y="498"/>
                    <a:pt x="2222" y="1111"/>
                  </a:cubicBezTo>
                  <a:cubicBezTo>
                    <a:pt x="2222" y="1725"/>
                    <a:pt x="1725" y="2222"/>
                    <a:pt x="1111" y="2222"/>
                  </a:cubicBezTo>
                  <a:cubicBezTo>
                    <a:pt x="498" y="2222"/>
                    <a:pt x="0" y="1725"/>
                    <a:pt x="0" y="1111"/>
                  </a:cubicBezTo>
                  <a:cubicBezTo>
                    <a:pt x="0" y="498"/>
                    <a:pt x="498" y="0"/>
                    <a:pt x="1111" y="0"/>
                  </a:cubicBezTo>
                  <a:close/>
                  <a:moveTo>
                    <a:pt x="1111" y="336"/>
                  </a:moveTo>
                  <a:cubicBezTo>
                    <a:pt x="1540" y="336"/>
                    <a:pt x="1887" y="683"/>
                    <a:pt x="1887" y="1111"/>
                  </a:cubicBezTo>
                  <a:cubicBezTo>
                    <a:pt x="1887" y="1540"/>
                    <a:pt x="1540" y="1887"/>
                    <a:pt x="1111" y="1887"/>
                  </a:cubicBezTo>
                  <a:cubicBezTo>
                    <a:pt x="683" y="1887"/>
                    <a:pt x="336" y="1540"/>
                    <a:pt x="336" y="1111"/>
                  </a:cubicBezTo>
                  <a:cubicBezTo>
                    <a:pt x="336" y="683"/>
                    <a:pt x="683" y="336"/>
                    <a:pt x="1111" y="336"/>
                  </a:cubicBezTo>
                  <a:close/>
                </a:path>
              </a:pathLst>
            </a:custGeom>
            <a:solidFill>
              <a:schemeClr val="bg1">
                <a:lumMod val="95000"/>
              </a:schemeClr>
            </a:solidFill>
            <a:ln>
              <a:noFill/>
            </a:ln>
            <a:effectLst/>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2000">
                <a:solidFill>
                  <a:schemeClr val="bg1">
                    <a:lumMod val="95000"/>
                  </a:schemeClr>
                </a:solidFill>
                <a:latin typeface="造字工房情书（非商用）常规体" pitchFamily="50" charset="-122"/>
                <a:ea typeface="造字工房情书（非商用）常规体" pitchFamily="50" charset="-122"/>
              </a:endParaRPr>
            </a:p>
          </p:txBody>
        </p:sp>
        <p:sp>
          <p:nvSpPr>
            <p:cNvPr id="17" name="TextBox 16"/>
            <p:cNvSpPr txBox="1"/>
            <p:nvPr/>
          </p:nvSpPr>
          <p:spPr>
            <a:xfrm>
              <a:off x="5323652" y="2375830"/>
              <a:ext cx="832669" cy="935164"/>
            </a:xfrm>
            <a:prstGeom prst="rect">
              <a:avLst/>
            </a:prstGeom>
            <a:noFill/>
          </p:spPr>
          <p:txBody>
            <a:bodyPr wrap="none" rtlCol="0">
              <a:spAutoFit/>
            </a:bodyPr>
            <a:lstStyle/>
            <a:p>
              <a:pPr algn="ctr"/>
              <a:r>
                <a:rPr lang="zh-CN" altLang="en-US" sz="2000" dirty="0">
                  <a:solidFill>
                    <a:schemeClr val="bg1">
                      <a:lumMod val="95000"/>
                    </a:schemeClr>
                  </a:solidFill>
                  <a:latin typeface="造字工房情书（非商用）常规体" pitchFamily="50" charset="-122"/>
                  <a:ea typeface="造字工房情书（非商用）常规体" pitchFamily="50" charset="-122"/>
                </a:rPr>
                <a:t>外在</a:t>
              </a:r>
              <a:endParaRPr lang="en-US" altLang="zh-CN" sz="2000" dirty="0">
                <a:solidFill>
                  <a:schemeClr val="bg1">
                    <a:lumMod val="95000"/>
                  </a:schemeClr>
                </a:solidFill>
                <a:latin typeface="造字工房情书（非商用）常规体" pitchFamily="50" charset="-122"/>
                <a:ea typeface="造字工房情书（非商用）常规体" pitchFamily="50" charset="-122"/>
              </a:endParaRPr>
            </a:p>
            <a:p>
              <a:pPr algn="ctr"/>
              <a:r>
                <a:rPr lang="zh-CN" altLang="en-US" sz="2000" dirty="0">
                  <a:solidFill>
                    <a:schemeClr val="bg1">
                      <a:lumMod val="95000"/>
                    </a:schemeClr>
                  </a:solidFill>
                  <a:latin typeface="造字工房情书（非商用）常规体" pitchFamily="50" charset="-122"/>
                  <a:ea typeface="造字工房情书（非商用）常规体" pitchFamily="50" charset="-122"/>
                </a:rPr>
                <a:t>因素</a:t>
              </a:r>
              <a:endParaRPr lang="en-US" altLang="zh-CN" sz="2000" dirty="0">
                <a:solidFill>
                  <a:schemeClr val="bg1">
                    <a:lumMod val="95000"/>
                  </a:schemeClr>
                </a:solidFill>
                <a:latin typeface="造字工房情书（非商用）常规体" pitchFamily="50" charset="-122"/>
                <a:ea typeface="造字工房情书（非商用）常规体" pitchFamily="50" charset="-122"/>
              </a:endParaRPr>
            </a:p>
          </p:txBody>
        </p:sp>
      </p:grpSp>
      <p:grpSp>
        <p:nvGrpSpPr>
          <p:cNvPr id="18" name="组合 17"/>
          <p:cNvGrpSpPr/>
          <p:nvPr/>
        </p:nvGrpSpPr>
        <p:grpSpPr>
          <a:xfrm>
            <a:off x="8246104" y="2504872"/>
            <a:ext cx="1274984" cy="1273782"/>
            <a:chOff x="8367713" y="2374900"/>
            <a:chExt cx="1684338" cy="1682750"/>
          </a:xfrm>
        </p:grpSpPr>
        <p:sp>
          <p:nvSpPr>
            <p:cNvPr id="19" name="Freeform 8"/>
            <p:cNvSpPr>
              <a:spLocks noEditPoints="1"/>
            </p:cNvSpPr>
            <p:nvPr/>
          </p:nvSpPr>
          <p:spPr bwMode="auto">
            <a:xfrm>
              <a:off x="8367713" y="2374900"/>
              <a:ext cx="1684338" cy="1682750"/>
            </a:xfrm>
            <a:custGeom>
              <a:avLst/>
              <a:gdLst>
                <a:gd name="T0" fmla="*/ 1110 w 2221"/>
                <a:gd name="T1" fmla="*/ 0 h 2222"/>
                <a:gd name="T2" fmla="*/ 2221 w 2221"/>
                <a:gd name="T3" fmla="*/ 1111 h 2222"/>
                <a:gd name="T4" fmla="*/ 1110 w 2221"/>
                <a:gd name="T5" fmla="*/ 2222 h 2222"/>
                <a:gd name="T6" fmla="*/ 0 w 2221"/>
                <a:gd name="T7" fmla="*/ 1111 h 2222"/>
                <a:gd name="T8" fmla="*/ 1110 w 2221"/>
                <a:gd name="T9" fmla="*/ 0 h 2222"/>
                <a:gd name="T10" fmla="*/ 1110 w 2221"/>
                <a:gd name="T11" fmla="*/ 335 h 2222"/>
                <a:gd name="T12" fmla="*/ 1886 w 2221"/>
                <a:gd name="T13" fmla="*/ 1111 h 2222"/>
                <a:gd name="T14" fmla="*/ 1110 w 2221"/>
                <a:gd name="T15" fmla="*/ 1886 h 2222"/>
                <a:gd name="T16" fmla="*/ 335 w 2221"/>
                <a:gd name="T17" fmla="*/ 1111 h 2222"/>
                <a:gd name="T18" fmla="*/ 1110 w 2221"/>
                <a:gd name="T19" fmla="*/ 335 h 2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21" h="2222">
                  <a:moveTo>
                    <a:pt x="1110" y="0"/>
                  </a:moveTo>
                  <a:cubicBezTo>
                    <a:pt x="1724" y="0"/>
                    <a:pt x="2221" y="497"/>
                    <a:pt x="2221" y="1111"/>
                  </a:cubicBezTo>
                  <a:cubicBezTo>
                    <a:pt x="2221" y="1724"/>
                    <a:pt x="1724" y="2222"/>
                    <a:pt x="1110" y="2222"/>
                  </a:cubicBezTo>
                  <a:cubicBezTo>
                    <a:pt x="497" y="2222"/>
                    <a:pt x="0" y="1724"/>
                    <a:pt x="0" y="1111"/>
                  </a:cubicBezTo>
                  <a:cubicBezTo>
                    <a:pt x="0" y="497"/>
                    <a:pt x="497" y="0"/>
                    <a:pt x="1110" y="0"/>
                  </a:cubicBezTo>
                  <a:close/>
                  <a:moveTo>
                    <a:pt x="1110" y="335"/>
                  </a:moveTo>
                  <a:cubicBezTo>
                    <a:pt x="1539" y="335"/>
                    <a:pt x="1886" y="682"/>
                    <a:pt x="1886" y="1111"/>
                  </a:cubicBezTo>
                  <a:cubicBezTo>
                    <a:pt x="1886" y="1539"/>
                    <a:pt x="1539" y="1886"/>
                    <a:pt x="1110" y="1886"/>
                  </a:cubicBezTo>
                  <a:cubicBezTo>
                    <a:pt x="682" y="1886"/>
                    <a:pt x="335" y="1539"/>
                    <a:pt x="335" y="1111"/>
                  </a:cubicBezTo>
                  <a:cubicBezTo>
                    <a:pt x="335" y="682"/>
                    <a:pt x="682" y="335"/>
                    <a:pt x="1110" y="335"/>
                  </a:cubicBezTo>
                  <a:close/>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2000">
                <a:solidFill>
                  <a:schemeClr val="bg1">
                    <a:lumMod val="95000"/>
                  </a:schemeClr>
                </a:solidFill>
                <a:latin typeface="造字工房情书（非商用）常规体" pitchFamily="50" charset="-122"/>
                <a:ea typeface="造字工房情书（非商用）常规体" pitchFamily="50" charset="-122"/>
              </a:endParaRPr>
            </a:p>
          </p:txBody>
        </p:sp>
        <p:sp>
          <p:nvSpPr>
            <p:cNvPr id="20" name="TextBox 19"/>
            <p:cNvSpPr txBox="1"/>
            <p:nvPr/>
          </p:nvSpPr>
          <p:spPr>
            <a:xfrm>
              <a:off x="8834353" y="2795749"/>
              <a:ext cx="832669" cy="935164"/>
            </a:xfrm>
            <a:prstGeom prst="rect">
              <a:avLst/>
            </a:prstGeom>
            <a:noFill/>
          </p:spPr>
          <p:txBody>
            <a:bodyPr wrap="none" rtlCol="0">
              <a:spAutoFit/>
            </a:bodyPr>
            <a:lstStyle/>
            <a:p>
              <a:pPr algn="ctr"/>
              <a:r>
                <a:rPr lang="zh-CN" altLang="en-US" sz="2000" dirty="0">
                  <a:solidFill>
                    <a:schemeClr val="bg1">
                      <a:lumMod val="95000"/>
                    </a:schemeClr>
                  </a:solidFill>
                  <a:latin typeface="造字工房情书（非商用）常规体" pitchFamily="50" charset="-122"/>
                  <a:ea typeface="造字工房情书（非商用）常规体" pitchFamily="50" charset="-122"/>
                </a:rPr>
                <a:t>家庭</a:t>
              </a:r>
              <a:endParaRPr lang="en-US" altLang="zh-CN" sz="2000" dirty="0">
                <a:solidFill>
                  <a:schemeClr val="bg1">
                    <a:lumMod val="95000"/>
                  </a:schemeClr>
                </a:solidFill>
                <a:latin typeface="造字工房情书（非商用）常规体" pitchFamily="50" charset="-122"/>
                <a:ea typeface="造字工房情书（非商用）常规体" pitchFamily="50" charset="-122"/>
              </a:endParaRPr>
            </a:p>
            <a:p>
              <a:pPr algn="ctr"/>
              <a:r>
                <a:rPr lang="zh-CN" altLang="en-US" sz="2000" dirty="0">
                  <a:solidFill>
                    <a:schemeClr val="bg1">
                      <a:lumMod val="95000"/>
                    </a:schemeClr>
                  </a:solidFill>
                  <a:latin typeface="造字工房情书（非商用）常规体" pitchFamily="50" charset="-122"/>
                  <a:ea typeface="造字工房情书（非商用）常规体" pitchFamily="50" charset="-122"/>
                </a:rPr>
                <a:t>因素</a:t>
              </a:r>
              <a:endParaRPr lang="en-US" altLang="zh-CN" sz="2000" dirty="0">
                <a:solidFill>
                  <a:schemeClr val="bg1">
                    <a:lumMod val="95000"/>
                  </a:schemeClr>
                </a:solidFill>
                <a:latin typeface="造字工房情书（非商用）常规体" pitchFamily="50" charset="-122"/>
                <a:ea typeface="造字工房情书（非商用）常规体" pitchFamily="50" charset="-122"/>
              </a:endParaRPr>
            </a:p>
          </p:txBody>
        </p:sp>
      </p:grpSp>
      <p:grpSp>
        <p:nvGrpSpPr>
          <p:cNvPr id="21" name="组合 20"/>
          <p:cNvGrpSpPr/>
          <p:nvPr/>
        </p:nvGrpSpPr>
        <p:grpSpPr>
          <a:xfrm>
            <a:off x="6169319" y="3910838"/>
            <a:ext cx="1274984" cy="1274983"/>
            <a:chOff x="6307138" y="4232275"/>
            <a:chExt cx="1684338" cy="1684337"/>
          </a:xfrm>
        </p:grpSpPr>
        <p:sp>
          <p:nvSpPr>
            <p:cNvPr id="22" name="Freeform 9"/>
            <p:cNvSpPr>
              <a:spLocks noEditPoints="1"/>
            </p:cNvSpPr>
            <p:nvPr/>
          </p:nvSpPr>
          <p:spPr bwMode="auto">
            <a:xfrm>
              <a:off x="6307138" y="4232275"/>
              <a:ext cx="1684338" cy="1684337"/>
            </a:xfrm>
            <a:custGeom>
              <a:avLst/>
              <a:gdLst>
                <a:gd name="T0" fmla="*/ 1111 w 2221"/>
                <a:gd name="T1" fmla="*/ 2222 h 2222"/>
                <a:gd name="T2" fmla="*/ 2221 w 2221"/>
                <a:gd name="T3" fmla="*/ 1111 h 2222"/>
                <a:gd name="T4" fmla="*/ 1111 w 2221"/>
                <a:gd name="T5" fmla="*/ 0 h 2222"/>
                <a:gd name="T6" fmla="*/ 0 w 2221"/>
                <a:gd name="T7" fmla="*/ 1111 h 2222"/>
                <a:gd name="T8" fmla="*/ 1111 w 2221"/>
                <a:gd name="T9" fmla="*/ 2222 h 2222"/>
                <a:gd name="T10" fmla="*/ 1111 w 2221"/>
                <a:gd name="T11" fmla="*/ 1887 h 2222"/>
                <a:gd name="T12" fmla="*/ 1886 w 2221"/>
                <a:gd name="T13" fmla="*/ 1111 h 2222"/>
                <a:gd name="T14" fmla="*/ 1111 w 2221"/>
                <a:gd name="T15" fmla="*/ 335 h 2222"/>
                <a:gd name="T16" fmla="*/ 335 w 2221"/>
                <a:gd name="T17" fmla="*/ 1111 h 2222"/>
                <a:gd name="T18" fmla="*/ 1111 w 2221"/>
                <a:gd name="T19" fmla="*/ 1887 h 2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21" h="2222">
                  <a:moveTo>
                    <a:pt x="1111" y="2222"/>
                  </a:moveTo>
                  <a:cubicBezTo>
                    <a:pt x="1724" y="2222"/>
                    <a:pt x="2221" y="1724"/>
                    <a:pt x="2221" y="1111"/>
                  </a:cubicBezTo>
                  <a:cubicBezTo>
                    <a:pt x="2221" y="497"/>
                    <a:pt x="1724" y="0"/>
                    <a:pt x="1111" y="0"/>
                  </a:cubicBezTo>
                  <a:cubicBezTo>
                    <a:pt x="497" y="0"/>
                    <a:pt x="0" y="497"/>
                    <a:pt x="0" y="1111"/>
                  </a:cubicBezTo>
                  <a:cubicBezTo>
                    <a:pt x="0" y="1724"/>
                    <a:pt x="497" y="2222"/>
                    <a:pt x="1111" y="2222"/>
                  </a:cubicBezTo>
                  <a:close/>
                  <a:moveTo>
                    <a:pt x="1111" y="1887"/>
                  </a:moveTo>
                  <a:cubicBezTo>
                    <a:pt x="1539" y="1887"/>
                    <a:pt x="1886" y="1539"/>
                    <a:pt x="1886" y="1111"/>
                  </a:cubicBezTo>
                  <a:cubicBezTo>
                    <a:pt x="1886" y="682"/>
                    <a:pt x="1539" y="335"/>
                    <a:pt x="1111" y="335"/>
                  </a:cubicBezTo>
                  <a:cubicBezTo>
                    <a:pt x="682" y="335"/>
                    <a:pt x="335" y="682"/>
                    <a:pt x="335" y="1111"/>
                  </a:cubicBezTo>
                  <a:cubicBezTo>
                    <a:pt x="335" y="1539"/>
                    <a:pt x="682" y="1887"/>
                    <a:pt x="1111" y="1887"/>
                  </a:cubicBezTo>
                  <a:close/>
                </a:path>
              </a:pathLst>
            </a:custGeom>
            <a:solidFill>
              <a:schemeClr val="bg1">
                <a:lumMod val="95000"/>
              </a:schemeClr>
            </a:solidFill>
            <a:ln w="9525">
              <a:noFill/>
              <a:round/>
            </a:ln>
          </p:spPr>
          <p:txBody>
            <a:bodyPr vert="horz" wrap="square" lIns="91440" tIns="45720" rIns="91440" bIns="45720" numCol="1" anchor="t" anchorCtr="0" compatLnSpc="1"/>
            <a:lstStyle/>
            <a:p>
              <a:endParaRPr lang="zh-CN" altLang="en-US" sz="2000">
                <a:solidFill>
                  <a:schemeClr val="bg1">
                    <a:lumMod val="95000"/>
                  </a:schemeClr>
                </a:solidFill>
                <a:latin typeface="造字工房情书（非商用）常规体" pitchFamily="50" charset="-122"/>
                <a:ea typeface="造字工房情书（非商用）常规体" pitchFamily="50" charset="-122"/>
              </a:endParaRPr>
            </a:p>
          </p:txBody>
        </p:sp>
        <p:sp>
          <p:nvSpPr>
            <p:cNvPr id="23" name="TextBox 22"/>
            <p:cNvSpPr txBox="1"/>
            <p:nvPr/>
          </p:nvSpPr>
          <p:spPr>
            <a:xfrm>
              <a:off x="6753325" y="4698297"/>
              <a:ext cx="832669" cy="935164"/>
            </a:xfrm>
            <a:prstGeom prst="rect">
              <a:avLst/>
            </a:prstGeom>
            <a:noFill/>
          </p:spPr>
          <p:txBody>
            <a:bodyPr wrap="none" rtlCol="0">
              <a:spAutoFit/>
            </a:bodyPr>
            <a:lstStyle/>
            <a:p>
              <a:pPr algn="ctr"/>
              <a:r>
                <a:rPr lang="zh-CN" altLang="en-US" sz="2000" dirty="0">
                  <a:solidFill>
                    <a:schemeClr val="bg1">
                      <a:lumMod val="95000"/>
                    </a:schemeClr>
                  </a:solidFill>
                  <a:latin typeface="造字工房情书（非商用）常规体" pitchFamily="50" charset="-122"/>
                  <a:ea typeface="造字工房情书（非商用）常规体" pitchFamily="50" charset="-122"/>
                </a:rPr>
                <a:t>专业</a:t>
              </a:r>
              <a:endParaRPr lang="en-US" altLang="zh-CN" sz="2000" dirty="0">
                <a:solidFill>
                  <a:schemeClr val="bg1">
                    <a:lumMod val="95000"/>
                  </a:schemeClr>
                </a:solidFill>
                <a:latin typeface="造字工房情书（非商用）常规体" pitchFamily="50" charset="-122"/>
                <a:ea typeface="造字工房情书（非商用）常规体" pitchFamily="50" charset="-122"/>
              </a:endParaRPr>
            </a:p>
            <a:p>
              <a:pPr algn="ctr"/>
              <a:r>
                <a:rPr lang="zh-CN" altLang="en-US" sz="2000" dirty="0">
                  <a:solidFill>
                    <a:schemeClr val="bg1">
                      <a:lumMod val="95000"/>
                    </a:schemeClr>
                  </a:solidFill>
                  <a:latin typeface="造字工房情书（非商用）常规体" pitchFamily="50" charset="-122"/>
                  <a:ea typeface="造字工房情书（非商用）常规体" pitchFamily="50" charset="-122"/>
                </a:rPr>
                <a:t>因素</a:t>
              </a:r>
              <a:endParaRPr lang="en-US" altLang="zh-CN" sz="2000" dirty="0">
                <a:solidFill>
                  <a:schemeClr val="bg1">
                    <a:lumMod val="95000"/>
                  </a:schemeClr>
                </a:solidFill>
                <a:latin typeface="造字工房情书（非商用）常规体" pitchFamily="50" charset="-122"/>
                <a:ea typeface="造字工房情书（非商用）常规体" pitchFamily="50" charset="-122"/>
              </a:endParaRPr>
            </a:p>
          </p:txBody>
        </p:sp>
      </p:grpSp>
      <p:grpSp>
        <p:nvGrpSpPr>
          <p:cNvPr id="24" name="组合 23"/>
          <p:cNvGrpSpPr/>
          <p:nvPr/>
        </p:nvGrpSpPr>
        <p:grpSpPr>
          <a:xfrm>
            <a:off x="3836856" y="4260528"/>
            <a:ext cx="1273782" cy="1273782"/>
            <a:chOff x="3225800" y="4694238"/>
            <a:chExt cx="1682750" cy="1682750"/>
          </a:xfrm>
        </p:grpSpPr>
        <p:sp>
          <p:nvSpPr>
            <p:cNvPr id="25" name="Freeform 10"/>
            <p:cNvSpPr>
              <a:spLocks noEditPoints="1"/>
            </p:cNvSpPr>
            <p:nvPr/>
          </p:nvSpPr>
          <p:spPr bwMode="auto">
            <a:xfrm>
              <a:off x="3225800" y="4694238"/>
              <a:ext cx="1682750" cy="1682750"/>
            </a:xfrm>
            <a:custGeom>
              <a:avLst/>
              <a:gdLst>
                <a:gd name="T0" fmla="*/ 1111 w 2222"/>
                <a:gd name="T1" fmla="*/ 2222 h 2222"/>
                <a:gd name="T2" fmla="*/ 2222 w 2222"/>
                <a:gd name="T3" fmla="*/ 1111 h 2222"/>
                <a:gd name="T4" fmla="*/ 1111 w 2222"/>
                <a:gd name="T5" fmla="*/ 0 h 2222"/>
                <a:gd name="T6" fmla="*/ 0 w 2222"/>
                <a:gd name="T7" fmla="*/ 1111 h 2222"/>
                <a:gd name="T8" fmla="*/ 1111 w 2222"/>
                <a:gd name="T9" fmla="*/ 2222 h 2222"/>
                <a:gd name="T10" fmla="*/ 1111 w 2222"/>
                <a:gd name="T11" fmla="*/ 1887 h 2222"/>
                <a:gd name="T12" fmla="*/ 1887 w 2222"/>
                <a:gd name="T13" fmla="*/ 1111 h 2222"/>
                <a:gd name="T14" fmla="*/ 1111 w 2222"/>
                <a:gd name="T15" fmla="*/ 335 h 2222"/>
                <a:gd name="T16" fmla="*/ 335 w 2222"/>
                <a:gd name="T17" fmla="*/ 1111 h 2222"/>
                <a:gd name="T18" fmla="*/ 1111 w 2222"/>
                <a:gd name="T19" fmla="*/ 1887 h 2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22" h="2222">
                  <a:moveTo>
                    <a:pt x="1111" y="2222"/>
                  </a:moveTo>
                  <a:cubicBezTo>
                    <a:pt x="1724" y="2222"/>
                    <a:pt x="2222" y="1724"/>
                    <a:pt x="2222" y="1111"/>
                  </a:cubicBezTo>
                  <a:cubicBezTo>
                    <a:pt x="2222" y="497"/>
                    <a:pt x="1724" y="0"/>
                    <a:pt x="1111" y="0"/>
                  </a:cubicBezTo>
                  <a:cubicBezTo>
                    <a:pt x="497" y="0"/>
                    <a:pt x="0" y="497"/>
                    <a:pt x="0" y="1111"/>
                  </a:cubicBezTo>
                  <a:cubicBezTo>
                    <a:pt x="0" y="1724"/>
                    <a:pt x="497" y="2222"/>
                    <a:pt x="1111" y="2222"/>
                  </a:cubicBezTo>
                  <a:close/>
                  <a:moveTo>
                    <a:pt x="1111" y="1887"/>
                  </a:moveTo>
                  <a:cubicBezTo>
                    <a:pt x="1539" y="1887"/>
                    <a:pt x="1887" y="1539"/>
                    <a:pt x="1887" y="1111"/>
                  </a:cubicBezTo>
                  <a:cubicBezTo>
                    <a:pt x="1887" y="683"/>
                    <a:pt x="1539" y="335"/>
                    <a:pt x="1111" y="335"/>
                  </a:cubicBezTo>
                  <a:cubicBezTo>
                    <a:pt x="682" y="335"/>
                    <a:pt x="335" y="683"/>
                    <a:pt x="335" y="1111"/>
                  </a:cubicBezTo>
                  <a:cubicBezTo>
                    <a:pt x="335" y="1539"/>
                    <a:pt x="682" y="1887"/>
                    <a:pt x="1111" y="1887"/>
                  </a:cubicBezTo>
                  <a:close/>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2000">
                <a:solidFill>
                  <a:schemeClr val="bg1">
                    <a:lumMod val="95000"/>
                  </a:schemeClr>
                </a:solidFill>
                <a:latin typeface="造字工房情书（非商用）常规体" pitchFamily="50" charset="-122"/>
                <a:ea typeface="造字工房情书（非商用）常规体" pitchFamily="50" charset="-122"/>
              </a:endParaRPr>
            </a:p>
          </p:txBody>
        </p:sp>
        <p:sp>
          <p:nvSpPr>
            <p:cNvPr id="26" name="TextBox 25"/>
            <p:cNvSpPr txBox="1"/>
            <p:nvPr/>
          </p:nvSpPr>
          <p:spPr>
            <a:xfrm>
              <a:off x="3665282" y="5108689"/>
              <a:ext cx="832669" cy="935164"/>
            </a:xfrm>
            <a:prstGeom prst="rect">
              <a:avLst/>
            </a:prstGeom>
            <a:noFill/>
          </p:spPr>
          <p:txBody>
            <a:bodyPr wrap="none" rtlCol="0">
              <a:spAutoFit/>
            </a:bodyPr>
            <a:lstStyle/>
            <a:p>
              <a:pPr algn="ctr"/>
              <a:r>
                <a:rPr lang="zh-CN" altLang="en-US" sz="2000" dirty="0">
                  <a:solidFill>
                    <a:schemeClr val="bg1">
                      <a:lumMod val="95000"/>
                    </a:schemeClr>
                  </a:solidFill>
                  <a:latin typeface="造字工房情书（非商用）常规体" pitchFamily="50" charset="-122"/>
                  <a:ea typeface="造字工房情书（非商用）常规体" pitchFamily="50" charset="-122"/>
                </a:rPr>
                <a:t>社会</a:t>
              </a:r>
              <a:endParaRPr lang="en-US" altLang="zh-CN" sz="2000" dirty="0">
                <a:solidFill>
                  <a:schemeClr val="bg1">
                    <a:lumMod val="95000"/>
                  </a:schemeClr>
                </a:solidFill>
                <a:latin typeface="造字工房情书（非商用）常规体" pitchFamily="50" charset="-122"/>
                <a:ea typeface="造字工房情书（非商用）常规体" pitchFamily="50" charset="-122"/>
              </a:endParaRPr>
            </a:p>
            <a:p>
              <a:pPr algn="ctr"/>
              <a:r>
                <a:rPr lang="zh-CN" altLang="en-US" sz="2000" dirty="0">
                  <a:solidFill>
                    <a:schemeClr val="bg1">
                      <a:lumMod val="95000"/>
                    </a:schemeClr>
                  </a:solidFill>
                  <a:latin typeface="造字工房情书（非商用）常规体" pitchFamily="50" charset="-122"/>
                  <a:ea typeface="造字工房情书（非商用）常规体" pitchFamily="50" charset="-122"/>
                </a:rPr>
                <a:t>因素</a:t>
              </a:r>
              <a:endParaRPr lang="en-US" altLang="zh-CN" sz="2000" dirty="0">
                <a:solidFill>
                  <a:schemeClr val="bg1">
                    <a:lumMod val="95000"/>
                  </a:schemeClr>
                </a:solidFill>
                <a:latin typeface="造字工房情书（非商用）常规体" pitchFamily="50" charset="-122"/>
                <a:ea typeface="造字工房情书（非商用）常规体" pitchFamily="50" charset="-122"/>
              </a:endParaRPr>
            </a:p>
          </p:txBody>
        </p:sp>
      </p:grpSp>
      <p:sp>
        <p:nvSpPr>
          <p:cNvPr id="27" name="等腰三角形 1"/>
          <p:cNvSpPr/>
          <p:nvPr/>
        </p:nvSpPr>
        <p:spPr bwMode="auto">
          <a:xfrm flipV="1">
            <a:off x="3157077" y="1705591"/>
            <a:ext cx="1426909" cy="132914"/>
          </a:xfrm>
          <a:custGeom>
            <a:avLst/>
            <a:gdLst/>
            <a:ahLst/>
            <a:cxnLst/>
            <a:rect l="l" t="t" r="r" b="b"/>
            <a:pathLst>
              <a:path w="2313967" h="288032">
                <a:moveTo>
                  <a:pt x="553417" y="0"/>
                </a:moveTo>
                <a:lnTo>
                  <a:pt x="702355" y="216024"/>
                </a:lnTo>
                <a:lnTo>
                  <a:pt x="2313967" y="216024"/>
                </a:lnTo>
                <a:lnTo>
                  <a:pt x="2313967" y="288032"/>
                </a:lnTo>
                <a:lnTo>
                  <a:pt x="752001" y="288032"/>
                </a:lnTo>
                <a:lnTo>
                  <a:pt x="354833" y="288032"/>
                </a:lnTo>
                <a:lnTo>
                  <a:pt x="0" y="288032"/>
                </a:lnTo>
                <a:lnTo>
                  <a:pt x="0" y="216024"/>
                </a:lnTo>
                <a:lnTo>
                  <a:pt x="404479" y="216024"/>
                </a:lnTo>
                <a:close/>
              </a:path>
            </a:pathLst>
          </a:cu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i="0" u="none" strike="noStrike" cap="none" normalizeH="0" baseline="0">
              <a:ln>
                <a:noFill/>
              </a:ln>
              <a:solidFill>
                <a:schemeClr val="bg1">
                  <a:lumMod val="95000"/>
                </a:schemeClr>
              </a:solidFill>
              <a:effectLst/>
              <a:latin typeface="造字工房情书（非商用）常规体" pitchFamily="50" charset="-122"/>
              <a:ea typeface="造字工房情书（非商用）常规体" pitchFamily="50" charset="-122"/>
            </a:endParaRPr>
          </a:p>
        </p:txBody>
      </p:sp>
      <p:sp>
        <p:nvSpPr>
          <p:cNvPr id="28" name="TextBox 27"/>
          <p:cNvSpPr txBox="1"/>
          <p:nvPr/>
        </p:nvSpPr>
        <p:spPr>
          <a:xfrm>
            <a:off x="2854846" y="1130573"/>
            <a:ext cx="2219927" cy="523220"/>
          </a:xfrm>
          <a:prstGeom prst="rect">
            <a:avLst/>
          </a:prstGeom>
          <a:noFill/>
        </p:spPr>
        <p:txBody>
          <a:bodyPr wrap="square" rtlCol="0">
            <a:spAutoFit/>
          </a:bodyPr>
          <a:lstStyle/>
          <a:p>
            <a:r>
              <a:rPr lang="zh-CN" altLang="en-US" sz="1400" dirty="0">
                <a:solidFill>
                  <a:schemeClr val="bg1">
                    <a:lumMod val="95000"/>
                  </a:schemeClr>
                </a:solidFill>
                <a:latin typeface="造字工房情书（非商用）常规体" pitchFamily="50" charset="-122"/>
                <a:ea typeface="造字工房情书（非商用）常规体" pitchFamily="50" charset="-122"/>
              </a:rPr>
              <a:t>服务型团队建设情况文字可以在这里简要说明。</a:t>
            </a:r>
            <a:endParaRPr lang="zh-CN" altLang="en-US" sz="1400" dirty="0">
              <a:solidFill>
                <a:schemeClr val="bg1">
                  <a:lumMod val="95000"/>
                </a:schemeClr>
              </a:solidFill>
              <a:latin typeface="造字工房情书（非商用）常规体" pitchFamily="50" charset="-122"/>
              <a:ea typeface="造字工房情书（非商用）常规体" pitchFamily="50" charset="-122"/>
            </a:endParaRPr>
          </a:p>
        </p:txBody>
      </p:sp>
      <p:sp>
        <p:nvSpPr>
          <p:cNvPr id="29" name="等腰三角形 1"/>
          <p:cNvSpPr/>
          <p:nvPr/>
        </p:nvSpPr>
        <p:spPr bwMode="auto">
          <a:xfrm flipV="1">
            <a:off x="5395310" y="2060433"/>
            <a:ext cx="1426909" cy="132914"/>
          </a:xfrm>
          <a:custGeom>
            <a:avLst/>
            <a:gdLst/>
            <a:ahLst/>
            <a:cxnLst/>
            <a:rect l="l" t="t" r="r" b="b"/>
            <a:pathLst>
              <a:path w="2313967" h="288032">
                <a:moveTo>
                  <a:pt x="553417" y="0"/>
                </a:moveTo>
                <a:lnTo>
                  <a:pt x="702355" y="216024"/>
                </a:lnTo>
                <a:lnTo>
                  <a:pt x="2313967" y="216024"/>
                </a:lnTo>
                <a:lnTo>
                  <a:pt x="2313967" y="288032"/>
                </a:lnTo>
                <a:lnTo>
                  <a:pt x="752001" y="288032"/>
                </a:lnTo>
                <a:lnTo>
                  <a:pt x="354833" y="288032"/>
                </a:lnTo>
                <a:lnTo>
                  <a:pt x="0" y="288032"/>
                </a:lnTo>
                <a:lnTo>
                  <a:pt x="0" y="216024"/>
                </a:lnTo>
                <a:lnTo>
                  <a:pt x="404479" y="216024"/>
                </a:lnTo>
                <a:close/>
              </a:path>
            </a:pathLst>
          </a:cu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i="0" u="none" strike="noStrike" cap="none" normalizeH="0" baseline="0">
              <a:ln>
                <a:noFill/>
              </a:ln>
              <a:solidFill>
                <a:schemeClr val="bg1">
                  <a:lumMod val="95000"/>
                </a:schemeClr>
              </a:solidFill>
              <a:effectLst/>
              <a:latin typeface="造字工房情书（非商用）常规体" pitchFamily="50" charset="-122"/>
              <a:ea typeface="造字工房情书（非商用）常规体" pitchFamily="50" charset="-122"/>
            </a:endParaRPr>
          </a:p>
        </p:txBody>
      </p:sp>
      <p:sp>
        <p:nvSpPr>
          <p:cNvPr id="30" name="TextBox 29"/>
          <p:cNvSpPr txBox="1"/>
          <p:nvPr/>
        </p:nvSpPr>
        <p:spPr>
          <a:xfrm>
            <a:off x="5241064" y="1470818"/>
            <a:ext cx="2219927" cy="523220"/>
          </a:xfrm>
          <a:prstGeom prst="rect">
            <a:avLst/>
          </a:prstGeom>
          <a:noFill/>
        </p:spPr>
        <p:txBody>
          <a:bodyPr wrap="square" rtlCol="0">
            <a:spAutoFit/>
          </a:bodyPr>
          <a:lstStyle/>
          <a:p>
            <a:r>
              <a:rPr lang="zh-CN" altLang="en-US" sz="1400" dirty="0">
                <a:solidFill>
                  <a:schemeClr val="bg1">
                    <a:lumMod val="95000"/>
                  </a:schemeClr>
                </a:solidFill>
                <a:latin typeface="造字工房情书（非商用）常规体" pitchFamily="50" charset="-122"/>
                <a:ea typeface="造字工房情书（非商用）常规体" pitchFamily="50" charset="-122"/>
              </a:rPr>
              <a:t>竞争型团队建设情况文字可以在这里简要说明。</a:t>
            </a:r>
            <a:endParaRPr lang="zh-CN" altLang="en-US" sz="1400" dirty="0">
              <a:solidFill>
                <a:schemeClr val="bg1">
                  <a:lumMod val="95000"/>
                </a:schemeClr>
              </a:solidFill>
              <a:latin typeface="造字工房情书（非商用）常规体" pitchFamily="50" charset="-122"/>
              <a:ea typeface="造字工房情书（非商用）常规体" pitchFamily="50" charset="-122"/>
            </a:endParaRPr>
          </a:p>
        </p:txBody>
      </p:sp>
      <p:sp>
        <p:nvSpPr>
          <p:cNvPr id="31" name="等腰三角形 1"/>
          <p:cNvSpPr/>
          <p:nvPr/>
        </p:nvSpPr>
        <p:spPr bwMode="auto">
          <a:xfrm flipV="1">
            <a:off x="8138510" y="2415275"/>
            <a:ext cx="1426909" cy="132914"/>
          </a:xfrm>
          <a:custGeom>
            <a:avLst/>
            <a:gdLst/>
            <a:ahLst/>
            <a:cxnLst/>
            <a:rect l="l" t="t" r="r" b="b"/>
            <a:pathLst>
              <a:path w="2313967" h="288032">
                <a:moveTo>
                  <a:pt x="553417" y="0"/>
                </a:moveTo>
                <a:lnTo>
                  <a:pt x="702355" y="216024"/>
                </a:lnTo>
                <a:lnTo>
                  <a:pt x="2313967" y="216024"/>
                </a:lnTo>
                <a:lnTo>
                  <a:pt x="2313967" y="288032"/>
                </a:lnTo>
                <a:lnTo>
                  <a:pt x="752001" y="288032"/>
                </a:lnTo>
                <a:lnTo>
                  <a:pt x="354833" y="288032"/>
                </a:lnTo>
                <a:lnTo>
                  <a:pt x="0" y="288032"/>
                </a:lnTo>
                <a:lnTo>
                  <a:pt x="0" y="216024"/>
                </a:lnTo>
                <a:lnTo>
                  <a:pt x="404479" y="216024"/>
                </a:lnTo>
                <a:close/>
              </a:path>
            </a:pathLst>
          </a:cu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i="0" u="none" strike="noStrike" cap="none" normalizeH="0" baseline="0">
              <a:ln>
                <a:noFill/>
              </a:ln>
              <a:solidFill>
                <a:schemeClr val="bg1">
                  <a:lumMod val="95000"/>
                </a:schemeClr>
              </a:solidFill>
              <a:effectLst/>
              <a:latin typeface="造字工房情书（非商用）常规体" pitchFamily="50" charset="-122"/>
              <a:ea typeface="造字工房情书（非商用）常规体" pitchFamily="50" charset="-122"/>
            </a:endParaRPr>
          </a:p>
        </p:txBody>
      </p:sp>
      <p:sp>
        <p:nvSpPr>
          <p:cNvPr id="32" name="TextBox 31"/>
          <p:cNvSpPr txBox="1"/>
          <p:nvPr/>
        </p:nvSpPr>
        <p:spPr>
          <a:xfrm>
            <a:off x="7984264" y="1825660"/>
            <a:ext cx="2219927" cy="523220"/>
          </a:xfrm>
          <a:prstGeom prst="rect">
            <a:avLst/>
          </a:prstGeom>
          <a:noFill/>
        </p:spPr>
        <p:txBody>
          <a:bodyPr wrap="square" rtlCol="0">
            <a:spAutoFit/>
          </a:bodyPr>
          <a:lstStyle/>
          <a:p>
            <a:r>
              <a:rPr lang="zh-CN" altLang="en-US" sz="1400" dirty="0">
                <a:solidFill>
                  <a:schemeClr val="bg1">
                    <a:lumMod val="95000"/>
                  </a:schemeClr>
                </a:solidFill>
                <a:latin typeface="造字工房情书（非商用）常规体" pitchFamily="50" charset="-122"/>
                <a:ea typeface="造字工房情书（非商用）常规体" pitchFamily="50" charset="-122"/>
              </a:rPr>
              <a:t>学习型团队建设情况文字可以在这里简要说明。</a:t>
            </a:r>
            <a:endParaRPr lang="zh-CN" altLang="en-US" sz="1400" dirty="0">
              <a:solidFill>
                <a:schemeClr val="bg1">
                  <a:lumMod val="95000"/>
                </a:schemeClr>
              </a:solidFill>
              <a:latin typeface="造字工房情书（非商用）常规体" pitchFamily="50" charset="-122"/>
              <a:ea typeface="造字工房情书（非商用）常规体" pitchFamily="50" charset="-122"/>
            </a:endParaRPr>
          </a:p>
        </p:txBody>
      </p:sp>
      <p:sp>
        <p:nvSpPr>
          <p:cNvPr id="33" name="等腰三角形 1"/>
          <p:cNvSpPr/>
          <p:nvPr/>
        </p:nvSpPr>
        <p:spPr bwMode="auto">
          <a:xfrm>
            <a:off x="6104993" y="5185821"/>
            <a:ext cx="1426909" cy="132914"/>
          </a:xfrm>
          <a:custGeom>
            <a:avLst/>
            <a:gdLst/>
            <a:ahLst/>
            <a:cxnLst/>
            <a:rect l="l" t="t" r="r" b="b"/>
            <a:pathLst>
              <a:path w="2313967" h="288032">
                <a:moveTo>
                  <a:pt x="553417" y="0"/>
                </a:moveTo>
                <a:lnTo>
                  <a:pt x="702355" y="216024"/>
                </a:lnTo>
                <a:lnTo>
                  <a:pt x="2313967" y="216024"/>
                </a:lnTo>
                <a:lnTo>
                  <a:pt x="2313967" y="288032"/>
                </a:lnTo>
                <a:lnTo>
                  <a:pt x="752001" y="288032"/>
                </a:lnTo>
                <a:lnTo>
                  <a:pt x="354833" y="288032"/>
                </a:lnTo>
                <a:lnTo>
                  <a:pt x="0" y="288032"/>
                </a:lnTo>
                <a:lnTo>
                  <a:pt x="0" y="216024"/>
                </a:lnTo>
                <a:lnTo>
                  <a:pt x="404479" y="216024"/>
                </a:lnTo>
                <a:close/>
              </a:path>
            </a:pathLst>
          </a:cu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i="0" u="none" strike="noStrike" cap="none" normalizeH="0" baseline="0">
              <a:ln>
                <a:noFill/>
              </a:ln>
              <a:solidFill>
                <a:schemeClr val="bg1">
                  <a:lumMod val="95000"/>
                </a:schemeClr>
              </a:solidFill>
              <a:effectLst/>
              <a:latin typeface="造字工房情书（非商用）常规体" pitchFamily="50" charset="-122"/>
              <a:ea typeface="造字工房情书（非商用）常规体" pitchFamily="50" charset="-122"/>
            </a:endParaRPr>
          </a:p>
        </p:txBody>
      </p:sp>
      <p:sp>
        <p:nvSpPr>
          <p:cNvPr id="34" name="TextBox 33"/>
          <p:cNvSpPr txBox="1"/>
          <p:nvPr/>
        </p:nvSpPr>
        <p:spPr>
          <a:xfrm>
            <a:off x="5950747" y="5355481"/>
            <a:ext cx="2219927" cy="523220"/>
          </a:xfrm>
          <a:prstGeom prst="rect">
            <a:avLst/>
          </a:prstGeom>
          <a:noFill/>
        </p:spPr>
        <p:txBody>
          <a:bodyPr wrap="square" rtlCol="0">
            <a:spAutoFit/>
          </a:bodyPr>
          <a:lstStyle/>
          <a:p>
            <a:r>
              <a:rPr lang="zh-CN" altLang="en-US" sz="1400" dirty="0">
                <a:solidFill>
                  <a:schemeClr val="bg1">
                    <a:lumMod val="95000"/>
                  </a:schemeClr>
                </a:solidFill>
                <a:latin typeface="造字工房情书（非商用）常规体" pitchFamily="50" charset="-122"/>
                <a:ea typeface="造字工房情书（非商用）常规体" pitchFamily="50" charset="-122"/>
              </a:rPr>
              <a:t>创新型团队建设情况文字可以在这里简要说明。</a:t>
            </a:r>
            <a:endParaRPr lang="zh-CN" altLang="en-US" sz="1400" dirty="0">
              <a:solidFill>
                <a:schemeClr val="bg1">
                  <a:lumMod val="95000"/>
                </a:schemeClr>
              </a:solidFill>
              <a:latin typeface="造字工房情书（非商用）常规体" pitchFamily="50" charset="-122"/>
              <a:ea typeface="造字工房情书（非商用）常规体" pitchFamily="50" charset="-122"/>
            </a:endParaRPr>
          </a:p>
        </p:txBody>
      </p:sp>
      <p:sp>
        <p:nvSpPr>
          <p:cNvPr id="35" name="等腰三角形 1"/>
          <p:cNvSpPr/>
          <p:nvPr/>
        </p:nvSpPr>
        <p:spPr bwMode="auto">
          <a:xfrm>
            <a:off x="3771226" y="5472424"/>
            <a:ext cx="1426909" cy="132914"/>
          </a:xfrm>
          <a:custGeom>
            <a:avLst/>
            <a:gdLst/>
            <a:ahLst/>
            <a:cxnLst/>
            <a:rect l="l" t="t" r="r" b="b"/>
            <a:pathLst>
              <a:path w="2313967" h="288032">
                <a:moveTo>
                  <a:pt x="553417" y="0"/>
                </a:moveTo>
                <a:lnTo>
                  <a:pt x="702355" y="216024"/>
                </a:lnTo>
                <a:lnTo>
                  <a:pt x="2313967" y="216024"/>
                </a:lnTo>
                <a:lnTo>
                  <a:pt x="2313967" y="288032"/>
                </a:lnTo>
                <a:lnTo>
                  <a:pt x="752001" y="288032"/>
                </a:lnTo>
                <a:lnTo>
                  <a:pt x="354833" y="288032"/>
                </a:lnTo>
                <a:lnTo>
                  <a:pt x="0" y="288032"/>
                </a:lnTo>
                <a:lnTo>
                  <a:pt x="0" y="216024"/>
                </a:lnTo>
                <a:lnTo>
                  <a:pt x="404479" y="216024"/>
                </a:lnTo>
                <a:close/>
              </a:path>
            </a:pathLst>
          </a:custGeom>
          <a:noFill/>
          <a:ln w="9525"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i="0" u="none" strike="noStrike" cap="none" normalizeH="0" baseline="0">
              <a:ln>
                <a:noFill/>
              </a:ln>
              <a:solidFill>
                <a:schemeClr val="bg1">
                  <a:lumMod val="95000"/>
                </a:schemeClr>
              </a:solidFill>
              <a:effectLst/>
              <a:latin typeface="造字工房情书（非商用）常规体" pitchFamily="50" charset="-122"/>
              <a:ea typeface="造字工房情书（非商用）常规体" pitchFamily="50" charset="-122"/>
            </a:endParaRPr>
          </a:p>
        </p:txBody>
      </p:sp>
      <p:sp>
        <p:nvSpPr>
          <p:cNvPr id="36" name="TextBox 35"/>
          <p:cNvSpPr txBox="1"/>
          <p:nvPr/>
        </p:nvSpPr>
        <p:spPr>
          <a:xfrm>
            <a:off x="3616980" y="5642084"/>
            <a:ext cx="2219927" cy="523220"/>
          </a:xfrm>
          <a:prstGeom prst="rect">
            <a:avLst/>
          </a:prstGeom>
          <a:noFill/>
        </p:spPr>
        <p:txBody>
          <a:bodyPr wrap="square" rtlCol="0">
            <a:spAutoFit/>
          </a:bodyPr>
          <a:lstStyle/>
          <a:p>
            <a:r>
              <a:rPr lang="zh-CN" altLang="en-US" sz="1400" dirty="0">
                <a:solidFill>
                  <a:schemeClr val="bg1">
                    <a:lumMod val="95000"/>
                  </a:schemeClr>
                </a:solidFill>
                <a:latin typeface="造字工房情书（非商用）常规体" pitchFamily="50" charset="-122"/>
                <a:ea typeface="造字工房情书（非商用）常规体" pitchFamily="50" charset="-122"/>
              </a:rPr>
              <a:t>合作型团队建设情况文字可以在这里简要说明。</a:t>
            </a:r>
            <a:endParaRPr lang="zh-CN" altLang="en-US" sz="1400" dirty="0">
              <a:solidFill>
                <a:schemeClr val="bg1">
                  <a:lumMod val="95000"/>
                </a:schemeClr>
              </a:solidFill>
              <a:latin typeface="造字工房情书（非商用）常规体" pitchFamily="50" charset="-122"/>
              <a:ea typeface="造字工房情书（非商用）常规体" pitchFamily="50" charset="-122"/>
            </a:endParaRPr>
          </a:p>
        </p:txBody>
      </p:sp>
    </p:spTree>
  </p:cSld>
  <p:clrMapOvr>
    <a:masterClrMapping/>
  </p:clrMapOvr>
  <p:transition spd="slow"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0-#ppt_w/2"/>
                                          </p:val>
                                        </p:tav>
                                        <p:tav tm="100000">
                                          <p:val>
                                            <p:strVal val="#ppt_x"/>
                                          </p:val>
                                        </p:tav>
                                      </p:tavLst>
                                    </p:anim>
                                    <p:anim calcmode="lin" valueType="num">
                                      <p:cBhvr additive="base">
                                        <p:cTn id="8" dur="1000" fill="hold"/>
                                        <p:tgtEl>
                                          <p:spTgt spid="9"/>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1" decel="100000" fill="hold" grpId="0"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1000" fill="hold"/>
                                        <p:tgtEl>
                                          <p:spTgt spid="10"/>
                                        </p:tgtEl>
                                        <p:attrNameLst>
                                          <p:attrName>ppt_x</p:attrName>
                                        </p:attrNameLst>
                                      </p:cBhvr>
                                      <p:tavLst>
                                        <p:tav tm="0">
                                          <p:val>
                                            <p:strVal val="#ppt_x"/>
                                          </p:val>
                                        </p:tav>
                                        <p:tav tm="100000">
                                          <p:val>
                                            <p:strVal val="#ppt_x"/>
                                          </p:val>
                                        </p:tav>
                                      </p:tavLst>
                                    </p:anim>
                                    <p:anim calcmode="lin" valueType="num">
                                      <p:cBhvr additive="base">
                                        <p:cTn id="13" dur="1000" fill="hold"/>
                                        <p:tgtEl>
                                          <p:spTgt spid="10"/>
                                        </p:tgtEl>
                                        <p:attrNameLst>
                                          <p:attrName>ppt_y</p:attrName>
                                        </p:attrNameLst>
                                      </p:cBhvr>
                                      <p:tavLst>
                                        <p:tav tm="0">
                                          <p:val>
                                            <p:strVal val="0-#ppt_h/2"/>
                                          </p:val>
                                        </p:tav>
                                        <p:tav tm="100000">
                                          <p:val>
                                            <p:strVal val="#ppt_y"/>
                                          </p:val>
                                        </p:tav>
                                      </p:tavLst>
                                    </p:anim>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500"/>
                                        <p:tgtEl>
                                          <p:spTgt spid="5"/>
                                        </p:tgtEl>
                                      </p:cBhvr>
                                    </p:animEffect>
                                  </p:childTnLst>
                                </p:cTn>
                              </p:par>
                            </p:childTnLst>
                          </p:cTn>
                        </p:par>
                        <p:par>
                          <p:cTn id="18" fill="hold">
                            <p:stCondLst>
                              <p:cond delay="2500"/>
                            </p:stCondLst>
                            <p:childTnLst>
                              <p:par>
                                <p:cTn id="19" presetID="22" presetClass="entr" presetSubtype="4" fill="hold" nodeType="after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wipe(down)">
                                      <p:cBhvr>
                                        <p:cTn id="21" dur="500"/>
                                        <p:tgtEl>
                                          <p:spTgt spid="12"/>
                                        </p:tgtEl>
                                      </p:cBhvr>
                                    </p:animEffect>
                                  </p:childTnLst>
                                </p:cTn>
                              </p:par>
                            </p:childTnLst>
                          </p:cTn>
                        </p:par>
                        <p:par>
                          <p:cTn id="22" fill="hold">
                            <p:stCondLst>
                              <p:cond delay="3000"/>
                            </p:stCondLst>
                            <p:childTnLst>
                              <p:par>
                                <p:cTn id="23" presetID="31" presetClass="entr" presetSubtype="0" fill="hold" grpId="0" nodeType="afterEffect">
                                  <p:stCondLst>
                                    <p:cond delay="0"/>
                                  </p:stCondLst>
                                  <p:childTnLst>
                                    <p:set>
                                      <p:cBhvr>
                                        <p:cTn id="24" dur="1" fill="hold">
                                          <p:stCondLst>
                                            <p:cond delay="0"/>
                                          </p:stCondLst>
                                        </p:cTn>
                                        <p:tgtEl>
                                          <p:spTgt spid="27"/>
                                        </p:tgtEl>
                                        <p:attrNameLst>
                                          <p:attrName>style.visibility</p:attrName>
                                        </p:attrNameLst>
                                      </p:cBhvr>
                                      <p:to>
                                        <p:strVal val="visible"/>
                                      </p:to>
                                    </p:set>
                                    <p:anim calcmode="lin" valueType="num">
                                      <p:cBhvr>
                                        <p:cTn id="25" dur="300" fill="hold"/>
                                        <p:tgtEl>
                                          <p:spTgt spid="27"/>
                                        </p:tgtEl>
                                        <p:attrNameLst>
                                          <p:attrName>ppt_w</p:attrName>
                                        </p:attrNameLst>
                                      </p:cBhvr>
                                      <p:tavLst>
                                        <p:tav tm="0">
                                          <p:val>
                                            <p:fltVal val="0"/>
                                          </p:val>
                                        </p:tav>
                                        <p:tav tm="100000">
                                          <p:val>
                                            <p:strVal val="#ppt_w"/>
                                          </p:val>
                                        </p:tav>
                                      </p:tavLst>
                                    </p:anim>
                                    <p:anim calcmode="lin" valueType="num">
                                      <p:cBhvr>
                                        <p:cTn id="26" dur="300" fill="hold"/>
                                        <p:tgtEl>
                                          <p:spTgt spid="27"/>
                                        </p:tgtEl>
                                        <p:attrNameLst>
                                          <p:attrName>ppt_h</p:attrName>
                                        </p:attrNameLst>
                                      </p:cBhvr>
                                      <p:tavLst>
                                        <p:tav tm="0">
                                          <p:val>
                                            <p:fltVal val="0"/>
                                          </p:val>
                                        </p:tav>
                                        <p:tav tm="100000">
                                          <p:val>
                                            <p:strVal val="#ppt_h"/>
                                          </p:val>
                                        </p:tav>
                                      </p:tavLst>
                                    </p:anim>
                                    <p:anim calcmode="lin" valueType="num">
                                      <p:cBhvr>
                                        <p:cTn id="27" dur="300" fill="hold"/>
                                        <p:tgtEl>
                                          <p:spTgt spid="27"/>
                                        </p:tgtEl>
                                        <p:attrNameLst>
                                          <p:attrName>style.rotation</p:attrName>
                                        </p:attrNameLst>
                                      </p:cBhvr>
                                      <p:tavLst>
                                        <p:tav tm="0">
                                          <p:val>
                                            <p:fltVal val="90"/>
                                          </p:val>
                                        </p:tav>
                                        <p:tav tm="100000">
                                          <p:val>
                                            <p:fltVal val="0"/>
                                          </p:val>
                                        </p:tav>
                                      </p:tavLst>
                                    </p:anim>
                                    <p:animEffect transition="in" filter="fade">
                                      <p:cBhvr>
                                        <p:cTn id="28" dur="300"/>
                                        <p:tgtEl>
                                          <p:spTgt spid="27"/>
                                        </p:tgtEl>
                                      </p:cBhvr>
                                    </p:animEffect>
                                  </p:childTnLst>
                                </p:cTn>
                              </p:par>
                            </p:childTnLst>
                          </p:cTn>
                        </p:par>
                        <p:par>
                          <p:cTn id="29" fill="hold">
                            <p:stCondLst>
                              <p:cond delay="3500"/>
                            </p:stCondLst>
                            <p:childTnLst>
                              <p:par>
                                <p:cTn id="30" presetID="22" presetClass="entr" presetSubtype="4" fill="hold" grpId="0" nodeType="afterEffect">
                                  <p:stCondLst>
                                    <p:cond delay="0"/>
                                  </p:stCondLst>
                                  <p:childTnLst>
                                    <p:set>
                                      <p:cBhvr>
                                        <p:cTn id="31" dur="1" fill="hold">
                                          <p:stCondLst>
                                            <p:cond delay="0"/>
                                          </p:stCondLst>
                                        </p:cTn>
                                        <p:tgtEl>
                                          <p:spTgt spid="28"/>
                                        </p:tgtEl>
                                        <p:attrNameLst>
                                          <p:attrName>style.visibility</p:attrName>
                                        </p:attrNameLst>
                                      </p:cBhvr>
                                      <p:to>
                                        <p:strVal val="visible"/>
                                      </p:to>
                                    </p:set>
                                    <p:animEffect transition="in" filter="wipe(down)">
                                      <p:cBhvr>
                                        <p:cTn id="32" dur="500"/>
                                        <p:tgtEl>
                                          <p:spTgt spid="28"/>
                                        </p:tgtEl>
                                      </p:cBhvr>
                                    </p:animEffect>
                                  </p:childTnLst>
                                </p:cTn>
                              </p:par>
                            </p:childTnLst>
                          </p:cTn>
                        </p:par>
                        <p:par>
                          <p:cTn id="33" fill="hold">
                            <p:stCondLst>
                              <p:cond delay="4000"/>
                            </p:stCondLst>
                            <p:childTnLst>
                              <p:par>
                                <p:cTn id="34" presetID="22" presetClass="entr" presetSubtype="8" fill="hold" grpId="0" nodeType="after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wipe(left)">
                                      <p:cBhvr>
                                        <p:cTn id="36" dur="500"/>
                                        <p:tgtEl>
                                          <p:spTgt spid="6"/>
                                        </p:tgtEl>
                                      </p:cBhvr>
                                    </p:animEffect>
                                  </p:childTnLst>
                                </p:cTn>
                              </p:par>
                            </p:childTnLst>
                          </p:cTn>
                        </p:par>
                        <p:par>
                          <p:cTn id="37" fill="hold">
                            <p:stCondLst>
                              <p:cond delay="4500"/>
                            </p:stCondLst>
                            <p:childTnLst>
                              <p:par>
                                <p:cTn id="38" presetID="22" presetClass="entr" presetSubtype="4" fill="hold" nodeType="after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wipe(down)">
                                      <p:cBhvr>
                                        <p:cTn id="40" dur="500"/>
                                        <p:tgtEl>
                                          <p:spTgt spid="15"/>
                                        </p:tgtEl>
                                      </p:cBhvr>
                                    </p:animEffect>
                                  </p:childTnLst>
                                </p:cTn>
                              </p:par>
                            </p:childTnLst>
                          </p:cTn>
                        </p:par>
                        <p:par>
                          <p:cTn id="41" fill="hold">
                            <p:stCondLst>
                              <p:cond delay="5000"/>
                            </p:stCondLst>
                            <p:childTnLst>
                              <p:par>
                                <p:cTn id="42" presetID="31" presetClass="entr" presetSubtype="0" fill="hold" grpId="0" nodeType="afterEffect">
                                  <p:stCondLst>
                                    <p:cond delay="0"/>
                                  </p:stCondLst>
                                  <p:childTnLst>
                                    <p:set>
                                      <p:cBhvr>
                                        <p:cTn id="43" dur="1" fill="hold">
                                          <p:stCondLst>
                                            <p:cond delay="0"/>
                                          </p:stCondLst>
                                        </p:cTn>
                                        <p:tgtEl>
                                          <p:spTgt spid="29"/>
                                        </p:tgtEl>
                                        <p:attrNameLst>
                                          <p:attrName>style.visibility</p:attrName>
                                        </p:attrNameLst>
                                      </p:cBhvr>
                                      <p:to>
                                        <p:strVal val="visible"/>
                                      </p:to>
                                    </p:set>
                                    <p:anim calcmode="lin" valueType="num">
                                      <p:cBhvr>
                                        <p:cTn id="44" dur="300" fill="hold"/>
                                        <p:tgtEl>
                                          <p:spTgt spid="29"/>
                                        </p:tgtEl>
                                        <p:attrNameLst>
                                          <p:attrName>ppt_w</p:attrName>
                                        </p:attrNameLst>
                                      </p:cBhvr>
                                      <p:tavLst>
                                        <p:tav tm="0">
                                          <p:val>
                                            <p:fltVal val="0"/>
                                          </p:val>
                                        </p:tav>
                                        <p:tav tm="100000">
                                          <p:val>
                                            <p:strVal val="#ppt_w"/>
                                          </p:val>
                                        </p:tav>
                                      </p:tavLst>
                                    </p:anim>
                                    <p:anim calcmode="lin" valueType="num">
                                      <p:cBhvr>
                                        <p:cTn id="45" dur="300" fill="hold"/>
                                        <p:tgtEl>
                                          <p:spTgt spid="29"/>
                                        </p:tgtEl>
                                        <p:attrNameLst>
                                          <p:attrName>ppt_h</p:attrName>
                                        </p:attrNameLst>
                                      </p:cBhvr>
                                      <p:tavLst>
                                        <p:tav tm="0">
                                          <p:val>
                                            <p:fltVal val="0"/>
                                          </p:val>
                                        </p:tav>
                                        <p:tav tm="100000">
                                          <p:val>
                                            <p:strVal val="#ppt_h"/>
                                          </p:val>
                                        </p:tav>
                                      </p:tavLst>
                                    </p:anim>
                                    <p:anim calcmode="lin" valueType="num">
                                      <p:cBhvr>
                                        <p:cTn id="46" dur="300" fill="hold"/>
                                        <p:tgtEl>
                                          <p:spTgt spid="29"/>
                                        </p:tgtEl>
                                        <p:attrNameLst>
                                          <p:attrName>style.rotation</p:attrName>
                                        </p:attrNameLst>
                                      </p:cBhvr>
                                      <p:tavLst>
                                        <p:tav tm="0">
                                          <p:val>
                                            <p:fltVal val="90"/>
                                          </p:val>
                                        </p:tav>
                                        <p:tav tm="100000">
                                          <p:val>
                                            <p:fltVal val="0"/>
                                          </p:val>
                                        </p:tav>
                                      </p:tavLst>
                                    </p:anim>
                                    <p:animEffect transition="in" filter="fade">
                                      <p:cBhvr>
                                        <p:cTn id="47" dur="300"/>
                                        <p:tgtEl>
                                          <p:spTgt spid="29"/>
                                        </p:tgtEl>
                                      </p:cBhvr>
                                    </p:animEffect>
                                  </p:childTnLst>
                                </p:cTn>
                              </p:par>
                            </p:childTnLst>
                          </p:cTn>
                        </p:par>
                        <p:par>
                          <p:cTn id="48" fill="hold">
                            <p:stCondLst>
                              <p:cond delay="5500"/>
                            </p:stCondLst>
                            <p:childTnLst>
                              <p:par>
                                <p:cTn id="49" presetID="22" presetClass="entr" presetSubtype="4" fill="hold" grpId="0" nodeType="afterEffect">
                                  <p:stCondLst>
                                    <p:cond delay="0"/>
                                  </p:stCondLst>
                                  <p:childTnLst>
                                    <p:set>
                                      <p:cBhvr>
                                        <p:cTn id="50" dur="1" fill="hold">
                                          <p:stCondLst>
                                            <p:cond delay="0"/>
                                          </p:stCondLst>
                                        </p:cTn>
                                        <p:tgtEl>
                                          <p:spTgt spid="30"/>
                                        </p:tgtEl>
                                        <p:attrNameLst>
                                          <p:attrName>style.visibility</p:attrName>
                                        </p:attrNameLst>
                                      </p:cBhvr>
                                      <p:to>
                                        <p:strVal val="visible"/>
                                      </p:to>
                                    </p:set>
                                    <p:animEffect transition="in" filter="wipe(down)">
                                      <p:cBhvr>
                                        <p:cTn id="51" dur="500"/>
                                        <p:tgtEl>
                                          <p:spTgt spid="30"/>
                                        </p:tgtEl>
                                      </p:cBhvr>
                                    </p:animEffect>
                                  </p:childTnLst>
                                </p:cTn>
                              </p:par>
                            </p:childTnLst>
                          </p:cTn>
                        </p:par>
                        <p:par>
                          <p:cTn id="52" fill="hold">
                            <p:stCondLst>
                              <p:cond delay="6000"/>
                            </p:stCondLst>
                            <p:childTnLst>
                              <p:par>
                                <p:cTn id="53" presetID="22" presetClass="entr" presetSubtype="8" fill="hold" grpId="0" nodeType="afterEffect">
                                  <p:stCondLst>
                                    <p:cond delay="0"/>
                                  </p:stCondLst>
                                  <p:childTnLst>
                                    <p:set>
                                      <p:cBhvr>
                                        <p:cTn id="54" dur="1" fill="hold">
                                          <p:stCondLst>
                                            <p:cond delay="0"/>
                                          </p:stCondLst>
                                        </p:cTn>
                                        <p:tgtEl>
                                          <p:spTgt spid="7"/>
                                        </p:tgtEl>
                                        <p:attrNameLst>
                                          <p:attrName>style.visibility</p:attrName>
                                        </p:attrNameLst>
                                      </p:cBhvr>
                                      <p:to>
                                        <p:strVal val="visible"/>
                                      </p:to>
                                    </p:set>
                                    <p:animEffect transition="in" filter="wipe(left)">
                                      <p:cBhvr>
                                        <p:cTn id="55" dur="500"/>
                                        <p:tgtEl>
                                          <p:spTgt spid="7"/>
                                        </p:tgtEl>
                                      </p:cBhvr>
                                    </p:animEffect>
                                  </p:childTnLst>
                                </p:cTn>
                              </p:par>
                            </p:childTnLst>
                          </p:cTn>
                        </p:par>
                        <p:par>
                          <p:cTn id="56" fill="hold">
                            <p:stCondLst>
                              <p:cond delay="6500"/>
                            </p:stCondLst>
                            <p:childTnLst>
                              <p:par>
                                <p:cTn id="57" presetID="22" presetClass="entr" presetSubtype="4" fill="hold" nodeType="afterEffect">
                                  <p:stCondLst>
                                    <p:cond delay="0"/>
                                  </p:stCondLst>
                                  <p:childTnLst>
                                    <p:set>
                                      <p:cBhvr>
                                        <p:cTn id="58" dur="1" fill="hold">
                                          <p:stCondLst>
                                            <p:cond delay="0"/>
                                          </p:stCondLst>
                                        </p:cTn>
                                        <p:tgtEl>
                                          <p:spTgt spid="18"/>
                                        </p:tgtEl>
                                        <p:attrNameLst>
                                          <p:attrName>style.visibility</p:attrName>
                                        </p:attrNameLst>
                                      </p:cBhvr>
                                      <p:to>
                                        <p:strVal val="visible"/>
                                      </p:to>
                                    </p:set>
                                    <p:animEffect transition="in" filter="wipe(down)">
                                      <p:cBhvr>
                                        <p:cTn id="59" dur="500"/>
                                        <p:tgtEl>
                                          <p:spTgt spid="18"/>
                                        </p:tgtEl>
                                      </p:cBhvr>
                                    </p:animEffect>
                                  </p:childTnLst>
                                </p:cTn>
                              </p:par>
                            </p:childTnLst>
                          </p:cTn>
                        </p:par>
                        <p:par>
                          <p:cTn id="60" fill="hold">
                            <p:stCondLst>
                              <p:cond delay="7000"/>
                            </p:stCondLst>
                            <p:childTnLst>
                              <p:par>
                                <p:cTn id="61" presetID="31" presetClass="entr" presetSubtype="0" fill="hold" grpId="0" nodeType="afterEffect">
                                  <p:stCondLst>
                                    <p:cond delay="0"/>
                                  </p:stCondLst>
                                  <p:childTnLst>
                                    <p:set>
                                      <p:cBhvr>
                                        <p:cTn id="62" dur="1" fill="hold">
                                          <p:stCondLst>
                                            <p:cond delay="0"/>
                                          </p:stCondLst>
                                        </p:cTn>
                                        <p:tgtEl>
                                          <p:spTgt spid="31"/>
                                        </p:tgtEl>
                                        <p:attrNameLst>
                                          <p:attrName>style.visibility</p:attrName>
                                        </p:attrNameLst>
                                      </p:cBhvr>
                                      <p:to>
                                        <p:strVal val="visible"/>
                                      </p:to>
                                    </p:set>
                                    <p:anim calcmode="lin" valueType="num">
                                      <p:cBhvr>
                                        <p:cTn id="63" dur="300" fill="hold"/>
                                        <p:tgtEl>
                                          <p:spTgt spid="31"/>
                                        </p:tgtEl>
                                        <p:attrNameLst>
                                          <p:attrName>ppt_w</p:attrName>
                                        </p:attrNameLst>
                                      </p:cBhvr>
                                      <p:tavLst>
                                        <p:tav tm="0">
                                          <p:val>
                                            <p:fltVal val="0"/>
                                          </p:val>
                                        </p:tav>
                                        <p:tav tm="100000">
                                          <p:val>
                                            <p:strVal val="#ppt_w"/>
                                          </p:val>
                                        </p:tav>
                                      </p:tavLst>
                                    </p:anim>
                                    <p:anim calcmode="lin" valueType="num">
                                      <p:cBhvr>
                                        <p:cTn id="64" dur="300" fill="hold"/>
                                        <p:tgtEl>
                                          <p:spTgt spid="31"/>
                                        </p:tgtEl>
                                        <p:attrNameLst>
                                          <p:attrName>ppt_h</p:attrName>
                                        </p:attrNameLst>
                                      </p:cBhvr>
                                      <p:tavLst>
                                        <p:tav tm="0">
                                          <p:val>
                                            <p:fltVal val="0"/>
                                          </p:val>
                                        </p:tav>
                                        <p:tav tm="100000">
                                          <p:val>
                                            <p:strVal val="#ppt_h"/>
                                          </p:val>
                                        </p:tav>
                                      </p:tavLst>
                                    </p:anim>
                                    <p:anim calcmode="lin" valueType="num">
                                      <p:cBhvr>
                                        <p:cTn id="65" dur="300" fill="hold"/>
                                        <p:tgtEl>
                                          <p:spTgt spid="31"/>
                                        </p:tgtEl>
                                        <p:attrNameLst>
                                          <p:attrName>style.rotation</p:attrName>
                                        </p:attrNameLst>
                                      </p:cBhvr>
                                      <p:tavLst>
                                        <p:tav tm="0">
                                          <p:val>
                                            <p:fltVal val="90"/>
                                          </p:val>
                                        </p:tav>
                                        <p:tav tm="100000">
                                          <p:val>
                                            <p:fltVal val="0"/>
                                          </p:val>
                                        </p:tav>
                                      </p:tavLst>
                                    </p:anim>
                                    <p:animEffect transition="in" filter="fade">
                                      <p:cBhvr>
                                        <p:cTn id="66" dur="300"/>
                                        <p:tgtEl>
                                          <p:spTgt spid="31"/>
                                        </p:tgtEl>
                                      </p:cBhvr>
                                    </p:animEffect>
                                  </p:childTnLst>
                                </p:cTn>
                              </p:par>
                            </p:childTnLst>
                          </p:cTn>
                        </p:par>
                        <p:par>
                          <p:cTn id="67" fill="hold">
                            <p:stCondLst>
                              <p:cond delay="7500"/>
                            </p:stCondLst>
                            <p:childTnLst>
                              <p:par>
                                <p:cTn id="68" presetID="22" presetClass="entr" presetSubtype="4" fill="hold" grpId="0" nodeType="afterEffect">
                                  <p:stCondLst>
                                    <p:cond delay="0"/>
                                  </p:stCondLst>
                                  <p:childTnLst>
                                    <p:set>
                                      <p:cBhvr>
                                        <p:cTn id="69" dur="1" fill="hold">
                                          <p:stCondLst>
                                            <p:cond delay="0"/>
                                          </p:stCondLst>
                                        </p:cTn>
                                        <p:tgtEl>
                                          <p:spTgt spid="32"/>
                                        </p:tgtEl>
                                        <p:attrNameLst>
                                          <p:attrName>style.visibility</p:attrName>
                                        </p:attrNameLst>
                                      </p:cBhvr>
                                      <p:to>
                                        <p:strVal val="visible"/>
                                      </p:to>
                                    </p:set>
                                    <p:animEffect transition="in" filter="wipe(down)">
                                      <p:cBhvr>
                                        <p:cTn id="70" dur="500"/>
                                        <p:tgtEl>
                                          <p:spTgt spid="32"/>
                                        </p:tgtEl>
                                      </p:cBhvr>
                                    </p:animEffect>
                                  </p:childTnLst>
                                </p:cTn>
                              </p:par>
                            </p:childTnLst>
                          </p:cTn>
                        </p:par>
                        <p:par>
                          <p:cTn id="71" fill="hold">
                            <p:stCondLst>
                              <p:cond delay="8000"/>
                            </p:stCondLst>
                            <p:childTnLst>
                              <p:par>
                                <p:cTn id="72" presetID="22" presetClass="entr" presetSubtype="8" fill="hold" grpId="0" nodeType="afterEffect">
                                  <p:stCondLst>
                                    <p:cond delay="0"/>
                                  </p:stCondLst>
                                  <p:childTnLst>
                                    <p:set>
                                      <p:cBhvr>
                                        <p:cTn id="73" dur="1" fill="hold">
                                          <p:stCondLst>
                                            <p:cond delay="0"/>
                                          </p:stCondLst>
                                        </p:cTn>
                                        <p:tgtEl>
                                          <p:spTgt spid="8"/>
                                        </p:tgtEl>
                                        <p:attrNameLst>
                                          <p:attrName>style.visibility</p:attrName>
                                        </p:attrNameLst>
                                      </p:cBhvr>
                                      <p:to>
                                        <p:strVal val="visible"/>
                                      </p:to>
                                    </p:set>
                                    <p:animEffect transition="in" filter="wipe(left)">
                                      <p:cBhvr>
                                        <p:cTn id="74" dur="500"/>
                                        <p:tgtEl>
                                          <p:spTgt spid="8"/>
                                        </p:tgtEl>
                                      </p:cBhvr>
                                    </p:animEffect>
                                  </p:childTnLst>
                                </p:cTn>
                              </p:par>
                            </p:childTnLst>
                          </p:cTn>
                        </p:par>
                        <p:par>
                          <p:cTn id="75" fill="hold">
                            <p:stCondLst>
                              <p:cond delay="8500"/>
                            </p:stCondLst>
                            <p:childTnLst>
                              <p:par>
                                <p:cTn id="76" presetID="22" presetClass="entr" presetSubtype="1" fill="hold" nodeType="afterEffect">
                                  <p:stCondLst>
                                    <p:cond delay="0"/>
                                  </p:stCondLst>
                                  <p:childTnLst>
                                    <p:set>
                                      <p:cBhvr>
                                        <p:cTn id="77" dur="1" fill="hold">
                                          <p:stCondLst>
                                            <p:cond delay="0"/>
                                          </p:stCondLst>
                                        </p:cTn>
                                        <p:tgtEl>
                                          <p:spTgt spid="21"/>
                                        </p:tgtEl>
                                        <p:attrNameLst>
                                          <p:attrName>style.visibility</p:attrName>
                                        </p:attrNameLst>
                                      </p:cBhvr>
                                      <p:to>
                                        <p:strVal val="visible"/>
                                      </p:to>
                                    </p:set>
                                    <p:animEffect transition="in" filter="wipe(up)">
                                      <p:cBhvr>
                                        <p:cTn id="78" dur="500"/>
                                        <p:tgtEl>
                                          <p:spTgt spid="21"/>
                                        </p:tgtEl>
                                      </p:cBhvr>
                                    </p:animEffect>
                                  </p:childTnLst>
                                </p:cTn>
                              </p:par>
                            </p:childTnLst>
                          </p:cTn>
                        </p:par>
                        <p:par>
                          <p:cTn id="79" fill="hold">
                            <p:stCondLst>
                              <p:cond delay="9000"/>
                            </p:stCondLst>
                            <p:childTnLst>
                              <p:par>
                                <p:cTn id="80" presetID="31" presetClass="entr" presetSubtype="0" fill="hold" grpId="0" nodeType="afterEffect">
                                  <p:stCondLst>
                                    <p:cond delay="0"/>
                                  </p:stCondLst>
                                  <p:childTnLst>
                                    <p:set>
                                      <p:cBhvr>
                                        <p:cTn id="81" dur="1" fill="hold">
                                          <p:stCondLst>
                                            <p:cond delay="0"/>
                                          </p:stCondLst>
                                        </p:cTn>
                                        <p:tgtEl>
                                          <p:spTgt spid="33"/>
                                        </p:tgtEl>
                                        <p:attrNameLst>
                                          <p:attrName>style.visibility</p:attrName>
                                        </p:attrNameLst>
                                      </p:cBhvr>
                                      <p:to>
                                        <p:strVal val="visible"/>
                                      </p:to>
                                    </p:set>
                                    <p:anim calcmode="lin" valueType="num">
                                      <p:cBhvr>
                                        <p:cTn id="82" dur="300" fill="hold"/>
                                        <p:tgtEl>
                                          <p:spTgt spid="33"/>
                                        </p:tgtEl>
                                        <p:attrNameLst>
                                          <p:attrName>ppt_w</p:attrName>
                                        </p:attrNameLst>
                                      </p:cBhvr>
                                      <p:tavLst>
                                        <p:tav tm="0">
                                          <p:val>
                                            <p:fltVal val="0"/>
                                          </p:val>
                                        </p:tav>
                                        <p:tav tm="100000">
                                          <p:val>
                                            <p:strVal val="#ppt_w"/>
                                          </p:val>
                                        </p:tav>
                                      </p:tavLst>
                                    </p:anim>
                                    <p:anim calcmode="lin" valueType="num">
                                      <p:cBhvr>
                                        <p:cTn id="83" dur="300" fill="hold"/>
                                        <p:tgtEl>
                                          <p:spTgt spid="33"/>
                                        </p:tgtEl>
                                        <p:attrNameLst>
                                          <p:attrName>ppt_h</p:attrName>
                                        </p:attrNameLst>
                                      </p:cBhvr>
                                      <p:tavLst>
                                        <p:tav tm="0">
                                          <p:val>
                                            <p:fltVal val="0"/>
                                          </p:val>
                                        </p:tav>
                                        <p:tav tm="100000">
                                          <p:val>
                                            <p:strVal val="#ppt_h"/>
                                          </p:val>
                                        </p:tav>
                                      </p:tavLst>
                                    </p:anim>
                                    <p:anim calcmode="lin" valueType="num">
                                      <p:cBhvr>
                                        <p:cTn id="84" dur="300" fill="hold"/>
                                        <p:tgtEl>
                                          <p:spTgt spid="33"/>
                                        </p:tgtEl>
                                        <p:attrNameLst>
                                          <p:attrName>style.rotation</p:attrName>
                                        </p:attrNameLst>
                                      </p:cBhvr>
                                      <p:tavLst>
                                        <p:tav tm="0">
                                          <p:val>
                                            <p:fltVal val="90"/>
                                          </p:val>
                                        </p:tav>
                                        <p:tav tm="100000">
                                          <p:val>
                                            <p:fltVal val="0"/>
                                          </p:val>
                                        </p:tav>
                                      </p:tavLst>
                                    </p:anim>
                                    <p:animEffect transition="in" filter="fade">
                                      <p:cBhvr>
                                        <p:cTn id="85" dur="300"/>
                                        <p:tgtEl>
                                          <p:spTgt spid="33"/>
                                        </p:tgtEl>
                                      </p:cBhvr>
                                    </p:animEffect>
                                  </p:childTnLst>
                                </p:cTn>
                              </p:par>
                            </p:childTnLst>
                          </p:cTn>
                        </p:par>
                        <p:par>
                          <p:cTn id="86" fill="hold">
                            <p:stCondLst>
                              <p:cond delay="9500"/>
                            </p:stCondLst>
                            <p:childTnLst>
                              <p:par>
                                <p:cTn id="87" presetID="22" presetClass="entr" presetSubtype="1" fill="hold" grpId="0" nodeType="afterEffect">
                                  <p:stCondLst>
                                    <p:cond delay="0"/>
                                  </p:stCondLst>
                                  <p:childTnLst>
                                    <p:set>
                                      <p:cBhvr>
                                        <p:cTn id="88" dur="1" fill="hold">
                                          <p:stCondLst>
                                            <p:cond delay="0"/>
                                          </p:stCondLst>
                                        </p:cTn>
                                        <p:tgtEl>
                                          <p:spTgt spid="34"/>
                                        </p:tgtEl>
                                        <p:attrNameLst>
                                          <p:attrName>style.visibility</p:attrName>
                                        </p:attrNameLst>
                                      </p:cBhvr>
                                      <p:to>
                                        <p:strVal val="visible"/>
                                      </p:to>
                                    </p:set>
                                    <p:animEffect transition="in" filter="wipe(up)">
                                      <p:cBhvr>
                                        <p:cTn id="89" dur="500"/>
                                        <p:tgtEl>
                                          <p:spTgt spid="34"/>
                                        </p:tgtEl>
                                      </p:cBhvr>
                                    </p:animEffect>
                                  </p:childTnLst>
                                </p:cTn>
                              </p:par>
                            </p:childTnLst>
                          </p:cTn>
                        </p:par>
                        <p:par>
                          <p:cTn id="90" fill="hold">
                            <p:stCondLst>
                              <p:cond delay="10000"/>
                            </p:stCondLst>
                            <p:childTnLst>
                              <p:par>
                                <p:cTn id="91" presetID="22" presetClass="entr" presetSubtype="8" fill="hold" grpId="0" nodeType="afterEffect">
                                  <p:stCondLst>
                                    <p:cond delay="0"/>
                                  </p:stCondLst>
                                  <p:childTnLst>
                                    <p:set>
                                      <p:cBhvr>
                                        <p:cTn id="92" dur="1" fill="hold">
                                          <p:stCondLst>
                                            <p:cond delay="0"/>
                                          </p:stCondLst>
                                        </p:cTn>
                                        <p:tgtEl>
                                          <p:spTgt spid="11"/>
                                        </p:tgtEl>
                                        <p:attrNameLst>
                                          <p:attrName>style.visibility</p:attrName>
                                        </p:attrNameLst>
                                      </p:cBhvr>
                                      <p:to>
                                        <p:strVal val="visible"/>
                                      </p:to>
                                    </p:set>
                                    <p:animEffect transition="in" filter="wipe(left)">
                                      <p:cBhvr>
                                        <p:cTn id="93" dur="500"/>
                                        <p:tgtEl>
                                          <p:spTgt spid="11"/>
                                        </p:tgtEl>
                                      </p:cBhvr>
                                    </p:animEffect>
                                  </p:childTnLst>
                                </p:cTn>
                              </p:par>
                            </p:childTnLst>
                          </p:cTn>
                        </p:par>
                        <p:par>
                          <p:cTn id="94" fill="hold">
                            <p:stCondLst>
                              <p:cond delay="10500"/>
                            </p:stCondLst>
                            <p:childTnLst>
                              <p:par>
                                <p:cTn id="95" presetID="22" presetClass="entr" presetSubtype="1" fill="hold" nodeType="afterEffect">
                                  <p:stCondLst>
                                    <p:cond delay="0"/>
                                  </p:stCondLst>
                                  <p:childTnLst>
                                    <p:set>
                                      <p:cBhvr>
                                        <p:cTn id="96" dur="1" fill="hold">
                                          <p:stCondLst>
                                            <p:cond delay="0"/>
                                          </p:stCondLst>
                                        </p:cTn>
                                        <p:tgtEl>
                                          <p:spTgt spid="24"/>
                                        </p:tgtEl>
                                        <p:attrNameLst>
                                          <p:attrName>style.visibility</p:attrName>
                                        </p:attrNameLst>
                                      </p:cBhvr>
                                      <p:to>
                                        <p:strVal val="visible"/>
                                      </p:to>
                                    </p:set>
                                    <p:animEffect transition="in" filter="wipe(up)">
                                      <p:cBhvr>
                                        <p:cTn id="97" dur="500"/>
                                        <p:tgtEl>
                                          <p:spTgt spid="24"/>
                                        </p:tgtEl>
                                      </p:cBhvr>
                                    </p:animEffect>
                                  </p:childTnLst>
                                </p:cTn>
                              </p:par>
                            </p:childTnLst>
                          </p:cTn>
                        </p:par>
                        <p:par>
                          <p:cTn id="98" fill="hold">
                            <p:stCondLst>
                              <p:cond delay="11000"/>
                            </p:stCondLst>
                            <p:childTnLst>
                              <p:par>
                                <p:cTn id="99" presetID="31" presetClass="entr" presetSubtype="0" fill="hold" grpId="0" nodeType="afterEffect">
                                  <p:stCondLst>
                                    <p:cond delay="0"/>
                                  </p:stCondLst>
                                  <p:childTnLst>
                                    <p:set>
                                      <p:cBhvr>
                                        <p:cTn id="100" dur="1" fill="hold">
                                          <p:stCondLst>
                                            <p:cond delay="0"/>
                                          </p:stCondLst>
                                        </p:cTn>
                                        <p:tgtEl>
                                          <p:spTgt spid="35"/>
                                        </p:tgtEl>
                                        <p:attrNameLst>
                                          <p:attrName>style.visibility</p:attrName>
                                        </p:attrNameLst>
                                      </p:cBhvr>
                                      <p:to>
                                        <p:strVal val="visible"/>
                                      </p:to>
                                    </p:set>
                                    <p:anim calcmode="lin" valueType="num">
                                      <p:cBhvr>
                                        <p:cTn id="101" dur="300" fill="hold"/>
                                        <p:tgtEl>
                                          <p:spTgt spid="35"/>
                                        </p:tgtEl>
                                        <p:attrNameLst>
                                          <p:attrName>ppt_w</p:attrName>
                                        </p:attrNameLst>
                                      </p:cBhvr>
                                      <p:tavLst>
                                        <p:tav tm="0">
                                          <p:val>
                                            <p:fltVal val="0"/>
                                          </p:val>
                                        </p:tav>
                                        <p:tav tm="100000">
                                          <p:val>
                                            <p:strVal val="#ppt_w"/>
                                          </p:val>
                                        </p:tav>
                                      </p:tavLst>
                                    </p:anim>
                                    <p:anim calcmode="lin" valueType="num">
                                      <p:cBhvr>
                                        <p:cTn id="102" dur="300" fill="hold"/>
                                        <p:tgtEl>
                                          <p:spTgt spid="35"/>
                                        </p:tgtEl>
                                        <p:attrNameLst>
                                          <p:attrName>ppt_h</p:attrName>
                                        </p:attrNameLst>
                                      </p:cBhvr>
                                      <p:tavLst>
                                        <p:tav tm="0">
                                          <p:val>
                                            <p:fltVal val="0"/>
                                          </p:val>
                                        </p:tav>
                                        <p:tav tm="100000">
                                          <p:val>
                                            <p:strVal val="#ppt_h"/>
                                          </p:val>
                                        </p:tav>
                                      </p:tavLst>
                                    </p:anim>
                                    <p:anim calcmode="lin" valueType="num">
                                      <p:cBhvr>
                                        <p:cTn id="103" dur="300" fill="hold"/>
                                        <p:tgtEl>
                                          <p:spTgt spid="35"/>
                                        </p:tgtEl>
                                        <p:attrNameLst>
                                          <p:attrName>style.rotation</p:attrName>
                                        </p:attrNameLst>
                                      </p:cBhvr>
                                      <p:tavLst>
                                        <p:tav tm="0">
                                          <p:val>
                                            <p:fltVal val="90"/>
                                          </p:val>
                                        </p:tav>
                                        <p:tav tm="100000">
                                          <p:val>
                                            <p:fltVal val="0"/>
                                          </p:val>
                                        </p:tav>
                                      </p:tavLst>
                                    </p:anim>
                                    <p:animEffect transition="in" filter="fade">
                                      <p:cBhvr>
                                        <p:cTn id="104" dur="300"/>
                                        <p:tgtEl>
                                          <p:spTgt spid="35"/>
                                        </p:tgtEl>
                                      </p:cBhvr>
                                    </p:animEffect>
                                  </p:childTnLst>
                                </p:cTn>
                              </p:par>
                            </p:childTnLst>
                          </p:cTn>
                        </p:par>
                        <p:par>
                          <p:cTn id="105" fill="hold">
                            <p:stCondLst>
                              <p:cond delay="11500"/>
                            </p:stCondLst>
                            <p:childTnLst>
                              <p:par>
                                <p:cTn id="106" presetID="22" presetClass="entr" presetSubtype="1" fill="hold" grpId="0" nodeType="afterEffect">
                                  <p:stCondLst>
                                    <p:cond delay="0"/>
                                  </p:stCondLst>
                                  <p:childTnLst>
                                    <p:set>
                                      <p:cBhvr>
                                        <p:cTn id="107" dur="1" fill="hold">
                                          <p:stCondLst>
                                            <p:cond delay="0"/>
                                          </p:stCondLst>
                                        </p:cTn>
                                        <p:tgtEl>
                                          <p:spTgt spid="36"/>
                                        </p:tgtEl>
                                        <p:attrNameLst>
                                          <p:attrName>style.visibility</p:attrName>
                                        </p:attrNameLst>
                                      </p:cBhvr>
                                      <p:to>
                                        <p:strVal val="visible"/>
                                      </p:to>
                                    </p:set>
                                    <p:animEffect transition="in" filter="wipe(up)">
                                      <p:cBhvr>
                                        <p:cTn id="108"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5" grpId="0" animBg="1"/>
      <p:bldP spid="6" grpId="0" animBg="1"/>
      <p:bldP spid="7" grpId="0" animBg="1"/>
      <p:bldP spid="8" grpId="0" animBg="1"/>
      <p:bldP spid="11" grpId="0" animBg="1"/>
      <p:bldP spid="27" grpId="0" animBg="1"/>
      <p:bldP spid="28" grpId="0"/>
      <p:bldP spid="29" grpId="0" animBg="1"/>
      <p:bldP spid="30" grpId="0"/>
      <p:bldP spid="31" grpId="0" animBg="1"/>
      <p:bldP spid="32" grpId="0"/>
      <p:bldP spid="33" grpId="0" animBg="1"/>
      <p:bldP spid="34" grpId="0"/>
      <p:bldP spid="35" grpId="0" animBg="1"/>
      <p:bldP spid="36"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1">
            <a:extLst>
              <a:ext uri="{28A0092B-C50C-407E-A947-70E740481C1C}">
                <a14:useLocalDpi xmlns:a14="http://schemas.microsoft.com/office/drawing/2010/main" val="0"/>
              </a:ext>
            </a:extLst>
          </a:blip>
          <a:stretch>
            <a:fillRect/>
          </a:stretch>
        </p:blipFill>
        <p:spPr bwMode="auto">
          <a:xfrm>
            <a:off x="-1" y="-103652"/>
            <a:ext cx="12190413" cy="6984776"/>
          </a:xfrm>
          <a:prstGeom prst="rect">
            <a:avLst/>
          </a:prstGeom>
          <a:noFill/>
          <a:extLst>
            <a:ext uri="{909E8E84-426E-40DD-AFC4-6F175D3DCCD1}">
              <a14:hiddenFill xmlns:a14="http://schemas.microsoft.com/office/drawing/2010/main">
                <a:solidFill>
                  <a:srgbClr val="FFFFFF"/>
                </a:solidFill>
              </a14:hiddenFill>
            </a:ext>
          </a:extLst>
        </p:spPr>
      </p:pic>
      <p:sp>
        <p:nvSpPr>
          <p:cNvPr id="9" name="Freeform 6"/>
          <p:cNvSpPr>
            <a:spLocks noEditPoints="1"/>
          </p:cNvSpPr>
          <p:nvPr/>
        </p:nvSpPr>
        <p:spPr bwMode="auto">
          <a:xfrm>
            <a:off x="334566" y="116632"/>
            <a:ext cx="425905" cy="427514"/>
          </a:xfrm>
          <a:custGeom>
            <a:avLst/>
            <a:gdLst>
              <a:gd name="T0" fmla="*/ 760 w 1905"/>
              <a:gd name="T1" fmla="*/ 1455 h 1912"/>
              <a:gd name="T2" fmla="*/ 448 w 1905"/>
              <a:gd name="T3" fmla="*/ 1143 h 1912"/>
              <a:gd name="T4" fmla="*/ 529 w 1905"/>
              <a:gd name="T5" fmla="*/ 1061 h 1912"/>
              <a:gd name="T6" fmla="*/ 841 w 1905"/>
              <a:gd name="T7" fmla="*/ 1374 h 1912"/>
              <a:gd name="T8" fmla="*/ 1802 w 1905"/>
              <a:gd name="T9" fmla="*/ 108 h 1912"/>
              <a:gd name="T10" fmla="*/ 748 w 1905"/>
              <a:gd name="T11" fmla="*/ 785 h 1912"/>
              <a:gd name="T12" fmla="*/ 55 w 1905"/>
              <a:gd name="T13" fmla="*/ 1737 h 1912"/>
              <a:gd name="T14" fmla="*/ 173 w 1905"/>
              <a:gd name="T15" fmla="*/ 1854 h 1912"/>
              <a:gd name="T16" fmla="*/ 1124 w 1905"/>
              <a:gd name="T17" fmla="*/ 1161 h 1912"/>
              <a:gd name="T18" fmla="*/ 1802 w 1905"/>
              <a:gd name="T19" fmla="*/ 108 h 1912"/>
              <a:gd name="T20" fmla="*/ 110 w 1905"/>
              <a:gd name="T21" fmla="*/ 1803 h 1912"/>
              <a:gd name="T22" fmla="*/ 0 w 1905"/>
              <a:gd name="T23" fmla="*/ 1912 h 1912"/>
              <a:gd name="T24" fmla="*/ 1758 w 1905"/>
              <a:gd name="T25" fmla="*/ 368 h 1912"/>
              <a:gd name="T26" fmla="*/ 1544 w 1905"/>
              <a:gd name="T27" fmla="*/ 153 h 1912"/>
              <a:gd name="T28" fmla="*/ 786 w 1905"/>
              <a:gd name="T29" fmla="*/ 513 h 1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05" h="1912">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w="12700" cap="rnd">
            <a:solidFill>
              <a:schemeClr val="tx1">
                <a:lumMod val="65000"/>
                <a:lumOff val="35000"/>
              </a:schemeClr>
            </a:solidFill>
            <a:prstDash val="solid"/>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10" name="TextBox 9"/>
          <p:cNvSpPr txBox="1"/>
          <p:nvPr/>
        </p:nvSpPr>
        <p:spPr>
          <a:xfrm>
            <a:off x="838622" y="116632"/>
            <a:ext cx="1415772" cy="461665"/>
          </a:xfrm>
          <a:prstGeom prst="rect">
            <a:avLst/>
          </a:prstGeom>
          <a:noFill/>
        </p:spPr>
        <p:txBody>
          <a:bodyPr wrap="none" rtlCol="0">
            <a:spAutoFit/>
          </a:bodyPr>
          <a:lstStyle/>
          <a:p>
            <a:r>
              <a:rPr lang="zh-CN" altLang="en-US" sz="24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rPr>
              <a:t>实现关键</a:t>
            </a:r>
            <a:endParaRPr lang="zh-CN" altLang="en-US" baseline="-30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endParaRPr>
          </a:p>
        </p:txBody>
      </p:sp>
      <p:sp>
        <p:nvSpPr>
          <p:cNvPr id="47" name="Freeform 5"/>
          <p:cNvSpPr/>
          <p:nvPr/>
        </p:nvSpPr>
        <p:spPr bwMode="auto">
          <a:xfrm>
            <a:off x="1803349" y="3046601"/>
            <a:ext cx="1772394" cy="1598015"/>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noFill/>
          <a:ln w="9525" cap="flat">
            <a:solidFill>
              <a:schemeClr val="bg1">
                <a:lumMod val="85000"/>
              </a:schemeClr>
            </a:solidFill>
            <a:prstDash val="solid"/>
            <a:miter lim="800000"/>
          </a:ln>
          <a:effectLst>
            <a:outerShdw blurRad="177800" dir="13500000" sy="23000" kx="1200000" algn="br" rotWithShape="0">
              <a:prstClr val="black">
                <a:alpha val="20000"/>
              </a:prstClr>
            </a:outerShdw>
          </a:effectLst>
        </p:spPr>
        <p:txBody>
          <a:bodyPr vert="horz" wrap="square" lIns="91440" tIns="45720" rIns="91440" bIns="45720" numCol="1" anchor="t" anchorCtr="0" compatLnSpc="1"/>
          <a:lstStyle/>
          <a:p>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sp>
        <p:nvSpPr>
          <p:cNvPr id="48" name="TextBox 7"/>
          <p:cNvSpPr>
            <a:spLocks noChangeArrowheads="1"/>
          </p:cNvSpPr>
          <p:nvPr/>
        </p:nvSpPr>
        <p:spPr bwMode="auto">
          <a:xfrm>
            <a:off x="1774726" y="3388736"/>
            <a:ext cx="1873099" cy="86177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r>
              <a:rPr lang="zh-CN" altLang="en-US" sz="2800" dirty="0">
                <a:solidFill>
                  <a:schemeClr val="bg1">
                    <a:lumMod val="95000"/>
                  </a:schemeClr>
                </a:solidFill>
                <a:latin typeface="造字工房情书（非商用）常规体" pitchFamily="50" charset="-122"/>
                <a:ea typeface="造字工房情书（非商用）常规体" pitchFamily="50" charset="-122"/>
                <a:sym typeface="方正兰亭黑_GBK" pitchFamily="2" charset="-122"/>
              </a:rPr>
              <a:t>添加</a:t>
            </a:r>
            <a:endParaRPr lang="en-US" altLang="zh-CN" sz="2800" dirty="0">
              <a:solidFill>
                <a:schemeClr val="bg1">
                  <a:lumMod val="95000"/>
                </a:schemeClr>
              </a:solidFill>
              <a:latin typeface="造字工房情书（非商用）常规体" pitchFamily="50" charset="-122"/>
              <a:ea typeface="造字工房情书（非商用）常规体" pitchFamily="50" charset="-122"/>
              <a:sym typeface="方正兰亭黑_GBK" pitchFamily="2" charset="-122"/>
            </a:endParaRPr>
          </a:p>
          <a:p>
            <a:pPr algn="ctr"/>
            <a:r>
              <a:rPr lang="zh-CN" altLang="en-US" sz="2800" dirty="0">
                <a:solidFill>
                  <a:schemeClr val="bg1">
                    <a:lumMod val="95000"/>
                  </a:schemeClr>
                </a:solidFill>
                <a:latin typeface="造字工房情书（非商用）常规体" pitchFamily="50" charset="-122"/>
                <a:ea typeface="造字工房情书（非商用）常规体" pitchFamily="50" charset="-122"/>
                <a:sym typeface="方正兰亭黑_GBK" pitchFamily="2" charset="-122"/>
              </a:rPr>
              <a:t>标题</a:t>
            </a:r>
            <a:endParaRPr lang="en-US" altLang="zh-CN" sz="1600" dirty="0">
              <a:solidFill>
                <a:schemeClr val="bg1">
                  <a:lumMod val="95000"/>
                </a:schemeClr>
              </a:solidFill>
              <a:latin typeface="造字工房情书（非商用）常规体" pitchFamily="50" charset="-122"/>
              <a:ea typeface="造字工房情书（非商用）常规体" pitchFamily="50" charset="-122"/>
              <a:sym typeface="方正兰亭黑_GBK" pitchFamily="2" charset="-122"/>
            </a:endParaRPr>
          </a:p>
        </p:txBody>
      </p:sp>
      <p:sp>
        <p:nvSpPr>
          <p:cNvPr id="49" name="Freeform 5"/>
          <p:cNvSpPr/>
          <p:nvPr/>
        </p:nvSpPr>
        <p:spPr bwMode="auto">
          <a:xfrm>
            <a:off x="4035523" y="3028696"/>
            <a:ext cx="1772394" cy="1598015"/>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noFill/>
          <a:ln w="9525" cap="flat">
            <a:solidFill>
              <a:schemeClr val="bg1">
                <a:lumMod val="85000"/>
              </a:schemeClr>
            </a:solidFill>
            <a:prstDash val="solid"/>
            <a:miter lim="800000"/>
          </a:ln>
          <a:effectLst>
            <a:outerShdw blurRad="177800" dir="13500000" sy="23000" kx="1200000" algn="br" rotWithShape="0">
              <a:prstClr val="black">
                <a:alpha val="20000"/>
              </a:prstClr>
            </a:outerShdw>
          </a:effectLst>
        </p:spPr>
        <p:txBody>
          <a:bodyPr vert="horz" wrap="square" lIns="91440" tIns="45720" rIns="91440" bIns="45720" numCol="1" anchor="t" anchorCtr="0" compatLnSpc="1"/>
          <a:lstStyle/>
          <a:p>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sp>
        <p:nvSpPr>
          <p:cNvPr id="50" name="TextBox 7"/>
          <p:cNvSpPr>
            <a:spLocks noChangeArrowheads="1"/>
          </p:cNvSpPr>
          <p:nvPr/>
        </p:nvSpPr>
        <p:spPr bwMode="auto">
          <a:xfrm>
            <a:off x="4006900" y="3370831"/>
            <a:ext cx="1873099" cy="86177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r>
              <a:rPr lang="zh-CN" altLang="en-US" sz="2800" dirty="0">
                <a:solidFill>
                  <a:schemeClr val="bg1">
                    <a:lumMod val="95000"/>
                  </a:schemeClr>
                </a:solidFill>
                <a:latin typeface="造字工房情书（非商用）常规体" pitchFamily="50" charset="-122"/>
                <a:ea typeface="造字工房情书（非商用）常规体" pitchFamily="50" charset="-122"/>
                <a:sym typeface="方正兰亭黑_GBK" pitchFamily="2" charset="-122"/>
              </a:rPr>
              <a:t>添加</a:t>
            </a:r>
            <a:endParaRPr lang="en-US" altLang="zh-CN" sz="2800" dirty="0">
              <a:solidFill>
                <a:schemeClr val="bg1">
                  <a:lumMod val="95000"/>
                </a:schemeClr>
              </a:solidFill>
              <a:latin typeface="造字工房情书（非商用）常规体" pitchFamily="50" charset="-122"/>
              <a:ea typeface="造字工房情书（非商用）常规体" pitchFamily="50" charset="-122"/>
              <a:sym typeface="方正兰亭黑_GBK" pitchFamily="2" charset="-122"/>
            </a:endParaRPr>
          </a:p>
          <a:p>
            <a:pPr algn="ctr"/>
            <a:r>
              <a:rPr lang="zh-CN" altLang="en-US" sz="2800" dirty="0">
                <a:solidFill>
                  <a:schemeClr val="bg1">
                    <a:lumMod val="95000"/>
                  </a:schemeClr>
                </a:solidFill>
                <a:latin typeface="造字工房情书（非商用）常规体" pitchFamily="50" charset="-122"/>
                <a:ea typeface="造字工房情书（非商用）常规体" pitchFamily="50" charset="-122"/>
                <a:sym typeface="方正兰亭黑_GBK" pitchFamily="2" charset="-122"/>
              </a:rPr>
              <a:t>标题</a:t>
            </a:r>
            <a:endParaRPr lang="en-US" altLang="zh-CN" sz="1600" dirty="0">
              <a:solidFill>
                <a:schemeClr val="bg1">
                  <a:lumMod val="95000"/>
                </a:schemeClr>
              </a:solidFill>
              <a:latin typeface="造字工房情书（非商用）常规体" pitchFamily="50" charset="-122"/>
              <a:ea typeface="造字工房情书（非商用）常规体" pitchFamily="50" charset="-122"/>
              <a:sym typeface="方正兰亭黑_GBK" pitchFamily="2" charset="-122"/>
            </a:endParaRPr>
          </a:p>
        </p:txBody>
      </p:sp>
      <p:sp>
        <p:nvSpPr>
          <p:cNvPr id="51" name="Freeform 5"/>
          <p:cNvSpPr/>
          <p:nvPr/>
        </p:nvSpPr>
        <p:spPr bwMode="auto">
          <a:xfrm>
            <a:off x="6338962" y="3014857"/>
            <a:ext cx="1772394" cy="1598015"/>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noFill/>
          <a:ln w="9525" cap="flat">
            <a:solidFill>
              <a:schemeClr val="bg1">
                <a:lumMod val="85000"/>
              </a:schemeClr>
            </a:solidFill>
            <a:prstDash val="solid"/>
            <a:miter lim="800000"/>
          </a:ln>
          <a:effectLst>
            <a:outerShdw blurRad="177800" dir="13500000" sy="23000" kx="1200000" algn="br" rotWithShape="0">
              <a:prstClr val="black">
                <a:alpha val="20000"/>
              </a:prstClr>
            </a:outerShdw>
          </a:effectLst>
        </p:spPr>
        <p:txBody>
          <a:bodyPr vert="horz" wrap="square" lIns="91440" tIns="45720" rIns="91440" bIns="45720" numCol="1" anchor="t" anchorCtr="0" compatLnSpc="1"/>
          <a:lstStyle/>
          <a:p>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sp>
        <p:nvSpPr>
          <p:cNvPr id="52" name="TextBox 7"/>
          <p:cNvSpPr>
            <a:spLocks noChangeArrowheads="1"/>
          </p:cNvSpPr>
          <p:nvPr/>
        </p:nvSpPr>
        <p:spPr bwMode="auto">
          <a:xfrm>
            <a:off x="6310339" y="3356992"/>
            <a:ext cx="1873099" cy="86177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r>
              <a:rPr lang="zh-CN" altLang="en-US" sz="2800" dirty="0">
                <a:solidFill>
                  <a:schemeClr val="bg1">
                    <a:lumMod val="95000"/>
                  </a:schemeClr>
                </a:solidFill>
                <a:latin typeface="造字工房情书（非商用）常规体" pitchFamily="50" charset="-122"/>
                <a:ea typeface="造字工房情书（非商用）常规体" pitchFamily="50" charset="-122"/>
                <a:sym typeface="方正兰亭黑_GBK" pitchFamily="2" charset="-122"/>
              </a:rPr>
              <a:t>添加</a:t>
            </a:r>
            <a:endParaRPr lang="en-US" altLang="zh-CN" sz="2800" dirty="0">
              <a:solidFill>
                <a:schemeClr val="bg1">
                  <a:lumMod val="95000"/>
                </a:schemeClr>
              </a:solidFill>
              <a:latin typeface="造字工房情书（非商用）常规体" pitchFamily="50" charset="-122"/>
              <a:ea typeface="造字工房情书（非商用）常规体" pitchFamily="50" charset="-122"/>
              <a:sym typeface="方正兰亭黑_GBK" pitchFamily="2" charset="-122"/>
            </a:endParaRPr>
          </a:p>
          <a:p>
            <a:pPr algn="ctr"/>
            <a:r>
              <a:rPr lang="zh-CN" altLang="en-US" sz="2800" dirty="0">
                <a:solidFill>
                  <a:schemeClr val="bg1">
                    <a:lumMod val="95000"/>
                  </a:schemeClr>
                </a:solidFill>
                <a:latin typeface="造字工房情书（非商用）常规体" pitchFamily="50" charset="-122"/>
                <a:ea typeface="造字工房情书（非商用）常规体" pitchFamily="50" charset="-122"/>
                <a:sym typeface="方正兰亭黑_GBK" pitchFamily="2" charset="-122"/>
              </a:rPr>
              <a:t>标题</a:t>
            </a:r>
            <a:endParaRPr lang="en-US" altLang="zh-CN" sz="1600" dirty="0">
              <a:solidFill>
                <a:schemeClr val="bg1">
                  <a:lumMod val="95000"/>
                </a:schemeClr>
              </a:solidFill>
              <a:latin typeface="造字工房情书（非商用）常规体" pitchFamily="50" charset="-122"/>
              <a:ea typeface="造字工房情书（非商用）常规体" pitchFamily="50" charset="-122"/>
              <a:sym typeface="方正兰亭黑_GBK" pitchFamily="2" charset="-122"/>
            </a:endParaRPr>
          </a:p>
        </p:txBody>
      </p:sp>
      <p:sp>
        <p:nvSpPr>
          <p:cNvPr id="53" name="Freeform 5"/>
          <p:cNvSpPr/>
          <p:nvPr/>
        </p:nvSpPr>
        <p:spPr bwMode="auto">
          <a:xfrm>
            <a:off x="8499202" y="2996952"/>
            <a:ext cx="1772394" cy="1598015"/>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noFill/>
          <a:ln w="9525" cap="flat">
            <a:solidFill>
              <a:schemeClr val="bg1">
                <a:lumMod val="85000"/>
              </a:schemeClr>
            </a:solidFill>
            <a:prstDash val="solid"/>
            <a:miter lim="800000"/>
          </a:ln>
          <a:effectLst>
            <a:outerShdw blurRad="177800" dir="13500000" sy="23000" kx="1200000" algn="br" rotWithShape="0">
              <a:prstClr val="black">
                <a:alpha val="20000"/>
              </a:prstClr>
            </a:outerShdw>
          </a:effectLst>
        </p:spPr>
        <p:txBody>
          <a:bodyPr vert="horz" wrap="square" lIns="91440" tIns="45720" rIns="91440" bIns="45720" numCol="1" anchor="t" anchorCtr="0" compatLnSpc="1"/>
          <a:lstStyle/>
          <a:p>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sp>
        <p:nvSpPr>
          <p:cNvPr id="54" name="TextBox 7"/>
          <p:cNvSpPr>
            <a:spLocks noChangeArrowheads="1"/>
          </p:cNvSpPr>
          <p:nvPr/>
        </p:nvSpPr>
        <p:spPr bwMode="auto">
          <a:xfrm>
            <a:off x="8470579" y="3339087"/>
            <a:ext cx="1873099" cy="86177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r>
              <a:rPr lang="zh-CN" altLang="en-US" sz="2800" dirty="0">
                <a:solidFill>
                  <a:schemeClr val="bg1">
                    <a:lumMod val="95000"/>
                  </a:schemeClr>
                </a:solidFill>
                <a:latin typeface="造字工房情书（非商用）常规体" pitchFamily="50" charset="-122"/>
                <a:ea typeface="造字工房情书（非商用）常规体" pitchFamily="50" charset="-122"/>
                <a:sym typeface="方正兰亭黑_GBK" pitchFamily="2" charset="-122"/>
              </a:rPr>
              <a:t>添加</a:t>
            </a:r>
            <a:endParaRPr lang="en-US" altLang="zh-CN" sz="2800" dirty="0">
              <a:solidFill>
                <a:schemeClr val="bg1">
                  <a:lumMod val="95000"/>
                </a:schemeClr>
              </a:solidFill>
              <a:latin typeface="造字工房情书（非商用）常规体" pitchFamily="50" charset="-122"/>
              <a:ea typeface="造字工房情书（非商用）常规体" pitchFamily="50" charset="-122"/>
              <a:sym typeface="方正兰亭黑_GBK" pitchFamily="2" charset="-122"/>
            </a:endParaRPr>
          </a:p>
          <a:p>
            <a:pPr algn="ctr"/>
            <a:r>
              <a:rPr lang="zh-CN" altLang="en-US" sz="2800" dirty="0">
                <a:solidFill>
                  <a:schemeClr val="bg1">
                    <a:lumMod val="95000"/>
                  </a:schemeClr>
                </a:solidFill>
                <a:latin typeface="造字工房情书（非商用）常规体" pitchFamily="50" charset="-122"/>
                <a:ea typeface="造字工房情书（非商用）常规体" pitchFamily="50" charset="-122"/>
                <a:sym typeface="方正兰亭黑_GBK" pitchFamily="2" charset="-122"/>
              </a:rPr>
              <a:t>标题</a:t>
            </a:r>
            <a:endParaRPr lang="en-US" altLang="zh-CN" sz="1600" dirty="0">
              <a:solidFill>
                <a:schemeClr val="bg1">
                  <a:lumMod val="95000"/>
                </a:schemeClr>
              </a:solidFill>
              <a:latin typeface="造字工房情书（非商用）常规体" pitchFamily="50" charset="-122"/>
              <a:ea typeface="造字工房情书（非商用）常规体" pitchFamily="50" charset="-122"/>
              <a:sym typeface="方正兰亭黑_GBK" pitchFamily="2" charset="-122"/>
            </a:endParaRPr>
          </a:p>
        </p:txBody>
      </p:sp>
      <p:sp>
        <p:nvSpPr>
          <p:cNvPr id="55" name="矩形 47"/>
          <p:cNvSpPr>
            <a:spLocks noChangeArrowheads="1"/>
          </p:cNvSpPr>
          <p:nvPr/>
        </p:nvSpPr>
        <p:spPr bwMode="auto">
          <a:xfrm>
            <a:off x="1630710" y="4756888"/>
            <a:ext cx="2160240" cy="572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algn="ctr">
              <a:lnSpc>
                <a:spcPct val="130000"/>
              </a:lnSpc>
              <a:spcBef>
                <a:spcPct val="0"/>
              </a:spcBef>
              <a:buNone/>
            </a:pPr>
            <a:r>
              <a:rPr lang="zh-CN" altLang="en-US" sz="12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rPr>
              <a:t>在此录入上述图表的描述说明，在此录入上述图表的描述说明。</a:t>
            </a:r>
            <a:endParaRPr lang="zh-CN" altLang="en-US" sz="12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endParaRPr>
          </a:p>
        </p:txBody>
      </p:sp>
      <p:sp>
        <p:nvSpPr>
          <p:cNvPr id="56" name="矩形 47"/>
          <p:cNvSpPr>
            <a:spLocks noChangeArrowheads="1"/>
          </p:cNvSpPr>
          <p:nvPr/>
        </p:nvSpPr>
        <p:spPr bwMode="auto">
          <a:xfrm>
            <a:off x="3862958" y="4756888"/>
            <a:ext cx="2160240" cy="572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algn="ctr">
              <a:lnSpc>
                <a:spcPct val="130000"/>
              </a:lnSpc>
              <a:spcBef>
                <a:spcPct val="0"/>
              </a:spcBef>
              <a:buNone/>
            </a:pPr>
            <a:r>
              <a:rPr lang="zh-CN" altLang="en-US" sz="12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rPr>
              <a:t>在此录入上述图表的描述说明，在此录入上述图表的描述说明。</a:t>
            </a:r>
            <a:endParaRPr lang="zh-CN" altLang="en-US" sz="12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endParaRPr>
          </a:p>
        </p:txBody>
      </p:sp>
      <p:sp>
        <p:nvSpPr>
          <p:cNvPr id="57" name="矩形 47"/>
          <p:cNvSpPr>
            <a:spLocks noChangeArrowheads="1"/>
          </p:cNvSpPr>
          <p:nvPr/>
        </p:nvSpPr>
        <p:spPr bwMode="auto">
          <a:xfrm>
            <a:off x="6167214" y="4756888"/>
            <a:ext cx="2160240" cy="572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algn="ctr">
              <a:lnSpc>
                <a:spcPct val="130000"/>
              </a:lnSpc>
              <a:spcBef>
                <a:spcPct val="0"/>
              </a:spcBef>
              <a:buNone/>
            </a:pPr>
            <a:r>
              <a:rPr lang="zh-CN" altLang="en-US" sz="12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rPr>
              <a:t>在此录入上述图表的描述说明，在此录入上述图表的描述说明。</a:t>
            </a:r>
            <a:endParaRPr lang="zh-CN" altLang="en-US" sz="12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endParaRPr>
          </a:p>
        </p:txBody>
      </p:sp>
      <p:sp>
        <p:nvSpPr>
          <p:cNvPr id="58" name="矩形 47"/>
          <p:cNvSpPr>
            <a:spLocks noChangeArrowheads="1"/>
          </p:cNvSpPr>
          <p:nvPr/>
        </p:nvSpPr>
        <p:spPr bwMode="auto">
          <a:xfrm>
            <a:off x="8327454" y="4756888"/>
            <a:ext cx="2160240" cy="572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algn="ctr">
              <a:lnSpc>
                <a:spcPct val="130000"/>
              </a:lnSpc>
              <a:spcBef>
                <a:spcPct val="0"/>
              </a:spcBef>
              <a:buNone/>
            </a:pPr>
            <a:r>
              <a:rPr lang="zh-CN" altLang="en-US" sz="12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rPr>
              <a:t>在此录入上述图表的描述说明，在此录入上述图表的描述说明。</a:t>
            </a:r>
            <a:endParaRPr lang="zh-CN" altLang="en-US" sz="12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endParaRPr>
          </a:p>
        </p:txBody>
      </p:sp>
      <p:sp>
        <p:nvSpPr>
          <p:cNvPr id="59" name="Text Placeholder 11"/>
          <p:cNvSpPr txBox="1"/>
          <p:nvPr/>
        </p:nvSpPr>
        <p:spPr>
          <a:xfrm>
            <a:off x="1508869" y="1412776"/>
            <a:ext cx="3100754" cy="4716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zh-CN" altLang="en-US" sz="2000" dirty="0">
                <a:solidFill>
                  <a:schemeClr val="bg1">
                    <a:lumMod val="95000"/>
                  </a:schemeClr>
                </a:solidFill>
                <a:latin typeface="造字工房情书（非商用）常规体" pitchFamily="50" charset="-122"/>
                <a:ea typeface="造字工房情书（非商用）常规体" pitchFamily="50" charset="-122"/>
              </a:rPr>
              <a:t>添加标题内容信息</a:t>
            </a:r>
            <a:endParaRPr lang="en-AU" sz="2000" dirty="0">
              <a:solidFill>
                <a:schemeClr val="bg1">
                  <a:lumMod val="95000"/>
                </a:schemeClr>
              </a:solidFill>
              <a:latin typeface="造字工房情书（非商用）常规体" pitchFamily="50" charset="-122"/>
              <a:ea typeface="造字工房情书（非商用）常规体" pitchFamily="50" charset="-122"/>
            </a:endParaRPr>
          </a:p>
        </p:txBody>
      </p:sp>
      <p:sp>
        <p:nvSpPr>
          <p:cNvPr id="60" name="TextBox 59"/>
          <p:cNvSpPr txBox="1"/>
          <p:nvPr/>
        </p:nvSpPr>
        <p:spPr>
          <a:xfrm>
            <a:off x="1836389" y="1844824"/>
            <a:ext cx="8507289" cy="1015663"/>
          </a:xfrm>
          <a:prstGeom prst="rect">
            <a:avLst/>
          </a:prstGeom>
          <a:noFill/>
        </p:spPr>
        <p:txBody>
          <a:bodyPr wrap="square" rtlCol="0">
            <a:spAutoFit/>
          </a:bodyPr>
          <a:lstStyle/>
          <a:p>
            <a:pPr>
              <a:lnSpc>
                <a:spcPct val="120000"/>
              </a:lnSpc>
              <a:spcBef>
                <a:spcPct val="20000"/>
              </a:spcBef>
            </a:pPr>
            <a:r>
              <a:rPr lang="zh-CN" altLang="en-US" sz="1200" dirty="0">
                <a:solidFill>
                  <a:schemeClr val="bg1">
                    <a:lumMod val="95000"/>
                  </a:schemeClr>
                </a:solidFill>
                <a:latin typeface="造字工房情书（非商用）常规体" pitchFamily="50" charset="-122"/>
                <a:ea typeface="造字工房情书（非商用）常规体" pitchFamily="50" charset="-122"/>
                <a:sym typeface="Arial" panose="020B0604020202020204" pitchFamily="34" charset="0"/>
              </a:rPr>
              <a:t>单击此处编辑您要的内容，建议您在展示时采用微软雅黑字体，本模版所有图形线条及其相应素材均可自由编辑、改色、替换。更多使用说明和作品请详阅模版最末的使用手册。单击此处编辑您要的内容，建议您在展示时采用微软雅黑字体，本模版所有图形线条及其相应素材均可自由编辑、改色、替换。更多使用说明和作品请详阅模版最末的使用手册。</a:t>
            </a:r>
            <a:endParaRPr lang="en-US" altLang="zh-CN" sz="1200" dirty="0">
              <a:solidFill>
                <a:schemeClr val="bg1">
                  <a:lumMod val="95000"/>
                </a:schemeClr>
              </a:solidFill>
              <a:latin typeface="造字工房情书（非商用）常规体" pitchFamily="50" charset="-122"/>
              <a:ea typeface="造字工房情书（非商用）常规体" pitchFamily="50" charset="-122"/>
              <a:sym typeface="Arial" panose="020B0604020202020204" pitchFamily="34" charset="0"/>
            </a:endParaRPr>
          </a:p>
          <a:p>
            <a:pPr>
              <a:lnSpc>
                <a:spcPct val="120000"/>
              </a:lnSpc>
              <a:spcBef>
                <a:spcPct val="20000"/>
              </a:spcBef>
            </a:pPr>
            <a:endParaRPr lang="en-US" altLang="zh-CN" sz="1200" dirty="0">
              <a:solidFill>
                <a:schemeClr val="bg1">
                  <a:lumMod val="95000"/>
                </a:schemeClr>
              </a:solidFill>
              <a:latin typeface="造字工房情书（非商用）常规体" pitchFamily="50" charset="-122"/>
              <a:ea typeface="造字工房情书（非商用）常规体" pitchFamily="50" charset="-122"/>
              <a:sym typeface="Arial" panose="020B0604020202020204" pitchFamily="34" charset="0"/>
            </a:endParaRPr>
          </a:p>
        </p:txBody>
      </p:sp>
    </p:spTree>
  </p:cSld>
  <p:clrMapOvr>
    <a:masterClrMapping/>
  </p:clrMapOvr>
  <p:transition spd="slow"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0-#ppt_w/2"/>
                                          </p:val>
                                        </p:tav>
                                        <p:tav tm="100000">
                                          <p:val>
                                            <p:strVal val="#ppt_x"/>
                                          </p:val>
                                        </p:tav>
                                      </p:tavLst>
                                    </p:anim>
                                    <p:anim calcmode="lin" valueType="num">
                                      <p:cBhvr additive="base">
                                        <p:cTn id="8" dur="1000" fill="hold"/>
                                        <p:tgtEl>
                                          <p:spTgt spid="9"/>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1" decel="100000" fill="hold" grpId="0"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1000" fill="hold"/>
                                        <p:tgtEl>
                                          <p:spTgt spid="10"/>
                                        </p:tgtEl>
                                        <p:attrNameLst>
                                          <p:attrName>ppt_x</p:attrName>
                                        </p:attrNameLst>
                                      </p:cBhvr>
                                      <p:tavLst>
                                        <p:tav tm="0">
                                          <p:val>
                                            <p:strVal val="#ppt_x"/>
                                          </p:val>
                                        </p:tav>
                                        <p:tav tm="100000">
                                          <p:val>
                                            <p:strVal val="#ppt_x"/>
                                          </p:val>
                                        </p:tav>
                                      </p:tavLst>
                                    </p:anim>
                                    <p:anim calcmode="lin" valueType="num">
                                      <p:cBhvr additive="base">
                                        <p:cTn id="13" dur="1000" fill="hold"/>
                                        <p:tgtEl>
                                          <p:spTgt spid="10"/>
                                        </p:tgtEl>
                                        <p:attrNameLst>
                                          <p:attrName>ppt_y</p:attrName>
                                        </p:attrNameLst>
                                      </p:cBhvr>
                                      <p:tavLst>
                                        <p:tav tm="0">
                                          <p:val>
                                            <p:strVal val="0-#ppt_h/2"/>
                                          </p:val>
                                        </p:tav>
                                        <p:tav tm="100000">
                                          <p:val>
                                            <p:strVal val="#ppt_y"/>
                                          </p:val>
                                        </p:tav>
                                      </p:tavLst>
                                    </p:anim>
                                  </p:childTnLst>
                                </p:cTn>
                              </p:par>
                            </p:childTnLst>
                          </p:cTn>
                        </p:par>
                        <p:par>
                          <p:cTn id="14" fill="hold">
                            <p:stCondLst>
                              <p:cond delay="2000"/>
                            </p:stCondLst>
                            <p:childTnLst>
                              <p:par>
                                <p:cTn id="15" presetID="53" presetClass="entr" presetSubtype="528" fill="hold" grpId="0" nodeType="afterEffect">
                                  <p:stCondLst>
                                    <p:cond delay="0"/>
                                  </p:stCondLst>
                                  <p:childTnLst>
                                    <p:set>
                                      <p:cBhvr>
                                        <p:cTn id="16" dur="1" fill="hold">
                                          <p:stCondLst>
                                            <p:cond delay="0"/>
                                          </p:stCondLst>
                                        </p:cTn>
                                        <p:tgtEl>
                                          <p:spTgt spid="47"/>
                                        </p:tgtEl>
                                        <p:attrNameLst>
                                          <p:attrName>style.visibility</p:attrName>
                                        </p:attrNameLst>
                                      </p:cBhvr>
                                      <p:to>
                                        <p:strVal val="visible"/>
                                      </p:to>
                                    </p:set>
                                    <p:anim calcmode="lin" valueType="num">
                                      <p:cBhvr>
                                        <p:cTn id="17" dur="500" fill="hold"/>
                                        <p:tgtEl>
                                          <p:spTgt spid="47"/>
                                        </p:tgtEl>
                                        <p:attrNameLst>
                                          <p:attrName>ppt_w</p:attrName>
                                        </p:attrNameLst>
                                      </p:cBhvr>
                                      <p:tavLst>
                                        <p:tav tm="0">
                                          <p:val>
                                            <p:fltVal val="0"/>
                                          </p:val>
                                        </p:tav>
                                        <p:tav tm="100000">
                                          <p:val>
                                            <p:strVal val="#ppt_w"/>
                                          </p:val>
                                        </p:tav>
                                      </p:tavLst>
                                    </p:anim>
                                    <p:anim calcmode="lin" valueType="num">
                                      <p:cBhvr>
                                        <p:cTn id="18" dur="500" fill="hold"/>
                                        <p:tgtEl>
                                          <p:spTgt spid="47"/>
                                        </p:tgtEl>
                                        <p:attrNameLst>
                                          <p:attrName>ppt_h</p:attrName>
                                        </p:attrNameLst>
                                      </p:cBhvr>
                                      <p:tavLst>
                                        <p:tav tm="0">
                                          <p:val>
                                            <p:fltVal val="0"/>
                                          </p:val>
                                        </p:tav>
                                        <p:tav tm="100000">
                                          <p:val>
                                            <p:strVal val="#ppt_h"/>
                                          </p:val>
                                        </p:tav>
                                      </p:tavLst>
                                    </p:anim>
                                    <p:animEffect transition="in" filter="fade">
                                      <p:cBhvr>
                                        <p:cTn id="19" dur="500"/>
                                        <p:tgtEl>
                                          <p:spTgt spid="47"/>
                                        </p:tgtEl>
                                      </p:cBhvr>
                                    </p:animEffect>
                                    <p:anim calcmode="lin" valueType="num">
                                      <p:cBhvr>
                                        <p:cTn id="20" dur="500" fill="hold"/>
                                        <p:tgtEl>
                                          <p:spTgt spid="47"/>
                                        </p:tgtEl>
                                        <p:attrNameLst>
                                          <p:attrName>ppt_x</p:attrName>
                                        </p:attrNameLst>
                                      </p:cBhvr>
                                      <p:tavLst>
                                        <p:tav tm="0">
                                          <p:val>
                                            <p:fltVal val="0.5"/>
                                          </p:val>
                                        </p:tav>
                                        <p:tav tm="100000">
                                          <p:val>
                                            <p:strVal val="#ppt_x"/>
                                          </p:val>
                                        </p:tav>
                                      </p:tavLst>
                                    </p:anim>
                                    <p:anim calcmode="lin" valueType="num">
                                      <p:cBhvr>
                                        <p:cTn id="21" dur="500" fill="hold"/>
                                        <p:tgtEl>
                                          <p:spTgt spid="47"/>
                                        </p:tgtEl>
                                        <p:attrNameLst>
                                          <p:attrName>ppt_y</p:attrName>
                                        </p:attrNameLst>
                                      </p:cBhvr>
                                      <p:tavLst>
                                        <p:tav tm="0">
                                          <p:val>
                                            <p:fltVal val="0.5"/>
                                          </p:val>
                                        </p:tav>
                                        <p:tav tm="100000">
                                          <p:val>
                                            <p:strVal val="#ppt_y"/>
                                          </p:val>
                                        </p:tav>
                                      </p:tavLst>
                                    </p:anim>
                                  </p:childTnLst>
                                </p:cTn>
                              </p:par>
                            </p:childTnLst>
                          </p:cTn>
                        </p:par>
                        <p:par>
                          <p:cTn id="22" fill="hold">
                            <p:stCondLst>
                              <p:cond delay="2500"/>
                            </p:stCondLst>
                            <p:childTnLst>
                              <p:par>
                                <p:cTn id="23" presetID="10" presetClass="entr" presetSubtype="0" fill="hold" grpId="0" nodeType="afterEffect">
                                  <p:stCondLst>
                                    <p:cond delay="0"/>
                                  </p:stCondLst>
                                  <p:childTnLst>
                                    <p:set>
                                      <p:cBhvr>
                                        <p:cTn id="24" dur="1" fill="hold">
                                          <p:stCondLst>
                                            <p:cond delay="0"/>
                                          </p:stCondLst>
                                        </p:cTn>
                                        <p:tgtEl>
                                          <p:spTgt spid="48"/>
                                        </p:tgtEl>
                                        <p:attrNameLst>
                                          <p:attrName>style.visibility</p:attrName>
                                        </p:attrNameLst>
                                      </p:cBhvr>
                                      <p:to>
                                        <p:strVal val="visible"/>
                                      </p:to>
                                    </p:set>
                                    <p:animEffect transition="in" filter="fade">
                                      <p:cBhvr>
                                        <p:cTn id="25" dur="500"/>
                                        <p:tgtEl>
                                          <p:spTgt spid="48"/>
                                        </p:tgtEl>
                                      </p:cBhvr>
                                    </p:animEffect>
                                  </p:childTnLst>
                                </p:cTn>
                              </p:par>
                            </p:childTnLst>
                          </p:cTn>
                        </p:par>
                        <p:par>
                          <p:cTn id="26" fill="hold">
                            <p:stCondLst>
                              <p:cond delay="3000"/>
                            </p:stCondLst>
                            <p:childTnLst>
                              <p:par>
                                <p:cTn id="27" presetID="53" presetClass="entr" presetSubtype="528" fill="hold" grpId="0" nodeType="afterEffect">
                                  <p:stCondLst>
                                    <p:cond delay="0"/>
                                  </p:stCondLst>
                                  <p:childTnLst>
                                    <p:set>
                                      <p:cBhvr>
                                        <p:cTn id="28" dur="1" fill="hold">
                                          <p:stCondLst>
                                            <p:cond delay="0"/>
                                          </p:stCondLst>
                                        </p:cTn>
                                        <p:tgtEl>
                                          <p:spTgt spid="49"/>
                                        </p:tgtEl>
                                        <p:attrNameLst>
                                          <p:attrName>style.visibility</p:attrName>
                                        </p:attrNameLst>
                                      </p:cBhvr>
                                      <p:to>
                                        <p:strVal val="visible"/>
                                      </p:to>
                                    </p:set>
                                    <p:anim calcmode="lin" valueType="num">
                                      <p:cBhvr>
                                        <p:cTn id="29" dur="500" fill="hold"/>
                                        <p:tgtEl>
                                          <p:spTgt spid="49"/>
                                        </p:tgtEl>
                                        <p:attrNameLst>
                                          <p:attrName>ppt_w</p:attrName>
                                        </p:attrNameLst>
                                      </p:cBhvr>
                                      <p:tavLst>
                                        <p:tav tm="0">
                                          <p:val>
                                            <p:fltVal val="0"/>
                                          </p:val>
                                        </p:tav>
                                        <p:tav tm="100000">
                                          <p:val>
                                            <p:strVal val="#ppt_w"/>
                                          </p:val>
                                        </p:tav>
                                      </p:tavLst>
                                    </p:anim>
                                    <p:anim calcmode="lin" valueType="num">
                                      <p:cBhvr>
                                        <p:cTn id="30" dur="500" fill="hold"/>
                                        <p:tgtEl>
                                          <p:spTgt spid="49"/>
                                        </p:tgtEl>
                                        <p:attrNameLst>
                                          <p:attrName>ppt_h</p:attrName>
                                        </p:attrNameLst>
                                      </p:cBhvr>
                                      <p:tavLst>
                                        <p:tav tm="0">
                                          <p:val>
                                            <p:fltVal val="0"/>
                                          </p:val>
                                        </p:tav>
                                        <p:tav tm="100000">
                                          <p:val>
                                            <p:strVal val="#ppt_h"/>
                                          </p:val>
                                        </p:tav>
                                      </p:tavLst>
                                    </p:anim>
                                    <p:animEffect transition="in" filter="fade">
                                      <p:cBhvr>
                                        <p:cTn id="31" dur="500"/>
                                        <p:tgtEl>
                                          <p:spTgt spid="49"/>
                                        </p:tgtEl>
                                      </p:cBhvr>
                                    </p:animEffect>
                                    <p:anim calcmode="lin" valueType="num">
                                      <p:cBhvr>
                                        <p:cTn id="32" dur="500" fill="hold"/>
                                        <p:tgtEl>
                                          <p:spTgt spid="49"/>
                                        </p:tgtEl>
                                        <p:attrNameLst>
                                          <p:attrName>ppt_x</p:attrName>
                                        </p:attrNameLst>
                                      </p:cBhvr>
                                      <p:tavLst>
                                        <p:tav tm="0">
                                          <p:val>
                                            <p:fltVal val="0.5"/>
                                          </p:val>
                                        </p:tav>
                                        <p:tav tm="100000">
                                          <p:val>
                                            <p:strVal val="#ppt_x"/>
                                          </p:val>
                                        </p:tav>
                                      </p:tavLst>
                                    </p:anim>
                                    <p:anim calcmode="lin" valueType="num">
                                      <p:cBhvr>
                                        <p:cTn id="33" dur="500" fill="hold"/>
                                        <p:tgtEl>
                                          <p:spTgt spid="49"/>
                                        </p:tgtEl>
                                        <p:attrNameLst>
                                          <p:attrName>ppt_y</p:attrName>
                                        </p:attrNameLst>
                                      </p:cBhvr>
                                      <p:tavLst>
                                        <p:tav tm="0">
                                          <p:val>
                                            <p:fltVal val="0.5"/>
                                          </p:val>
                                        </p:tav>
                                        <p:tav tm="100000">
                                          <p:val>
                                            <p:strVal val="#ppt_y"/>
                                          </p:val>
                                        </p:tav>
                                      </p:tavLst>
                                    </p:anim>
                                  </p:childTnLst>
                                </p:cTn>
                              </p:par>
                            </p:childTnLst>
                          </p:cTn>
                        </p:par>
                        <p:par>
                          <p:cTn id="34" fill="hold">
                            <p:stCondLst>
                              <p:cond delay="3500"/>
                            </p:stCondLst>
                            <p:childTnLst>
                              <p:par>
                                <p:cTn id="35" presetID="10" presetClass="entr" presetSubtype="0" fill="hold" grpId="0" nodeType="afterEffect">
                                  <p:stCondLst>
                                    <p:cond delay="0"/>
                                  </p:stCondLst>
                                  <p:childTnLst>
                                    <p:set>
                                      <p:cBhvr>
                                        <p:cTn id="36" dur="1" fill="hold">
                                          <p:stCondLst>
                                            <p:cond delay="0"/>
                                          </p:stCondLst>
                                        </p:cTn>
                                        <p:tgtEl>
                                          <p:spTgt spid="50"/>
                                        </p:tgtEl>
                                        <p:attrNameLst>
                                          <p:attrName>style.visibility</p:attrName>
                                        </p:attrNameLst>
                                      </p:cBhvr>
                                      <p:to>
                                        <p:strVal val="visible"/>
                                      </p:to>
                                    </p:set>
                                    <p:animEffect transition="in" filter="fade">
                                      <p:cBhvr>
                                        <p:cTn id="37" dur="500"/>
                                        <p:tgtEl>
                                          <p:spTgt spid="50"/>
                                        </p:tgtEl>
                                      </p:cBhvr>
                                    </p:animEffect>
                                  </p:childTnLst>
                                </p:cTn>
                              </p:par>
                            </p:childTnLst>
                          </p:cTn>
                        </p:par>
                        <p:par>
                          <p:cTn id="38" fill="hold">
                            <p:stCondLst>
                              <p:cond delay="4000"/>
                            </p:stCondLst>
                            <p:childTnLst>
                              <p:par>
                                <p:cTn id="39" presetID="53" presetClass="entr" presetSubtype="528" fill="hold" grpId="0" nodeType="afterEffect">
                                  <p:stCondLst>
                                    <p:cond delay="0"/>
                                  </p:stCondLst>
                                  <p:childTnLst>
                                    <p:set>
                                      <p:cBhvr>
                                        <p:cTn id="40" dur="1" fill="hold">
                                          <p:stCondLst>
                                            <p:cond delay="0"/>
                                          </p:stCondLst>
                                        </p:cTn>
                                        <p:tgtEl>
                                          <p:spTgt spid="51"/>
                                        </p:tgtEl>
                                        <p:attrNameLst>
                                          <p:attrName>style.visibility</p:attrName>
                                        </p:attrNameLst>
                                      </p:cBhvr>
                                      <p:to>
                                        <p:strVal val="visible"/>
                                      </p:to>
                                    </p:set>
                                    <p:anim calcmode="lin" valueType="num">
                                      <p:cBhvr>
                                        <p:cTn id="41" dur="500" fill="hold"/>
                                        <p:tgtEl>
                                          <p:spTgt spid="51"/>
                                        </p:tgtEl>
                                        <p:attrNameLst>
                                          <p:attrName>ppt_w</p:attrName>
                                        </p:attrNameLst>
                                      </p:cBhvr>
                                      <p:tavLst>
                                        <p:tav tm="0">
                                          <p:val>
                                            <p:fltVal val="0"/>
                                          </p:val>
                                        </p:tav>
                                        <p:tav tm="100000">
                                          <p:val>
                                            <p:strVal val="#ppt_w"/>
                                          </p:val>
                                        </p:tav>
                                      </p:tavLst>
                                    </p:anim>
                                    <p:anim calcmode="lin" valueType="num">
                                      <p:cBhvr>
                                        <p:cTn id="42" dur="500" fill="hold"/>
                                        <p:tgtEl>
                                          <p:spTgt spid="51"/>
                                        </p:tgtEl>
                                        <p:attrNameLst>
                                          <p:attrName>ppt_h</p:attrName>
                                        </p:attrNameLst>
                                      </p:cBhvr>
                                      <p:tavLst>
                                        <p:tav tm="0">
                                          <p:val>
                                            <p:fltVal val="0"/>
                                          </p:val>
                                        </p:tav>
                                        <p:tav tm="100000">
                                          <p:val>
                                            <p:strVal val="#ppt_h"/>
                                          </p:val>
                                        </p:tav>
                                      </p:tavLst>
                                    </p:anim>
                                    <p:animEffect transition="in" filter="fade">
                                      <p:cBhvr>
                                        <p:cTn id="43" dur="500"/>
                                        <p:tgtEl>
                                          <p:spTgt spid="51"/>
                                        </p:tgtEl>
                                      </p:cBhvr>
                                    </p:animEffect>
                                    <p:anim calcmode="lin" valueType="num">
                                      <p:cBhvr>
                                        <p:cTn id="44" dur="500" fill="hold"/>
                                        <p:tgtEl>
                                          <p:spTgt spid="51"/>
                                        </p:tgtEl>
                                        <p:attrNameLst>
                                          <p:attrName>ppt_x</p:attrName>
                                        </p:attrNameLst>
                                      </p:cBhvr>
                                      <p:tavLst>
                                        <p:tav tm="0">
                                          <p:val>
                                            <p:fltVal val="0.5"/>
                                          </p:val>
                                        </p:tav>
                                        <p:tav tm="100000">
                                          <p:val>
                                            <p:strVal val="#ppt_x"/>
                                          </p:val>
                                        </p:tav>
                                      </p:tavLst>
                                    </p:anim>
                                    <p:anim calcmode="lin" valueType="num">
                                      <p:cBhvr>
                                        <p:cTn id="45" dur="500" fill="hold"/>
                                        <p:tgtEl>
                                          <p:spTgt spid="51"/>
                                        </p:tgtEl>
                                        <p:attrNameLst>
                                          <p:attrName>ppt_y</p:attrName>
                                        </p:attrNameLst>
                                      </p:cBhvr>
                                      <p:tavLst>
                                        <p:tav tm="0">
                                          <p:val>
                                            <p:fltVal val="0.5"/>
                                          </p:val>
                                        </p:tav>
                                        <p:tav tm="100000">
                                          <p:val>
                                            <p:strVal val="#ppt_y"/>
                                          </p:val>
                                        </p:tav>
                                      </p:tavLst>
                                    </p:anim>
                                  </p:childTnLst>
                                </p:cTn>
                              </p:par>
                            </p:childTnLst>
                          </p:cTn>
                        </p:par>
                        <p:par>
                          <p:cTn id="46" fill="hold">
                            <p:stCondLst>
                              <p:cond delay="4500"/>
                            </p:stCondLst>
                            <p:childTnLst>
                              <p:par>
                                <p:cTn id="47" presetID="10" presetClass="entr" presetSubtype="0" fill="hold" grpId="0" nodeType="afterEffect">
                                  <p:stCondLst>
                                    <p:cond delay="0"/>
                                  </p:stCondLst>
                                  <p:childTnLst>
                                    <p:set>
                                      <p:cBhvr>
                                        <p:cTn id="48" dur="1" fill="hold">
                                          <p:stCondLst>
                                            <p:cond delay="0"/>
                                          </p:stCondLst>
                                        </p:cTn>
                                        <p:tgtEl>
                                          <p:spTgt spid="52"/>
                                        </p:tgtEl>
                                        <p:attrNameLst>
                                          <p:attrName>style.visibility</p:attrName>
                                        </p:attrNameLst>
                                      </p:cBhvr>
                                      <p:to>
                                        <p:strVal val="visible"/>
                                      </p:to>
                                    </p:set>
                                    <p:animEffect transition="in" filter="fade">
                                      <p:cBhvr>
                                        <p:cTn id="49" dur="500"/>
                                        <p:tgtEl>
                                          <p:spTgt spid="52"/>
                                        </p:tgtEl>
                                      </p:cBhvr>
                                    </p:animEffect>
                                  </p:childTnLst>
                                </p:cTn>
                              </p:par>
                            </p:childTnLst>
                          </p:cTn>
                        </p:par>
                        <p:par>
                          <p:cTn id="50" fill="hold">
                            <p:stCondLst>
                              <p:cond delay="5000"/>
                            </p:stCondLst>
                            <p:childTnLst>
                              <p:par>
                                <p:cTn id="51" presetID="53" presetClass="entr" presetSubtype="528" fill="hold" grpId="0" nodeType="afterEffect">
                                  <p:stCondLst>
                                    <p:cond delay="0"/>
                                  </p:stCondLst>
                                  <p:childTnLst>
                                    <p:set>
                                      <p:cBhvr>
                                        <p:cTn id="52" dur="1" fill="hold">
                                          <p:stCondLst>
                                            <p:cond delay="0"/>
                                          </p:stCondLst>
                                        </p:cTn>
                                        <p:tgtEl>
                                          <p:spTgt spid="53"/>
                                        </p:tgtEl>
                                        <p:attrNameLst>
                                          <p:attrName>style.visibility</p:attrName>
                                        </p:attrNameLst>
                                      </p:cBhvr>
                                      <p:to>
                                        <p:strVal val="visible"/>
                                      </p:to>
                                    </p:set>
                                    <p:anim calcmode="lin" valueType="num">
                                      <p:cBhvr>
                                        <p:cTn id="53" dur="500" fill="hold"/>
                                        <p:tgtEl>
                                          <p:spTgt spid="53"/>
                                        </p:tgtEl>
                                        <p:attrNameLst>
                                          <p:attrName>ppt_w</p:attrName>
                                        </p:attrNameLst>
                                      </p:cBhvr>
                                      <p:tavLst>
                                        <p:tav tm="0">
                                          <p:val>
                                            <p:fltVal val="0"/>
                                          </p:val>
                                        </p:tav>
                                        <p:tav tm="100000">
                                          <p:val>
                                            <p:strVal val="#ppt_w"/>
                                          </p:val>
                                        </p:tav>
                                      </p:tavLst>
                                    </p:anim>
                                    <p:anim calcmode="lin" valueType="num">
                                      <p:cBhvr>
                                        <p:cTn id="54" dur="500" fill="hold"/>
                                        <p:tgtEl>
                                          <p:spTgt spid="53"/>
                                        </p:tgtEl>
                                        <p:attrNameLst>
                                          <p:attrName>ppt_h</p:attrName>
                                        </p:attrNameLst>
                                      </p:cBhvr>
                                      <p:tavLst>
                                        <p:tav tm="0">
                                          <p:val>
                                            <p:fltVal val="0"/>
                                          </p:val>
                                        </p:tav>
                                        <p:tav tm="100000">
                                          <p:val>
                                            <p:strVal val="#ppt_h"/>
                                          </p:val>
                                        </p:tav>
                                      </p:tavLst>
                                    </p:anim>
                                    <p:animEffect transition="in" filter="fade">
                                      <p:cBhvr>
                                        <p:cTn id="55" dur="500"/>
                                        <p:tgtEl>
                                          <p:spTgt spid="53"/>
                                        </p:tgtEl>
                                      </p:cBhvr>
                                    </p:animEffect>
                                    <p:anim calcmode="lin" valueType="num">
                                      <p:cBhvr>
                                        <p:cTn id="56" dur="500" fill="hold"/>
                                        <p:tgtEl>
                                          <p:spTgt spid="53"/>
                                        </p:tgtEl>
                                        <p:attrNameLst>
                                          <p:attrName>ppt_x</p:attrName>
                                        </p:attrNameLst>
                                      </p:cBhvr>
                                      <p:tavLst>
                                        <p:tav tm="0">
                                          <p:val>
                                            <p:fltVal val="0.5"/>
                                          </p:val>
                                        </p:tav>
                                        <p:tav tm="100000">
                                          <p:val>
                                            <p:strVal val="#ppt_x"/>
                                          </p:val>
                                        </p:tav>
                                      </p:tavLst>
                                    </p:anim>
                                    <p:anim calcmode="lin" valueType="num">
                                      <p:cBhvr>
                                        <p:cTn id="57" dur="500" fill="hold"/>
                                        <p:tgtEl>
                                          <p:spTgt spid="53"/>
                                        </p:tgtEl>
                                        <p:attrNameLst>
                                          <p:attrName>ppt_y</p:attrName>
                                        </p:attrNameLst>
                                      </p:cBhvr>
                                      <p:tavLst>
                                        <p:tav tm="0">
                                          <p:val>
                                            <p:fltVal val="0.5"/>
                                          </p:val>
                                        </p:tav>
                                        <p:tav tm="100000">
                                          <p:val>
                                            <p:strVal val="#ppt_y"/>
                                          </p:val>
                                        </p:tav>
                                      </p:tavLst>
                                    </p:anim>
                                  </p:childTnLst>
                                </p:cTn>
                              </p:par>
                            </p:childTnLst>
                          </p:cTn>
                        </p:par>
                        <p:par>
                          <p:cTn id="58" fill="hold">
                            <p:stCondLst>
                              <p:cond delay="5500"/>
                            </p:stCondLst>
                            <p:childTnLst>
                              <p:par>
                                <p:cTn id="59" presetID="10" presetClass="entr" presetSubtype="0" fill="hold" grpId="0" nodeType="afterEffect">
                                  <p:stCondLst>
                                    <p:cond delay="0"/>
                                  </p:stCondLst>
                                  <p:childTnLst>
                                    <p:set>
                                      <p:cBhvr>
                                        <p:cTn id="60" dur="1" fill="hold">
                                          <p:stCondLst>
                                            <p:cond delay="0"/>
                                          </p:stCondLst>
                                        </p:cTn>
                                        <p:tgtEl>
                                          <p:spTgt spid="54"/>
                                        </p:tgtEl>
                                        <p:attrNameLst>
                                          <p:attrName>style.visibility</p:attrName>
                                        </p:attrNameLst>
                                      </p:cBhvr>
                                      <p:to>
                                        <p:strVal val="visible"/>
                                      </p:to>
                                    </p:set>
                                    <p:animEffect transition="in" filter="fade">
                                      <p:cBhvr>
                                        <p:cTn id="61" dur="500"/>
                                        <p:tgtEl>
                                          <p:spTgt spid="54"/>
                                        </p:tgtEl>
                                      </p:cBhvr>
                                    </p:animEffect>
                                  </p:childTnLst>
                                </p:cTn>
                              </p:par>
                              <p:par>
                                <p:cTn id="62" presetID="22" presetClass="entr" presetSubtype="8" fill="hold" grpId="0" nodeType="withEffect">
                                  <p:stCondLst>
                                    <p:cond delay="0"/>
                                  </p:stCondLst>
                                  <p:childTnLst>
                                    <p:set>
                                      <p:cBhvr>
                                        <p:cTn id="63" dur="1" fill="hold">
                                          <p:stCondLst>
                                            <p:cond delay="0"/>
                                          </p:stCondLst>
                                        </p:cTn>
                                        <p:tgtEl>
                                          <p:spTgt spid="55"/>
                                        </p:tgtEl>
                                        <p:attrNameLst>
                                          <p:attrName>style.visibility</p:attrName>
                                        </p:attrNameLst>
                                      </p:cBhvr>
                                      <p:to>
                                        <p:strVal val="visible"/>
                                      </p:to>
                                    </p:set>
                                    <p:animEffect transition="in" filter="wipe(left)">
                                      <p:cBhvr>
                                        <p:cTn id="64" dur="500"/>
                                        <p:tgtEl>
                                          <p:spTgt spid="55"/>
                                        </p:tgtEl>
                                      </p:cBhvr>
                                    </p:animEffect>
                                  </p:childTnLst>
                                </p:cTn>
                              </p:par>
                              <p:par>
                                <p:cTn id="65" presetID="22" presetClass="entr" presetSubtype="8" fill="hold" grpId="0" nodeType="withEffect">
                                  <p:stCondLst>
                                    <p:cond delay="0"/>
                                  </p:stCondLst>
                                  <p:childTnLst>
                                    <p:set>
                                      <p:cBhvr>
                                        <p:cTn id="66" dur="1" fill="hold">
                                          <p:stCondLst>
                                            <p:cond delay="0"/>
                                          </p:stCondLst>
                                        </p:cTn>
                                        <p:tgtEl>
                                          <p:spTgt spid="56"/>
                                        </p:tgtEl>
                                        <p:attrNameLst>
                                          <p:attrName>style.visibility</p:attrName>
                                        </p:attrNameLst>
                                      </p:cBhvr>
                                      <p:to>
                                        <p:strVal val="visible"/>
                                      </p:to>
                                    </p:set>
                                    <p:animEffect transition="in" filter="wipe(left)">
                                      <p:cBhvr>
                                        <p:cTn id="67" dur="500"/>
                                        <p:tgtEl>
                                          <p:spTgt spid="56"/>
                                        </p:tgtEl>
                                      </p:cBhvr>
                                    </p:animEffect>
                                  </p:childTnLst>
                                </p:cTn>
                              </p:par>
                              <p:par>
                                <p:cTn id="68" presetID="22" presetClass="entr" presetSubtype="8" fill="hold" grpId="0" nodeType="withEffect">
                                  <p:stCondLst>
                                    <p:cond delay="0"/>
                                  </p:stCondLst>
                                  <p:childTnLst>
                                    <p:set>
                                      <p:cBhvr>
                                        <p:cTn id="69" dur="1" fill="hold">
                                          <p:stCondLst>
                                            <p:cond delay="0"/>
                                          </p:stCondLst>
                                        </p:cTn>
                                        <p:tgtEl>
                                          <p:spTgt spid="57"/>
                                        </p:tgtEl>
                                        <p:attrNameLst>
                                          <p:attrName>style.visibility</p:attrName>
                                        </p:attrNameLst>
                                      </p:cBhvr>
                                      <p:to>
                                        <p:strVal val="visible"/>
                                      </p:to>
                                    </p:set>
                                    <p:animEffect transition="in" filter="wipe(left)">
                                      <p:cBhvr>
                                        <p:cTn id="70" dur="500"/>
                                        <p:tgtEl>
                                          <p:spTgt spid="57"/>
                                        </p:tgtEl>
                                      </p:cBhvr>
                                    </p:animEffect>
                                  </p:childTnLst>
                                </p:cTn>
                              </p:par>
                              <p:par>
                                <p:cTn id="71" presetID="22" presetClass="entr" presetSubtype="8" fill="hold" grpId="0" nodeType="withEffect">
                                  <p:stCondLst>
                                    <p:cond delay="0"/>
                                  </p:stCondLst>
                                  <p:childTnLst>
                                    <p:set>
                                      <p:cBhvr>
                                        <p:cTn id="72" dur="1" fill="hold">
                                          <p:stCondLst>
                                            <p:cond delay="0"/>
                                          </p:stCondLst>
                                        </p:cTn>
                                        <p:tgtEl>
                                          <p:spTgt spid="58"/>
                                        </p:tgtEl>
                                        <p:attrNameLst>
                                          <p:attrName>style.visibility</p:attrName>
                                        </p:attrNameLst>
                                      </p:cBhvr>
                                      <p:to>
                                        <p:strVal val="visible"/>
                                      </p:to>
                                    </p:set>
                                    <p:animEffect transition="in" filter="wipe(left)">
                                      <p:cBhvr>
                                        <p:cTn id="73" dur="500"/>
                                        <p:tgtEl>
                                          <p:spTgt spid="58"/>
                                        </p:tgtEl>
                                      </p:cBhvr>
                                    </p:animEffect>
                                  </p:childTnLst>
                                </p:cTn>
                              </p:par>
                            </p:childTnLst>
                          </p:cTn>
                        </p:par>
                        <p:par>
                          <p:cTn id="74" fill="hold">
                            <p:stCondLst>
                              <p:cond delay="6000"/>
                            </p:stCondLst>
                            <p:childTnLst>
                              <p:par>
                                <p:cTn id="75" presetID="42" presetClass="entr" presetSubtype="0" fill="hold" grpId="0" nodeType="afterEffect">
                                  <p:stCondLst>
                                    <p:cond delay="0"/>
                                  </p:stCondLst>
                                  <p:childTnLst>
                                    <p:set>
                                      <p:cBhvr>
                                        <p:cTn id="76" dur="1" fill="hold">
                                          <p:stCondLst>
                                            <p:cond delay="0"/>
                                          </p:stCondLst>
                                        </p:cTn>
                                        <p:tgtEl>
                                          <p:spTgt spid="59"/>
                                        </p:tgtEl>
                                        <p:attrNameLst>
                                          <p:attrName>style.visibility</p:attrName>
                                        </p:attrNameLst>
                                      </p:cBhvr>
                                      <p:to>
                                        <p:strVal val="visible"/>
                                      </p:to>
                                    </p:set>
                                    <p:animEffect transition="in" filter="fade">
                                      <p:cBhvr>
                                        <p:cTn id="77" dur="1000"/>
                                        <p:tgtEl>
                                          <p:spTgt spid="59"/>
                                        </p:tgtEl>
                                      </p:cBhvr>
                                    </p:animEffect>
                                    <p:anim calcmode="lin" valueType="num">
                                      <p:cBhvr>
                                        <p:cTn id="78" dur="1000" fill="hold"/>
                                        <p:tgtEl>
                                          <p:spTgt spid="59"/>
                                        </p:tgtEl>
                                        <p:attrNameLst>
                                          <p:attrName>ppt_x</p:attrName>
                                        </p:attrNameLst>
                                      </p:cBhvr>
                                      <p:tavLst>
                                        <p:tav tm="0">
                                          <p:val>
                                            <p:strVal val="#ppt_x"/>
                                          </p:val>
                                        </p:tav>
                                        <p:tav tm="100000">
                                          <p:val>
                                            <p:strVal val="#ppt_x"/>
                                          </p:val>
                                        </p:tav>
                                      </p:tavLst>
                                    </p:anim>
                                    <p:anim calcmode="lin" valueType="num">
                                      <p:cBhvr>
                                        <p:cTn id="79" dur="1000" fill="hold"/>
                                        <p:tgtEl>
                                          <p:spTgt spid="59"/>
                                        </p:tgtEl>
                                        <p:attrNameLst>
                                          <p:attrName>ppt_y</p:attrName>
                                        </p:attrNameLst>
                                      </p:cBhvr>
                                      <p:tavLst>
                                        <p:tav tm="0">
                                          <p:val>
                                            <p:strVal val="#ppt_y+.1"/>
                                          </p:val>
                                        </p:tav>
                                        <p:tav tm="100000">
                                          <p:val>
                                            <p:strVal val="#ppt_y"/>
                                          </p:val>
                                        </p:tav>
                                      </p:tavLst>
                                    </p:anim>
                                  </p:childTnLst>
                                </p:cTn>
                              </p:par>
                            </p:childTnLst>
                          </p:cTn>
                        </p:par>
                        <p:par>
                          <p:cTn id="80" fill="hold">
                            <p:stCondLst>
                              <p:cond delay="7000"/>
                            </p:stCondLst>
                            <p:childTnLst>
                              <p:par>
                                <p:cTn id="81" presetID="53" presetClass="entr" presetSubtype="16" fill="hold" grpId="0" nodeType="afterEffect">
                                  <p:stCondLst>
                                    <p:cond delay="0"/>
                                  </p:stCondLst>
                                  <p:childTnLst>
                                    <p:set>
                                      <p:cBhvr>
                                        <p:cTn id="82" dur="1" fill="hold">
                                          <p:stCondLst>
                                            <p:cond delay="0"/>
                                          </p:stCondLst>
                                        </p:cTn>
                                        <p:tgtEl>
                                          <p:spTgt spid="60"/>
                                        </p:tgtEl>
                                        <p:attrNameLst>
                                          <p:attrName>style.visibility</p:attrName>
                                        </p:attrNameLst>
                                      </p:cBhvr>
                                      <p:to>
                                        <p:strVal val="visible"/>
                                      </p:to>
                                    </p:set>
                                    <p:anim calcmode="lin" valueType="num">
                                      <p:cBhvr>
                                        <p:cTn id="83" dur="1000" fill="hold"/>
                                        <p:tgtEl>
                                          <p:spTgt spid="60"/>
                                        </p:tgtEl>
                                        <p:attrNameLst>
                                          <p:attrName>ppt_w</p:attrName>
                                        </p:attrNameLst>
                                      </p:cBhvr>
                                      <p:tavLst>
                                        <p:tav tm="0">
                                          <p:val>
                                            <p:fltVal val="0"/>
                                          </p:val>
                                        </p:tav>
                                        <p:tav tm="100000">
                                          <p:val>
                                            <p:strVal val="#ppt_w"/>
                                          </p:val>
                                        </p:tav>
                                      </p:tavLst>
                                    </p:anim>
                                    <p:anim calcmode="lin" valueType="num">
                                      <p:cBhvr>
                                        <p:cTn id="84" dur="1000" fill="hold"/>
                                        <p:tgtEl>
                                          <p:spTgt spid="60"/>
                                        </p:tgtEl>
                                        <p:attrNameLst>
                                          <p:attrName>ppt_h</p:attrName>
                                        </p:attrNameLst>
                                      </p:cBhvr>
                                      <p:tavLst>
                                        <p:tav tm="0">
                                          <p:val>
                                            <p:fltVal val="0"/>
                                          </p:val>
                                        </p:tav>
                                        <p:tav tm="100000">
                                          <p:val>
                                            <p:strVal val="#ppt_h"/>
                                          </p:val>
                                        </p:tav>
                                      </p:tavLst>
                                    </p:anim>
                                    <p:animEffect transition="in" filter="fade">
                                      <p:cBhvr>
                                        <p:cTn id="85" dur="10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47" grpId="0" animBg="1"/>
      <p:bldP spid="48" grpId="0"/>
      <p:bldP spid="49" grpId="0" animBg="1"/>
      <p:bldP spid="50" grpId="0"/>
      <p:bldP spid="51" grpId="0" animBg="1"/>
      <p:bldP spid="52" grpId="0"/>
      <p:bldP spid="53" grpId="0" animBg="1"/>
      <p:bldP spid="54" grpId="0"/>
      <p:bldP spid="55" grpId="0"/>
      <p:bldP spid="56" grpId="0"/>
      <p:bldP spid="57" grpId="0"/>
      <p:bldP spid="58" grpId="0"/>
      <p:bldP spid="59" grpId="0"/>
      <p:bldP spid="60"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1">
            <a:extLst>
              <a:ext uri="{28A0092B-C50C-407E-A947-70E740481C1C}">
                <a14:useLocalDpi xmlns:a14="http://schemas.microsoft.com/office/drawing/2010/main" val="0"/>
              </a:ext>
            </a:extLst>
          </a:blip>
          <a:stretch>
            <a:fillRect/>
          </a:stretch>
        </p:blipFill>
        <p:spPr bwMode="auto">
          <a:xfrm>
            <a:off x="0" y="-99391"/>
            <a:ext cx="12190413" cy="6984776"/>
          </a:xfrm>
          <a:prstGeom prst="rect">
            <a:avLst/>
          </a:prstGeom>
          <a:noFill/>
          <a:extLst>
            <a:ext uri="{909E8E84-426E-40DD-AFC4-6F175D3DCCD1}">
              <a14:hiddenFill xmlns:a14="http://schemas.microsoft.com/office/drawing/2010/main">
                <a:solidFill>
                  <a:srgbClr val="FFFFFF"/>
                </a:solidFill>
              </a14:hiddenFill>
            </a:ext>
          </a:extLst>
        </p:spPr>
      </p:pic>
      <p:sp>
        <p:nvSpPr>
          <p:cNvPr id="9" name="Freeform 6"/>
          <p:cNvSpPr>
            <a:spLocks noEditPoints="1"/>
          </p:cNvSpPr>
          <p:nvPr/>
        </p:nvSpPr>
        <p:spPr bwMode="auto">
          <a:xfrm>
            <a:off x="334566" y="116632"/>
            <a:ext cx="425905" cy="427514"/>
          </a:xfrm>
          <a:custGeom>
            <a:avLst/>
            <a:gdLst>
              <a:gd name="T0" fmla="*/ 760 w 1905"/>
              <a:gd name="T1" fmla="*/ 1455 h 1912"/>
              <a:gd name="T2" fmla="*/ 448 w 1905"/>
              <a:gd name="T3" fmla="*/ 1143 h 1912"/>
              <a:gd name="T4" fmla="*/ 529 w 1905"/>
              <a:gd name="T5" fmla="*/ 1061 h 1912"/>
              <a:gd name="T6" fmla="*/ 841 w 1905"/>
              <a:gd name="T7" fmla="*/ 1374 h 1912"/>
              <a:gd name="T8" fmla="*/ 1802 w 1905"/>
              <a:gd name="T9" fmla="*/ 108 h 1912"/>
              <a:gd name="T10" fmla="*/ 748 w 1905"/>
              <a:gd name="T11" fmla="*/ 785 h 1912"/>
              <a:gd name="T12" fmla="*/ 55 w 1905"/>
              <a:gd name="T13" fmla="*/ 1737 h 1912"/>
              <a:gd name="T14" fmla="*/ 173 w 1905"/>
              <a:gd name="T15" fmla="*/ 1854 h 1912"/>
              <a:gd name="T16" fmla="*/ 1124 w 1905"/>
              <a:gd name="T17" fmla="*/ 1161 h 1912"/>
              <a:gd name="T18" fmla="*/ 1802 w 1905"/>
              <a:gd name="T19" fmla="*/ 108 h 1912"/>
              <a:gd name="T20" fmla="*/ 110 w 1905"/>
              <a:gd name="T21" fmla="*/ 1803 h 1912"/>
              <a:gd name="T22" fmla="*/ 0 w 1905"/>
              <a:gd name="T23" fmla="*/ 1912 h 1912"/>
              <a:gd name="T24" fmla="*/ 1758 w 1905"/>
              <a:gd name="T25" fmla="*/ 368 h 1912"/>
              <a:gd name="T26" fmla="*/ 1544 w 1905"/>
              <a:gd name="T27" fmla="*/ 153 h 1912"/>
              <a:gd name="T28" fmla="*/ 786 w 1905"/>
              <a:gd name="T29" fmla="*/ 513 h 1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05" h="1912">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w="12700" cap="rnd">
            <a:solidFill>
              <a:schemeClr val="tx1">
                <a:lumMod val="65000"/>
                <a:lumOff val="35000"/>
              </a:schemeClr>
            </a:solidFill>
            <a:prstDash val="solid"/>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10" name="TextBox 9"/>
          <p:cNvSpPr txBox="1"/>
          <p:nvPr/>
        </p:nvSpPr>
        <p:spPr>
          <a:xfrm>
            <a:off x="838622" y="116632"/>
            <a:ext cx="1415772" cy="461665"/>
          </a:xfrm>
          <a:prstGeom prst="rect">
            <a:avLst/>
          </a:prstGeom>
          <a:noFill/>
        </p:spPr>
        <p:txBody>
          <a:bodyPr wrap="none" rtlCol="0">
            <a:spAutoFit/>
          </a:bodyPr>
          <a:lstStyle/>
          <a:p>
            <a:r>
              <a:rPr lang="zh-CN" altLang="en-US" sz="24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rPr>
              <a:t>职业定位</a:t>
            </a:r>
            <a:endParaRPr lang="zh-CN" altLang="en-US" baseline="-30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endParaRPr>
          </a:p>
        </p:txBody>
      </p:sp>
      <p:sp>
        <p:nvSpPr>
          <p:cNvPr id="5" name="Freeform 5"/>
          <p:cNvSpPr/>
          <p:nvPr/>
        </p:nvSpPr>
        <p:spPr bwMode="auto">
          <a:xfrm>
            <a:off x="701517" y="1517254"/>
            <a:ext cx="1277448" cy="1151765"/>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noFill/>
          <a:ln w="9525" cap="flat">
            <a:solidFill>
              <a:schemeClr val="bg1">
                <a:lumMod val="85000"/>
              </a:schemeClr>
            </a:solidFill>
            <a:prstDash val="solid"/>
            <a:miter lim="800000"/>
          </a:ln>
          <a:effectLst>
            <a:outerShdw blurRad="177800" dir="13500000" sy="23000" kx="1200000" algn="br" rotWithShape="0">
              <a:prstClr val="black">
                <a:alpha val="20000"/>
              </a:prstClr>
            </a:outerShdw>
          </a:effectLst>
        </p:spPr>
        <p:txBody>
          <a:bodyPr vert="horz" wrap="square" lIns="91440" tIns="45720" rIns="91440" bIns="45720" numCol="1" anchor="t" anchorCtr="0" compatLnSpc="1"/>
          <a:lstStyle/>
          <a:p>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sp>
        <p:nvSpPr>
          <p:cNvPr id="6" name="TextBox 7"/>
          <p:cNvSpPr>
            <a:spLocks noChangeArrowheads="1"/>
          </p:cNvSpPr>
          <p:nvPr/>
        </p:nvSpPr>
        <p:spPr bwMode="auto">
          <a:xfrm>
            <a:off x="672894" y="1660907"/>
            <a:ext cx="1350031" cy="86177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r>
              <a:rPr lang="zh-CN" altLang="en-US" sz="2800" dirty="0">
                <a:solidFill>
                  <a:schemeClr val="bg1">
                    <a:lumMod val="95000"/>
                  </a:schemeClr>
                </a:solidFill>
                <a:latin typeface="造字工房情书（非商用）常规体" pitchFamily="50" charset="-122"/>
                <a:ea typeface="造字工房情书（非商用）常规体" pitchFamily="50" charset="-122"/>
                <a:sym typeface="方正兰亭黑_GBK" pitchFamily="2" charset="-122"/>
              </a:rPr>
              <a:t>添加</a:t>
            </a:r>
            <a:endParaRPr lang="en-US" altLang="zh-CN" sz="2800" dirty="0">
              <a:solidFill>
                <a:schemeClr val="bg1">
                  <a:lumMod val="95000"/>
                </a:schemeClr>
              </a:solidFill>
              <a:latin typeface="造字工房情书（非商用）常规体" pitchFamily="50" charset="-122"/>
              <a:ea typeface="造字工房情书（非商用）常规体" pitchFamily="50" charset="-122"/>
              <a:sym typeface="方正兰亭黑_GBK" pitchFamily="2" charset="-122"/>
            </a:endParaRPr>
          </a:p>
          <a:p>
            <a:pPr algn="ctr"/>
            <a:r>
              <a:rPr lang="zh-CN" altLang="en-US" sz="2800" dirty="0">
                <a:solidFill>
                  <a:schemeClr val="bg1">
                    <a:lumMod val="95000"/>
                  </a:schemeClr>
                </a:solidFill>
                <a:latin typeface="造字工房情书（非商用）常规体" pitchFamily="50" charset="-122"/>
                <a:ea typeface="造字工房情书（非商用）常规体" pitchFamily="50" charset="-122"/>
                <a:sym typeface="方正兰亭黑_GBK" pitchFamily="2" charset="-122"/>
              </a:rPr>
              <a:t>标题</a:t>
            </a:r>
            <a:endParaRPr lang="en-US" altLang="zh-CN" sz="1600" dirty="0">
              <a:solidFill>
                <a:schemeClr val="bg1">
                  <a:lumMod val="95000"/>
                </a:schemeClr>
              </a:solidFill>
              <a:latin typeface="造字工房情书（非商用）常规体" pitchFamily="50" charset="-122"/>
              <a:ea typeface="造字工房情书（非商用）常规体" pitchFamily="50" charset="-122"/>
              <a:sym typeface="方正兰亭黑_GBK" pitchFamily="2" charset="-122"/>
            </a:endParaRPr>
          </a:p>
        </p:txBody>
      </p:sp>
      <p:sp>
        <p:nvSpPr>
          <p:cNvPr id="7" name="TextBox 7"/>
          <p:cNvSpPr>
            <a:spLocks noChangeArrowheads="1"/>
          </p:cNvSpPr>
          <p:nvPr/>
        </p:nvSpPr>
        <p:spPr bwMode="auto">
          <a:xfrm>
            <a:off x="2185062" y="1858347"/>
            <a:ext cx="2830024" cy="7386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fontAlgn="auto">
              <a:spcBef>
                <a:spcPts val="0"/>
              </a:spcBef>
              <a:spcAft>
                <a:spcPts val="0"/>
              </a:spcAft>
              <a:defRPr/>
            </a:pPr>
            <a:r>
              <a:rPr lang="zh-CN" altLang="en-US" sz="12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rPr>
              <a:t>在此输入章节详细文字介绍，表达主题的含义合图表的意义，在此输入章节详细文字介绍，表达主题的含义合图表的意义。在此输入章节详细文字介绍。</a:t>
            </a:r>
            <a:endParaRPr lang="zh-CN" altLang="en-US" sz="12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endParaRPr>
          </a:p>
        </p:txBody>
      </p:sp>
      <p:sp>
        <p:nvSpPr>
          <p:cNvPr id="8" name="Freeform 5"/>
          <p:cNvSpPr/>
          <p:nvPr/>
        </p:nvSpPr>
        <p:spPr bwMode="auto">
          <a:xfrm>
            <a:off x="701517" y="2996952"/>
            <a:ext cx="1277448" cy="1151765"/>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noFill/>
          <a:ln w="9525" cap="flat">
            <a:solidFill>
              <a:schemeClr val="bg1">
                <a:lumMod val="85000"/>
              </a:schemeClr>
            </a:solidFill>
            <a:prstDash val="solid"/>
            <a:miter lim="800000"/>
          </a:ln>
          <a:effectLst>
            <a:outerShdw blurRad="177800" dir="13500000" sy="23000" kx="1200000" algn="br" rotWithShape="0">
              <a:prstClr val="black">
                <a:alpha val="20000"/>
              </a:prstClr>
            </a:outerShdw>
          </a:effectLst>
        </p:spPr>
        <p:txBody>
          <a:bodyPr vert="horz" wrap="square" lIns="91440" tIns="45720" rIns="91440" bIns="45720" numCol="1" anchor="t" anchorCtr="0" compatLnSpc="1"/>
          <a:lstStyle/>
          <a:p>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sp>
        <p:nvSpPr>
          <p:cNvPr id="11" name="TextBox 7"/>
          <p:cNvSpPr>
            <a:spLocks noChangeArrowheads="1"/>
          </p:cNvSpPr>
          <p:nvPr/>
        </p:nvSpPr>
        <p:spPr bwMode="auto">
          <a:xfrm>
            <a:off x="672894" y="3140605"/>
            <a:ext cx="1350031" cy="86177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r>
              <a:rPr lang="zh-CN" altLang="en-US" sz="2800" dirty="0">
                <a:solidFill>
                  <a:schemeClr val="bg1">
                    <a:lumMod val="95000"/>
                  </a:schemeClr>
                </a:solidFill>
                <a:latin typeface="造字工房情书（非商用）常规体" pitchFamily="50" charset="-122"/>
                <a:ea typeface="造字工房情书（非商用）常规体" pitchFamily="50" charset="-122"/>
                <a:sym typeface="方正兰亭黑_GBK" pitchFamily="2" charset="-122"/>
              </a:rPr>
              <a:t>添加</a:t>
            </a:r>
            <a:endParaRPr lang="en-US" altLang="zh-CN" sz="2800" dirty="0">
              <a:solidFill>
                <a:schemeClr val="bg1">
                  <a:lumMod val="95000"/>
                </a:schemeClr>
              </a:solidFill>
              <a:latin typeface="造字工房情书（非商用）常规体" pitchFamily="50" charset="-122"/>
              <a:ea typeface="造字工房情书（非商用）常规体" pitchFamily="50" charset="-122"/>
              <a:sym typeface="方正兰亭黑_GBK" pitchFamily="2" charset="-122"/>
            </a:endParaRPr>
          </a:p>
          <a:p>
            <a:pPr algn="ctr"/>
            <a:r>
              <a:rPr lang="zh-CN" altLang="en-US" sz="2800" dirty="0">
                <a:solidFill>
                  <a:schemeClr val="bg1">
                    <a:lumMod val="95000"/>
                  </a:schemeClr>
                </a:solidFill>
                <a:latin typeface="造字工房情书（非商用）常规体" pitchFamily="50" charset="-122"/>
                <a:ea typeface="造字工房情书（非商用）常规体" pitchFamily="50" charset="-122"/>
                <a:sym typeface="方正兰亭黑_GBK" pitchFamily="2" charset="-122"/>
              </a:rPr>
              <a:t>标题</a:t>
            </a:r>
            <a:endParaRPr lang="en-US" altLang="zh-CN" sz="1600" dirty="0">
              <a:solidFill>
                <a:schemeClr val="bg1">
                  <a:lumMod val="95000"/>
                </a:schemeClr>
              </a:solidFill>
              <a:latin typeface="造字工房情书（非商用）常规体" pitchFamily="50" charset="-122"/>
              <a:ea typeface="造字工房情书（非商用）常规体" pitchFamily="50" charset="-122"/>
              <a:sym typeface="方正兰亭黑_GBK" pitchFamily="2" charset="-122"/>
            </a:endParaRPr>
          </a:p>
        </p:txBody>
      </p:sp>
      <p:sp>
        <p:nvSpPr>
          <p:cNvPr id="12" name="TextBox 7"/>
          <p:cNvSpPr>
            <a:spLocks noChangeArrowheads="1"/>
          </p:cNvSpPr>
          <p:nvPr/>
        </p:nvSpPr>
        <p:spPr bwMode="auto">
          <a:xfrm>
            <a:off x="2185062" y="3338045"/>
            <a:ext cx="2830024" cy="7386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fontAlgn="auto">
              <a:spcBef>
                <a:spcPts val="0"/>
              </a:spcBef>
              <a:spcAft>
                <a:spcPts val="0"/>
              </a:spcAft>
              <a:defRPr/>
            </a:pPr>
            <a:r>
              <a:rPr lang="zh-CN" altLang="en-US" sz="12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rPr>
              <a:t>在此输入章节详细文字介绍，表达主题的含义合图表的意义，在此输入章节详细文字介绍，表达主题的含义合图表的意义。在此输入章节详细文字介绍。</a:t>
            </a:r>
            <a:endParaRPr lang="zh-CN" altLang="en-US" sz="12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endParaRPr>
          </a:p>
        </p:txBody>
      </p:sp>
      <p:sp>
        <p:nvSpPr>
          <p:cNvPr id="13" name="Freeform 5"/>
          <p:cNvSpPr/>
          <p:nvPr/>
        </p:nvSpPr>
        <p:spPr bwMode="auto">
          <a:xfrm>
            <a:off x="723229" y="4365104"/>
            <a:ext cx="1277448" cy="1151765"/>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noFill/>
          <a:ln w="9525" cap="flat">
            <a:solidFill>
              <a:schemeClr val="bg1">
                <a:lumMod val="85000"/>
              </a:schemeClr>
            </a:solidFill>
            <a:prstDash val="solid"/>
            <a:miter lim="800000"/>
          </a:ln>
          <a:effectLst>
            <a:outerShdw blurRad="177800" dir="13500000" sy="23000" kx="1200000" algn="br" rotWithShape="0">
              <a:prstClr val="black">
                <a:alpha val="20000"/>
              </a:prstClr>
            </a:outerShdw>
          </a:effectLst>
        </p:spPr>
        <p:txBody>
          <a:bodyPr vert="horz" wrap="square" lIns="91440" tIns="45720" rIns="91440" bIns="45720" numCol="1" anchor="t" anchorCtr="0" compatLnSpc="1"/>
          <a:lstStyle/>
          <a:p>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sp>
        <p:nvSpPr>
          <p:cNvPr id="14" name="TextBox 7"/>
          <p:cNvSpPr>
            <a:spLocks noChangeArrowheads="1"/>
          </p:cNvSpPr>
          <p:nvPr/>
        </p:nvSpPr>
        <p:spPr bwMode="auto">
          <a:xfrm>
            <a:off x="694606" y="4508757"/>
            <a:ext cx="1350031" cy="86177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r>
              <a:rPr lang="zh-CN" altLang="en-US" sz="2800" dirty="0">
                <a:solidFill>
                  <a:schemeClr val="bg1">
                    <a:lumMod val="95000"/>
                  </a:schemeClr>
                </a:solidFill>
                <a:latin typeface="造字工房情书（非商用）常规体" pitchFamily="50" charset="-122"/>
                <a:ea typeface="造字工房情书（非商用）常规体" pitchFamily="50" charset="-122"/>
                <a:sym typeface="方正兰亭黑_GBK" pitchFamily="2" charset="-122"/>
              </a:rPr>
              <a:t>添加</a:t>
            </a:r>
            <a:endParaRPr lang="en-US" altLang="zh-CN" sz="2800" dirty="0">
              <a:solidFill>
                <a:schemeClr val="bg1">
                  <a:lumMod val="95000"/>
                </a:schemeClr>
              </a:solidFill>
              <a:latin typeface="造字工房情书（非商用）常规体" pitchFamily="50" charset="-122"/>
              <a:ea typeface="造字工房情书（非商用）常规体" pitchFamily="50" charset="-122"/>
              <a:sym typeface="方正兰亭黑_GBK" pitchFamily="2" charset="-122"/>
            </a:endParaRPr>
          </a:p>
          <a:p>
            <a:pPr algn="ctr"/>
            <a:r>
              <a:rPr lang="zh-CN" altLang="en-US" sz="2800" dirty="0">
                <a:solidFill>
                  <a:schemeClr val="bg1">
                    <a:lumMod val="95000"/>
                  </a:schemeClr>
                </a:solidFill>
                <a:latin typeface="造字工房情书（非商用）常规体" pitchFamily="50" charset="-122"/>
                <a:ea typeface="造字工房情书（非商用）常规体" pitchFamily="50" charset="-122"/>
                <a:sym typeface="方正兰亭黑_GBK" pitchFamily="2" charset="-122"/>
              </a:rPr>
              <a:t>标题</a:t>
            </a:r>
            <a:endParaRPr lang="en-US" altLang="zh-CN" sz="1600" dirty="0">
              <a:solidFill>
                <a:schemeClr val="bg1">
                  <a:lumMod val="95000"/>
                </a:schemeClr>
              </a:solidFill>
              <a:latin typeface="造字工房情书（非商用）常规体" pitchFamily="50" charset="-122"/>
              <a:ea typeface="造字工房情书（非商用）常规体" pitchFamily="50" charset="-122"/>
              <a:sym typeface="方正兰亭黑_GBK" pitchFamily="2" charset="-122"/>
            </a:endParaRPr>
          </a:p>
        </p:txBody>
      </p:sp>
      <p:sp>
        <p:nvSpPr>
          <p:cNvPr id="15" name="TextBox 7"/>
          <p:cNvSpPr>
            <a:spLocks noChangeArrowheads="1"/>
          </p:cNvSpPr>
          <p:nvPr/>
        </p:nvSpPr>
        <p:spPr bwMode="auto">
          <a:xfrm>
            <a:off x="2206774" y="4706197"/>
            <a:ext cx="2830024" cy="7386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fontAlgn="auto">
              <a:spcBef>
                <a:spcPts val="0"/>
              </a:spcBef>
              <a:spcAft>
                <a:spcPts val="0"/>
              </a:spcAft>
              <a:defRPr/>
            </a:pPr>
            <a:r>
              <a:rPr lang="zh-CN" altLang="en-US" sz="12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rPr>
              <a:t>在此输入章节详细文字介绍，表达主题的含义合图表的意义，在此输入章节详细文字介绍，表达主题的含义合图表的意义。在此输入章节详细文字介绍。</a:t>
            </a:r>
            <a:endParaRPr lang="zh-CN" altLang="en-US" sz="12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endParaRPr>
          </a:p>
        </p:txBody>
      </p:sp>
      <p:pic>
        <p:nvPicPr>
          <p:cNvPr id="16" name="Picture 3"/>
          <p:cNvPicPr>
            <a:picLocks noChangeAspect="1"/>
          </p:cNvPicPr>
          <p:nvPr/>
        </p:nvPicPr>
        <p:blipFill rotWithShape="1">
          <a:blip r:embed="rId2" cstate="print">
            <a:extLst>
              <a:ext uri="{28A0092B-C50C-407E-A947-70E740481C1C}">
                <a14:useLocalDpi xmlns:a14="http://schemas.microsoft.com/office/drawing/2010/main" val="0"/>
              </a:ext>
            </a:extLst>
          </a:blip>
          <a:srcRect b="886"/>
          <a:stretch>
            <a:fillRect/>
          </a:stretch>
        </p:blipFill>
        <p:spPr>
          <a:xfrm rot="1064530">
            <a:off x="5852025" y="-523439"/>
            <a:ext cx="5944890" cy="7947808"/>
          </a:xfrm>
          <a:prstGeom prst="rect">
            <a:avLst/>
          </a:prstGeom>
          <a:ln>
            <a:noFill/>
          </a:ln>
          <a:effectLst>
            <a:outerShdw blurRad="190500" algn="tl" rotWithShape="0">
              <a:schemeClr val="bg1">
                <a:lumMod val="50000"/>
                <a:alpha val="70000"/>
              </a:schemeClr>
            </a:outerShdw>
          </a:effectLst>
        </p:spPr>
      </p:pic>
      <p:sp>
        <p:nvSpPr>
          <p:cNvPr id="18" name="Text Placeholder 11"/>
          <p:cNvSpPr txBox="1"/>
          <p:nvPr/>
        </p:nvSpPr>
        <p:spPr>
          <a:xfrm>
            <a:off x="7247334" y="2381336"/>
            <a:ext cx="3100754" cy="4716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r>
              <a:rPr lang="zh-CN" altLang="en-US" sz="4800" dirty="0">
                <a:solidFill>
                  <a:schemeClr val="bg1">
                    <a:lumMod val="95000"/>
                  </a:schemeClr>
                </a:solidFill>
                <a:latin typeface="造字工房情书（非商用）常规体" pitchFamily="50" charset="-122"/>
                <a:ea typeface="造字工房情书（非商用）常规体" pitchFamily="50" charset="-122"/>
              </a:rPr>
              <a:t>职业生涯</a:t>
            </a:r>
            <a:endParaRPr lang="en-US" altLang="zh-CN" sz="4800" dirty="0">
              <a:solidFill>
                <a:schemeClr val="bg1">
                  <a:lumMod val="95000"/>
                </a:schemeClr>
              </a:solidFill>
              <a:latin typeface="造字工房情书（非商用）常规体" pitchFamily="50" charset="-122"/>
              <a:ea typeface="造字工房情书（非商用）常规体" pitchFamily="50" charset="-122"/>
            </a:endParaRPr>
          </a:p>
          <a:p>
            <a:pPr algn="ctr"/>
            <a:r>
              <a:rPr lang="zh-CN" altLang="en-US" sz="4800" dirty="0">
                <a:solidFill>
                  <a:schemeClr val="bg1">
                    <a:lumMod val="95000"/>
                  </a:schemeClr>
                </a:solidFill>
                <a:latin typeface="造字工房情书（非商用）常规体" pitchFamily="50" charset="-122"/>
                <a:ea typeface="造字工房情书（非商用）常规体" pitchFamily="50" charset="-122"/>
              </a:rPr>
              <a:t>定位</a:t>
            </a:r>
            <a:endParaRPr lang="en-AU" sz="4800" dirty="0">
              <a:solidFill>
                <a:schemeClr val="bg1">
                  <a:lumMod val="95000"/>
                </a:schemeClr>
              </a:solidFill>
              <a:latin typeface="造字工房情书（非商用）常规体" pitchFamily="50" charset="-122"/>
              <a:ea typeface="造字工房情书（非商用）常规体" pitchFamily="50" charset="-122"/>
            </a:endParaRPr>
          </a:p>
        </p:txBody>
      </p:sp>
    </p:spTree>
  </p:cSld>
  <p:clrMapOvr>
    <a:masterClrMapping/>
  </p:clrMapOvr>
  <p:transition spd="slow"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0-#ppt_w/2"/>
                                          </p:val>
                                        </p:tav>
                                        <p:tav tm="100000">
                                          <p:val>
                                            <p:strVal val="#ppt_x"/>
                                          </p:val>
                                        </p:tav>
                                      </p:tavLst>
                                    </p:anim>
                                    <p:anim calcmode="lin" valueType="num">
                                      <p:cBhvr additive="base">
                                        <p:cTn id="8" dur="1000" fill="hold"/>
                                        <p:tgtEl>
                                          <p:spTgt spid="9"/>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1" decel="100000" fill="hold" grpId="0"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1000" fill="hold"/>
                                        <p:tgtEl>
                                          <p:spTgt spid="10"/>
                                        </p:tgtEl>
                                        <p:attrNameLst>
                                          <p:attrName>ppt_x</p:attrName>
                                        </p:attrNameLst>
                                      </p:cBhvr>
                                      <p:tavLst>
                                        <p:tav tm="0">
                                          <p:val>
                                            <p:strVal val="#ppt_x"/>
                                          </p:val>
                                        </p:tav>
                                        <p:tav tm="100000">
                                          <p:val>
                                            <p:strVal val="#ppt_x"/>
                                          </p:val>
                                        </p:tav>
                                      </p:tavLst>
                                    </p:anim>
                                    <p:anim calcmode="lin" valueType="num">
                                      <p:cBhvr additive="base">
                                        <p:cTn id="13" dur="1000" fill="hold"/>
                                        <p:tgtEl>
                                          <p:spTgt spid="10"/>
                                        </p:tgtEl>
                                        <p:attrNameLst>
                                          <p:attrName>ppt_y</p:attrName>
                                        </p:attrNameLst>
                                      </p:cBhvr>
                                      <p:tavLst>
                                        <p:tav tm="0">
                                          <p:val>
                                            <p:strVal val="0-#ppt_h/2"/>
                                          </p:val>
                                        </p:tav>
                                        <p:tav tm="100000">
                                          <p:val>
                                            <p:strVal val="#ppt_y"/>
                                          </p:val>
                                        </p:tav>
                                      </p:tavLst>
                                    </p:anim>
                                  </p:childTnLst>
                                </p:cTn>
                              </p:par>
                            </p:childTnLst>
                          </p:cTn>
                        </p:par>
                        <p:par>
                          <p:cTn id="14" fill="hold">
                            <p:stCondLst>
                              <p:cond delay="2000"/>
                            </p:stCondLst>
                            <p:childTnLst>
                              <p:par>
                                <p:cTn id="15" presetID="53" presetClass="entr" presetSubtype="528"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animEffect transition="in" filter="fade">
                                      <p:cBhvr>
                                        <p:cTn id="19" dur="500"/>
                                        <p:tgtEl>
                                          <p:spTgt spid="5"/>
                                        </p:tgtEl>
                                      </p:cBhvr>
                                    </p:animEffect>
                                    <p:anim calcmode="lin" valueType="num">
                                      <p:cBhvr>
                                        <p:cTn id="20" dur="500" fill="hold"/>
                                        <p:tgtEl>
                                          <p:spTgt spid="5"/>
                                        </p:tgtEl>
                                        <p:attrNameLst>
                                          <p:attrName>ppt_x</p:attrName>
                                        </p:attrNameLst>
                                      </p:cBhvr>
                                      <p:tavLst>
                                        <p:tav tm="0">
                                          <p:val>
                                            <p:fltVal val="0.5"/>
                                          </p:val>
                                        </p:tav>
                                        <p:tav tm="100000">
                                          <p:val>
                                            <p:strVal val="#ppt_x"/>
                                          </p:val>
                                        </p:tav>
                                      </p:tavLst>
                                    </p:anim>
                                    <p:anim calcmode="lin" valueType="num">
                                      <p:cBhvr>
                                        <p:cTn id="21" dur="500" fill="hold"/>
                                        <p:tgtEl>
                                          <p:spTgt spid="5"/>
                                        </p:tgtEl>
                                        <p:attrNameLst>
                                          <p:attrName>ppt_y</p:attrName>
                                        </p:attrNameLst>
                                      </p:cBhvr>
                                      <p:tavLst>
                                        <p:tav tm="0">
                                          <p:val>
                                            <p:fltVal val="0.5"/>
                                          </p:val>
                                        </p:tav>
                                        <p:tav tm="100000">
                                          <p:val>
                                            <p:strVal val="#ppt_y"/>
                                          </p:val>
                                        </p:tav>
                                      </p:tavLst>
                                    </p:anim>
                                  </p:childTnLst>
                                </p:cTn>
                              </p:par>
                            </p:childTnLst>
                          </p:cTn>
                        </p:par>
                        <p:par>
                          <p:cTn id="22" fill="hold">
                            <p:stCondLst>
                              <p:cond delay="2500"/>
                            </p:stCondLst>
                            <p:childTnLst>
                              <p:par>
                                <p:cTn id="23" presetID="10" presetClass="entr" presetSubtype="0" fill="hold" grpId="0"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500"/>
                                        <p:tgtEl>
                                          <p:spTgt spid="6"/>
                                        </p:tgtEl>
                                      </p:cBhvr>
                                    </p:animEffect>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fade">
                                      <p:cBhvr>
                                        <p:cTn id="29" dur="1000"/>
                                        <p:tgtEl>
                                          <p:spTgt spid="7"/>
                                        </p:tgtEl>
                                      </p:cBhvr>
                                    </p:animEffect>
                                    <p:anim calcmode="lin" valueType="num">
                                      <p:cBhvr>
                                        <p:cTn id="30" dur="1000" fill="hold"/>
                                        <p:tgtEl>
                                          <p:spTgt spid="7"/>
                                        </p:tgtEl>
                                        <p:attrNameLst>
                                          <p:attrName>ppt_x</p:attrName>
                                        </p:attrNameLst>
                                      </p:cBhvr>
                                      <p:tavLst>
                                        <p:tav tm="0">
                                          <p:val>
                                            <p:strVal val="#ppt_x"/>
                                          </p:val>
                                        </p:tav>
                                        <p:tav tm="100000">
                                          <p:val>
                                            <p:strVal val="#ppt_x"/>
                                          </p:val>
                                        </p:tav>
                                      </p:tavLst>
                                    </p:anim>
                                    <p:anim calcmode="lin" valueType="num">
                                      <p:cBhvr>
                                        <p:cTn id="31" dur="1000" fill="hold"/>
                                        <p:tgtEl>
                                          <p:spTgt spid="7"/>
                                        </p:tgtEl>
                                        <p:attrNameLst>
                                          <p:attrName>ppt_y</p:attrName>
                                        </p:attrNameLst>
                                      </p:cBhvr>
                                      <p:tavLst>
                                        <p:tav tm="0">
                                          <p:val>
                                            <p:strVal val="#ppt_y+.1"/>
                                          </p:val>
                                        </p:tav>
                                        <p:tav tm="100000">
                                          <p:val>
                                            <p:strVal val="#ppt_y"/>
                                          </p:val>
                                        </p:tav>
                                      </p:tavLst>
                                    </p:anim>
                                  </p:childTnLst>
                                </p:cTn>
                              </p:par>
                              <p:par>
                                <p:cTn id="32" presetID="53" presetClass="entr" presetSubtype="528" fill="hold" grpId="0" nodeType="withEffect">
                                  <p:stCondLst>
                                    <p:cond delay="600"/>
                                  </p:stCondLst>
                                  <p:childTnLst>
                                    <p:set>
                                      <p:cBhvr>
                                        <p:cTn id="33" dur="1" fill="hold">
                                          <p:stCondLst>
                                            <p:cond delay="0"/>
                                          </p:stCondLst>
                                        </p:cTn>
                                        <p:tgtEl>
                                          <p:spTgt spid="8"/>
                                        </p:tgtEl>
                                        <p:attrNameLst>
                                          <p:attrName>style.visibility</p:attrName>
                                        </p:attrNameLst>
                                      </p:cBhvr>
                                      <p:to>
                                        <p:strVal val="visible"/>
                                      </p:to>
                                    </p:set>
                                    <p:anim calcmode="lin" valueType="num">
                                      <p:cBhvr>
                                        <p:cTn id="34" dur="500" fill="hold"/>
                                        <p:tgtEl>
                                          <p:spTgt spid="8"/>
                                        </p:tgtEl>
                                        <p:attrNameLst>
                                          <p:attrName>ppt_w</p:attrName>
                                        </p:attrNameLst>
                                      </p:cBhvr>
                                      <p:tavLst>
                                        <p:tav tm="0">
                                          <p:val>
                                            <p:fltVal val="0"/>
                                          </p:val>
                                        </p:tav>
                                        <p:tav tm="100000">
                                          <p:val>
                                            <p:strVal val="#ppt_w"/>
                                          </p:val>
                                        </p:tav>
                                      </p:tavLst>
                                    </p:anim>
                                    <p:anim calcmode="lin" valueType="num">
                                      <p:cBhvr>
                                        <p:cTn id="35" dur="500" fill="hold"/>
                                        <p:tgtEl>
                                          <p:spTgt spid="8"/>
                                        </p:tgtEl>
                                        <p:attrNameLst>
                                          <p:attrName>ppt_h</p:attrName>
                                        </p:attrNameLst>
                                      </p:cBhvr>
                                      <p:tavLst>
                                        <p:tav tm="0">
                                          <p:val>
                                            <p:fltVal val="0"/>
                                          </p:val>
                                        </p:tav>
                                        <p:tav tm="100000">
                                          <p:val>
                                            <p:strVal val="#ppt_h"/>
                                          </p:val>
                                        </p:tav>
                                      </p:tavLst>
                                    </p:anim>
                                    <p:animEffect transition="in" filter="fade">
                                      <p:cBhvr>
                                        <p:cTn id="36" dur="500"/>
                                        <p:tgtEl>
                                          <p:spTgt spid="8"/>
                                        </p:tgtEl>
                                      </p:cBhvr>
                                    </p:animEffect>
                                    <p:anim calcmode="lin" valueType="num">
                                      <p:cBhvr>
                                        <p:cTn id="37" dur="500" fill="hold"/>
                                        <p:tgtEl>
                                          <p:spTgt spid="8"/>
                                        </p:tgtEl>
                                        <p:attrNameLst>
                                          <p:attrName>ppt_x</p:attrName>
                                        </p:attrNameLst>
                                      </p:cBhvr>
                                      <p:tavLst>
                                        <p:tav tm="0">
                                          <p:val>
                                            <p:fltVal val="0.5"/>
                                          </p:val>
                                        </p:tav>
                                        <p:tav tm="100000">
                                          <p:val>
                                            <p:strVal val="#ppt_x"/>
                                          </p:val>
                                        </p:tav>
                                      </p:tavLst>
                                    </p:anim>
                                    <p:anim calcmode="lin" valueType="num">
                                      <p:cBhvr>
                                        <p:cTn id="38" dur="500" fill="hold"/>
                                        <p:tgtEl>
                                          <p:spTgt spid="8"/>
                                        </p:tgtEl>
                                        <p:attrNameLst>
                                          <p:attrName>ppt_y</p:attrName>
                                        </p:attrNameLst>
                                      </p:cBhvr>
                                      <p:tavLst>
                                        <p:tav tm="0">
                                          <p:val>
                                            <p:fltVal val="0.5"/>
                                          </p:val>
                                        </p:tav>
                                        <p:tav tm="100000">
                                          <p:val>
                                            <p:strVal val="#ppt_y"/>
                                          </p:val>
                                        </p:tav>
                                      </p:tavLst>
                                    </p:anim>
                                  </p:childTnLst>
                                </p:cTn>
                              </p:par>
                            </p:childTnLst>
                          </p:cTn>
                        </p:par>
                        <p:par>
                          <p:cTn id="39" fill="hold">
                            <p:stCondLst>
                              <p:cond delay="4000"/>
                            </p:stCondLst>
                            <p:childTnLst>
                              <p:par>
                                <p:cTn id="40" presetID="10" presetClass="entr" presetSubtype="0" fill="hold" grpId="0" nodeType="after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500"/>
                                        <p:tgtEl>
                                          <p:spTgt spid="11"/>
                                        </p:tgtEl>
                                      </p:cBhvr>
                                    </p:animEffect>
                                  </p:childTnLst>
                                </p:cTn>
                              </p:par>
                            </p:childTnLst>
                          </p:cTn>
                        </p:par>
                        <p:par>
                          <p:cTn id="43" fill="hold">
                            <p:stCondLst>
                              <p:cond delay="4500"/>
                            </p:stCondLst>
                            <p:childTnLst>
                              <p:par>
                                <p:cTn id="44" presetID="42" presetClass="entr" presetSubtype="0" fill="hold" grpId="0" nodeType="after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fade">
                                      <p:cBhvr>
                                        <p:cTn id="46" dur="1000"/>
                                        <p:tgtEl>
                                          <p:spTgt spid="12"/>
                                        </p:tgtEl>
                                      </p:cBhvr>
                                    </p:animEffect>
                                    <p:anim calcmode="lin" valueType="num">
                                      <p:cBhvr>
                                        <p:cTn id="47" dur="1000" fill="hold"/>
                                        <p:tgtEl>
                                          <p:spTgt spid="12"/>
                                        </p:tgtEl>
                                        <p:attrNameLst>
                                          <p:attrName>ppt_x</p:attrName>
                                        </p:attrNameLst>
                                      </p:cBhvr>
                                      <p:tavLst>
                                        <p:tav tm="0">
                                          <p:val>
                                            <p:strVal val="#ppt_x"/>
                                          </p:val>
                                        </p:tav>
                                        <p:tav tm="100000">
                                          <p:val>
                                            <p:strVal val="#ppt_x"/>
                                          </p:val>
                                        </p:tav>
                                      </p:tavLst>
                                    </p:anim>
                                    <p:anim calcmode="lin" valueType="num">
                                      <p:cBhvr>
                                        <p:cTn id="48" dur="1000" fill="hold"/>
                                        <p:tgtEl>
                                          <p:spTgt spid="12"/>
                                        </p:tgtEl>
                                        <p:attrNameLst>
                                          <p:attrName>ppt_y</p:attrName>
                                        </p:attrNameLst>
                                      </p:cBhvr>
                                      <p:tavLst>
                                        <p:tav tm="0">
                                          <p:val>
                                            <p:strVal val="#ppt_y+.1"/>
                                          </p:val>
                                        </p:tav>
                                        <p:tav tm="100000">
                                          <p:val>
                                            <p:strVal val="#ppt_y"/>
                                          </p:val>
                                        </p:tav>
                                      </p:tavLst>
                                    </p:anim>
                                  </p:childTnLst>
                                </p:cTn>
                              </p:par>
                              <p:par>
                                <p:cTn id="49" presetID="53" presetClass="entr" presetSubtype="528" fill="hold" grpId="0" nodeType="withEffect">
                                  <p:stCondLst>
                                    <p:cond delay="600"/>
                                  </p:stCondLst>
                                  <p:childTnLst>
                                    <p:set>
                                      <p:cBhvr>
                                        <p:cTn id="50" dur="1" fill="hold">
                                          <p:stCondLst>
                                            <p:cond delay="0"/>
                                          </p:stCondLst>
                                        </p:cTn>
                                        <p:tgtEl>
                                          <p:spTgt spid="13"/>
                                        </p:tgtEl>
                                        <p:attrNameLst>
                                          <p:attrName>style.visibility</p:attrName>
                                        </p:attrNameLst>
                                      </p:cBhvr>
                                      <p:to>
                                        <p:strVal val="visible"/>
                                      </p:to>
                                    </p:set>
                                    <p:anim calcmode="lin" valueType="num">
                                      <p:cBhvr>
                                        <p:cTn id="51" dur="500" fill="hold"/>
                                        <p:tgtEl>
                                          <p:spTgt spid="13"/>
                                        </p:tgtEl>
                                        <p:attrNameLst>
                                          <p:attrName>ppt_w</p:attrName>
                                        </p:attrNameLst>
                                      </p:cBhvr>
                                      <p:tavLst>
                                        <p:tav tm="0">
                                          <p:val>
                                            <p:fltVal val="0"/>
                                          </p:val>
                                        </p:tav>
                                        <p:tav tm="100000">
                                          <p:val>
                                            <p:strVal val="#ppt_w"/>
                                          </p:val>
                                        </p:tav>
                                      </p:tavLst>
                                    </p:anim>
                                    <p:anim calcmode="lin" valueType="num">
                                      <p:cBhvr>
                                        <p:cTn id="52" dur="500" fill="hold"/>
                                        <p:tgtEl>
                                          <p:spTgt spid="13"/>
                                        </p:tgtEl>
                                        <p:attrNameLst>
                                          <p:attrName>ppt_h</p:attrName>
                                        </p:attrNameLst>
                                      </p:cBhvr>
                                      <p:tavLst>
                                        <p:tav tm="0">
                                          <p:val>
                                            <p:fltVal val="0"/>
                                          </p:val>
                                        </p:tav>
                                        <p:tav tm="100000">
                                          <p:val>
                                            <p:strVal val="#ppt_h"/>
                                          </p:val>
                                        </p:tav>
                                      </p:tavLst>
                                    </p:anim>
                                    <p:animEffect transition="in" filter="fade">
                                      <p:cBhvr>
                                        <p:cTn id="53" dur="500"/>
                                        <p:tgtEl>
                                          <p:spTgt spid="13"/>
                                        </p:tgtEl>
                                      </p:cBhvr>
                                    </p:animEffect>
                                    <p:anim calcmode="lin" valueType="num">
                                      <p:cBhvr>
                                        <p:cTn id="54" dur="500" fill="hold"/>
                                        <p:tgtEl>
                                          <p:spTgt spid="13"/>
                                        </p:tgtEl>
                                        <p:attrNameLst>
                                          <p:attrName>ppt_x</p:attrName>
                                        </p:attrNameLst>
                                      </p:cBhvr>
                                      <p:tavLst>
                                        <p:tav tm="0">
                                          <p:val>
                                            <p:fltVal val="0.5"/>
                                          </p:val>
                                        </p:tav>
                                        <p:tav tm="100000">
                                          <p:val>
                                            <p:strVal val="#ppt_x"/>
                                          </p:val>
                                        </p:tav>
                                      </p:tavLst>
                                    </p:anim>
                                    <p:anim calcmode="lin" valueType="num">
                                      <p:cBhvr>
                                        <p:cTn id="55" dur="500" fill="hold"/>
                                        <p:tgtEl>
                                          <p:spTgt spid="13"/>
                                        </p:tgtEl>
                                        <p:attrNameLst>
                                          <p:attrName>ppt_y</p:attrName>
                                        </p:attrNameLst>
                                      </p:cBhvr>
                                      <p:tavLst>
                                        <p:tav tm="0">
                                          <p:val>
                                            <p:fltVal val="0.5"/>
                                          </p:val>
                                        </p:tav>
                                        <p:tav tm="100000">
                                          <p:val>
                                            <p:strVal val="#ppt_y"/>
                                          </p:val>
                                        </p:tav>
                                      </p:tavLst>
                                    </p:anim>
                                  </p:childTnLst>
                                </p:cTn>
                              </p:par>
                            </p:childTnLst>
                          </p:cTn>
                        </p:par>
                        <p:par>
                          <p:cTn id="56" fill="hold">
                            <p:stCondLst>
                              <p:cond delay="5500"/>
                            </p:stCondLst>
                            <p:childTnLst>
                              <p:par>
                                <p:cTn id="57" presetID="10" presetClass="entr" presetSubtype="0" fill="hold" grpId="0" nodeType="afterEffect">
                                  <p:stCondLst>
                                    <p:cond delay="0"/>
                                  </p:stCondLst>
                                  <p:childTnLst>
                                    <p:set>
                                      <p:cBhvr>
                                        <p:cTn id="58" dur="1" fill="hold">
                                          <p:stCondLst>
                                            <p:cond delay="0"/>
                                          </p:stCondLst>
                                        </p:cTn>
                                        <p:tgtEl>
                                          <p:spTgt spid="14"/>
                                        </p:tgtEl>
                                        <p:attrNameLst>
                                          <p:attrName>style.visibility</p:attrName>
                                        </p:attrNameLst>
                                      </p:cBhvr>
                                      <p:to>
                                        <p:strVal val="visible"/>
                                      </p:to>
                                    </p:set>
                                    <p:animEffect transition="in" filter="fade">
                                      <p:cBhvr>
                                        <p:cTn id="59" dur="500"/>
                                        <p:tgtEl>
                                          <p:spTgt spid="14"/>
                                        </p:tgtEl>
                                      </p:cBhvr>
                                    </p:animEffect>
                                  </p:childTnLst>
                                </p:cTn>
                              </p:par>
                            </p:childTnLst>
                          </p:cTn>
                        </p:par>
                        <p:par>
                          <p:cTn id="60" fill="hold">
                            <p:stCondLst>
                              <p:cond delay="6000"/>
                            </p:stCondLst>
                            <p:childTnLst>
                              <p:par>
                                <p:cTn id="61" presetID="42" presetClass="entr" presetSubtype="0" fill="hold" grpId="0" nodeType="afterEffect">
                                  <p:stCondLst>
                                    <p:cond delay="0"/>
                                  </p:stCondLst>
                                  <p:childTnLst>
                                    <p:set>
                                      <p:cBhvr>
                                        <p:cTn id="62" dur="1" fill="hold">
                                          <p:stCondLst>
                                            <p:cond delay="0"/>
                                          </p:stCondLst>
                                        </p:cTn>
                                        <p:tgtEl>
                                          <p:spTgt spid="15"/>
                                        </p:tgtEl>
                                        <p:attrNameLst>
                                          <p:attrName>style.visibility</p:attrName>
                                        </p:attrNameLst>
                                      </p:cBhvr>
                                      <p:to>
                                        <p:strVal val="visible"/>
                                      </p:to>
                                    </p:set>
                                    <p:animEffect transition="in" filter="fade">
                                      <p:cBhvr>
                                        <p:cTn id="63" dur="1000"/>
                                        <p:tgtEl>
                                          <p:spTgt spid="15"/>
                                        </p:tgtEl>
                                      </p:cBhvr>
                                    </p:animEffect>
                                    <p:anim calcmode="lin" valueType="num">
                                      <p:cBhvr>
                                        <p:cTn id="64" dur="1000" fill="hold"/>
                                        <p:tgtEl>
                                          <p:spTgt spid="15"/>
                                        </p:tgtEl>
                                        <p:attrNameLst>
                                          <p:attrName>ppt_x</p:attrName>
                                        </p:attrNameLst>
                                      </p:cBhvr>
                                      <p:tavLst>
                                        <p:tav tm="0">
                                          <p:val>
                                            <p:strVal val="#ppt_x"/>
                                          </p:val>
                                        </p:tav>
                                        <p:tav tm="100000">
                                          <p:val>
                                            <p:strVal val="#ppt_x"/>
                                          </p:val>
                                        </p:tav>
                                      </p:tavLst>
                                    </p:anim>
                                    <p:anim calcmode="lin" valueType="num">
                                      <p:cBhvr>
                                        <p:cTn id="65" dur="1000" fill="hold"/>
                                        <p:tgtEl>
                                          <p:spTgt spid="15"/>
                                        </p:tgtEl>
                                        <p:attrNameLst>
                                          <p:attrName>ppt_y</p:attrName>
                                        </p:attrNameLst>
                                      </p:cBhvr>
                                      <p:tavLst>
                                        <p:tav tm="0">
                                          <p:val>
                                            <p:strVal val="#ppt_y+.1"/>
                                          </p:val>
                                        </p:tav>
                                        <p:tav tm="100000">
                                          <p:val>
                                            <p:strVal val="#ppt_y"/>
                                          </p:val>
                                        </p:tav>
                                      </p:tavLst>
                                    </p:anim>
                                  </p:childTnLst>
                                </p:cTn>
                              </p:par>
                            </p:childTnLst>
                          </p:cTn>
                        </p:par>
                        <p:par>
                          <p:cTn id="66" fill="hold">
                            <p:stCondLst>
                              <p:cond delay="7000"/>
                            </p:stCondLst>
                            <p:childTnLst>
                              <p:par>
                                <p:cTn id="67" presetID="2" presetClass="entr" presetSubtype="3" fill="hold" nodeType="afterEffect">
                                  <p:stCondLst>
                                    <p:cond delay="0"/>
                                  </p:stCondLst>
                                  <p:childTnLst>
                                    <p:set>
                                      <p:cBhvr>
                                        <p:cTn id="68" dur="1" fill="hold">
                                          <p:stCondLst>
                                            <p:cond delay="0"/>
                                          </p:stCondLst>
                                        </p:cTn>
                                        <p:tgtEl>
                                          <p:spTgt spid="16"/>
                                        </p:tgtEl>
                                        <p:attrNameLst>
                                          <p:attrName>style.visibility</p:attrName>
                                        </p:attrNameLst>
                                      </p:cBhvr>
                                      <p:to>
                                        <p:strVal val="visible"/>
                                      </p:to>
                                    </p:set>
                                    <p:anim calcmode="lin" valueType="num">
                                      <p:cBhvr additive="base">
                                        <p:cTn id="69" dur="1000" fill="hold"/>
                                        <p:tgtEl>
                                          <p:spTgt spid="16"/>
                                        </p:tgtEl>
                                        <p:attrNameLst>
                                          <p:attrName>ppt_x</p:attrName>
                                        </p:attrNameLst>
                                      </p:cBhvr>
                                      <p:tavLst>
                                        <p:tav tm="0">
                                          <p:val>
                                            <p:strVal val="1+#ppt_w/2"/>
                                          </p:val>
                                        </p:tav>
                                        <p:tav tm="100000">
                                          <p:val>
                                            <p:strVal val="#ppt_x"/>
                                          </p:val>
                                        </p:tav>
                                      </p:tavLst>
                                    </p:anim>
                                    <p:anim calcmode="lin" valueType="num">
                                      <p:cBhvr additive="base">
                                        <p:cTn id="70" dur="1000" fill="hold"/>
                                        <p:tgtEl>
                                          <p:spTgt spid="16"/>
                                        </p:tgtEl>
                                        <p:attrNameLst>
                                          <p:attrName>ppt_y</p:attrName>
                                        </p:attrNameLst>
                                      </p:cBhvr>
                                      <p:tavLst>
                                        <p:tav tm="0">
                                          <p:val>
                                            <p:strVal val="0-#ppt_h/2"/>
                                          </p:val>
                                        </p:tav>
                                        <p:tav tm="100000">
                                          <p:val>
                                            <p:strVal val="#ppt_y"/>
                                          </p:val>
                                        </p:tav>
                                      </p:tavLst>
                                    </p:anim>
                                  </p:childTnLst>
                                </p:cTn>
                              </p:par>
                            </p:childTnLst>
                          </p:cTn>
                        </p:par>
                        <p:par>
                          <p:cTn id="71" fill="hold">
                            <p:stCondLst>
                              <p:cond delay="8000"/>
                            </p:stCondLst>
                            <p:childTnLst>
                              <p:par>
                                <p:cTn id="72" presetID="42" presetClass="entr" presetSubtype="0" fill="hold" grpId="0" nodeType="afterEffect">
                                  <p:stCondLst>
                                    <p:cond delay="0"/>
                                  </p:stCondLst>
                                  <p:childTnLst>
                                    <p:set>
                                      <p:cBhvr>
                                        <p:cTn id="73" dur="1" fill="hold">
                                          <p:stCondLst>
                                            <p:cond delay="0"/>
                                          </p:stCondLst>
                                        </p:cTn>
                                        <p:tgtEl>
                                          <p:spTgt spid="18"/>
                                        </p:tgtEl>
                                        <p:attrNameLst>
                                          <p:attrName>style.visibility</p:attrName>
                                        </p:attrNameLst>
                                      </p:cBhvr>
                                      <p:to>
                                        <p:strVal val="visible"/>
                                      </p:to>
                                    </p:set>
                                    <p:animEffect transition="in" filter="fade">
                                      <p:cBhvr>
                                        <p:cTn id="74" dur="1000"/>
                                        <p:tgtEl>
                                          <p:spTgt spid="18"/>
                                        </p:tgtEl>
                                      </p:cBhvr>
                                    </p:animEffect>
                                    <p:anim calcmode="lin" valueType="num">
                                      <p:cBhvr>
                                        <p:cTn id="75" dur="1000" fill="hold"/>
                                        <p:tgtEl>
                                          <p:spTgt spid="18"/>
                                        </p:tgtEl>
                                        <p:attrNameLst>
                                          <p:attrName>ppt_x</p:attrName>
                                        </p:attrNameLst>
                                      </p:cBhvr>
                                      <p:tavLst>
                                        <p:tav tm="0">
                                          <p:val>
                                            <p:strVal val="#ppt_x"/>
                                          </p:val>
                                        </p:tav>
                                        <p:tav tm="100000">
                                          <p:val>
                                            <p:strVal val="#ppt_x"/>
                                          </p:val>
                                        </p:tav>
                                      </p:tavLst>
                                    </p:anim>
                                    <p:anim calcmode="lin" valueType="num">
                                      <p:cBhvr>
                                        <p:cTn id="76"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5" grpId="0" animBg="1"/>
      <p:bldP spid="6" grpId="0"/>
      <p:bldP spid="7" grpId="0"/>
      <p:bldP spid="8" grpId="0" animBg="1"/>
      <p:bldP spid="11" grpId="0"/>
      <p:bldP spid="12" grpId="0"/>
      <p:bldP spid="13" grpId="0" animBg="1"/>
      <p:bldP spid="14" grpId="0"/>
      <p:bldP spid="15" grpId="0"/>
      <p:bldP spid="18"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1">
            <a:extLst>
              <a:ext uri="{28A0092B-C50C-407E-A947-70E740481C1C}">
                <a14:useLocalDpi xmlns:a14="http://schemas.microsoft.com/office/drawing/2010/main" val="0"/>
              </a:ext>
            </a:extLst>
          </a:blip>
          <a:stretch>
            <a:fillRect/>
          </a:stretch>
        </p:blipFill>
        <p:spPr bwMode="auto">
          <a:xfrm>
            <a:off x="-1" y="-91320"/>
            <a:ext cx="12190413" cy="6984776"/>
          </a:xfrm>
          <a:prstGeom prst="rect">
            <a:avLst/>
          </a:prstGeom>
          <a:noFill/>
          <a:extLst>
            <a:ext uri="{909E8E84-426E-40DD-AFC4-6F175D3DCCD1}">
              <a14:hiddenFill xmlns:a14="http://schemas.microsoft.com/office/drawing/2010/main">
                <a:solidFill>
                  <a:srgbClr val="FFFFFF"/>
                </a:solidFill>
              </a14:hiddenFill>
            </a:ext>
          </a:extLst>
        </p:spPr>
      </p:pic>
      <p:sp>
        <p:nvSpPr>
          <p:cNvPr id="3" name="Freeform 6"/>
          <p:cNvSpPr>
            <a:spLocks noEditPoints="1"/>
          </p:cNvSpPr>
          <p:nvPr/>
        </p:nvSpPr>
        <p:spPr bwMode="auto">
          <a:xfrm>
            <a:off x="334566" y="116632"/>
            <a:ext cx="425905" cy="427514"/>
          </a:xfrm>
          <a:custGeom>
            <a:avLst/>
            <a:gdLst>
              <a:gd name="T0" fmla="*/ 760 w 1905"/>
              <a:gd name="T1" fmla="*/ 1455 h 1912"/>
              <a:gd name="T2" fmla="*/ 448 w 1905"/>
              <a:gd name="T3" fmla="*/ 1143 h 1912"/>
              <a:gd name="T4" fmla="*/ 529 w 1905"/>
              <a:gd name="T5" fmla="*/ 1061 h 1912"/>
              <a:gd name="T6" fmla="*/ 841 w 1905"/>
              <a:gd name="T7" fmla="*/ 1374 h 1912"/>
              <a:gd name="T8" fmla="*/ 1802 w 1905"/>
              <a:gd name="T9" fmla="*/ 108 h 1912"/>
              <a:gd name="T10" fmla="*/ 748 w 1905"/>
              <a:gd name="T11" fmla="*/ 785 h 1912"/>
              <a:gd name="T12" fmla="*/ 55 w 1905"/>
              <a:gd name="T13" fmla="*/ 1737 h 1912"/>
              <a:gd name="T14" fmla="*/ 173 w 1905"/>
              <a:gd name="T15" fmla="*/ 1854 h 1912"/>
              <a:gd name="T16" fmla="*/ 1124 w 1905"/>
              <a:gd name="T17" fmla="*/ 1161 h 1912"/>
              <a:gd name="T18" fmla="*/ 1802 w 1905"/>
              <a:gd name="T19" fmla="*/ 108 h 1912"/>
              <a:gd name="T20" fmla="*/ 110 w 1905"/>
              <a:gd name="T21" fmla="*/ 1803 h 1912"/>
              <a:gd name="T22" fmla="*/ 0 w 1905"/>
              <a:gd name="T23" fmla="*/ 1912 h 1912"/>
              <a:gd name="T24" fmla="*/ 1758 w 1905"/>
              <a:gd name="T25" fmla="*/ 368 h 1912"/>
              <a:gd name="T26" fmla="*/ 1544 w 1905"/>
              <a:gd name="T27" fmla="*/ 153 h 1912"/>
              <a:gd name="T28" fmla="*/ 786 w 1905"/>
              <a:gd name="T29" fmla="*/ 513 h 1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05" h="1912">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w="12700" cap="rnd">
            <a:solidFill>
              <a:schemeClr val="tx1">
                <a:lumMod val="65000"/>
                <a:lumOff val="35000"/>
              </a:schemeClr>
            </a:solidFill>
            <a:prstDash val="solid"/>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4" name="TextBox 3"/>
          <p:cNvSpPr txBox="1"/>
          <p:nvPr/>
        </p:nvSpPr>
        <p:spPr>
          <a:xfrm>
            <a:off x="838622" y="116632"/>
            <a:ext cx="1107996" cy="461665"/>
          </a:xfrm>
          <a:prstGeom prst="rect">
            <a:avLst/>
          </a:prstGeom>
          <a:noFill/>
        </p:spPr>
        <p:txBody>
          <a:bodyPr wrap="none" rtlCol="0">
            <a:spAutoFit/>
          </a:bodyPr>
          <a:lstStyle/>
          <a:p>
            <a:r>
              <a:rPr lang="zh-CN" altLang="en-US" sz="24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rPr>
              <a:t>第四章</a:t>
            </a:r>
            <a:endParaRPr lang="zh-CN" altLang="en-US" baseline="-30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endParaRPr>
          </a:p>
        </p:txBody>
      </p:sp>
      <p:sp>
        <p:nvSpPr>
          <p:cNvPr id="5" name="椭圆 4"/>
          <p:cNvSpPr/>
          <p:nvPr/>
        </p:nvSpPr>
        <p:spPr>
          <a:xfrm>
            <a:off x="4367014" y="2708920"/>
            <a:ext cx="1296144" cy="1296144"/>
          </a:xfrm>
          <a:prstGeom prst="ellipse">
            <a:avLst/>
          </a:prstGeom>
          <a:noFill/>
          <a:ln w="1905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Freeform 206"/>
          <p:cNvSpPr>
            <a:spLocks noChangeAspect="1" noEditPoints="1"/>
          </p:cNvSpPr>
          <p:nvPr/>
        </p:nvSpPr>
        <p:spPr bwMode="auto">
          <a:xfrm>
            <a:off x="4727054" y="3008822"/>
            <a:ext cx="576064" cy="696340"/>
          </a:xfrm>
          <a:custGeom>
            <a:avLst/>
            <a:gdLst>
              <a:gd name="T0" fmla="*/ 0 w 77"/>
              <a:gd name="T1" fmla="*/ 85 h 93"/>
              <a:gd name="T2" fmla="*/ 30 w 77"/>
              <a:gd name="T3" fmla="*/ 20 h 93"/>
              <a:gd name="T4" fmla="*/ 38 w 77"/>
              <a:gd name="T5" fmla="*/ 26 h 93"/>
              <a:gd name="T6" fmla="*/ 39 w 77"/>
              <a:gd name="T7" fmla="*/ 27 h 93"/>
              <a:gd name="T8" fmla="*/ 39 w 77"/>
              <a:gd name="T9" fmla="*/ 27 h 93"/>
              <a:gd name="T10" fmla="*/ 40 w 77"/>
              <a:gd name="T11" fmla="*/ 27 h 93"/>
              <a:gd name="T12" fmla="*/ 40 w 77"/>
              <a:gd name="T13" fmla="*/ 28 h 93"/>
              <a:gd name="T14" fmla="*/ 40 w 77"/>
              <a:gd name="T15" fmla="*/ 28 h 93"/>
              <a:gd name="T16" fmla="*/ 41 w 77"/>
              <a:gd name="T17" fmla="*/ 28 h 93"/>
              <a:gd name="T18" fmla="*/ 41 w 77"/>
              <a:gd name="T19" fmla="*/ 29 h 93"/>
              <a:gd name="T20" fmla="*/ 42 w 77"/>
              <a:gd name="T21" fmla="*/ 29 h 93"/>
              <a:gd name="T22" fmla="*/ 42 w 77"/>
              <a:gd name="T23" fmla="*/ 29 h 93"/>
              <a:gd name="T24" fmla="*/ 43 w 77"/>
              <a:gd name="T25" fmla="*/ 29 h 93"/>
              <a:gd name="T26" fmla="*/ 43 w 77"/>
              <a:gd name="T27" fmla="*/ 30 h 93"/>
              <a:gd name="T28" fmla="*/ 43 w 77"/>
              <a:gd name="T29" fmla="*/ 30 h 93"/>
              <a:gd name="T30" fmla="*/ 48 w 77"/>
              <a:gd name="T31" fmla="*/ 33 h 93"/>
              <a:gd name="T32" fmla="*/ 48 w 77"/>
              <a:gd name="T33" fmla="*/ 33 h 93"/>
              <a:gd name="T34" fmla="*/ 49 w 77"/>
              <a:gd name="T35" fmla="*/ 34 h 93"/>
              <a:gd name="T36" fmla="*/ 49 w 77"/>
              <a:gd name="T37" fmla="*/ 34 h 93"/>
              <a:gd name="T38" fmla="*/ 50 w 77"/>
              <a:gd name="T39" fmla="*/ 34 h 93"/>
              <a:gd name="T40" fmla="*/ 50 w 77"/>
              <a:gd name="T41" fmla="*/ 35 h 93"/>
              <a:gd name="T42" fmla="*/ 50 w 77"/>
              <a:gd name="T43" fmla="*/ 35 h 93"/>
              <a:gd name="T44" fmla="*/ 51 w 77"/>
              <a:gd name="T45" fmla="*/ 35 h 93"/>
              <a:gd name="T46" fmla="*/ 51 w 77"/>
              <a:gd name="T47" fmla="*/ 36 h 93"/>
              <a:gd name="T48" fmla="*/ 52 w 77"/>
              <a:gd name="T49" fmla="*/ 36 h 93"/>
              <a:gd name="T50" fmla="*/ 52 w 77"/>
              <a:gd name="T51" fmla="*/ 36 h 93"/>
              <a:gd name="T52" fmla="*/ 53 w 77"/>
              <a:gd name="T53" fmla="*/ 37 h 93"/>
              <a:gd name="T54" fmla="*/ 53 w 77"/>
              <a:gd name="T55" fmla="*/ 37 h 93"/>
              <a:gd name="T56" fmla="*/ 48 w 77"/>
              <a:gd name="T57" fmla="*/ 79 h 93"/>
              <a:gd name="T58" fmla="*/ 7 w 77"/>
              <a:gd name="T59" fmla="*/ 91 h 93"/>
              <a:gd name="T60" fmla="*/ 35 w 77"/>
              <a:gd name="T61" fmla="*/ 64 h 93"/>
              <a:gd name="T62" fmla="*/ 19 w 77"/>
              <a:gd name="T63" fmla="*/ 53 h 93"/>
              <a:gd name="T64" fmla="*/ 3 w 77"/>
              <a:gd name="T65" fmla="*/ 88 h 93"/>
              <a:gd name="T66" fmla="*/ 73 w 77"/>
              <a:gd name="T67" fmla="*/ 93 h 93"/>
              <a:gd name="T68" fmla="*/ 54 w 77"/>
              <a:gd name="T69" fmla="*/ 83 h 93"/>
              <a:gd name="T70" fmla="*/ 69 w 77"/>
              <a:gd name="T71" fmla="*/ 42 h 93"/>
              <a:gd name="T72" fmla="*/ 34 w 77"/>
              <a:gd name="T73" fmla="*/ 0 h 93"/>
              <a:gd name="T74" fmla="*/ 69 w 77"/>
              <a:gd name="T75" fmla="*/ 42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77" h="93">
                <a:moveTo>
                  <a:pt x="3" y="88"/>
                </a:moveTo>
                <a:cubicBezTo>
                  <a:pt x="2" y="87"/>
                  <a:pt x="1" y="86"/>
                  <a:pt x="0" y="85"/>
                </a:cubicBezTo>
                <a:cubicBezTo>
                  <a:pt x="0" y="72"/>
                  <a:pt x="0" y="58"/>
                  <a:pt x="0" y="45"/>
                </a:cubicBezTo>
                <a:cubicBezTo>
                  <a:pt x="12" y="40"/>
                  <a:pt x="21" y="32"/>
                  <a:pt x="30" y="20"/>
                </a:cubicBezTo>
                <a:cubicBezTo>
                  <a:pt x="38" y="26"/>
                  <a:pt x="38" y="26"/>
                  <a:pt x="38" y="26"/>
                </a:cubicBezTo>
                <a:cubicBezTo>
                  <a:pt x="38" y="26"/>
                  <a:pt x="38" y="26"/>
                  <a:pt x="38" y="26"/>
                </a:cubicBezTo>
                <a:cubicBezTo>
                  <a:pt x="38" y="27"/>
                  <a:pt x="38" y="27"/>
                  <a:pt x="38" y="27"/>
                </a:cubicBezTo>
                <a:cubicBezTo>
                  <a:pt x="39" y="27"/>
                  <a:pt x="39" y="27"/>
                  <a:pt x="39" y="27"/>
                </a:cubicBezTo>
                <a:cubicBezTo>
                  <a:pt x="39" y="27"/>
                  <a:pt x="39" y="27"/>
                  <a:pt x="39" y="27"/>
                </a:cubicBezTo>
                <a:cubicBezTo>
                  <a:pt x="39" y="27"/>
                  <a:pt x="39" y="27"/>
                  <a:pt x="39" y="27"/>
                </a:cubicBezTo>
                <a:cubicBezTo>
                  <a:pt x="39" y="27"/>
                  <a:pt x="39" y="27"/>
                  <a:pt x="39" y="27"/>
                </a:cubicBezTo>
                <a:cubicBezTo>
                  <a:pt x="40" y="27"/>
                  <a:pt x="40" y="27"/>
                  <a:pt x="40" y="27"/>
                </a:cubicBezTo>
                <a:cubicBezTo>
                  <a:pt x="40" y="27"/>
                  <a:pt x="40" y="27"/>
                  <a:pt x="40" y="27"/>
                </a:cubicBezTo>
                <a:cubicBezTo>
                  <a:pt x="40" y="28"/>
                  <a:pt x="40" y="28"/>
                  <a:pt x="40" y="28"/>
                </a:cubicBezTo>
                <a:cubicBezTo>
                  <a:pt x="40" y="28"/>
                  <a:pt x="40" y="28"/>
                  <a:pt x="40" y="28"/>
                </a:cubicBezTo>
                <a:cubicBezTo>
                  <a:pt x="40" y="28"/>
                  <a:pt x="40" y="28"/>
                  <a:pt x="40" y="28"/>
                </a:cubicBezTo>
                <a:cubicBezTo>
                  <a:pt x="41" y="28"/>
                  <a:pt x="41" y="28"/>
                  <a:pt x="41" y="28"/>
                </a:cubicBezTo>
                <a:cubicBezTo>
                  <a:pt x="41" y="28"/>
                  <a:pt x="41" y="28"/>
                  <a:pt x="41" y="28"/>
                </a:cubicBezTo>
                <a:cubicBezTo>
                  <a:pt x="41" y="28"/>
                  <a:pt x="41" y="28"/>
                  <a:pt x="41" y="28"/>
                </a:cubicBezTo>
                <a:cubicBezTo>
                  <a:pt x="41" y="29"/>
                  <a:pt x="41" y="29"/>
                  <a:pt x="41" y="29"/>
                </a:cubicBezTo>
                <a:cubicBezTo>
                  <a:pt x="42" y="29"/>
                  <a:pt x="42" y="29"/>
                  <a:pt x="42" y="29"/>
                </a:cubicBezTo>
                <a:cubicBezTo>
                  <a:pt x="42" y="29"/>
                  <a:pt x="42" y="29"/>
                  <a:pt x="42" y="29"/>
                </a:cubicBezTo>
                <a:cubicBezTo>
                  <a:pt x="42" y="29"/>
                  <a:pt x="42" y="29"/>
                  <a:pt x="42" y="29"/>
                </a:cubicBezTo>
                <a:cubicBezTo>
                  <a:pt x="42" y="29"/>
                  <a:pt x="42" y="29"/>
                  <a:pt x="42" y="29"/>
                </a:cubicBezTo>
                <a:cubicBezTo>
                  <a:pt x="42" y="29"/>
                  <a:pt x="42" y="29"/>
                  <a:pt x="42" y="29"/>
                </a:cubicBezTo>
                <a:cubicBezTo>
                  <a:pt x="43" y="29"/>
                  <a:pt x="43" y="29"/>
                  <a:pt x="43" y="29"/>
                </a:cubicBezTo>
                <a:cubicBezTo>
                  <a:pt x="43" y="30"/>
                  <a:pt x="43" y="30"/>
                  <a:pt x="43" y="30"/>
                </a:cubicBezTo>
                <a:cubicBezTo>
                  <a:pt x="43" y="30"/>
                  <a:pt x="43" y="30"/>
                  <a:pt x="43" y="30"/>
                </a:cubicBezTo>
                <a:cubicBezTo>
                  <a:pt x="43" y="30"/>
                  <a:pt x="43" y="30"/>
                  <a:pt x="43" y="30"/>
                </a:cubicBezTo>
                <a:cubicBezTo>
                  <a:pt x="43" y="30"/>
                  <a:pt x="43" y="30"/>
                  <a:pt x="43" y="30"/>
                </a:cubicBezTo>
                <a:cubicBezTo>
                  <a:pt x="44" y="30"/>
                  <a:pt x="44" y="30"/>
                  <a:pt x="44" y="30"/>
                </a:cubicBezTo>
                <a:cubicBezTo>
                  <a:pt x="48" y="33"/>
                  <a:pt x="48" y="33"/>
                  <a:pt x="48" y="33"/>
                </a:cubicBezTo>
                <a:cubicBezTo>
                  <a:pt x="48" y="33"/>
                  <a:pt x="48" y="33"/>
                  <a:pt x="48" y="33"/>
                </a:cubicBezTo>
                <a:cubicBezTo>
                  <a:pt x="48" y="33"/>
                  <a:pt x="48" y="33"/>
                  <a:pt x="48" y="33"/>
                </a:cubicBezTo>
                <a:cubicBezTo>
                  <a:pt x="48" y="34"/>
                  <a:pt x="48" y="34"/>
                  <a:pt x="48" y="34"/>
                </a:cubicBezTo>
                <a:cubicBezTo>
                  <a:pt x="49" y="34"/>
                  <a:pt x="49" y="34"/>
                  <a:pt x="49" y="34"/>
                </a:cubicBezTo>
                <a:cubicBezTo>
                  <a:pt x="49" y="34"/>
                  <a:pt x="49" y="34"/>
                  <a:pt x="49" y="34"/>
                </a:cubicBezTo>
                <a:cubicBezTo>
                  <a:pt x="49" y="34"/>
                  <a:pt x="49" y="34"/>
                  <a:pt x="49" y="34"/>
                </a:cubicBezTo>
                <a:cubicBezTo>
                  <a:pt x="49" y="34"/>
                  <a:pt x="49" y="34"/>
                  <a:pt x="49" y="34"/>
                </a:cubicBezTo>
                <a:cubicBezTo>
                  <a:pt x="50" y="34"/>
                  <a:pt x="50" y="34"/>
                  <a:pt x="50" y="34"/>
                </a:cubicBezTo>
                <a:cubicBezTo>
                  <a:pt x="50" y="35"/>
                  <a:pt x="50" y="35"/>
                  <a:pt x="50" y="35"/>
                </a:cubicBezTo>
                <a:cubicBezTo>
                  <a:pt x="50" y="35"/>
                  <a:pt x="50" y="35"/>
                  <a:pt x="50" y="35"/>
                </a:cubicBezTo>
                <a:cubicBezTo>
                  <a:pt x="50" y="35"/>
                  <a:pt x="50" y="35"/>
                  <a:pt x="50" y="35"/>
                </a:cubicBezTo>
                <a:cubicBezTo>
                  <a:pt x="50" y="35"/>
                  <a:pt x="50" y="35"/>
                  <a:pt x="50" y="35"/>
                </a:cubicBezTo>
                <a:cubicBezTo>
                  <a:pt x="51" y="35"/>
                  <a:pt x="51" y="35"/>
                  <a:pt x="51" y="35"/>
                </a:cubicBezTo>
                <a:cubicBezTo>
                  <a:pt x="51" y="35"/>
                  <a:pt x="51" y="35"/>
                  <a:pt x="51" y="35"/>
                </a:cubicBezTo>
                <a:cubicBezTo>
                  <a:pt x="51" y="35"/>
                  <a:pt x="51" y="35"/>
                  <a:pt x="51" y="35"/>
                </a:cubicBezTo>
                <a:cubicBezTo>
                  <a:pt x="51" y="36"/>
                  <a:pt x="51" y="36"/>
                  <a:pt x="51" y="36"/>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3" y="37"/>
                  <a:pt x="53" y="37"/>
                  <a:pt x="53" y="37"/>
                </a:cubicBezTo>
                <a:cubicBezTo>
                  <a:pt x="53" y="37"/>
                  <a:pt x="53" y="37"/>
                  <a:pt x="53" y="37"/>
                </a:cubicBezTo>
                <a:cubicBezTo>
                  <a:pt x="53" y="37"/>
                  <a:pt x="53" y="37"/>
                  <a:pt x="53" y="37"/>
                </a:cubicBezTo>
                <a:cubicBezTo>
                  <a:pt x="62" y="43"/>
                  <a:pt x="62" y="43"/>
                  <a:pt x="62" y="43"/>
                </a:cubicBezTo>
                <a:cubicBezTo>
                  <a:pt x="53" y="55"/>
                  <a:pt x="49" y="67"/>
                  <a:pt x="48" y="79"/>
                </a:cubicBezTo>
                <a:cubicBezTo>
                  <a:pt x="36" y="84"/>
                  <a:pt x="23" y="88"/>
                  <a:pt x="11" y="93"/>
                </a:cubicBezTo>
                <a:cubicBezTo>
                  <a:pt x="9" y="92"/>
                  <a:pt x="8" y="91"/>
                  <a:pt x="7" y="91"/>
                </a:cubicBezTo>
                <a:cubicBezTo>
                  <a:pt x="23" y="68"/>
                  <a:pt x="23" y="68"/>
                  <a:pt x="23" y="68"/>
                </a:cubicBezTo>
                <a:cubicBezTo>
                  <a:pt x="27" y="69"/>
                  <a:pt x="32" y="68"/>
                  <a:pt x="35" y="64"/>
                </a:cubicBezTo>
                <a:cubicBezTo>
                  <a:pt x="38" y="60"/>
                  <a:pt x="37" y="54"/>
                  <a:pt x="32" y="51"/>
                </a:cubicBezTo>
                <a:cubicBezTo>
                  <a:pt x="28" y="47"/>
                  <a:pt x="22" y="49"/>
                  <a:pt x="19" y="53"/>
                </a:cubicBezTo>
                <a:cubicBezTo>
                  <a:pt x="16" y="57"/>
                  <a:pt x="16" y="62"/>
                  <a:pt x="19" y="65"/>
                </a:cubicBezTo>
                <a:cubicBezTo>
                  <a:pt x="3" y="88"/>
                  <a:pt x="3" y="88"/>
                  <a:pt x="3" y="88"/>
                </a:cubicBezTo>
                <a:close/>
                <a:moveTo>
                  <a:pt x="27" y="93"/>
                </a:moveTo>
                <a:cubicBezTo>
                  <a:pt x="73" y="93"/>
                  <a:pt x="73" y="93"/>
                  <a:pt x="73" y="93"/>
                </a:cubicBezTo>
                <a:cubicBezTo>
                  <a:pt x="73" y="83"/>
                  <a:pt x="73" y="83"/>
                  <a:pt x="73" y="83"/>
                </a:cubicBezTo>
                <a:cubicBezTo>
                  <a:pt x="54" y="83"/>
                  <a:pt x="54" y="83"/>
                  <a:pt x="54" y="83"/>
                </a:cubicBezTo>
                <a:cubicBezTo>
                  <a:pt x="27" y="93"/>
                  <a:pt x="27" y="93"/>
                  <a:pt x="27" y="93"/>
                </a:cubicBezTo>
                <a:close/>
                <a:moveTo>
                  <a:pt x="69" y="42"/>
                </a:moveTo>
                <a:cubicBezTo>
                  <a:pt x="77" y="31"/>
                  <a:pt x="77" y="31"/>
                  <a:pt x="77" y="31"/>
                </a:cubicBezTo>
                <a:cubicBezTo>
                  <a:pt x="34" y="0"/>
                  <a:pt x="34" y="0"/>
                  <a:pt x="34" y="0"/>
                </a:cubicBezTo>
                <a:cubicBezTo>
                  <a:pt x="26" y="12"/>
                  <a:pt x="26" y="12"/>
                  <a:pt x="26" y="12"/>
                </a:cubicBezTo>
                <a:lnTo>
                  <a:pt x="69" y="42"/>
                </a:lnTo>
                <a:close/>
              </a:path>
            </a:pathLst>
          </a:custGeom>
          <a:solidFill>
            <a:schemeClr val="bg1">
              <a:lumMod val="95000"/>
            </a:schemeClr>
          </a:solidFill>
          <a:ln>
            <a:noFill/>
          </a:ln>
        </p:spPr>
        <p:txBody>
          <a:bodyPr vert="horz" wrap="square" lIns="91440" tIns="45720" rIns="91440" bIns="45720" numCol="1" anchor="t" anchorCtr="0" compatLnSpc="1"/>
          <a:lstStyle/>
          <a:p>
            <a:endParaRPr lang="zh-CN" altLang="en-US">
              <a:solidFill>
                <a:schemeClr val="tx1">
                  <a:lumMod val="65000"/>
                  <a:lumOff val="35000"/>
                </a:schemeClr>
              </a:solidFill>
              <a:latin typeface="Arial" panose="020B0604020202020204" pitchFamily="34" charset="0"/>
              <a:cs typeface="Arial" panose="020B0604020202020204" pitchFamily="34" charset="0"/>
            </a:endParaRPr>
          </a:p>
        </p:txBody>
      </p:sp>
      <p:sp>
        <p:nvSpPr>
          <p:cNvPr id="12" name="TextBox 11"/>
          <p:cNvSpPr txBox="1"/>
          <p:nvPr/>
        </p:nvSpPr>
        <p:spPr>
          <a:xfrm>
            <a:off x="5591150" y="2924944"/>
            <a:ext cx="2520280" cy="523220"/>
          </a:xfrm>
          <a:prstGeom prst="rect">
            <a:avLst/>
          </a:prstGeom>
          <a:noFill/>
        </p:spPr>
        <p:txBody>
          <a:bodyPr wrap="square" rtlCol="0">
            <a:spAutoFit/>
          </a:bodyPr>
          <a:lstStyle>
            <a:defPPr>
              <a:defRPr lang="zh-CN"/>
            </a:defPPr>
            <a:lvl1pPr algn="ctr">
              <a:defRPr sz="2800" b="1">
                <a:solidFill>
                  <a:schemeClr val="accent1"/>
                </a:solidFill>
                <a:latin typeface="微软雅黑" panose="020B0503020204020204" pitchFamily="34" charset="-122"/>
                <a:ea typeface="微软雅黑" panose="020B0503020204020204" pitchFamily="34" charset="-122"/>
              </a:defRPr>
            </a:lvl1pPr>
          </a:lstStyle>
          <a:p>
            <a:r>
              <a:rPr lang="zh-CN" altLang="en-US" b="0" dirty="0">
                <a:solidFill>
                  <a:schemeClr val="bg1">
                    <a:lumMod val="95000"/>
                  </a:schemeClr>
                </a:solidFill>
                <a:latin typeface="造字工房情书（非商用）常规体" pitchFamily="50" charset="-122"/>
                <a:ea typeface="造字工房情书（非商用）常规体" pitchFamily="50" charset="-122"/>
              </a:rPr>
              <a:t>如何执行计划</a:t>
            </a:r>
            <a:endParaRPr lang="zh-CN" altLang="en-US" b="0" dirty="0">
              <a:solidFill>
                <a:schemeClr val="bg1">
                  <a:lumMod val="95000"/>
                </a:schemeClr>
              </a:solidFill>
              <a:latin typeface="造字工房情书（非商用）常规体" pitchFamily="50" charset="-122"/>
              <a:ea typeface="造字工房情书（非商用）常规体" pitchFamily="50" charset="-122"/>
            </a:endParaRPr>
          </a:p>
        </p:txBody>
      </p:sp>
      <p:sp>
        <p:nvSpPr>
          <p:cNvPr id="13" name="TextBox 12"/>
          <p:cNvSpPr txBox="1"/>
          <p:nvPr/>
        </p:nvSpPr>
        <p:spPr>
          <a:xfrm>
            <a:off x="5807174" y="3420289"/>
            <a:ext cx="2412268" cy="307777"/>
          </a:xfrm>
          <a:prstGeom prst="rect">
            <a:avLst/>
          </a:prstGeom>
          <a:noFill/>
        </p:spPr>
        <p:txBody>
          <a:bodyPr wrap="square" rtlCol="0">
            <a:spAutoFit/>
          </a:bodyPr>
          <a:lstStyle>
            <a:defPPr>
              <a:defRPr lang="zh-CN"/>
            </a:defPPr>
            <a:lvl1pPr algn="ctr">
              <a:defRPr sz="2800" b="1">
                <a:solidFill>
                  <a:schemeClr val="accent1"/>
                </a:solidFill>
                <a:latin typeface="微软雅黑" panose="020B0503020204020204" pitchFamily="34" charset="-122"/>
                <a:ea typeface="微软雅黑" panose="020B0503020204020204" pitchFamily="34" charset="-122"/>
              </a:defRPr>
            </a:lvl1pPr>
          </a:lstStyle>
          <a:p>
            <a:pPr algn="l"/>
            <a:r>
              <a:rPr lang="en-US" altLang="zh-CN" sz="1400" b="0" dirty="0">
                <a:solidFill>
                  <a:schemeClr val="bg1">
                    <a:lumMod val="95000"/>
                  </a:schemeClr>
                </a:solidFill>
                <a:latin typeface="造字工房情书（非商用）常规体" pitchFamily="50" charset="-122"/>
                <a:ea typeface="造字工房情书（非商用）常规体" pitchFamily="50" charset="-122"/>
              </a:rPr>
              <a:t>How to Plan of Implementation</a:t>
            </a:r>
            <a:endParaRPr lang="zh-CN" altLang="en-US" sz="1400" b="0" dirty="0">
              <a:solidFill>
                <a:schemeClr val="bg1">
                  <a:lumMod val="95000"/>
                </a:schemeClr>
              </a:solidFill>
              <a:latin typeface="造字工房情书（非商用）常规体" pitchFamily="50" charset="-122"/>
              <a:ea typeface="造字工房情书（非商用）常规体" pitchFamily="50" charset="-122"/>
            </a:endParaRPr>
          </a:p>
        </p:txBody>
      </p:sp>
    </p:spTree>
  </p:cSld>
  <p:clrMapOvr>
    <a:masterClrMapping/>
  </p:clrMapOvr>
  <p:transition spd="slow"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0-#ppt_w/2"/>
                                          </p:val>
                                        </p:tav>
                                        <p:tav tm="100000">
                                          <p:val>
                                            <p:strVal val="#ppt_x"/>
                                          </p:val>
                                        </p:tav>
                                      </p:tavLst>
                                    </p:anim>
                                    <p:anim calcmode="lin" valueType="num">
                                      <p:cBhvr additive="base">
                                        <p:cTn id="8" dur="1000" fill="hold"/>
                                        <p:tgtEl>
                                          <p:spTgt spid="3"/>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1" decel="100000"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0-#ppt_h/2"/>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par>
                                <p:cTn id="18" presetID="53" presetClass="entr" presetSubtype="16" fill="hold" grpId="0" nodeType="withEffect">
                                  <p:stCondLst>
                                    <p:cond delay="500"/>
                                  </p:stCondLst>
                                  <p:childTnLst>
                                    <p:set>
                                      <p:cBhvr>
                                        <p:cTn id="19" dur="1" fill="hold">
                                          <p:stCondLst>
                                            <p:cond delay="0"/>
                                          </p:stCondLst>
                                        </p:cTn>
                                        <p:tgtEl>
                                          <p:spTgt spid="11"/>
                                        </p:tgtEl>
                                        <p:attrNameLst>
                                          <p:attrName>style.visibility</p:attrName>
                                        </p:attrNameLst>
                                      </p:cBhvr>
                                      <p:to>
                                        <p:strVal val="visible"/>
                                      </p:to>
                                    </p:set>
                                    <p:anim calcmode="lin" valueType="num">
                                      <p:cBhvr>
                                        <p:cTn id="20" dur="500" fill="hold"/>
                                        <p:tgtEl>
                                          <p:spTgt spid="11"/>
                                        </p:tgtEl>
                                        <p:attrNameLst>
                                          <p:attrName>ppt_w</p:attrName>
                                        </p:attrNameLst>
                                      </p:cBhvr>
                                      <p:tavLst>
                                        <p:tav tm="0">
                                          <p:val>
                                            <p:fltVal val="0"/>
                                          </p:val>
                                        </p:tav>
                                        <p:tav tm="100000">
                                          <p:val>
                                            <p:strVal val="#ppt_w"/>
                                          </p:val>
                                        </p:tav>
                                      </p:tavLst>
                                    </p:anim>
                                    <p:anim calcmode="lin" valueType="num">
                                      <p:cBhvr>
                                        <p:cTn id="21" dur="500" fill="hold"/>
                                        <p:tgtEl>
                                          <p:spTgt spid="11"/>
                                        </p:tgtEl>
                                        <p:attrNameLst>
                                          <p:attrName>ppt_h</p:attrName>
                                        </p:attrNameLst>
                                      </p:cBhvr>
                                      <p:tavLst>
                                        <p:tav tm="0">
                                          <p:val>
                                            <p:fltVal val="0"/>
                                          </p:val>
                                        </p:tav>
                                        <p:tav tm="100000">
                                          <p:val>
                                            <p:strVal val="#ppt_h"/>
                                          </p:val>
                                        </p:tav>
                                      </p:tavLst>
                                    </p:anim>
                                    <p:animEffect transition="in" filter="fade">
                                      <p:cBhvr>
                                        <p:cTn id="22" dur="500"/>
                                        <p:tgtEl>
                                          <p:spTgt spid="11"/>
                                        </p:tgtEl>
                                      </p:cBhvr>
                                    </p:animEffect>
                                  </p:childTnLst>
                                </p:cTn>
                              </p:par>
                            </p:childTnLst>
                          </p:cTn>
                        </p:par>
                        <p:par>
                          <p:cTn id="23" fill="hold">
                            <p:stCondLst>
                              <p:cond delay="2500"/>
                            </p:stCondLst>
                            <p:childTnLst>
                              <p:par>
                                <p:cTn id="24" presetID="56" presetClass="entr" presetSubtype="0" fill="hold" grpId="0" nodeType="afterEffect">
                                  <p:stCondLst>
                                    <p:cond delay="0"/>
                                  </p:stCondLst>
                                  <p:iterate type="lt">
                                    <p:tmPct val="10000"/>
                                  </p:iterate>
                                  <p:childTnLst>
                                    <p:set>
                                      <p:cBhvr>
                                        <p:cTn id="25" dur="1" fill="hold">
                                          <p:stCondLst>
                                            <p:cond delay="0"/>
                                          </p:stCondLst>
                                        </p:cTn>
                                        <p:tgtEl>
                                          <p:spTgt spid="12"/>
                                        </p:tgtEl>
                                        <p:attrNameLst>
                                          <p:attrName>style.visibility</p:attrName>
                                        </p:attrNameLst>
                                      </p:cBhvr>
                                      <p:to>
                                        <p:strVal val="visible"/>
                                      </p:to>
                                    </p:set>
                                    <p:anim by="(-#ppt_w*2)" calcmode="lin" valueType="num">
                                      <p:cBhvr rctx="PPT">
                                        <p:cTn id="26" dur="250" autoRev="1" fill="hold">
                                          <p:stCondLst>
                                            <p:cond delay="0"/>
                                          </p:stCondLst>
                                        </p:cTn>
                                        <p:tgtEl>
                                          <p:spTgt spid="12"/>
                                        </p:tgtEl>
                                        <p:attrNameLst>
                                          <p:attrName>ppt_w</p:attrName>
                                        </p:attrNameLst>
                                      </p:cBhvr>
                                    </p:anim>
                                    <p:anim by="(#ppt_w*0.50)" calcmode="lin" valueType="num">
                                      <p:cBhvr>
                                        <p:cTn id="27" dur="250" decel="50000" autoRev="1" fill="hold">
                                          <p:stCondLst>
                                            <p:cond delay="0"/>
                                          </p:stCondLst>
                                        </p:cTn>
                                        <p:tgtEl>
                                          <p:spTgt spid="12"/>
                                        </p:tgtEl>
                                        <p:attrNameLst>
                                          <p:attrName>ppt_x</p:attrName>
                                        </p:attrNameLst>
                                      </p:cBhvr>
                                    </p:anim>
                                    <p:anim from="(-#ppt_h/2)" to="(#ppt_y)" calcmode="lin" valueType="num">
                                      <p:cBhvr>
                                        <p:cTn id="28" dur="500" fill="hold">
                                          <p:stCondLst>
                                            <p:cond delay="0"/>
                                          </p:stCondLst>
                                        </p:cTn>
                                        <p:tgtEl>
                                          <p:spTgt spid="12"/>
                                        </p:tgtEl>
                                        <p:attrNameLst>
                                          <p:attrName>ppt_y</p:attrName>
                                        </p:attrNameLst>
                                      </p:cBhvr>
                                    </p:anim>
                                    <p:animRot by="21600000">
                                      <p:cBhvr>
                                        <p:cTn id="29" dur="500" fill="hold">
                                          <p:stCondLst>
                                            <p:cond delay="0"/>
                                          </p:stCondLst>
                                        </p:cTn>
                                        <p:tgtEl>
                                          <p:spTgt spid="12"/>
                                        </p:tgtEl>
                                        <p:attrNameLst>
                                          <p:attrName>r</p:attrName>
                                        </p:attrNameLst>
                                      </p:cBhvr>
                                    </p:animRot>
                                  </p:childTnLst>
                                </p:cTn>
                              </p:par>
                            </p:childTnLst>
                          </p:cTn>
                        </p:par>
                        <p:par>
                          <p:cTn id="30" fill="hold">
                            <p:stCondLst>
                              <p:cond delay="2750"/>
                            </p:stCondLst>
                            <p:childTnLst>
                              <p:par>
                                <p:cTn id="31" presetID="56" presetClass="entr" presetSubtype="0" fill="hold" grpId="0" nodeType="afterEffect">
                                  <p:stCondLst>
                                    <p:cond delay="0"/>
                                  </p:stCondLst>
                                  <p:iterate type="lt">
                                    <p:tmPct val="10000"/>
                                  </p:iterate>
                                  <p:childTnLst>
                                    <p:set>
                                      <p:cBhvr>
                                        <p:cTn id="32" dur="1" fill="hold">
                                          <p:stCondLst>
                                            <p:cond delay="0"/>
                                          </p:stCondLst>
                                        </p:cTn>
                                        <p:tgtEl>
                                          <p:spTgt spid="13"/>
                                        </p:tgtEl>
                                        <p:attrNameLst>
                                          <p:attrName>style.visibility</p:attrName>
                                        </p:attrNameLst>
                                      </p:cBhvr>
                                      <p:to>
                                        <p:strVal val="visible"/>
                                      </p:to>
                                    </p:set>
                                    <p:anim by="(-#ppt_w*2)" calcmode="lin" valueType="num">
                                      <p:cBhvr rctx="PPT">
                                        <p:cTn id="33" dur="250" autoRev="1" fill="hold">
                                          <p:stCondLst>
                                            <p:cond delay="0"/>
                                          </p:stCondLst>
                                        </p:cTn>
                                        <p:tgtEl>
                                          <p:spTgt spid="13"/>
                                        </p:tgtEl>
                                        <p:attrNameLst>
                                          <p:attrName>ppt_w</p:attrName>
                                        </p:attrNameLst>
                                      </p:cBhvr>
                                    </p:anim>
                                    <p:anim by="(#ppt_w*0.50)" calcmode="lin" valueType="num">
                                      <p:cBhvr>
                                        <p:cTn id="34" dur="250" decel="50000" autoRev="1" fill="hold">
                                          <p:stCondLst>
                                            <p:cond delay="0"/>
                                          </p:stCondLst>
                                        </p:cTn>
                                        <p:tgtEl>
                                          <p:spTgt spid="13"/>
                                        </p:tgtEl>
                                        <p:attrNameLst>
                                          <p:attrName>ppt_x</p:attrName>
                                        </p:attrNameLst>
                                      </p:cBhvr>
                                    </p:anim>
                                    <p:anim from="(-#ppt_h/2)" to="(#ppt_y)" calcmode="lin" valueType="num">
                                      <p:cBhvr>
                                        <p:cTn id="35" dur="500" fill="hold">
                                          <p:stCondLst>
                                            <p:cond delay="0"/>
                                          </p:stCondLst>
                                        </p:cTn>
                                        <p:tgtEl>
                                          <p:spTgt spid="13"/>
                                        </p:tgtEl>
                                        <p:attrNameLst>
                                          <p:attrName>ppt_y</p:attrName>
                                        </p:attrNameLst>
                                      </p:cBhvr>
                                    </p:anim>
                                    <p:animRot by="21600000">
                                      <p:cBhvr>
                                        <p:cTn id="36" dur="500" fill="hold">
                                          <p:stCondLst>
                                            <p:cond delay="0"/>
                                          </p:stCondLst>
                                        </p:cTn>
                                        <p:tgtEl>
                                          <p:spTgt spid="1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5" grpId="0" animBg="1"/>
      <p:bldP spid="11" grpId="0" animBg="1"/>
      <p:bldP spid="12" grpId="0"/>
      <p:bldP spid="13" grpId="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1">
            <a:extLst>
              <a:ext uri="{28A0092B-C50C-407E-A947-70E740481C1C}">
                <a14:useLocalDpi xmlns:a14="http://schemas.microsoft.com/office/drawing/2010/main" val="0"/>
              </a:ext>
            </a:extLst>
          </a:blip>
          <a:stretch>
            <a:fillRect/>
          </a:stretch>
        </p:blipFill>
        <p:spPr bwMode="auto">
          <a:xfrm>
            <a:off x="-17787" y="-100990"/>
            <a:ext cx="12208200" cy="6984776"/>
          </a:xfrm>
          <a:prstGeom prst="rect">
            <a:avLst/>
          </a:prstGeom>
          <a:noFill/>
          <a:extLst>
            <a:ext uri="{909E8E84-426E-40DD-AFC4-6F175D3DCCD1}">
              <a14:hiddenFill xmlns:a14="http://schemas.microsoft.com/office/drawing/2010/main">
                <a:solidFill>
                  <a:srgbClr val="FFFFFF"/>
                </a:solidFill>
              </a14:hiddenFill>
            </a:ext>
          </a:extLst>
        </p:spPr>
      </p:pic>
      <p:sp>
        <p:nvSpPr>
          <p:cNvPr id="9" name="Freeform 6"/>
          <p:cNvSpPr>
            <a:spLocks noEditPoints="1"/>
          </p:cNvSpPr>
          <p:nvPr/>
        </p:nvSpPr>
        <p:spPr bwMode="auto">
          <a:xfrm>
            <a:off x="334566" y="116632"/>
            <a:ext cx="425905" cy="427514"/>
          </a:xfrm>
          <a:custGeom>
            <a:avLst/>
            <a:gdLst>
              <a:gd name="T0" fmla="*/ 760 w 1905"/>
              <a:gd name="T1" fmla="*/ 1455 h 1912"/>
              <a:gd name="T2" fmla="*/ 448 w 1905"/>
              <a:gd name="T3" fmla="*/ 1143 h 1912"/>
              <a:gd name="T4" fmla="*/ 529 w 1905"/>
              <a:gd name="T5" fmla="*/ 1061 h 1912"/>
              <a:gd name="T6" fmla="*/ 841 w 1905"/>
              <a:gd name="T7" fmla="*/ 1374 h 1912"/>
              <a:gd name="T8" fmla="*/ 1802 w 1905"/>
              <a:gd name="T9" fmla="*/ 108 h 1912"/>
              <a:gd name="T10" fmla="*/ 748 w 1905"/>
              <a:gd name="T11" fmla="*/ 785 h 1912"/>
              <a:gd name="T12" fmla="*/ 55 w 1905"/>
              <a:gd name="T13" fmla="*/ 1737 h 1912"/>
              <a:gd name="T14" fmla="*/ 173 w 1905"/>
              <a:gd name="T15" fmla="*/ 1854 h 1912"/>
              <a:gd name="T16" fmla="*/ 1124 w 1905"/>
              <a:gd name="T17" fmla="*/ 1161 h 1912"/>
              <a:gd name="T18" fmla="*/ 1802 w 1905"/>
              <a:gd name="T19" fmla="*/ 108 h 1912"/>
              <a:gd name="T20" fmla="*/ 110 w 1905"/>
              <a:gd name="T21" fmla="*/ 1803 h 1912"/>
              <a:gd name="T22" fmla="*/ 0 w 1905"/>
              <a:gd name="T23" fmla="*/ 1912 h 1912"/>
              <a:gd name="T24" fmla="*/ 1758 w 1905"/>
              <a:gd name="T25" fmla="*/ 368 h 1912"/>
              <a:gd name="T26" fmla="*/ 1544 w 1905"/>
              <a:gd name="T27" fmla="*/ 153 h 1912"/>
              <a:gd name="T28" fmla="*/ 786 w 1905"/>
              <a:gd name="T29" fmla="*/ 513 h 1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05" h="1912">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w="12700" cap="rnd">
            <a:solidFill>
              <a:schemeClr val="tx1">
                <a:lumMod val="65000"/>
                <a:lumOff val="35000"/>
              </a:schemeClr>
            </a:solidFill>
            <a:prstDash val="solid"/>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10" name="TextBox 9"/>
          <p:cNvSpPr txBox="1"/>
          <p:nvPr/>
        </p:nvSpPr>
        <p:spPr>
          <a:xfrm>
            <a:off x="838622" y="116632"/>
            <a:ext cx="1415772" cy="461665"/>
          </a:xfrm>
          <a:prstGeom prst="rect">
            <a:avLst/>
          </a:prstGeom>
          <a:noFill/>
        </p:spPr>
        <p:txBody>
          <a:bodyPr wrap="none" rtlCol="0">
            <a:spAutoFit/>
          </a:bodyPr>
          <a:lstStyle/>
          <a:p>
            <a:r>
              <a:rPr lang="zh-CN" altLang="en-US" sz="24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rPr>
              <a:t>五年计划</a:t>
            </a:r>
            <a:endParaRPr lang="zh-CN" altLang="en-US" baseline="-30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endParaRPr>
          </a:p>
        </p:txBody>
      </p:sp>
      <p:cxnSp>
        <p:nvCxnSpPr>
          <p:cNvPr id="5" name="Straight Connector 42"/>
          <p:cNvCxnSpPr/>
          <p:nvPr/>
        </p:nvCxnSpPr>
        <p:spPr>
          <a:xfrm>
            <a:off x="2942532" y="5151947"/>
            <a:ext cx="1476000" cy="0"/>
          </a:xfrm>
          <a:prstGeom prst="line">
            <a:avLst/>
          </a:prstGeom>
          <a:noFill/>
          <a:ln w="9525" cap="flat" cmpd="sng" algn="ctr">
            <a:solidFill>
              <a:schemeClr val="bg1">
                <a:lumMod val="95000"/>
              </a:schemeClr>
            </a:solidFill>
            <a:prstDash val="solid"/>
            <a:miter lim="800000"/>
          </a:ln>
          <a:effectLst/>
        </p:spPr>
      </p:cxnSp>
      <p:cxnSp>
        <p:nvCxnSpPr>
          <p:cNvPr id="6" name="Straight Connector 43"/>
          <p:cNvCxnSpPr/>
          <p:nvPr/>
        </p:nvCxnSpPr>
        <p:spPr>
          <a:xfrm>
            <a:off x="4506557" y="5151947"/>
            <a:ext cx="1476000" cy="0"/>
          </a:xfrm>
          <a:prstGeom prst="line">
            <a:avLst/>
          </a:prstGeom>
          <a:noFill/>
          <a:ln w="9525" cap="flat" cmpd="sng" algn="ctr">
            <a:solidFill>
              <a:schemeClr val="bg1">
                <a:lumMod val="95000"/>
              </a:schemeClr>
            </a:solidFill>
            <a:prstDash val="solid"/>
            <a:miter lim="800000"/>
          </a:ln>
          <a:effectLst/>
        </p:spPr>
      </p:cxnSp>
      <p:cxnSp>
        <p:nvCxnSpPr>
          <p:cNvPr id="7" name="Straight Connector 44"/>
          <p:cNvCxnSpPr/>
          <p:nvPr/>
        </p:nvCxnSpPr>
        <p:spPr>
          <a:xfrm>
            <a:off x="6085238" y="5151947"/>
            <a:ext cx="1476000" cy="0"/>
          </a:xfrm>
          <a:prstGeom prst="line">
            <a:avLst/>
          </a:prstGeom>
          <a:noFill/>
          <a:ln w="9525" cap="flat" cmpd="sng" algn="ctr">
            <a:solidFill>
              <a:schemeClr val="bg1">
                <a:lumMod val="95000"/>
              </a:schemeClr>
            </a:solidFill>
            <a:prstDash val="solid"/>
            <a:miter lim="800000"/>
          </a:ln>
          <a:effectLst/>
        </p:spPr>
      </p:cxnSp>
      <p:cxnSp>
        <p:nvCxnSpPr>
          <p:cNvPr id="8" name="Straight Connector 45"/>
          <p:cNvCxnSpPr/>
          <p:nvPr/>
        </p:nvCxnSpPr>
        <p:spPr>
          <a:xfrm>
            <a:off x="7649263" y="5151947"/>
            <a:ext cx="1476000" cy="0"/>
          </a:xfrm>
          <a:prstGeom prst="line">
            <a:avLst/>
          </a:prstGeom>
          <a:noFill/>
          <a:ln w="9525" cap="flat" cmpd="sng" algn="ctr">
            <a:solidFill>
              <a:schemeClr val="bg1">
                <a:lumMod val="95000"/>
              </a:schemeClr>
            </a:solidFill>
            <a:prstDash val="solid"/>
            <a:miter lim="800000"/>
          </a:ln>
          <a:effectLst/>
        </p:spPr>
      </p:cxnSp>
      <p:cxnSp>
        <p:nvCxnSpPr>
          <p:cNvPr id="11" name="Straight Connector 47"/>
          <p:cNvCxnSpPr/>
          <p:nvPr/>
        </p:nvCxnSpPr>
        <p:spPr>
          <a:xfrm rot="10800000">
            <a:off x="9227718" y="5151947"/>
            <a:ext cx="1476000" cy="0"/>
          </a:xfrm>
          <a:prstGeom prst="line">
            <a:avLst/>
          </a:prstGeom>
          <a:noFill/>
          <a:ln w="9525" cap="flat" cmpd="sng" algn="ctr">
            <a:solidFill>
              <a:schemeClr val="bg1">
                <a:lumMod val="95000"/>
              </a:schemeClr>
            </a:solidFill>
            <a:prstDash val="solid"/>
            <a:miter lim="800000"/>
          </a:ln>
          <a:effectLst/>
        </p:spPr>
      </p:cxnSp>
      <p:cxnSp>
        <p:nvCxnSpPr>
          <p:cNvPr id="12" name="Straight Connector 48"/>
          <p:cNvCxnSpPr/>
          <p:nvPr/>
        </p:nvCxnSpPr>
        <p:spPr>
          <a:xfrm rot="10800000">
            <a:off x="1663787" y="5151947"/>
            <a:ext cx="1188000" cy="0"/>
          </a:xfrm>
          <a:prstGeom prst="line">
            <a:avLst/>
          </a:prstGeom>
          <a:noFill/>
          <a:ln w="9525" cap="flat" cmpd="sng" algn="ctr">
            <a:solidFill>
              <a:schemeClr val="bg1">
                <a:lumMod val="95000"/>
              </a:schemeClr>
            </a:solidFill>
            <a:prstDash val="solid"/>
            <a:miter lim="800000"/>
          </a:ln>
          <a:effectLst/>
        </p:spPr>
      </p:cxnSp>
      <p:sp>
        <p:nvSpPr>
          <p:cNvPr id="13" name="TextBox 49"/>
          <p:cNvSpPr txBox="1"/>
          <p:nvPr/>
        </p:nvSpPr>
        <p:spPr>
          <a:xfrm>
            <a:off x="2014589" y="3745999"/>
            <a:ext cx="1787669" cy="369332"/>
          </a:xfrm>
          <a:prstGeom prst="rect">
            <a:avLst/>
          </a:prstGeom>
          <a:noFill/>
        </p:spPr>
        <p:txBody>
          <a:bodyPr wrap="none" rtlCol="0">
            <a:spAutoFit/>
          </a:bodyPr>
          <a:lstStyle/>
          <a:p>
            <a:pPr algn="ctr"/>
            <a:r>
              <a:rPr lang="zh-CN" altLang="en-US" dirty="0">
                <a:solidFill>
                  <a:schemeClr val="bg1">
                    <a:lumMod val="95000"/>
                  </a:schemeClr>
                </a:solidFill>
                <a:latin typeface="造字工房情书（非商用）常规体" pitchFamily="50" charset="-122"/>
                <a:ea typeface="造字工房情书（非商用）常规体" pitchFamily="50" charset="-122"/>
              </a:rPr>
              <a:t>输入你的文字信息</a:t>
            </a:r>
            <a:endParaRPr lang="id-ID" dirty="0">
              <a:solidFill>
                <a:schemeClr val="bg1">
                  <a:lumMod val="95000"/>
                </a:schemeClr>
              </a:solidFill>
              <a:latin typeface="造字工房情书（非商用）常规体" pitchFamily="50" charset="-122"/>
              <a:ea typeface="造字工房情书（非商用）常规体" pitchFamily="50" charset="-122"/>
            </a:endParaRPr>
          </a:p>
        </p:txBody>
      </p:sp>
      <p:sp>
        <p:nvSpPr>
          <p:cNvPr id="14" name="TextBox 50"/>
          <p:cNvSpPr txBox="1"/>
          <p:nvPr/>
        </p:nvSpPr>
        <p:spPr>
          <a:xfrm>
            <a:off x="1989611" y="4054189"/>
            <a:ext cx="1837621" cy="461665"/>
          </a:xfrm>
          <a:prstGeom prst="rect">
            <a:avLst/>
          </a:prstGeom>
          <a:noFill/>
        </p:spPr>
        <p:txBody>
          <a:bodyPr wrap="square" rtlCol="0">
            <a:spAutoFit/>
          </a:bodyPr>
          <a:lstStyle/>
          <a:p>
            <a:pPr algn="ctr"/>
            <a:r>
              <a:rPr lang="zh-CN" altLang="en-US" sz="1200" dirty="0">
                <a:solidFill>
                  <a:schemeClr val="bg1">
                    <a:lumMod val="95000"/>
                  </a:schemeClr>
                </a:solidFill>
                <a:latin typeface="造字工房情书（非商用）常规体" pitchFamily="50" charset="-122"/>
                <a:ea typeface="造字工房情书（非商用）常规体" pitchFamily="50" charset="-122"/>
              </a:rPr>
              <a:t>输入你的文字信息输入你的文字信息</a:t>
            </a:r>
            <a:endParaRPr lang="en-US" sz="1200" dirty="0">
              <a:solidFill>
                <a:schemeClr val="bg1">
                  <a:lumMod val="95000"/>
                </a:schemeClr>
              </a:solidFill>
              <a:latin typeface="造字工房情书（非商用）常规体" pitchFamily="50" charset="-122"/>
              <a:ea typeface="造字工房情书（非商用）常规体" pitchFamily="50" charset="-122"/>
            </a:endParaRPr>
          </a:p>
        </p:txBody>
      </p:sp>
      <p:sp>
        <p:nvSpPr>
          <p:cNvPr id="15" name="TextBox 52"/>
          <p:cNvSpPr txBox="1"/>
          <p:nvPr/>
        </p:nvSpPr>
        <p:spPr>
          <a:xfrm>
            <a:off x="8915491" y="5250686"/>
            <a:ext cx="484428" cy="338554"/>
          </a:xfrm>
          <a:prstGeom prst="rect">
            <a:avLst/>
          </a:prstGeom>
          <a:noFill/>
        </p:spPr>
        <p:txBody>
          <a:bodyPr wrap="none" rtlCol="0">
            <a:spAutoFit/>
          </a:bodyPr>
          <a:lstStyle/>
          <a:p>
            <a:r>
              <a:rPr lang="id-ID" sz="1600" dirty="0">
                <a:solidFill>
                  <a:schemeClr val="bg1">
                    <a:lumMod val="95000"/>
                  </a:schemeClr>
                </a:solidFill>
                <a:latin typeface="造字工房情书（非商用）常规体" pitchFamily="50" charset="-122"/>
                <a:ea typeface="造字工房情书（非商用）常规体" pitchFamily="50" charset="-122"/>
              </a:rPr>
              <a:t>20</a:t>
            </a:r>
            <a:r>
              <a:rPr lang="en-US" sz="1600" dirty="0">
                <a:solidFill>
                  <a:schemeClr val="bg1">
                    <a:lumMod val="95000"/>
                  </a:schemeClr>
                </a:solidFill>
                <a:latin typeface="造字工房情书（非商用）常规体" pitchFamily="50" charset="-122"/>
                <a:ea typeface="造字工房情书（非商用）常规体" pitchFamily="50" charset="-122"/>
              </a:rPr>
              <a:t>21</a:t>
            </a:r>
            <a:endParaRPr lang="id-ID" sz="1600" dirty="0">
              <a:solidFill>
                <a:schemeClr val="bg1">
                  <a:lumMod val="95000"/>
                </a:schemeClr>
              </a:solidFill>
              <a:latin typeface="造字工房情书（非商用）常规体" pitchFamily="50" charset="-122"/>
              <a:ea typeface="造字工房情书（非商用）常规体" pitchFamily="50" charset="-122"/>
            </a:endParaRPr>
          </a:p>
        </p:txBody>
      </p:sp>
      <p:sp>
        <p:nvSpPr>
          <p:cNvPr id="16" name="TextBox 53"/>
          <p:cNvSpPr txBox="1"/>
          <p:nvPr/>
        </p:nvSpPr>
        <p:spPr>
          <a:xfrm>
            <a:off x="7361514" y="5241161"/>
            <a:ext cx="511679" cy="338554"/>
          </a:xfrm>
          <a:prstGeom prst="rect">
            <a:avLst/>
          </a:prstGeom>
          <a:noFill/>
        </p:spPr>
        <p:txBody>
          <a:bodyPr wrap="none" rtlCol="0">
            <a:spAutoFit/>
          </a:bodyPr>
          <a:lstStyle/>
          <a:p>
            <a:r>
              <a:rPr lang="id-ID" sz="1600" dirty="0">
                <a:solidFill>
                  <a:schemeClr val="bg1">
                    <a:lumMod val="95000"/>
                  </a:schemeClr>
                </a:solidFill>
                <a:latin typeface="造字工房情书（非商用）常规体" pitchFamily="50" charset="-122"/>
                <a:ea typeface="造字工房情书（非商用）常规体" pitchFamily="50" charset="-122"/>
              </a:rPr>
              <a:t>20</a:t>
            </a:r>
            <a:r>
              <a:rPr lang="en-US" sz="1600" dirty="0">
                <a:solidFill>
                  <a:schemeClr val="bg1">
                    <a:lumMod val="95000"/>
                  </a:schemeClr>
                </a:solidFill>
                <a:latin typeface="造字工房情书（非商用）常规体" pitchFamily="50" charset="-122"/>
                <a:ea typeface="造字工房情书（非商用）常规体" pitchFamily="50" charset="-122"/>
              </a:rPr>
              <a:t>20</a:t>
            </a:r>
            <a:endParaRPr lang="id-ID" sz="1600" dirty="0">
              <a:solidFill>
                <a:schemeClr val="bg1">
                  <a:lumMod val="95000"/>
                </a:schemeClr>
              </a:solidFill>
              <a:latin typeface="造字工房情书（非商用）常规体" pitchFamily="50" charset="-122"/>
              <a:ea typeface="造字工房情书（非商用）常规体" pitchFamily="50" charset="-122"/>
            </a:endParaRPr>
          </a:p>
        </p:txBody>
      </p:sp>
      <p:sp>
        <p:nvSpPr>
          <p:cNvPr id="17" name="TextBox 54"/>
          <p:cNvSpPr txBox="1"/>
          <p:nvPr/>
        </p:nvSpPr>
        <p:spPr>
          <a:xfrm>
            <a:off x="5797914" y="5250686"/>
            <a:ext cx="484428" cy="338554"/>
          </a:xfrm>
          <a:prstGeom prst="rect">
            <a:avLst/>
          </a:prstGeom>
          <a:noFill/>
        </p:spPr>
        <p:txBody>
          <a:bodyPr wrap="none" rtlCol="0">
            <a:spAutoFit/>
          </a:bodyPr>
          <a:lstStyle/>
          <a:p>
            <a:r>
              <a:rPr lang="id-ID" sz="1600" dirty="0">
                <a:solidFill>
                  <a:schemeClr val="bg1">
                    <a:lumMod val="95000"/>
                  </a:schemeClr>
                </a:solidFill>
                <a:latin typeface="造字工房情书（非商用）常规体" pitchFamily="50" charset="-122"/>
                <a:ea typeface="造字工房情书（非商用）常规体" pitchFamily="50" charset="-122"/>
              </a:rPr>
              <a:t>201</a:t>
            </a:r>
            <a:r>
              <a:rPr lang="en-US" sz="1600" dirty="0">
                <a:solidFill>
                  <a:schemeClr val="bg1">
                    <a:lumMod val="95000"/>
                  </a:schemeClr>
                </a:solidFill>
                <a:latin typeface="造字工房情书（非商用）常规体" pitchFamily="50" charset="-122"/>
                <a:ea typeface="造字工房情书（非商用）常规体" pitchFamily="50" charset="-122"/>
              </a:rPr>
              <a:t>9</a:t>
            </a:r>
            <a:endParaRPr lang="id-ID" sz="1600" dirty="0">
              <a:solidFill>
                <a:schemeClr val="bg1">
                  <a:lumMod val="95000"/>
                </a:schemeClr>
              </a:solidFill>
              <a:latin typeface="造字工房情书（非商用）常规体" pitchFamily="50" charset="-122"/>
              <a:ea typeface="造字工房情书（非商用）常规体" pitchFamily="50" charset="-122"/>
            </a:endParaRPr>
          </a:p>
        </p:txBody>
      </p:sp>
      <p:sp>
        <p:nvSpPr>
          <p:cNvPr id="18" name="TextBox 55"/>
          <p:cNvSpPr txBox="1"/>
          <p:nvPr/>
        </p:nvSpPr>
        <p:spPr>
          <a:xfrm>
            <a:off x="4208033" y="5250686"/>
            <a:ext cx="484428" cy="338554"/>
          </a:xfrm>
          <a:prstGeom prst="rect">
            <a:avLst/>
          </a:prstGeom>
          <a:noFill/>
        </p:spPr>
        <p:txBody>
          <a:bodyPr wrap="none" rtlCol="0">
            <a:spAutoFit/>
          </a:bodyPr>
          <a:lstStyle/>
          <a:p>
            <a:r>
              <a:rPr lang="id-ID" sz="1600" dirty="0">
                <a:solidFill>
                  <a:schemeClr val="bg1">
                    <a:lumMod val="95000"/>
                  </a:schemeClr>
                </a:solidFill>
                <a:latin typeface="造字工房情书（非商用）常规体" pitchFamily="50" charset="-122"/>
                <a:ea typeface="造字工房情书（非商用）常规体" pitchFamily="50" charset="-122"/>
              </a:rPr>
              <a:t>201</a:t>
            </a:r>
            <a:r>
              <a:rPr lang="en-US" sz="1600" dirty="0">
                <a:solidFill>
                  <a:schemeClr val="bg1">
                    <a:lumMod val="95000"/>
                  </a:schemeClr>
                </a:solidFill>
                <a:latin typeface="造字工房情书（非商用）常规体" pitchFamily="50" charset="-122"/>
                <a:ea typeface="造字工房情书（非商用）常规体" pitchFamily="50" charset="-122"/>
              </a:rPr>
              <a:t>8</a:t>
            </a:r>
            <a:endParaRPr lang="id-ID" sz="1600" dirty="0">
              <a:solidFill>
                <a:schemeClr val="bg1">
                  <a:lumMod val="95000"/>
                </a:schemeClr>
              </a:solidFill>
              <a:latin typeface="造字工房情书（非商用）常规体" pitchFamily="50" charset="-122"/>
              <a:ea typeface="造字工房情书（非商用）常规体" pitchFamily="50" charset="-122"/>
            </a:endParaRPr>
          </a:p>
        </p:txBody>
      </p:sp>
      <p:sp>
        <p:nvSpPr>
          <p:cNvPr id="19" name="TextBox 56"/>
          <p:cNvSpPr txBox="1"/>
          <p:nvPr/>
        </p:nvSpPr>
        <p:spPr>
          <a:xfrm>
            <a:off x="2634949" y="5250686"/>
            <a:ext cx="484428" cy="338554"/>
          </a:xfrm>
          <a:prstGeom prst="rect">
            <a:avLst/>
          </a:prstGeom>
          <a:noFill/>
        </p:spPr>
        <p:txBody>
          <a:bodyPr wrap="none" rtlCol="0">
            <a:spAutoFit/>
          </a:bodyPr>
          <a:lstStyle/>
          <a:p>
            <a:r>
              <a:rPr lang="id-ID" sz="1600" dirty="0">
                <a:solidFill>
                  <a:schemeClr val="bg1">
                    <a:lumMod val="95000"/>
                  </a:schemeClr>
                </a:solidFill>
                <a:latin typeface="造字工房情书（非商用）常规体" pitchFamily="50" charset="-122"/>
                <a:ea typeface="造字工房情书（非商用）常规体" pitchFamily="50" charset="-122"/>
              </a:rPr>
              <a:t>20</a:t>
            </a:r>
            <a:r>
              <a:rPr lang="en-US" sz="1600" dirty="0">
                <a:solidFill>
                  <a:schemeClr val="bg1">
                    <a:lumMod val="95000"/>
                  </a:schemeClr>
                </a:solidFill>
                <a:latin typeface="造字工房情书（非商用）常规体" pitchFamily="50" charset="-122"/>
                <a:ea typeface="造字工房情书（非商用）常规体" pitchFamily="50" charset="-122"/>
              </a:rPr>
              <a:t>17</a:t>
            </a:r>
            <a:endParaRPr lang="id-ID" sz="1600" dirty="0">
              <a:solidFill>
                <a:schemeClr val="bg1">
                  <a:lumMod val="95000"/>
                </a:schemeClr>
              </a:solidFill>
              <a:latin typeface="造字工房情书（非商用）常规体" pitchFamily="50" charset="-122"/>
              <a:ea typeface="造字工房情书（非商用）常规体" pitchFamily="50" charset="-122"/>
            </a:endParaRPr>
          </a:p>
        </p:txBody>
      </p:sp>
      <p:sp>
        <p:nvSpPr>
          <p:cNvPr id="20" name="Oval 57"/>
          <p:cNvSpPr/>
          <p:nvPr/>
        </p:nvSpPr>
        <p:spPr>
          <a:xfrm>
            <a:off x="2854421" y="5097947"/>
            <a:ext cx="108000" cy="108000"/>
          </a:xfrm>
          <a:prstGeom prst="ellipse">
            <a:avLst/>
          </a:prstGeom>
          <a:solidFill>
            <a:schemeClr val="bg1">
              <a:lumMod val="95000"/>
            </a:schemeClr>
          </a:solidFill>
          <a:ln w="9525" cap="flat" cmpd="sng" algn="ctr">
            <a:solidFill>
              <a:schemeClr val="bg1">
                <a:lumMod val="95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id-ID" sz="1600" i="0" u="none" strike="noStrike" kern="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sp>
        <p:nvSpPr>
          <p:cNvPr id="21" name="Oval 58"/>
          <p:cNvSpPr/>
          <p:nvPr/>
        </p:nvSpPr>
        <p:spPr>
          <a:xfrm>
            <a:off x="4414681" y="5097947"/>
            <a:ext cx="108000" cy="108000"/>
          </a:xfrm>
          <a:prstGeom prst="ellipse">
            <a:avLst/>
          </a:prstGeom>
          <a:solidFill>
            <a:schemeClr val="bg1">
              <a:lumMod val="95000"/>
            </a:schemeClr>
          </a:solidFill>
          <a:ln w="9525" cap="flat" cmpd="sng" algn="ctr">
            <a:solidFill>
              <a:schemeClr val="bg1">
                <a:lumMod val="95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id-ID" sz="1600" i="0" u="none" strike="noStrike" kern="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sp>
        <p:nvSpPr>
          <p:cNvPr id="22" name="Oval 59"/>
          <p:cNvSpPr/>
          <p:nvPr/>
        </p:nvSpPr>
        <p:spPr>
          <a:xfrm>
            <a:off x="5990135" y="5097947"/>
            <a:ext cx="108000" cy="108000"/>
          </a:xfrm>
          <a:prstGeom prst="ellipse">
            <a:avLst/>
          </a:prstGeom>
          <a:solidFill>
            <a:schemeClr val="bg1">
              <a:lumMod val="95000"/>
            </a:schemeClr>
          </a:solidFill>
          <a:ln w="9525" cap="flat" cmpd="sng" algn="ctr">
            <a:solidFill>
              <a:schemeClr val="bg1">
                <a:lumMod val="95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id-ID" sz="1600" i="0" u="none" strike="noStrike" kern="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sp>
        <p:nvSpPr>
          <p:cNvPr id="23" name="Oval 60"/>
          <p:cNvSpPr/>
          <p:nvPr/>
        </p:nvSpPr>
        <p:spPr>
          <a:xfrm>
            <a:off x="7561750" y="5097947"/>
            <a:ext cx="108000" cy="108000"/>
          </a:xfrm>
          <a:prstGeom prst="ellipse">
            <a:avLst/>
          </a:prstGeom>
          <a:solidFill>
            <a:schemeClr val="bg1">
              <a:lumMod val="95000"/>
            </a:schemeClr>
          </a:solidFill>
          <a:ln w="9525" cap="flat" cmpd="sng" algn="ctr">
            <a:solidFill>
              <a:schemeClr val="bg1">
                <a:lumMod val="95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id-ID" sz="1600" i="0" u="none" strike="noStrike" kern="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sp>
        <p:nvSpPr>
          <p:cNvPr id="24" name="Oval 61"/>
          <p:cNvSpPr/>
          <p:nvPr/>
        </p:nvSpPr>
        <p:spPr>
          <a:xfrm>
            <a:off x="9109827" y="5097947"/>
            <a:ext cx="108000" cy="108000"/>
          </a:xfrm>
          <a:prstGeom prst="ellipse">
            <a:avLst/>
          </a:prstGeom>
          <a:solidFill>
            <a:schemeClr val="bg1">
              <a:lumMod val="95000"/>
            </a:schemeClr>
          </a:solidFill>
          <a:ln w="9525" cap="flat" cmpd="sng" algn="ctr">
            <a:solidFill>
              <a:schemeClr val="bg1">
                <a:lumMod val="95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id-ID" sz="1600" i="0" u="none" strike="noStrike" kern="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cxnSp>
        <p:nvCxnSpPr>
          <p:cNvPr id="25" name="Straight Connector 63"/>
          <p:cNvCxnSpPr/>
          <p:nvPr/>
        </p:nvCxnSpPr>
        <p:spPr>
          <a:xfrm flipV="1">
            <a:off x="2908421" y="4677273"/>
            <a:ext cx="0" cy="360000"/>
          </a:xfrm>
          <a:prstGeom prst="line">
            <a:avLst/>
          </a:prstGeom>
          <a:noFill/>
          <a:ln w="19050" cap="rnd" cmpd="sng" algn="ctr">
            <a:solidFill>
              <a:schemeClr val="bg1">
                <a:lumMod val="95000"/>
              </a:schemeClr>
            </a:solidFill>
            <a:prstDash val="sysDot"/>
            <a:round/>
          </a:ln>
          <a:effectLst/>
        </p:spPr>
      </p:cxnSp>
      <p:cxnSp>
        <p:nvCxnSpPr>
          <p:cNvPr id="26" name="Straight Connector 64"/>
          <p:cNvCxnSpPr/>
          <p:nvPr/>
        </p:nvCxnSpPr>
        <p:spPr>
          <a:xfrm flipV="1">
            <a:off x="2908421" y="3303901"/>
            <a:ext cx="0" cy="396000"/>
          </a:xfrm>
          <a:prstGeom prst="line">
            <a:avLst/>
          </a:prstGeom>
          <a:noFill/>
          <a:ln w="19050" cap="rnd" cmpd="sng" algn="ctr">
            <a:solidFill>
              <a:schemeClr val="bg1">
                <a:lumMod val="95000"/>
              </a:schemeClr>
            </a:solidFill>
            <a:prstDash val="sysDot"/>
            <a:round/>
          </a:ln>
          <a:effectLst/>
        </p:spPr>
      </p:cxnSp>
      <p:grpSp>
        <p:nvGrpSpPr>
          <p:cNvPr id="27" name="Group 65"/>
          <p:cNvGrpSpPr/>
          <p:nvPr/>
        </p:nvGrpSpPr>
        <p:grpSpPr>
          <a:xfrm>
            <a:off x="2644032" y="2718804"/>
            <a:ext cx="540000" cy="540000"/>
            <a:chOff x="1895475" y="3190875"/>
            <a:chExt cx="540000" cy="540000"/>
          </a:xfrm>
        </p:grpSpPr>
        <p:sp>
          <p:nvSpPr>
            <p:cNvPr id="28" name="Oval 66"/>
            <p:cNvSpPr/>
            <p:nvPr/>
          </p:nvSpPr>
          <p:spPr>
            <a:xfrm>
              <a:off x="1895475" y="3190875"/>
              <a:ext cx="540000" cy="540000"/>
            </a:xfrm>
            <a:prstGeom prst="ellipse">
              <a:avLst/>
            </a:prstGeom>
            <a:noFill/>
            <a:ln w="12700" cap="flat" cmpd="sng" algn="ctr">
              <a:solidFill>
                <a:schemeClr val="bg1">
                  <a:lumMod val="95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id-ID" sz="1800" i="0" u="none" strike="noStrike" kern="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sp>
          <p:nvSpPr>
            <p:cNvPr id="29" name="Freeform 5"/>
            <p:cNvSpPr/>
            <p:nvPr/>
          </p:nvSpPr>
          <p:spPr bwMode="auto">
            <a:xfrm>
              <a:off x="2000853" y="3295413"/>
              <a:ext cx="329244" cy="330924"/>
            </a:xfrm>
            <a:custGeom>
              <a:avLst/>
              <a:gdLst>
                <a:gd name="T0" fmla="*/ 234 w 246"/>
                <a:gd name="T1" fmla="*/ 13 h 247"/>
                <a:gd name="T2" fmla="*/ 175 w 246"/>
                <a:gd name="T3" fmla="*/ 35 h 247"/>
                <a:gd name="T4" fmla="*/ 153 w 246"/>
                <a:gd name="T5" fmla="*/ 60 h 247"/>
                <a:gd name="T6" fmla="*/ 24 w 246"/>
                <a:gd name="T7" fmla="*/ 36 h 247"/>
                <a:gd name="T8" fmla="*/ 5 w 246"/>
                <a:gd name="T9" fmla="*/ 55 h 247"/>
                <a:gd name="T10" fmla="*/ 107 w 246"/>
                <a:gd name="T11" fmla="*/ 109 h 247"/>
                <a:gd name="T12" fmla="*/ 65 w 246"/>
                <a:gd name="T13" fmla="*/ 159 h 247"/>
                <a:gd name="T14" fmla="*/ 54 w 246"/>
                <a:gd name="T15" fmla="*/ 172 h 247"/>
                <a:gd name="T16" fmla="*/ 12 w 246"/>
                <a:gd name="T17" fmla="*/ 161 h 247"/>
                <a:gd name="T18" fmla="*/ 0 w 246"/>
                <a:gd name="T19" fmla="*/ 173 h 247"/>
                <a:gd name="T20" fmla="*/ 47 w 246"/>
                <a:gd name="T21" fmla="*/ 200 h 247"/>
                <a:gd name="T22" fmla="*/ 74 w 246"/>
                <a:gd name="T23" fmla="*/ 247 h 247"/>
                <a:gd name="T24" fmla="*/ 86 w 246"/>
                <a:gd name="T25" fmla="*/ 235 h 247"/>
                <a:gd name="T26" fmla="*/ 75 w 246"/>
                <a:gd name="T27" fmla="*/ 193 h 247"/>
                <a:gd name="T28" fmla="*/ 88 w 246"/>
                <a:gd name="T29" fmla="*/ 182 h 247"/>
                <a:gd name="T30" fmla="*/ 138 w 246"/>
                <a:gd name="T31" fmla="*/ 140 h 247"/>
                <a:gd name="T32" fmla="*/ 192 w 246"/>
                <a:gd name="T33" fmla="*/ 242 h 247"/>
                <a:gd name="T34" fmla="*/ 211 w 246"/>
                <a:gd name="T35" fmla="*/ 223 h 247"/>
                <a:gd name="T36" fmla="*/ 187 w 246"/>
                <a:gd name="T37" fmla="*/ 94 h 247"/>
                <a:gd name="T38" fmla="*/ 212 w 246"/>
                <a:gd name="T39" fmla="*/ 72 h 247"/>
                <a:gd name="T40" fmla="*/ 234 w 246"/>
                <a:gd name="T41" fmla="*/ 13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46" h="247">
                  <a:moveTo>
                    <a:pt x="234" y="13"/>
                  </a:moveTo>
                  <a:cubicBezTo>
                    <a:pt x="221" y="0"/>
                    <a:pt x="196" y="11"/>
                    <a:pt x="175" y="35"/>
                  </a:cubicBezTo>
                  <a:cubicBezTo>
                    <a:pt x="153" y="60"/>
                    <a:pt x="153" y="60"/>
                    <a:pt x="153" y="60"/>
                  </a:cubicBezTo>
                  <a:cubicBezTo>
                    <a:pt x="24" y="36"/>
                    <a:pt x="24" y="36"/>
                    <a:pt x="24" y="36"/>
                  </a:cubicBezTo>
                  <a:cubicBezTo>
                    <a:pt x="5" y="55"/>
                    <a:pt x="5" y="55"/>
                    <a:pt x="5" y="55"/>
                  </a:cubicBezTo>
                  <a:cubicBezTo>
                    <a:pt x="107" y="109"/>
                    <a:pt x="107" y="109"/>
                    <a:pt x="107" y="109"/>
                  </a:cubicBezTo>
                  <a:cubicBezTo>
                    <a:pt x="65" y="159"/>
                    <a:pt x="65" y="159"/>
                    <a:pt x="65" y="159"/>
                  </a:cubicBezTo>
                  <a:cubicBezTo>
                    <a:pt x="61" y="164"/>
                    <a:pt x="57" y="168"/>
                    <a:pt x="54" y="172"/>
                  </a:cubicBezTo>
                  <a:cubicBezTo>
                    <a:pt x="12" y="161"/>
                    <a:pt x="12" y="161"/>
                    <a:pt x="12" y="161"/>
                  </a:cubicBezTo>
                  <a:cubicBezTo>
                    <a:pt x="0" y="173"/>
                    <a:pt x="0" y="173"/>
                    <a:pt x="0" y="173"/>
                  </a:cubicBezTo>
                  <a:cubicBezTo>
                    <a:pt x="47" y="200"/>
                    <a:pt x="47" y="200"/>
                    <a:pt x="47" y="200"/>
                  </a:cubicBezTo>
                  <a:cubicBezTo>
                    <a:pt x="74" y="247"/>
                    <a:pt x="74" y="247"/>
                    <a:pt x="74" y="247"/>
                  </a:cubicBezTo>
                  <a:cubicBezTo>
                    <a:pt x="86" y="235"/>
                    <a:pt x="86" y="235"/>
                    <a:pt x="86" y="235"/>
                  </a:cubicBezTo>
                  <a:cubicBezTo>
                    <a:pt x="75" y="193"/>
                    <a:pt x="75" y="193"/>
                    <a:pt x="75" y="193"/>
                  </a:cubicBezTo>
                  <a:cubicBezTo>
                    <a:pt x="79" y="190"/>
                    <a:pt x="83" y="186"/>
                    <a:pt x="88" y="182"/>
                  </a:cubicBezTo>
                  <a:cubicBezTo>
                    <a:pt x="138" y="140"/>
                    <a:pt x="138" y="140"/>
                    <a:pt x="138" y="140"/>
                  </a:cubicBezTo>
                  <a:cubicBezTo>
                    <a:pt x="192" y="242"/>
                    <a:pt x="192" y="242"/>
                    <a:pt x="192" y="242"/>
                  </a:cubicBezTo>
                  <a:cubicBezTo>
                    <a:pt x="211" y="223"/>
                    <a:pt x="211" y="223"/>
                    <a:pt x="211" y="223"/>
                  </a:cubicBezTo>
                  <a:cubicBezTo>
                    <a:pt x="187" y="94"/>
                    <a:pt x="187" y="94"/>
                    <a:pt x="187" y="94"/>
                  </a:cubicBezTo>
                  <a:cubicBezTo>
                    <a:pt x="212" y="72"/>
                    <a:pt x="212" y="72"/>
                    <a:pt x="212" y="72"/>
                  </a:cubicBezTo>
                  <a:cubicBezTo>
                    <a:pt x="236" y="51"/>
                    <a:pt x="246" y="25"/>
                    <a:pt x="234" y="13"/>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id-ID" sz="1800" i="0" u="none" strike="noStrike" kern="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grpSp>
      <p:sp>
        <p:nvSpPr>
          <p:cNvPr id="30" name="TextBox 68"/>
          <p:cNvSpPr txBox="1"/>
          <p:nvPr/>
        </p:nvSpPr>
        <p:spPr>
          <a:xfrm>
            <a:off x="3584790" y="2460124"/>
            <a:ext cx="1787669" cy="369332"/>
          </a:xfrm>
          <a:prstGeom prst="rect">
            <a:avLst/>
          </a:prstGeom>
          <a:noFill/>
        </p:spPr>
        <p:txBody>
          <a:bodyPr wrap="none" rtlCol="0">
            <a:spAutoFit/>
          </a:bodyPr>
          <a:lstStyle/>
          <a:p>
            <a:pPr algn="ctr"/>
            <a:r>
              <a:rPr lang="zh-CN" altLang="en-US" b="1" dirty="0">
                <a:solidFill>
                  <a:schemeClr val="bg1">
                    <a:lumMod val="95000"/>
                  </a:schemeClr>
                </a:solidFill>
                <a:latin typeface="造字工房情书（非商用）常规体" pitchFamily="50" charset="-122"/>
                <a:ea typeface="造字工房情书（非商用）常规体" pitchFamily="50" charset="-122"/>
              </a:rPr>
              <a:t>输入你的文字信息</a:t>
            </a:r>
            <a:endParaRPr lang="id-ID" b="1" dirty="0">
              <a:solidFill>
                <a:schemeClr val="bg1">
                  <a:lumMod val="95000"/>
                </a:schemeClr>
              </a:solidFill>
              <a:latin typeface="造字工房情书（非商用）常规体" pitchFamily="50" charset="-122"/>
              <a:ea typeface="造字工房情书（非商用）常规体" pitchFamily="50" charset="-122"/>
            </a:endParaRPr>
          </a:p>
        </p:txBody>
      </p:sp>
      <p:sp>
        <p:nvSpPr>
          <p:cNvPr id="31" name="TextBox 69"/>
          <p:cNvSpPr txBox="1"/>
          <p:nvPr/>
        </p:nvSpPr>
        <p:spPr>
          <a:xfrm>
            <a:off x="3559810" y="2768314"/>
            <a:ext cx="1837621" cy="461665"/>
          </a:xfrm>
          <a:prstGeom prst="rect">
            <a:avLst/>
          </a:prstGeom>
          <a:noFill/>
        </p:spPr>
        <p:txBody>
          <a:bodyPr wrap="square" rtlCol="0">
            <a:spAutoFit/>
          </a:bodyPr>
          <a:lstStyle/>
          <a:p>
            <a:pPr algn="ctr"/>
            <a:r>
              <a:rPr lang="zh-CN" altLang="en-US" sz="1200" dirty="0">
                <a:solidFill>
                  <a:schemeClr val="bg1">
                    <a:lumMod val="95000"/>
                  </a:schemeClr>
                </a:solidFill>
                <a:latin typeface="造字工房情书（非商用）常规体" pitchFamily="50" charset="-122"/>
                <a:ea typeface="造字工房情书（非商用）常规体" pitchFamily="50" charset="-122"/>
              </a:rPr>
              <a:t>输入你的文字信息输入你的文字信息</a:t>
            </a:r>
            <a:endParaRPr lang="en-US" sz="1200" dirty="0">
              <a:solidFill>
                <a:schemeClr val="bg1">
                  <a:lumMod val="95000"/>
                </a:schemeClr>
              </a:solidFill>
              <a:latin typeface="造字工房情书（非商用）常规体" pitchFamily="50" charset="-122"/>
              <a:ea typeface="造字工房情书（非商用）常规体" pitchFamily="50" charset="-122"/>
            </a:endParaRPr>
          </a:p>
        </p:txBody>
      </p:sp>
      <p:cxnSp>
        <p:nvCxnSpPr>
          <p:cNvPr id="32" name="Straight Connector 70"/>
          <p:cNvCxnSpPr/>
          <p:nvPr/>
        </p:nvCxnSpPr>
        <p:spPr>
          <a:xfrm flipV="1">
            <a:off x="4478620" y="3391398"/>
            <a:ext cx="0" cy="1656000"/>
          </a:xfrm>
          <a:prstGeom prst="line">
            <a:avLst/>
          </a:prstGeom>
          <a:noFill/>
          <a:ln w="19050" cap="rnd" cmpd="sng" algn="ctr">
            <a:solidFill>
              <a:schemeClr val="bg1">
                <a:lumMod val="95000"/>
              </a:schemeClr>
            </a:solidFill>
            <a:prstDash val="sysDot"/>
            <a:round/>
          </a:ln>
          <a:effectLst/>
        </p:spPr>
      </p:cxnSp>
      <p:cxnSp>
        <p:nvCxnSpPr>
          <p:cNvPr id="33" name="Straight Connector 71"/>
          <p:cNvCxnSpPr/>
          <p:nvPr/>
        </p:nvCxnSpPr>
        <p:spPr>
          <a:xfrm flipV="1">
            <a:off x="4468681" y="2008501"/>
            <a:ext cx="0" cy="396000"/>
          </a:xfrm>
          <a:prstGeom prst="line">
            <a:avLst/>
          </a:prstGeom>
          <a:noFill/>
          <a:ln w="19050" cap="rnd" cmpd="sng" algn="ctr">
            <a:solidFill>
              <a:schemeClr val="bg1">
                <a:lumMod val="95000"/>
              </a:schemeClr>
            </a:solidFill>
            <a:prstDash val="sysDot"/>
            <a:round/>
          </a:ln>
          <a:effectLst/>
        </p:spPr>
      </p:cxnSp>
      <p:grpSp>
        <p:nvGrpSpPr>
          <p:cNvPr id="34" name="Group 72"/>
          <p:cNvGrpSpPr/>
          <p:nvPr/>
        </p:nvGrpSpPr>
        <p:grpSpPr>
          <a:xfrm>
            <a:off x="4208620" y="1423404"/>
            <a:ext cx="540000" cy="540000"/>
            <a:chOff x="3450124" y="2009775"/>
            <a:chExt cx="540000" cy="540000"/>
          </a:xfrm>
        </p:grpSpPr>
        <p:sp>
          <p:nvSpPr>
            <p:cNvPr id="35" name="Oval 73"/>
            <p:cNvSpPr/>
            <p:nvPr/>
          </p:nvSpPr>
          <p:spPr>
            <a:xfrm>
              <a:off x="3450124" y="2009775"/>
              <a:ext cx="540000" cy="540000"/>
            </a:xfrm>
            <a:prstGeom prst="ellipse">
              <a:avLst/>
            </a:prstGeom>
            <a:noFill/>
            <a:ln w="12700" cap="flat" cmpd="sng" algn="ctr">
              <a:solidFill>
                <a:schemeClr val="bg1">
                  <a:lumMod val="95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id-ID" sz="1800" b="1" i="0" u="none" strike="noStrike" kern="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grpSp>
          <p:nvGrpSpPr>
            <p:cNvPr id="36" name="Group 74"/>
            <p:cNvGrpSpPr/>
            <p:nvPr/>
          </p:nvGrpSpPr>
          <p:grpSpPr>
            <a:xfrm>
              <a:off x="3567883" y="2071836"/>
              <a:ext cx="304483" cy="415879"/>
              <a:chOff x="5772150" y="2981325"/>
              <a:chExt cx="650875" cy="889001"/>
            </a:xfrm>
            <a:solidFill>
              <a:sysClr val="window" lastClr="FFFFFF"/>
            </a:solidFill>
          </p:grpSpPr>
          <p:sp>
            <p:nvSpPr>
              <p:cNvPr id="37" name="Rectangle 9"/>
              <p:cNvSpPr>
                <a:spLocks noChangeArrowheads="1"/>
              </p:cNvSpPr>
              <p:nvPr/>
            </p:nvSpPr>
            <p:spPr bwMode="auto">
              <a:xfrm>
                <a:off x="5875338" y="3159125"/>
                <a:ext cx="146050" cy="460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id-ID" sz="1800" b="1" i="0" u="none" strike="noStrike" kern="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sp>
            <p:nvSpPr>
              <p:cNvPr id="38" name="Rectangle 10"/>
              <p:cNvSpPr>
                <a:spLocks noChangeArrowheads="1"/>
              </p:cNvSpPr>
              <p:nvPr/>
            </p:nvSpPr>
            <p:spPr bwMode="auto">
              <a:xfrm>
                <a:off x="5875338" y="3375025"/>
                <a:ext cx="368300" cy="428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id-ID" sz="1800" b="1" i="0" u="none" strike="noStrike" kern="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sp>
            <p:nvSpPr>
              <p:cNvPr id="39" name="Rectangle 11"/>
              <p:cNvSpPr>
                <a:spLocks noChangeArrowheads="1"/>
              </p:cNvSpPr>
              <p:nvPr/>
            </p:nvSpPr>
            <p:spPr bwMode="auto">
              <a:xfrm>
                <a:off x="5875338" y="3470275"/>
                <a:ext cx="368300" cy="460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id-ID" sz="1800" b="1" i="0" u="none" strike="noStrike" kern="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sp>
            <p:nvSpPr>
              <p:cNvPr id="40" name="Rectangle 12"/>
              <p:cNvSpPr>
                <a:spLocks noChangeArrowheads="1"/>
              </p:cNvSpPr>
              <p:nvPr/>
            </p:nvSpPr>
            <p:spPr bwMode="auto">
              <a:xfrm>
                <a:off x="5875338" y="3565525"/>
                <a:ext cx="206375" cy="460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id-ID" sz="1800" b="1" i="0" u="none" strike="noStrike" kern="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sp>
            <p:nvSpPr>
              <p:cNvPr id="41" name="Freeform 13"/>
              <p:cNvSpPr/>
              <p:nvPr/>
            </p:nvSpPr>
            <p:spPr bwMode="auto">
              <a:xfrm>
                <a:off x="5772150" y="2981325"/>
                <a:ext cx="650875" cy="835025"/>
              </a:xfrm>
              <a:custGeom>
                <a:avLst/>
                <a:gdLst>
                  <a:gd name="T0" fmla="*/ 87 w 170"/>
                  <a:gd name="T1" fmla="*/ 0 h 220"/>
                  <a:gd name="T2" fmla="*/ 34 w 170"/>
                  <a:gd name="T3" fmla="*/ 0 h 220"/>
                  <a:gd name="T4" fmla="*/ 0 w 170"/>
                  <a:gd name="T5" fmla="*/ 34 h 220"/>
                  <a:gd name="T6" fmla="*/ 0 w 170"/>
                  <a:gd name="T7" fmla="*/ 185 h 220"/>
                  <a:gd name="T8" fmla="*/ 34 w 170"/>
                  <a:gd name="T9" fmla="*/ 220 h 220"/>
                  <a:gd name="T10" fmla="*/ 91 w 170"/>
                  <a:gd name="T11" fmla="*/ 220 h 220"/>
                  <a:gd name="T12" fmla="*/ 91 w 170"/>
                  <a:gd name="T13" fmla="*/ 203 h 220"/>
                  <a:gd name="T14" fmla="*/ 34 w 170"/>
                  <a:gd name="T15" fmla="*/ 203 h 220"/>
                  <a:gd name="T16" fmla="*/ 16 w 170"/>
                  <a:gd name="T17" fmla="*/ 185 h 220"/>
                  <a:gd name="T18" fmla="*/ 16 w 170"/>
                  <a:gd name="T19" fmla="*/ 34 h 220"/>
                  <a:gd name="T20" fmla="*/ 34 w 170"/>
                  <a:gd name="T21" fmla="*/ 16 h 220"/>
                  <a:gd name="T22" fmla="*/ 79 w 170"/>
                  <a:gd name="T23" fmla="*/ 16 h 220"/>
                  <a:gd name="T24" fmla="*/ 79 w 170"/>
                  <a:gd name="T25" fmla="*/ 67 h 220"/>
                  <a:gd name="T26" fmla="*/ 105 w 170"/>
                  <a:gd name="T27" fmla="*/ 93 h 220"/>
                  <a:gd name="T28" fmla="*/ 154 w 170"/>
                  <a:gd name="T29" fmla="*/ 93 h 220"/>
                  <a:gd name="T30" fmla="*/ 154 w 170"/>
                  <a:gd name="T31" fmla="*/ 185 h 220"/>
                  <a:gd name="T32" fmla="*/ 143 w 170"/>
                  <a:gd name="T33" fmla="*/ 202 h 220"/>
                  <a:gd name="T34" fmla="*/ 143 w 170"/>
                  <a:gd name="T35" fmla="*/ 219 h 220"/>
                  <a:gd name="T36" fmla="*/ 170 w 170"/>
                  <a:gd name="T37" fmla="*/ 185 h 220"/>
                  <a:gd name="T38" fmla="*/ 170 w 170"/>
                  <a:gd name="T39" fmla="*/ 83 h 220"/>
                  <a:gd name="T40" fmla="*/ 87 w 170"/>
                  <a:gd name="T41" fmla="*/ 0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70" h="220">
                    <a:moveTo>
                      <a:pt x="87" y="0"/>
                    </a:moveTo>
                    <a:cubicBezTo>
                      <a:pt x="34" y="0"/>
                      <a:pt x="34" y="0"/>
                      <a:pt x="34" y="0"/>
                    </a:cubicBezTo>
                    <a:cubicBezTo>
                      <a:pt x="15" y="0"/>
                      <a:pt x="0" y="15"/>
                      <a:pt x="0" y="34"/>
                    </a:cubicBezTo>
                    <a:cubicBezTo>
                      <a:pt x="0" y="185"/>
                      <a:pt x="0" y="185"/>
                      <a:pt x="0" y="185"/>
                    </a:cubicBezTo>
                    <a:cubicBezTo>
                      <a:pt x="0" y="204"/>
                      <a:pt x="15" y="220"/>
                      <a:pt x="34" y="220"/>
                    </a:cubicBezTo>
                    <a:cubicBezTo>
                      <a:pt x="91" y="220"/>
                      <a:pt x="91" y="220"/>
                      <a:pt x="91" y="220"/>
                    </a:cubicBezTo>
                    <a:cubicBezTo>
                      <a:pt x="91" y="203"/>
                      <a:pt x="91" y="203"/>
                      <a:pt x="91" y="203"/>
                    </a:cubicBezTo>
                    <a:cubicBezTo>
                      <a:pt x="34" y="203"/>
                      <a:pt x="34" y="203"/>
                      <a:pt x="34" y="203"/>
                    </a:cubicBezTo>
                    <a:cubicBezTo>
                      <a:pt x="24" y="203"/>
                      <a:pt x="16" y="195"/>
                      <a:pt x="16" y="185"/>
                    </a:cubicBezTo>
                    <a:cubicBezTo>
                      <a:pt x="16" y="34"/>
                      <a:pt x="16" y="34"/>
                      <a:pt x="16" y="34"/>
                    </a:cubicBezTo>
                    <a:cubicBezTo>
                      <a:pt x="16" y="24"/>
                      <a:pt x="24" y="16"/>
                      <a:pt x="34" y="16"/>
                    </a:cubicBezTo>
                    <a:cubicBezTo>
                      <a:pt x="79" y="16"/>
                      <a:pt x="79" y="16"/>
                      <a:pt x="79" y="16"/>
                    </a:cubicBezTo>
                    <a:cubicBezTo>
                      <a:pt x="79" y="67"/>
                      <a:pt x="79" y="67"/>
                      <a:pt x="79" y="67"/>
                    </a:cubicBezTo>
                    <a:cubicBezTo>
                      <a:pt x="79" y="81"/>
                      <a:pt x="90" y="93"/>
                      <a:pt x="105" y="93"/>
                    </a:cubicBezTo>
                    <a:cubicBezTo>
                      <a:pt x="154" y="93"/>
                      <a:pt x="154" y="93"/>
                      <a:pt x="154" y="93"/>
                    </a:cubicBezTo>
                    <a:cubicBezTo>
                      <a:pt x="154" y="185"/>
                      <a:pt x="154" y="185"/>
                      <a:pt x="154" y="185"/>
                    </a:cubicBezTo>
                    <a:cubicBezTo>
                      <a:pt x="154" y="193"/>
                      <a:pt x="149" y="199"/>
                      <a:pt x="143" y="202"/>
                    </a:cubicBezTo>
                    <a:cubicBezTo>
                      <a:pt x="143" y="219"/>
                      <a:pt x="143" y="219"/>
                      <a:pt x="143" y="219"/>
                    </a:cubicBezTo>
                    <a:cubicBezTo>
                      <a:pt x="158" y="216"/>
                      <a:pt x="170" y="202"/>
                      <a:pt x="170" y="185"/>
                    </a:cubicBezTo>
                    <a:cubicBezTo>
                      <a:pt x="170" y="83"/>
                      <a:pt x="170" y="83"/>
                      <a:pt x="170" y="83"/>
                    </a:cubicBezTo>
                    <a:lnTo>
                      <a:pt x="87"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id-ID" sz="1800" b="1" i="0" u="none" strike="noStrike" kern="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sp>
            <p:nvSpPr>
              <p:cNvPr id="42" name="Freeform 14"/>
              <p:cNvSpPr/>
              <p:nvPr/>
            </p:nvSpPr>
            <p:spPr bwMode="auto">
              <a:xfrm>
                <a:off x="6154738" y="3744913"/>
                <a:ext cx="130175" cy="125413"/>
              </a:xfrm>
              <a:custGeom>
                <a:avLst/>
                <a:gdLst>
                  <a:gd name="T0" fmla="*/ 32 w 34"/>
                  <a:gd name="T1" fmla="*/ 0 h 33"/>
                  <a:gd name="T2" fmla="*/ 31 w 34"/>
                  <a:gd name="T3" fmla="*/ 2 h 33"/>
                  <a:gd name="T4" fmla="*/ 26 w 34"/>
                  <a:gd name="T5" fmla="*/ 7 h 33"/>
                  <a:gd name="T6" fmla="*/ 24 w 34"/>
                  <a:gd name="T7" fmla="*/ 8 h 33"/>
                  <a:gd name="T8" fmla="*/ 19 w 34"/>
                  <a:gd name="T9" fmla="*/ 6 h 33"/>
                  <a:gd name="T10" fmla="*/ 17 w 34"/>
                  <a:gd name="T11" fmla="*/ 5 h 33"/>
                  <a:gd name="T12" fmla="*/ 16 w 34"/>
                  <a:gd name="T13" fmla="*/ 6 h 33"/>
                  <a:gd name="T14" fmla="*/ 10 w 34"/>
                  <a:gd name="T15" fmla="*/ 8 h 33"/>
                  <a:gd name="T16" fmla="*/ 10 w 34"/>
                  <a:gd name="T17" fmla="*/ 8 h 33"/>
                  <a:gd name="T18" fmla="*/ 8 w 34"/>
                  <a:gd name="T19" fmla="*/ 7 h 33"/>
                  <a:gd name="T20" fmla="*/ 3 w 34"/>
                  <a:gd name="T21" fmla="*/ 2 h 33"/>
                  <a:gd name="T22" fmla="*/ 2 w 34"/>
                  <a:gd name="T23" fmla="*/ 0 h 33"/>
                  <a:gd name="T24" fmla="*/ 1 w 34"/>
                  <a:gd name="T25" fmla="*/ 0 h 33"/>
                  <a:gd name="T26" fmla="*/ 0 w 34"/>
                  <a:gd name="T27" fmla="*/ 0 h 33"/>
                  <a:gd name="T28" fmla="*/ 0 w 34"/>
                  <a:gd name="T29" fmla="*/ 33 h 33"/>
                  <a:gd name="T30" fmla="*/ 17 w 34"/>
                  <a:gd name="T31" fmla="*/ 21 h 33"/>
                  <a:gd name="T32" fmla="*/ 34 w 34"/>
                  <a:gd name="T33" fmla="*/ 33 h 33"/>
                  <a:gd name="T34" fmla="*/ 34 w 34"/>
                  <a:gd name="T35" fmla="*/ 0 h 33"/>
                  <a:gd name="T36" fmla="*/ 34 w 34"/>
                  <a:gd name="T37" fmla="*/ 0 h 33"/>
                  <a:gd name="T38" fmla="*/ 32 w 34"/>
                  <a:gd name="T39" fmla="*/ 0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4" h="33">
                    <a:moveTo>
                      <a:pt x="32" y="0"/>
                    </a:moveTo>
                    <a:cubicBezTo>
                      <a:pt x="32" y="1"/>
                      <a:pt x="31" y="1"/>
                      <a:pt x="31" y="2"/>
                    </a:cubicBezTo>
                    <a:cubicBezTo>
                      <a:pt x="30" y="4"/>
                      <a:pt x="29" y="6"/>
                      <a:pt x="26" y="7"/>
                    </a:cubicBezTo>
                    <a:cubicBezTo>
                      <a:pt x="25" y="7"/>
                      <a:pt x="25" y="8"/>
                      <a:pt x="24" y="8"/>
                    </a:cubicBezTo>
                    <a:cubicBezTo>
                      <a:pt x="22" y="8"/>
                      <a:pt x="20" y="7"/>
                      <a:pt x="19" y="6"/>
                    </a:cubicBezTo>
                    <a:cubicBezTo>
                      <a:pt x="18" y="6"/>
                      <a:pt x="17" y="5"/>
                      <a:pt x="17" y="5"/>
                    </a:cubicBezTo>
                    <a:cubicBezTo>
                      <a:pt x="17" y="5"/>
                      <a:pt x="16" y="6"/>
                      <a:pt x="16" y="6"/>
                    </a:cubicBezTo>
                    <a:cubicBezTo>
                      <a:pt x="14" y="7"/>
                      <a:pt x="12" y="8"/>
                      <a:pt x="10" y="8"/>
                    </a:cubicBezTo>
                    <a:cubicBezTo>
                      <a:pt x="10" y="8"/>
                      <a:pt x="10" y="8"/>
                      <a:pt x="10" y="8"/>
                    </a:cubicBezTo>
                    <a:cubicBezTo>
                      <a:pt x="9" y="8"/>
                      <a:pt x="9" y="7"/>
                      <a:pt x="8" y="7"/>
                    </a:cubicBezTo>
                    <a:cubicBezTo>
                      <a:pt x="5" y="6"/>
                      <a:pt x="4" y="4"/>
                      <a:pt x="3" y="2"/>
                    </a:cubicBezTo>
                    <a:cubicBezTo>
                      <a:pt x="3" y="1"/>
                      <a:pt x="2" y="1"/>
                      <a:pt x="2" y="0"/>
                    </a:cubicBezTo>
                    <a:cubicBezTo>
                      <a:pt x="2" y="0"/>
                      <a:pt x="1" y="0"/>
                      <a:pt x="1" y="0"/>
                    </a:cubicBezTo>
                    <a:cubicBezTo>
                      <a:pt x="1" y="0"/>
                      <a:pt x="0" y="0"/>
                      <a:pt x="0" y="0"/>
                    </a:cubicBezTo>
                    <a:cubicBezTo>
                      <a:pt x="0" y="33"/>
                      <a:pt x="0" y="33"/>
                      <a:pt x="0" y="33"/>
                    </a:cubicBezTo>
                    <a:cubicBezTo>
                      <a:pt x="17" y="21"/>
                      <a:pt x="17" y="21"/>
                      <a:pt x="17" y="21"/>
                    </a:cubicBezTo>
                    <a:cubicBezTo>
                      <a:pt x="34" y="33"/>
                      <a:pt x="34" y="33"/>
                      <a:pt x="34" y="33"/>
                    </a:cubicBezTo>
                    <a:cubicBezTo>
                      <a:pt x="34" y="0"/>
                      <a:pt x="34" y="0"/>
                      <a:pt x="34" y="0"/>
                    </a:cubicBezTo>
                    <a:cubicBezTo>
                      <a:pt x="34" y="0"/>
                      <a:pt x="34" y="0"/>
                      <a:pt x="34" y="0"/>
                    </a:cubicBezTo>
                    <a:cubicBezTo>
                      <a:pt x="33" y="0"/>
                      <a:pt x="32" y="0"/>
                      <a:pt x="32"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id-ID" sz="1800" b="1" i="0" u="none" strike="noStrike" kern="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sp>
            <p:nvSpPr>
              <p:cNvPr id="43" name="Oval 15"/>
              <p:cNvSpPr>
                <a:spLocks noChangeArrowheads="1"/>
              </p:cNvSpPr>
              <p:nvPr/>
            </p:nvSpPr>
            <p:spPr bwMode="auto">
              <a:xfrm>
                <a:off x="6178550" y="3625850"/>
                <a:ext cx="84138" cy="80963"/>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id-ID" sz="1800" b="1" i="0" u="none" strike="noStrike" kern="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sp>
            <p:nvSpPr>
              <p:cNvPr id="44" name="Freeform 16"/>
              <p:cNvSpPr>
                <a:spLocks noEditPoints="1"/>
              </p:cNvSpPr>
              <p:nvPr/>
            </p:nvSpPr>
            <p:spPr bwMode="auto">
              <a:xfrm>
                <a:off x="6127750" y="3573463"/>
                <a:ext cx="187325" cy="185738"/>
              </a:xfrm>
              <a:custGeom>
                <a:avLst/>
                <a:gdLst>
                  <a:gd name="T0" fmla="*/ 44 w 49"/>
                  <a:gd name="T1" fmla="*/ 18 h 49"/>
                  <a:gd name="T2" fmla="*/ 44 w 49"/>
                  <a:gd name="T3" fmla="*/ 10 h 49"/>
                  <a:gd name="T4" fmla="*/ 36 w 49"/>
                  <a:gd name="T5" fmla="*/ 7 h 49"/>
                  <a:gd name="T6" fmla="*/ 32 w 49"/>
                  <a:gd name="T7" fmla="*/ 1 h 49"/>
                  <a:gd name="T8" fmla="*/ 24 w 49"/>
                  <a:gd name="T9" fmla="*/ 3 h 49"/>
                  <a:gd name="T10" fmla="*/ 16 w 49"/>
                  <a:gd name="T11" fmla="*/ 1 h 49"/>
                  <a:gd name="T12" fmla="*/ 12 w 49"/>
                  <a:gd name="T13" fmla="*/ 7 h 49"/>
                  <a:gd name="T14" fmla="*/ 4 w 49"/>
                  <a:gd name="T15" fmla="*/ 10 h 49"/>
                  <a:gd name="T16" fmla="*/ 4 w 49"/>
                  <a:gd name="T17" fmla="*/ 18 h 49"/>
                  <a:gd name="T18" fmla="*/ 0 w 49"/>
                  <a:gd name="T19" fmla="*/ 24 h 49"/>
                  <a:gd name="T20" fmla="*/ 4 w 49"/>
                  <a:gd name="T21" fmla="*/ 31 h 49"/>
                  <a:gd name="T22" fmla="*/ 4 w 49"/>
                  <a:gd name="T23" fmla="*/ 39 h 49"/>
                  <a:gd name="T24" fmla="*/ 12 w 49"/>
                  <a:gd name="T25" fmla="*/ 41 h 49"/>
                  <a:gd name="T26" fmla="*/ 16 w 49"/>
                  <a:gd name="T27" fmla="*/ 48 h 49"/>
                  <a:gd name="T28" fmla="*/ 24 w 49"/>
                  <a:gd name="T29" fmla="*/ 45 h 49"/>
                  <a:gd name="T30" fmla="*/ 32 w 49"/>
                  <a:gd name="T31" fmla="*/ 48 h 49"/>
                  <a:gd name="T32" fmla="*/ 36 w 49"/>
                  <a:gd name="T33" fmla="*/ 41 h 49"/>
                  <a:gd name="T34" fmla="*/ 44 w 49"/>
                  <a:gd name="T35" fmla="*/ 39 h 49"/>
                  <a:gd name="T36" fmla="*/ 44 w 49"/>
                  <a:gd name="T37" fmla="*/ 31 h 49"/>
                  <a:gd name="T38" fmla="*/ 49 w 49"/>
                  <a:gd name="T39" fmla="*/ 24 h 49"/>
                  <a:gd name="T40" fmla="*/ 44 w 49"/>
                  <a:gd name="T41" fmla="*/ 18 h 49"/>
                  <a:gd name="T42" fmla="*/ 24 w 49"/>
                  <a:gd name="T43" fmla="*/ 37 h 49"/>
                  <a:gd name="T44" fmla="*/ 11 w 49"/>
                  <a:gd name="T45" fmla="*/ 24 h 49"/>
                  <a:gd name="T46" fmla="*/ 24 w 49"/>
                  <a:gd name="T47" fmla="*/ 12 h 49"/>
                  <a:gd name="T48" fmla="*/ 37 w 49"/>
                  <a:gd name="T49" fmla="*/ 24 h 49"/>
                  <a:gd name="T50" fmla="*/ 24 w 49"/>
                  <a:gd name="T51" fmla="*/ 37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9" h="49">
                    <a:moveTo>
                      <a:pt x="44" y="18"/>
                    </a:moveTo>
                    <a:cubicBezTo>
                      <a:pt x="43" y="16"/>
                      <a:pt x="45" y="12"/>
                      <a:pt x="44" y="10"/>
                    </a:cubicBezTo>
                    <a:cubicBezTo>
                      <a:pt x="42" y="8"/>
                      <a:pt x="38" y="9"/>
                      <a:pt x="36" y="7"/>
                    </a:cubicBezTo>
                    <a:cubicBezTo>
                      <a:pt x="34" y="6"/>
                      <a:pt x="34" y="2"/>
                      <a:pt x="32" y="1"/>
                    </a:cubicBezTo>
                    <a:cubicBezTo>
                      <a:pt x="29" y="0"/>
                      <a:pt x="27" y="3"/>
                      <a:pt x="24" y="3"/>
                    </a:cubicBezTo>
                    <a:cubicBezTo>
                      <a:pt x="22" y="3"/>
                      <a:pt x="19" y="0"/>
                      <a:pt x="16" y="1"/>
                    </a:cubicBezTo>
                    <a:cubicBezTo>
                      <a:pt x="14" y="2"/>
                      <a:pt x="14" y="6"/>
                      <a:pt x="12" y="7"/>
                    </a:cubicBezTo>
                    <a:cubicBezTo>
                      <a:pt x="10" y="9"/>
                      <a:pt x="6" y="8"/>
                      <a:pt x="4" y="10"/>
                    </a:cubicBezTo>
                    <a:cubicBezTo>
                      <a:pt x="3" y="12"/>
                      <a:pt x="5" y="16"/>
                      <a:pt x="4" y="18"/>
                    </a:cubicBezTo>
                    <a:cubicBezTo>
                      <a:pt x="3" y="20"/>
                      <a:pt x="0" y="22"/>
                      <a:pt x="0" y="24"/>
                    </a:cubicBezTo>
                    <a:cubicBezTo>
                      <a:pt x="0" y="27"/>
                      <a:pt x="3" y="29"/>
                      <a:pt x="4" y="31"/>
                    </a:cubicBezTo>
                    <a:cubicBezTo>
                      <a:pt x="5" y="33"/>
                      <a:pt x="3" y="37"/>
                      <a:pt x="4" y="39"/>
                    </a:cubicBezTo>
                    <a:cubicBezTo>
                      <a:pt x="6" y="41"/>
                      <a:pt x="10" y="40"/>
                      <a:pt x="12" y="41"/>
                    </a:cubicBezTo>
                    <a:cubicBezTo>
                      <a:pt x="14" y="43"/>
                      <a:pt x="14" y="47"/>
                      <a:pt x="16" y="48"/>
                    </a:cubicBezTo>
                    <a:cubicBezTo>
                      <a:pt x="19" y="49"/>
                      <a:pt x="22" y="45"/>
                      <a:pt x="24" y="45"/>
                    </a:cubicBezTo>
                    <a:cubicBezTo>
                      <a:pt x="27" y="45"/>
                      <a:pt x="29" y="49"/>
                      <a:pt x="32" y="48"/>
                    </a:cubicBezTo>
                    <a:cubicBezTo>
                      <a:pt x="34" y="47"/>
                      <a:pt x="34" y="43"/>
                      <a:pt x="36" y="41"/>
                    </a:cubicBezTo>
                    <a:cubicBezTo>
                      <a:pt x="38" y="40"/>
                      <a:pt x="42" y="41"/>
                      <a:pt x="44" y="39"/>
                    </a:cubicBezTo>
                    <a:cubicBezTo>
                      <a:pt x="45" y="37"/>
                      <a:pt x="43" y="33"/>
                      <a:pt x="44" y="31"/>
                    </a:cubicBezTo>
                    <a:cubicBezTo>
                      <a:pt x="45" y="29"/>
                      <a:pt x="49" y="27"/>
                      <a:pt x="49" y="24"/>
                    </a:cubicBezTo>
                    <a:cubicBezTo>
                      <a:pt x="49" y="22"/>
                      <a:pt x="45" y="20"/>
                      <a:pt x="44" y="18"/>
                    </a:cubicBezTo>
                    <a:close/>
                    <a:moveTo>
                      <a:pt x="24" y="37"/>
                    </a:moveTo>
                    <a:cubicBezTo>
                      <a:pt x="17" y="37"/>
                      <a:pt x="11" y="32"/>
                      <a:pt x="11" y="24"/>
                    </a:cubicBezTo>
                    <a:cubicBezTo>
                      <a:pt x="11" y="17"/>
                      <a:pt x="17" y="12"/>
                      <a:pt x="24" y="12"/>
                    </a:cubicBezTo>
                    <a:cubicBezTo>
                      <a:pt x="31" y="12"/>
                      <a:pt x="37" y="17"/>
                      <a:pt x="37" y="24"/>
                    </a:cubicBezTo>
                    <a:cubicBezTo>
                      <a:pt x="37" y="32"/>
                      <a:pt x="31" y="37"/>
                      <a:pt x="24" y="3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id-ID" sz="1800" b="1" i="0" u="none" strike="noStrike" kern="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grpSp>
      </p:grpSp>
      <p:sp>
        <p:nvSpPr>
          <p:cNvPr id="45" name="TextBox 83"/>
          <p:cNvSpPr txBox="1"/>
          <p:nvPr/>
        </p:nvSpPr>
        <p:spPr>
          <a:xfrm>
            <a:off x="5158843" y="3744778"/>
            <a:ext cx="1787669" cy="369332"/>
          </a:xfrm>
          <a:prstGeom prst="rect">
            <a:avLst/>
          </a:prstGeom>
          <a:noFill/>
        </p:spPr>
        <p:txBody>
          <a:bodyPr wrap="none" rtlCol="0">
            <a:spAutoFit/>
          </a:bodyPr>
          <a:lstStyle/>
          <a:p>
            <a:pPr algn="ctr"/>
            <a:r>
              <a:rPr lang="zh-CN" altLang="en-US" dirty="0">
                <a:solidFill>
                  <a:schemeClr val="bg1">
                    <a:lumMod val="95000"/>
                  </a:schemeClr>
                </a:solidFill>
                <a:latin typeface="造字工房情书（非商用）常规体" pitchFamily="50" charset="-122"/>
                <a:ea typeface="造字工房情书（非商用）常规体" pitchFamily="50" charset="-122"/>
              </a:rPr>
              <a:t>输入你的文字信息</a:t>
            </a:r>
            <a:endParaRPr lang="id-ID" dirty="0">
              <a:solidFill>
                <a:schemeClr val="bg1">
                  <a:lumMod val="95000"/>
                </a:schemeClr>
              </a:solidFill>
              <a:latin typeface="造字工房情书（非商用）常规体" pitchFamily="50" charset="-122"/>
              <a:ea typeface="造字工房情书（非商用）常规体" pitchFamily="50" charset="-122"/>
            </a:endParaRPr>
          </a:p>
        </p:txBody>
      </p:sp>
      <p:sp>
        <p:nvSpPr>
          <p:cNvPr id="46" name="TextBox 84"/>
          <p:cNvSpPr txBox="1"/>
          <p:nvPr/>
        </p:nvSpPr>
        <p:spPr>
          <a:xfrm>
            <a:off x="5133865" y="4052968"/>
            <a:ext cx="1837621" cy="461665"/>
          </a:xfrm>
          <a:prstGeom prst="rect">
            <a:avLst/>
          </a:prstGeom>
          <a:noFill/>
        </p:spPr>
        <p:txBody>
          <a:bodyPr wrap="square" rtlCol="0">
            <a:spAutoFit/>
          </a:bodyPr>
          <a:lstStyle/>
          <a:p>
            <a:pPr algn="ctr"/>
            <a:r>
              <a:rPr lang="zh-CN" altLang="en-US" sz="1200" dirty="0">
                <a:solidFill>
                  <a:schemeClr val="bg1">
                    <a:lumMod val="95000"/>
                  </a:schemeClr>
                </a:solidFill>
                <a:latin typeface="造字工房情书（非商用）常规体" pitchFamily="50" charset="-122"/>
                <a:ea typeface="造字工房情书（非商用）常规体" pitchFamily="50" charset="-122"/>
              </a:rPr>
              <a:t>输入你的文字信息输入你的文字信息</a:t>
            </a:r>
            <a:endParaRPr lang="en-US" sz="1200" dirty="0">
              <a:solidFill>
                <a:schemeClr val="bg1">
                  <a:lumMod val="95000"/>
                </a:schemeClr>
              </a:solidFill>
              <a:latin typeface="造字工房情书（非商用）常规体" pitchFamily="50" charset="-122"/>
              <a:ea typeface="造字工房情书（非商用）常规体" pitchFamily="50" charset="-122"/>
            </a:endParaRPr>
          </a:p>
        </p:txBody>
      </p:sp>
      <p:cxnSp>
        <p:nvCxnSpPr>
          <p:cNvPr id="47" name="Straight Connector 85"/>
          <p:cNvCxnSpPr/>
          <p:nvPr/>
        </p:nvCxnSpPr>
        <p:spPr>
          <a:xfrm flipV="1">
            <a:off x="6052675" y="4656174"/>
            <a:ext cx="0" cy="396000"/>
          </a:xfrm>
          <a:prstGeom prst="line">
            <a:avLst/>
          </a:prstGeom>
          <a:noFill/>
          <a:ln w="19050" cap="rnd" cmpd="sng" algn="ctr">
            <a:solidFill>
              <a:schemeClr val="bg1">
                <a:lumMod val="95000"/>
              </a:schemeClr>
            </a:solidFill>
            <a:prstDash val="sysDot"/>
            <a:round/>
          </a:ln>
          <a:effectLst/>
        </p:spPr>
      </p:cxnSp>
      <p:cxnSp>
        <p:nvCxnSpPr>
          <p:cNvPr id="48" name="Straight Connector 86"/>
          <p:cNvCxnSpPr/>
          <p:nvPr/>
        </p:nvCxnSpPr>
        <p:spPr>
          <a:xfrm flipV="1">
            <a:off x="6052675" y="3342436"/>
            <a:ext cx="0" cy="324000"/>
          </a:xfrm>
          <a:prstGeom prst="line">
            <a:avLst/>
          </a:prstGeom>
          <a:noFill/>
          <a:ln w="19050" cap="rnd" cmpd="sng" algn="ctr">
            <a:solidFill>
              <a:schemeClr val="bg1">
                <a:lumMod val="95000"/>
              </a:schemeClr>
            </a:solidFill>
            <a:prstDash val="sysDot"/>
            <a:round/>
          </a:ln>
          <a:effectLst/>
        </p:spPr>
      </p:cxnSp>
      <p:sp>
        <p:nvSpPr>
          <p:cNvPr id="49" name="TextBox 87"/>
          <p:cNvSpPr txBox="1"/>
          <p:nvPr/>
        </p:nvSpPr>
        <p:spPr>
          <a:xfrm>
            <a:off x="6719108" y="2637805"/>
            <a:ext cx="1787669" cy="369332"/>
          </a:xfrm>
          <a:prstGeom prst="rect">
            <a:avLst/>
          </a:prstGeom>
          <a:noFill/>
        </p:spPr>
        <p:txBody>
          <a:bodyPr wrap="none" rtlCol="0">
            <a:spAutoFit/>
          </a:bodyPr>
          <a:lstStyle/>
          <a:p>
            <a:pPr algn="ctr"/>
            <a:r>
              <a:rPr lang="zh-CN" altLang="en-US" dirty="0">
                <a:solidFill>
                  <a:schemeClr val="bg1">
                    <a:lumMod val="95000"/>
                  </a:schemeClr>
                </a:solidFill>
                <a:latin typeface="造字工房情书（非商用）常规体" pitchFamily="50" charset="-122"/>
                <a:ea typeface="造字工房情书（非商用）常规体" pitchFamily="50" charset="-122"/>
              </a:rPr>
              <a:t>输入你的文字信息</a:t>
            </a:r>
            <a:endParaRPr lang="id-ID" dirty="0">
              <a:solidFill>
                <a:schemeClr val="bg1">
                  <a:lumMod val="95000"/>
                </a:schemeClr>
              </a:solidFill>
              <a:latin typeface="造字工房情书（非商用）常规体" pitchFamily="50" charset="-122"/>
              <a:ea typeface="造字工房情书（非商用）常规体" pitchFamily="50" charset="-122"/>
            </a:endParaRPr>
          </a:p>
        </p:txBody>
      </p:sp>
      <p:sp>
        <p:nvSpPr>
          <p:cNvPr id="50" name="TextBox 88"/>
          <p:cNvSpPr txBox="1"/>
          <p:nvPr/>
        </p:nvSpPr>
        <p:spPr>
          <a:xfrm>
            <a:off x="6694125" y="2945995"/>
            <a:ext cx="1837621" cy="461665"/>
          </a:xfrm>
          <a:prstGeom prst="rect">
            <a:avLst/>
          </a:prstGeom>
          <a:noFill/>
        </p:spPr>
        <p:txBody>
          <a:bodyPr wrap="square" rtlCol="0">
            <a:spAutoFit/>
          </a:bodyPr>
          <a:lstStyle/>
          <a:p>
            <a:pPr algn="ctr"/>
            <a:r>
              <a:rPr lang="zh-CN" altLang="en-US" sz="1200" dirty="0">
                <a:solidFill>
                  <a:schemeClr val="bg1">
                    <a:lumMod val="95000"/>
                  </a:schemeClr>
                </a:solidFill>
                <a:latin typeface="造字工房情书（非商用）常规体" pitchFamily="50" charset="-122"/>
                <a:ea typeface="造字工房情书（非商用）常规体" pitchFamily="50" charset="-122"/>
              </a:rPr>
              <a:t>输入你的文字信息输入你的文字信息</a:t>
            </a:r>
            <a:endParaRPr lang="en-US" sz="1200" dirty="0">
              <a:solidFill>
                <a:schemeClr val="bg1">
                  <a:lumMod val="95000"/>
                </a:schemeClr>
              </a:solidFill>
              <a:latin typeface="造字工房情书（非商用）常规体" pitchFamily="50" charset="-122"/>
              <a:ea typeface="造字工房情书（非商用）常规体" pitchFamily="50" charset="-122"/>
            </a:endParaRPr>
          </a:p>
        </p:txBody>
      </p:sp>
      <p:cxnSp>
        <p:nvCxnSpPr>
          <p:cNvPr id="51" name="Straight Connector 89"/>
          <p:cNvCxnSpPr/>
          <p:nvPr/>
        </p:nvCxnSpPr>
        <p:spPr>
          <a:xfrm flipV="1">
            <a:off x="7612935" y="3569079"/>
            <a:ext cx="0" cy="1476000"/>
          </a:xfrm>
          <a:prstGeom prst="line">
            <a:avLst/>
          </a:prstGeom>
          <a:noFill/>
          <a:ln w="19050" cap="rnd" cmpd="sng" algn="ctr">
            <a:solidFill>
              <a:schemeClr val="bg1">
                <a:lumMod val="95000"/>
              </a:schemeClr>
            </a:solidFill>
            <a:prstDash val="sysDot"/>
            <a:round/>
          </a:ln>
          <a:effectLst/>
        </p:spPr>
      </p:cxnSp>
      <p:cxnSp>
        <p:nvCxnSpPr>
          <p:cNvPr id="52" name="Straight Connector 90"/>
          <p:cNvCxnSpPr/>
          <p:nvPr/>
        </p:nvCxnSpPr>
        <p:spPr>
          <a:xfrm flipV="1">
            <a:off x="7612935" y="2186182"/>
            <a:ext cx="0" cy="396000"/>
          </a:xfrm>
          <a:prstGeom prst="line">
            <a:avLst/>
          </a:prstGeom>
          <a:noFill/>
          <a:ln w="19050" cap="rnd" cmpd="sng" algn="ctr">
            <a:solidFill>
              <a:schemeClr val="bg1">
                <a:lumMod val="95000"/>
              </a:schemeClr>
            </a:solidFill>
            <a:prstDash val="sysDot"/>
            <a:round/>
          </a:ln>
          <a:effectLst/>
        </p:spPr>
      </p:cxnSp>
      <p:grpSp>
        <p:nvGrpSpPr>
          <p:cNvPr id="53" name="Group 91"/>
          <p:cNvGrpSpPr/>
          <p:nvPr/>
        </p:nvGrpSpPr>
        <p:grpSpPr>
          <a:xfrm>
            <a:off x="5788286" y="2737461"/>
            <a:ext cx="540000" cy="540000"/>
            <a:chOff x="5039729" y="3314307"/>
            <a:chExt cx="540000" cy="540000"/>
          </a:xfrm>
        </p:grpSpPr>
        <p:sp>
          <p:nvSpPr>
            <p:cNvPr id="54" name="Oval 92"/>
            <p:cNvSpPr/>
            <p:nvPr/>
          </p:nvSpPr>
          <p:spPr>
            <a:xfrm>
              <a:off x="5039729" y="3314307"/>
              <a:ext cx="540000" cy="540000"/>
            </a:xfrm>
            <a:prstGeom prst="ellipse">
              <a:avLst/>
            </a:prstGeom>
            <a:noFill/>
            <a:ln w="12700" cap="flat" cmpd="sng" algn="ctr">
              <a:solidFill>
                <a:schemeClr val="bg1">
                  <a:lumMod val="95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id-ID" sz="1800" i="0" u="none" strike="noStrike" kern="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sp>
          <p:nvSpPr>
            <p:cNvPr id="55" name="Freeform 20"/>
            <p:cNvSpPr/>
            <p:nvPr/>
          </p:nvSpPr>
          <p:spPr bwMode="auto">
            <a:xfrm>
              <a:off x="5142973" y="3395648"/>
              <a:ext cx="333512" cy="377319"/>
            </a:xfrm>
            <a:custGeom>
              <a:avLst/>
              <a:gdLst>
                <a:gd name="T0" fmla="*/ 182 w 193"/>
                <a:gd name="T1" fmla="*/ 147 h 219"/>
                <a:gd name="T2" fmla="*/ 175 w 193"/>
                <a:gd name="T3" fmla="*/ 150 h 219"/>
                <a:gd name="T4" fmla="*/ 146 w 193"/>
                <a:gd name="T5" fmla="*/ 110 h 219"/>
                <a:gd name="T6" fmla="*/ 175 w 193"/>
                <a:gd name="T7" fmla="*/ 70 h 219"/>
                <a:gd name="T8" fmla="*/ 182 w 193"/>
                <a:gd name="T9" fmla="*/ 72 h 219"/>
                <a:gd name="T10" fmla="*/ 193 w 193"/>
                <a:gd name="T11" fmla="*/ 60 h 219"/>
                <a:gd name="T12" fmla="*/ 182 w 193"/>
                <a:gd name="T13" fmla="*/ 49 h 219"/>
                <a:gd name="T14" fmla="*/ 170 w 193"/>
                <a:gd name="T15" fmla="*/ 60 h 219"/>
                <a:gd name="T16" fmla="*/ 170 w 193"/>
                <a:gd name="T17" fmla="*/ 62 h 219"/>
                <a:gd name="T18" fmla="*/ 121 w 193"/>
                <a:gd name="T19" fmla="*/ 67 h 219"/>
                <a:gd name="T20" fmla="*/ 101 w 193"/>
                <a:gd name="T21" fmla="*/ 22 h 219"/>
                <a:gd name="T22" fmla="*/ 108 w 193"/>
                <a:gd name="T23" fmla="*/ 12 h 219"/>
                <a:gd name="T24" fmla="*/ 97 w 193"/>
                <a:gd name="T25" fmla="*/ 0 h 219"/>
                <a:gd name="T26" fmla="*/ 85 w 193"/>
                <a:gd name="T27" fmla="*/ 12 h 219"/>
                <a:gd name="T28" fmla="*/ 92 w 193"/>
                <a:gd name="T29" fmla="*/ 22 h 219"/>
                <a:gd name="T30" fmla="*/ 72 w 193"/>
                <a:gd name="T31" fmla="*/ 67 h 219"/>
                <a:gd name="T32" fmla="*/ 23 w 193"/>
                <a:gd name="T33" fmla="*/ 62 h 219"/>
                <a:gd name="T34" fmla="*/ 23 w 193"/>
                <a:gd name="T35" fmla="*/ 60 h 219"/>
                <a:gd name="T36" fmla="*/ 12 w 193"/>
                <a:gd name="T37" fmla="*/ 49 h 219"/>
                <a:gd name="T38" fmla="*/ 0 w 193"/>
                <a:gd name="T39" fmla="*/ 60 h 219"/>
                <a:gd name="T40" fmla="*/ 12 w 193"/>
                <a:gd name="T41" fmla="*/ 72 h 219"/>
                <a:gd name="T42" fmla="*/ 18 w 193"/>
                <a:gd name="T43" fmla="*/ 70 h 219"/>
                <a:gd name="T44" fmla="*/ 48 w 193"/>
                <a:gd name="T45" fmla="*/ 110 h 219"/>
                <a:gd name="T46" fmla="*/ 19 w 193"/>
                <a:gd name="T47" fmla="*/ 150 h 219"/>
                <a:gd name="T48" fmla="*/ 12 w 193"/>
                <a:gd name="T49" fmla="*/ 147 h 219"/>
                <a:gd name="T50" fmla="*/ 0 w 193"/>
                <a:gd name="T51" fmla="*/ 159 h 219"/>
                <a:gd name="T52" fmla="*/ 12 w 193"/>
                <a:gd name="T53" fmla="*/ 170 h 219"/>
                <a:gd name="T54" fmla="*/ 23 w 193"/>
                <a:gd name="T55" fmla="*/ 159 h 219"/>
                <a:gd name="T56" fmla="*/ 23 w 193"/>
                <a:gd name="T57" fmla="*/ 158 h 219"/>
                <a:gd name="T58" fmla="*/ 72 w 193"/>
                <a:gd name="T59" fmla="*/ 152 h 219"/>
                <a:gd name="T60" fmla="*/ 92 w 193"/>
                <a:gd name="T61" fmla="*/ 197 h 219"/>
                <a:gd name="T62" fmla="*/ 85 w 193"/>
                <a:gd name="T63" fmla="*/ 208 h 219"/>
                <a:gd name="T64" fmla="*/ 97 w 193"/>
                <a:gd name="T65" fmla="*/ 219 h 219"/>
                <a:gd name="T66" fmla="*/ 108 w 193"/>
                <a:gd name="T67" fmla="*/ 208 h 219"/>
                <a:gd name="T68" fmla="*/ 101 w 193"/>
                <a:gd name="T69" fmla="*/ 197 h 219"/>
                <a:gd name="T70" fmla="*/ 121 w 193"/>
                <a:gd name="T71" fmla="*/ 152 h 219"/>
                <a:gd name="T72" fmla="*/ 170 w 193"/>
                <a:gd name="T73" fmla="*/ 158 h 219"/>
                <a:gd name="T74" fmla="*/ 170 w 193"/>
                <a:gd name="T75" fmla="*/ 159 h 219"/>
                <a:gd name="T76" fmla="*/ 182 w 193"/>
                <a:gd name="T77" fmla="*/ 170 h 219"/>
                <a:gd name="T78" fmla="*/ 193 w 193"/>
                <a:gd name="T79" fmla="*/ 159 h 219"/>
                <a:gd name="T80" fmla="*/ 182 w 193"/>
                <a:gd name="T81" fmla="*/ 147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93" h="219">
                  <a:moveTo>
                    <a:pt x="182" y="147"/>
                  </a:moveTo>
                  <a:cubicBezTo>
                    <a:pt x="179" y="147"/>
                    <a:pt x="177" y="148"/>
                    <a:pt x="175" y="150"/>
                  </a:cubicBezTo>
                  <a:cubicBezTo>
                    <a:pt x="146" y="110"/>
                    <a:pt x="146" y="110"/>
                    <a:pt x="146" y="110"/>
                  </a:cubicBezTo>
                  <a:cubicBezTo>
                    <a:pt x="175" y="70"/>
                    <a:pt x="175" y="70"/>
                    <a:pt x="175" y="70"/>
                  </a:cubicBezTo>
                  <a:cubicBezTo>
                    <a:pt x="177" y="71"/>
                    <a:pt x="179" y="72"/>
                    <a:pt x="182" y="72"/>
                  </a:cubicBezTo>
                  <a:cubicBezTo>
                    <a:pt x="188" y="72"/>
                    <a:pt x="193" y="67"/>
                    <a:pt x="193" y="60"/>
                  </a:cubicBezTo>
                  <a:cubicBezTo>
                    <a:pt x="193" y="54"/>
                    <a:pt x="188" y="49"/>
                    <a:pt x="182" y="49"/>
                  </a:cubicBezTo>
                  <a:cubicBezTo>
                    <a:pt x="175" y="49"/>
                    <a:pt x="170" y="54"/>
                    <a:pt x="170" y="60"/>
                  </a:cubicBezTo>
                  <a:cubicBezTo>
                    <a:pt x="170" y="61"/>
                    <a:pt x="170" y="61"/>
                    <a:pt x="170" y="62"/>
                  </a:cubicBezTo>
                  <a:cubicBezTo>
                    <a:pt x="121" y="67"/>
                    <a:pt x="121" y="67"/>
                    <a:pt x="121" y="67"/>
                  </a:cubicBezTo>
                  <a:cubicBezTo>
                    <a:pt x="101" y="22"/>
                    <a:pt x="101" y="22"/>
                    <a:pt x="101" y="22"/>
                  </a:cubicBezTo>
                  <a:cubicBezTo>
                    <a:pt x="105" y="20"/>
                    <a:pt x="108" y="16"/>
                    <a:pt x="108" y="12"/>
                  </a:cubicBezTo>
                  <a:cubicBezTo>
                    <a:pt x="108" y="5"/>
                    <a:pt x="103" y="0"/>
                    <a:pt x="97" y="0"/>
                  </a:cubicBezTo>
                  <a:cubicBezTo>
                    <a:pt x="90" y="0"/>
                    <a:pt x="85" y="5"/>
                    <a:pt x="85" y="12"/>
                  </a:cubicBezTo>
                  <a:cubicBezTo>
                    <a:pt x="85" y="16"/>
                    <a:pt x="88" y="20"/>
                    <a:pt x="92" y="22"/>
                  </a:cubicBezTo>
                  <a:cubicBezTo>
                    <a:pt x="72" y="67"/>
                    <a:pt x="72" y="67"/>
                    <a:pt x="72" y="67"/>
                  </a:cubicBezTo>
                  <a:cubicBezTo>
                    <a:pt x="23" y="62"/>
                    <a:pt x="23" y="62"/>
                    <a:pt x="23" y="62"/>
                  </a:cubicBezTo>
                  <a:cubicBezTo>
                    <a:pt x="23" y="61"/>
                    <a:pt x="23" y="61"/>
                    <a:pt x="23" y="60"/>
                  </a:cubicBezTo>
                  <a:cubicBezTo>
                    <a:pt x="23" y="54"/>
                    <a:pt x="18" y="49"/>
                    <a:pt x="12" y="49"/>
                  </a:cubicBezTo>
                  <a:cubicBezTo>
                    <a:pt x="5" y="49"/>
                    <a:pt x="0" y="54"/>
                    <a:pt x="0" y="60"/>
                  </a:cubicBezTo>
                  <a:cubicBezTo>
                    <a:pt x="0" y="67"/>
                    <a:pt x="5" y="72"/>
                    <a:pt x="12" y="72"/>
                  </a:cubicBezTo>
                  <a:cubicBezTo>
                    <a:pt x="14" y="72"/>
                    <a:pt x="16" y="71"/>
                    <a:pt x="18" y="70"/>
                  </a:cubicBezTo>
                  <a:cubicBezTo>
                    <a:pt x="48" y="110"/>
                    <a:pt x="48" y="110"/>
                    <a:pt x="48" y="110"/>
                  </a:cubicBezTo>
                  <a:cubicBezTo>
                    <a:pt x="19" y="150"/>
                    <a:pt x="19" y="150"/>
                    <a:pt x="19" y="150"/>
                  </a:cubicBezTo>
                  <a:cubicBezTo>
                    <a:pt x="17" y="148"/>
                    <a:pt x="14" y="147"/>
                    <a:pt x="12" y="147"/>
                  </a:cubicBezTo>
                  <a:cubicBezTo>
                    <a:pt x="5" y="147"/>
                    <a:pt x="0" y="152"/>
                    <a:pt x="0" y="159"/>
                  </a:cubicBezTo>
                  <a:cubicBezTo>
                    <a:pt x="0" y="165"/>
                    <a:pt x="5" y="170"/>
                    <a:pt x="12" y="170"/>
                  </a:cubicBezTo>
                  <a:cubicBezTo>
                    <a:pt x="18" y="170"/>
                    <a:pt x="23" y="165"/>
                    <a:pt x="23" y="159"/>
                  </a:cubicBezTo>
                  <a:cubicBezTo>
                    <a:pt x="23" y="158"/>
                    <a:pt x="23" y="158"/>
                    <a:pt x="23" y="158"/>
                  </a:cubicBezTo>
                  <a:cubicBezTo>
                    <a:pt x="72" y="152"/>
                    <a:pt x="72" y="152"/>
                    <a:pt x="72" y="152"/>
                  </a:cubicBezTo>
                  <a:cubicBezTo>
                    <a:pt x="92" y="197"/>
                    <a:pt x="92" y="197"/>
                    <a:pt x="92" y="197"/>
                  </a:cubicBezTo>
                  <a:cubicBezTo>
                    <a:pt x="88" y="199"/>
                    <a:pt x="85" y="203"/>
                    <a:pt x="85" y="208"/>
                  </a:cubicBezTo>
                  <a:cubicBezTo>
                    <a:pt x="85" y="214"/>
                    <a:pt x="90" y="219"/>
                    <a:pt x="97" y="219"/>
                  </a:cubicBezTo>
                  <a:cubicBezTo>
                    <a:pt x="103" y="219"/>
                    <a:pt x="108" y="214"/>
                    <a:pt x="108" y="208"/>
                  </a:cubicBezTo>
                  <a:cubicBezTo>
                    <a:pt x="108" y="203"/>
                    <a:pt x="105" y="199"/>
                    <a:pt x="101" y="197"/>
                  </a:cubicBezTo>
                  <a:cubicBezTo>
                    <a:pt x="121" y="152"/>
                    <a:pt x="121" y="152"/>
                    <a:pt x="121" y="152"/>
                  </a:cubicBezTo>
                  <a:cubicBezTo>
                    <a:pt x="170" y="158"/>
                    <a:pt x="170" y="158"/>
                    <a:pt x="170" y="158"/>
                  </a:cubicBezTo>
                  <a:cubicBezTo>
                    <a:pt x="170" y="158"/>
                    <a:pt x="170" y="158"/>
                    <a:pt x="170" y="159"/>
                  </a:cubicBezTo>
                  <a:cubicBezTo>
                    <a:pt x="170" y="165"/>
                    <a:pt x="175" y="170"/>
                    <a:pt x="182" y="170"/>
                  </a:cubicBezTo>
                  <a:cubicBezTo>
                    <a:pt x="188" y="170"/>
                    <a:pt x="193" y="165"/>
                    <a:pt x="193" y="159"/>
                  </a:cubicBezTo>
                  <a:cubicBezTo>
                    <a:pt x="193" y="152"/>
                    <a:pt x="188" y="147"/>
                    <a:pt x="182" y="147"/>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id-ID" sz="1800" i="0" u="none" strike="noStrike" kern="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grpSp>
      <p:grpSp>
        <p:nvGrpSpPr>
          <p:cNvPr id="56" name="Group 94"/>
          <p:cNvGrpSpPr/>
          <p:nvPr/>
        </p:nvGrpSpPr>
        <p:grpSpPr>
          <a:xfrm>
            <a:off x="7342935" y="1423404"/>
            <a:ext cx="540000" cy="540000"/>
            <a:chOff x="6594378" y="2177931"/>
            <a:chExt cx="540000" cy="540000"/>
          </a:xfrm>
        </p:grpSpPr>
        <p:sp>
          <p:nvSpPr>
            <p:cNvPr id="57" name="Oval 95"/>
            <p:cNvSpPr/>
            <p:nvPr/>
          </p:nvSpPr>
          <p:spPr>
            <a:xfrm>
              <a:off x="6594378" y="2177931"/>
              <a:ext cx="540000" cy="540000"/>
            </a:xfrm>
            <a:prstGeom prst="ellipse">
              <a:avLst/>
            </a:prstGeom>
            <a:noFill/>
            <a:ln w="12700" cap="flat" cmpd="sng" algn="ctr">
              <a:solidFill>
                <a:schemeClr val="bg1">
                  <a:lumMod val="95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id-ID" sz="1800" b="1" i="0" u="none" strike="noStrike" kern="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grpSp>
          <p:nvGrpSpPr>
            <p:cNvPr id="58" name="Group 96"/>
            <p:cNvGrpSpPr/>
            <p:nvPr/>
          </p:nvGrpSpPr>
          <p:grpSpPr>
            <a:xfrm>
              <a:off x="6675953" y="2239847"/>
              <a:ext cx="371937" cy="351888"/>
              <a:chOff x="8493125" y="2289175"/>
              <a:chExt cx="854075" cy="808038"/>
            </a:xfrm>
            <a:solidFill>
              <a:sysClr val="window" lastClr="FFFFFF"/>
            </a:solidFill>
          </p:grpSpPr>
          <p:sp>
            <p:nvSpPr>
              <p:cNvPr id="59" name="Freeform 24"/>
              <p:cNvSpPr>
                <a:spLocks noEditPoints="1"/>
              </p:cNvSpPr>
              <p:nvPr/>
            </p:nvSpPr>
            <p:spPr bwMode="auto">
              <a:xfrm>
                <a:off x="8493125" y="2762250"/>
                <a:ext cx="854075" cy="334963"/>
              </a:xfrm>
              <a:custGeom>
                <a:avLst/>
                <a:gdLst>
                  <a:gd name="T0" fmla="*/ 517 w 538"/>
                  <a:gd name="T1" fmla="*/ 57 h 211"/>
                  <a:gd name="T2" fmla="*/ 335 w 538"/>
                  <a:gd name="T3" fmla="*/ 0 h 211"/>
                  <a:gd name="T4" fmla="*/ 299 w 538"/>
                  <a:gd name="T5" fmla="*/ 161 h 211"/>
                  <a:gd name="T6" fmla="*/ 278 w 538"/>
                  <a:gd name="T7" fmla="*/ 33 h 211"/>
                  <a:gd name="T8" fmla="*/ 287 w 538"/>
                  <a:gd name="T9" fmla="*/ 24 h 211"/>
                  <a:gd name="T10" fmla="*/ 304 w 538"/>
                  <a:gd name="T11" fmla="*/ 5 h 211"/>
                  <a:gd name="T12" fmla="*/ 235 w 538"/>
                  <a:gd name="T13" fmla="*/ 5 h 211"/>
                  <a:gd name="T14" fmla="*/ 251 w 538"/>
                  <a:gd name="T15" fmla="*/ 24 h 211"/>
                  <a:gd name="T16" fmla="*/ 261 w 538"/>
                  <a:gd name="T17" fmla="*/ 33 h 211"/>
                  <a:gd name="T18" fmla="*/ 239 w 538"/>
                  <a:gd name="T19" fmla="*/ 161 h 211"/>
                  <a:gd name="T20" fmla="*/ 204 w 538"/>
                  <a:gd name="T21" fmla="*/ 0 h 211"/>
                  <a:gd name="T22" fmla="*/ 20 w 538"/>
                  <a:gd name="T23" fmla="*/ 57 h 211"/>
                  <a:gd name="T24" fmla="*/ 0 w 538"/>
                  <a:gd name="T25" fmla="*/ 211 h 211"/>
                  <a:gd name="T26" fmla="*/ 538 w 538"/>
                  <a:gd name="T27" fmla="*/ 211 h 211"/>
                  <a:gd name="T28" fmla="*/ 517 w 538"/>
                  <a:gd name="T29" fmla="*/ 57 h 211"/>
                  <a:gd name="T30" fmla="*/ 459 w 538"/>
                  <a:gd name="T31" fmla="*/ 156 h 211"/>
                  <a:gd name="T32" fmla="*/ 366 w 538"/>
                  <a:gd name="T33" fmla="*/ 156 h 211"/>
                  <a:gd name="T34" fmla="*/ 366 w 538"/>
                  <a:gd name="T35" fmla="*/ 129 h 211"/>
                  <a:gd name="T36" fmla="*/ 412 w 538"/>
                  <a:gd name="T37" fmla="*/ 122 h 211"/>
                  <a:gd name="T38" fmla="*/ 459 w 538"/>
                  <a:gd name="T39" fmla="*/ 129 h 211"/>
                  <a:gd name="T40" fmla="*/ 459 w 538"/>
                  <a:gd name="T41" fmla="*/ 156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38" h="211">
                    <a:moveTo>
                      <a:pt x="517" y="57"/>
                    </a:moveTo>
                    <a:lnTo>
                      <a:pt x="335" y="0"/>
                    </a:lnTo>
                    <a:lnTo>
                      <a:pt x="299" y="161"/>
                    </a:lnTo>
                    <a:lnTo>
                      <a:pt x="278" y="33"/>
                    </a:lnTo>
                    <a:lnTo>
                      <a:pt x="287" y="24"/>
                    </a:lnTo>
                    <a:lnTo>
                      <a:pt x="304" y="5"/>
                    </a:lnTo>
                    <a:lnTo>
                      <a:pt x="235" y="5"/>
                    </a:lnTo>
                    <a:lnTo>
                      <a:pt x="251" y="24"/>
                    </a:lnTo>
                    <a:lnTo>
                      <a:pt x="261" y="33"/>
                    </a:lnTo>
                    <a:lnTo>
                      <a:pt x="239" y="161"/>
                    </a:lnTo>
                    <a:lnTo>
                      <a:pt x="204" y="0"/>
                    </a:lnTo>
                    <a:lnTo>
                      <a:pt x="20" y="57"/>
                    </a:lnTo>
                    <a:lnTo>
                      <a:pt x="0" y="211"/>
                    </a:lnTo>
                    <a:lnTo>
                      <a:pt x="538" y="211"/>
                    </a:lnTo>
                    <a:lnTo>
                      <a:pt x="517" y="57"/>
                    </a:lnTo>
                    <a:close/>
                    <a:moveTo>
                      <a:pt x="459" y="156"/>
                    </a:moveTo>
                    <a:lnTo>
                      <a:pt x="366" y="156"/>
                    </a:lnTo>
                    <a:lnTo>
                      <a:pt x="366" y="129"/>
                    </a:lnTo>
                    <a:lnTo>
                      <a:pt x="412" y="122"/>
                    </a:lnTo>
                    <a:lnTo>
                      <a:pt x="459" y="129"/>
                    </a:lnTo>
                    <a:lnTo>
                      <a:pt x="459" y="15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id-ID" sz="1800" b="1" i="0" u="none" strike="noStrike" kern="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sp>
            <p:nvSpPr>
              <p:cNvPr id="60" name="Oval 25"/>
              <p:cNvSpPr>
                <a:spLocks noChangeArrowheads="1"/>
              </p:cNvSpPr>
              <p:nvPr/>
            </p:nvSpPr>
            <p:spPr bwMode="auto">
              <a:xfrm>
                <a:off x="8729663" y="2289175"/>
                <a:ext cx="382588" cy="427038"/>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id-ID" sz="1800" b="1" i="0" u="none" strike="noStrike" kern="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grpSp>
      </p:grpSp>
      <p:sp>
        <p:nvSpPr>
          <p:cNvPr id="61" name="TextBox 99"/>
          <p:cNvSpPr txBox="1"/>
          <p:nvPr/>
        </p:nvSpPr>
        <p:spPr>
          <a:xfrm>
            <a:off x="8277466" y="3721624"/>
            <a:ext cx="1787669" cy="369332"/>
          </a:xfrm>
          <a:prstGeom prst="rect">
            <a:avLst/>
          </a:prstGeom>
          <a:noFill/>
        </p:spPr>
        <p:txBody>
          <a:bodyPr wrap="none" rtlCol="0">
            <a:spAutoFit/>
          </a:bodyPr>
          <a:lstStyle/>
          <a:p>
            <a:pPr algn="ctr"/>
            <a:r>
              <a:rPr lang="zh-CN" altLang="en-US" dirty="0">
                <a:solidFill>
                  <a:schemeClr val="bg1">
                    <a:lumMod val="95000"/>
                  </a:schemeClr>
                </a:solidFill>
                <a:latin typeface="造字工房情书（非商用）常规体" pitchFamily="50" charset="-122"/>
                <a:ea typeface="造字工房情书（非商用）常规体" pitchFamily="50" charset="-122"/>
              </a:rPr>
              <a:t>输入你的文字信息</a:t>
            </a:r>
            <a:endParaRPr lang="id-ID" dirty="0">
              <a:solidFill>
                <a:schemeClr val="bg1">
                  <a:lumMod val="95000"/>
                </a:schemeClr>
              </a:solidFill>
              <a:latin typeface="造字工房情书（非商用）常规体" pitchFamily="50" charset="-122"/>
              <a:ea typeface="造字工房情书（非商用）常规体" pitchFamily="50" charset="-122"/>
            </a:endParaRPr>
          </a:p>
        </p:txBody>
      </p:sp>
      <p:sp>
        <p:nvSpPr>
          <p:cNvPr id="62" name="TextBox 100"/>
          <p:cNvSpPr txBox="1"/>
          <p:nvPr/>
        </p:nvSpPr>
        <p:spPr>
          <a:xfrm>
            <a:off x="8252485" y="4029814"/>
            <a:ext cx="1837621" cy="461665"/>
          </a:xfrm>
          <a:prstGeom prst="rect">
            <a:avLst/>
          </a:prstGeom>
          <a:noFill/>
        </p:spPr>
        <p:txBody>
          <a:bodyPr wrap="square" rtlCol="0">
            <a:spAutoFit/>
          </a:bodyPr>
          <a:lstStyle/>
          <a:p>
            <a:pPr algn="ctr"/>
            <a:r>
              <a:rPr lang="zh-CN" altLang="en-US" sz="1200" dirty="0">
                <a:solidFill>
                  <a:schemeClr val="bg1">
                    <a:lumMod val="95000"/>
                  </a:schemeClr>
                </a:solidFill>
                <a:latin typeface="造字工房情书（非商用）常规体" pitchFamily="50" charset="-122"/>
                <a:ea typeface="造字工房情书（非商用）常规体" pitchFamily="50" charset="-122"/>
              </a:rPr>
              <a:t>输入你的文字信息输入你的文字信息</a:t>
            </a:r>
            <a:endParaRPr lang="en-US" sz="1200" dirty="0">
              <a:solidFill>
                <a:schemeClr val="bg1">
                  <a:lumMod val="95000"/>
                </a:schemeClr>
              </a:solidFill>
              <a:latin typeface="造字工房情书（非商用）常规体" pitchFamily="50" charset="-122"/>
              <a:ea typeface="造字工房情书（非商用）常规体" pitchFamily="50" charset="-122"/>
            </a:endParaRPr>
          </a:p>
        </p:txBody>
      </p:sp>
      <p:cxnSp>
        <p:nvCxnSpPr>
          <p:cNvPr id="63" name="Straight Connector 101"/>
          <p:cNvCxnSpPr/>
          <p:nvPr/>
        </p:nvCxnSpPr>
        <p:spPr>
          <a:xfrm flipV="1">
            <a:off x="9171295" y="4652898"/>
            <a:ext cx="0" cy="396000"/>
          </a:xfrm>
          <a:prstGeom prst="line">
            <a:avLst/>
          </a:prstGeom>
          <a:noFill/>
          <a:ln w="19050" cap="rnd" cmpd="sng" algn="ctr">
            <a:solidFill>
              <a:schemeClr val="bg1">
                <a:lumMod val="95000"/>
              </a:schemeClr>
            </a:solidFill>
            <a:prstDash val="sysDot"/>
            <a:round/>
          </a:ln>
          <a:effectLst/>
        </p:spPr>
      </p:cxnSp>
      <p:cxnSp>
        <p:nvCxnSpPr>
          <p:cNvPr id="64" name="Straight Connector 102"/>
          <p:cNvCxnSpPr/>
          <p:nvPr/>
        </p:nvCxnSpPr>
        <p:spPr>
          <a:xfrm flipV="1">
            <a:off x="9171295" y="3279526"/>
            <a:ext cx="0" cy="396000"/>
          </a:xfrm>
          <a:prstGeom prst="line">
            <a:avLst/>
          </a:prstGeom>
          <a:noFill/>
          <a:ln w="19050" cap="rnd" cmpd="sng" algn="ctr">
            <a:solidFill>
              <a:schemeClr val="bg1">
                <a:lumMod val="95000"/>
              </a:schemeClr>
            </a:solidFill>
            <a:prstDash val="sysDot"/>
            <a:round/>
          </a:ln>
          <a:effectLst/>
        </p:spPr>
      </p:cxnSp>
      <p:grpSp>
        <p:nvGrpSpPr>
          <p:cNvPr id="65" name="Group 107"/>
          <p:cNvGrpSpPr/>
          <p:nvPr/>
        </p:nvGrpSpPr>
        <p:grpSpPr>
          <a:xfrm>
            <a:off x="8906906" y="2694429"/>
            <a:ext cx="540000" cy="540000"/>
            <a:chOff x="8158349" y="3271275"/>
            <a:chExt cx="540000" cy="540000"/>
          </a:xfrm>
        </p:grpSpPr>
        <p:sp>
          <p:nvSpPr>
            <p:cNvPr id="66" name="Oval 108"/>
            <p:cNvSpPr/>
            <p:nvPr/>
          </p:nvSpPr>
          <p:spPr>
            <a:xfrm>
              <a:off x="8158349" y="3271275"/>
              <a:ext cx="540000" cy="540000"/>
            </a:xfrm>
            <a:prstGeom prst="ellipse">
              <a:avLst/>
            </a:prstGeom>
            <a:noFill/>
            <a:ln w="12700" cap="flat" cmpd="sng" algn="ctr">
              <a:solidFill>
                <a:schemeClr val="bg1">
                  <a:lumMod val="95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id-ID" sz="1800" i="0" u="none" strike="noStrike" kern="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grpSp>
          <p:nvGrpSpPr>
            <p:cNvPr id="67" name="Group 109"/>
            <p:cNvGrpSpPr/>
            <p:nvPr/>
          </p:nvGrpSpPr>
          <p:grpSpPr>
            <a:xfrm>
              <a:off x="8252383" y="3379973"/>
              <a:ext cx="351933" cy="322605"/>
              <a:chOff x="7816850" y="1350963"/>
              <a:chExt cx="895350" cy="820737"/>
            </a:xfrm>
            <a:solidFill>
              <a:sysClr val="window" lastClr="FFFFFF"/>
            </a:solidFill>
          </p:grpSpPr>
          <p:sp>
            <p:nvSpPr>
              <p:cNvPr id="68" name="Freeform 29"/>
              <p:cNvSpPr/>
              <p:nvPr/>
            </p:nvSpPr>
            <p:spPr bwMode="auto">
              <a:xfrm>
                <a:off x="7850188" y="1792288"/>
                <a:ext cx="828675" cy="379412"/>
              </a:xfrm>
              <a:custGeom>
                <a:avLst/>
                <a:gdLst>
                  <a:gd name="T0" fmla="*/ 119 w 218"/>
                  <a:gd name="T1" fmla="*/ 26 h 100"/>
                  <a:gd name="T2" fmla="*/ 99 w 218"/>
                  <a:gd name="T3" fmla="*/ 26 h 100"/>
                  <a:gd name="T4" fmla="*/ 73 w 218"/>
                  <a:gd name="T5" fmla="*/ 0 h 100"/>
                  <a:gd name="T6" fmla="*/ 0 w 218"/>
                  <a:gd name="T7" fmla="*/ 0 h 100"/>
                  <a:gd name="T8" fmla="*/ 0 w 218"/>
                  <a:gd name="T9" fmla="*/ 70 h 100"/>
                  <a:gd name="T10" fmla="*/ 29 w 218"/>
                  <a:gd name="T11" fmla="*/ 100 h 100"/>
                  <a:gd name="T12" fmla="*/ 189 w 218"/>
                  <a:gd name="T13" fmla="*/ 100 h 100"/>
                  <a:gd name="T14" fmla="*/ 218 w 218"/>
                  <a:gd name="T15" fmla="*/ 70 h 100"/>
                  <a:gd name="T16" fmla="*/ 218 w 218"/>
                  <a:gd name="T17" fmla="*/ 0 h 100"/>
                  <a:gd name="T18" fmla="*/ 145 w 218"/>
                  <a:gd name="T19" fmla="*/ 0 h 100"/>
                  <a:gd name="T20" fmla="*/ 119 w 218"/>
                  <a:gd name="T21" fmla="*/ 26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8" h="100">
                    <a:moveTo>
                      <a:pt x="119" y="26"/>
                    </a:moveTo>
                    <a:cubicBezTo>
                      <a:pt x="99" y="26"/>
                      <a:pt x="99" y="26"/>
                      <a:pt x="99" y="26"/>
                    </a:cubicBezTo>
                    <a:cubicBezTo>
                      <a:pt x="85" y="26"/>
                      <a:pt x="73" y="14"/>
                      <a:pt x="73" y="0"/>
                    </a:cubicBezTo>
                    <a:cubicBezTo>
                      <a:pt x="0" y="0"/>
                      <a:pt x="0" y="0"/>
                      <a:pt x="0" y="0"/>
                    </a:cubicBezTo>
                    <a:cubicBezTo>
                      <a:pt x="0" y="70"/>
                      <a:pt x="0" y="70"/>
                      <a:pt x="0" y="70"/>
                    </a:cubicBezTo>
                    <a:cubicBezTo>
                      <a:pt x="0" y="86"/>
                      <a:pt x="13" y="100"/>
                      <a:pt x="29" y="100"/>
                    </a:cubicBezTo>
                    <a:cubicBezTo>
                      <a:pt x="189" y="100"/>
                      <a:pt x="189" y="100"/>
                      <a:pt x="189" y="100"/>
                    </a:cubicBezTo>
                    <a:cubicBezTo>
                      <a:pt x="205" y="100"/>
                      <a:pt x="218" y="86"/>
                      <a:pt x="218" y="70"/>
                    </a:cubicBezTo>
                    <a:cubicBezTo>
                      <a:pt x="218" y="0"/>
                      <a:pt x="218" y="0"/>
                      <a:pt x="218" y="0"/>
                    </a:cubicBezTo>
                    <a:cubicBezTo>
                      <a:pt x="145" y="0"/>
                      <a:pt x="145" y="0"/>
                      <a:pt x="145" y="0"/>
                    </a:cubicBezTo>
                    <a:cubicBezTo>
                      <a:pt x="145" y="14"/>
                      <a:pt x="133" y="26"/>
                      <a:pt x="119" y="2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id-ID" sz="1800" i="0" u="none" strike="noStrike" kern="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sp>
            <p:nvSpPr>
              <p:cNvPr id="69" name="Freeform 30"/>
              <p:cNvSpPr>
                <a:spLocks noEditPoints="1"/>
              </p:cNvSpPr>
              <p:nvPr/>
            </p:nvSpPr>
            <p:spPr bwMode="auto">
              <a:xfrm>
                <a:off x="7816850" y="1350963"/>
                <a:ext cx="895350" cy="498475"/>
              </a:xfrm>
              <a:custGeom>
                <a:avLst/>
                <a:gdLst>
                  <a:gd name="T0" fmla="*/ 204 w 236"/>
                  <a:gd name="T1" fmla="*/ 44 h 131"/>
                  <a:gd name="T2" fmla="*/ 163 w 236"/>
                  <a:gd name="T3" fmla="*/ 44 h 131"/>
                  <a:gd name="T4" fmla="*/ 163 w 236"/>
                  <a:gd name="T5" fmla="*/ 30 h 131"/>
                  <a:gd name="T6" fmla="*/ 133 w 236"/>
                  <a:gd name="T7" fmla="*/ 0 h 131"/>
                  <a:gd name="T8" fmla="*/ 103 w 236"/>
                  <a:gd name="T9" fmla="*/ 0 h 131"/>
                  <a:gd name="T10" fmla="*/ 73 w 236"/>
                  <a:gd name="T11" fmla="*/ 30 h 131"/>
                  <a:gd name="T12" fmla="*/ 73 w 236"/>
                  <a:gd name="T13" fmla="*/ 44 h 131"/>
                  <a:gd name="T14" fmla="*/ 32 w 236"/>
                  <a:gd name="T15" fmla="*/ 44 h 131"/>
                  <a:gd name="T16" fmla="*/ 0 w 236"/>
                  <a:gd name="T17" fmla="*/ 75 h 131"/>
                  <a:gd name="T18" fmla="*/ 0 w 236"/>
                  <a:gd name="T19" fmla="*/ 106 h 131"/>
                  <a:gd name="T20" fmla="*/ 92 w 236"/>
                  <a:gd name="T21" fmla="*/ 106 h 131"/>
                  <a:gd name="T22" fmla="*/ 92 w 236"/>
                  <a:gd name="T23" fmla="*/ 115 h 131"/>
                  <a:gd name="T24" fmla="*/ 108 w 236"/>
                  <a:gd name="T25" fmla="*/ 131 h 131"/>
                  <a:gd name="T26" fmla="*/ 128 w 236"/>
                  <a:gd name="T27" fmla="*/ 131 h 131"/>
                  <a:gd name="T28" fmla="*/ 144 w 236"/>
                  <a:gd name="T29" fmla="*/ 115 h 131"/>
                  <a:gd name="T30" fmla="*/ 144 w 236"/>
                  <a:gd name="T31" fmla="*/ 106 h 131"/>
                  <a:gd name="T32" fmla="*/ 236 w 236"/>
                  <a:gd name="T33" fmla="*/ 106 h 131"/>
                  <a:gd name="T34" fmla="*/ 236 w 236"/>
                  <a:gd name="T35" fmla="*/ 75 h 131"/>
                  <a:gd name="T36" fmla="*/ 204 w 236"/>
                  <a:gd name="T37" fmla="*/ 44 h 131"/>
                  <a:gd name="T38" fmla="*/ 92 w 236"/>
                  <a:gd name="T39" fmla="*/ 30 h 131"/>
                  <a:gd name="T40" fmla="*/ 103 w 236"/>
                  <a:gd name="T41" fmla="*/ 19 h 131"/>
                  <a:gd name="T42" fmla="*/ 133 w 236"/>
                  <a:gd name="T43" fmla="*/ 19 h 131"/>
                  <a:gd name="T44" fmla="*/ 144 w 236"/>
                  <a:gd name="T45" fmla="*/ 30 h 131"/>
                  <a:gd name="T46" fmla="*/ 144 w 236"/>
                  <a:gd name="T47" fmla="*/ 44 h 131"/>
                  <a:gd name="T48" fmla="*/ 92 w 236"/>
                  <a:gd name="T49" fmla="*/ 44 h 131"/>
                  <a:gd name="T50" fmla="*/ 92 w 236"/>
                  <a:gd name="T51" fmla="*/ 30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36" h="131">
                    <a:moveTo>
                      <a:pt x="204" y="44"/>
                    </a:moveTo>
                    <a:cubicBezTo>
                      <a:pt x="163" y="44"/>
                      <a:pt x="163" y="44"/>
                      <a:pt x="163" y="44"/>
                    </a:cubicBezTo>
                    <a:cubicBezTo>
                      <a:pt x="163" y="30"/>
                      <a:pt x="163" y="30"/>
                      <a:pt x="163" y="30"/>
                    </a:cubicBezTo>
                    <a:cubicBezTo>
                      <a:pt x="163" y="14"/>
                      <a:pt x="150" y="0"/>
                      <a:pt x="133" y="0"/>
                    </a:cubicBezTo>
                    <a:cubicBezTo>
                      <a:pt x="103" y="0"/>
                      <a:pt x="103" y="0"/>
                      <a:pt x="103" y="0"/>
                    </a:cubicBezTo>
                    <a:cubicBezTo>
                      <a:pt x="86" y="0"/>
                      <a:pt x="73" y="14"/>
                      <a:pt x="73" y="30"/>
                    </a:cubicBezTo>
                    <a:cubicBezTo>
                      <a:pt x="73" y="44"/>
                      <a:pt x="73" y="44"/>
                      <a:pt x="73" y="44"/>
                    </a:cubicBezTo>
                    <a:cubicBezTo>
                      <a:pt x="32" y="44"/>
                      <a:pt x="32" y="44"/>
                      <a:pt x="32" y="44"/>
                    </a:cubicBezTo>
                    <a:cubicBezTo>
                      <a:pt x="15" y="44"/>
                      <a:pt x="0" y="58"/>
                      <a:pt x="0" y="75"/>
                    </a:cubicBezTo>
                    <a:cubicBezTo>
                      <a:pt x="0" y="106"/>
                      <a:pt x="0" y="106"/>
                      <a:pt x="0" y="106"/>
                    </a:cubicBezTo>
                    <a:cubicBezTo>
                      <a:pt x="92" y="106"/>
                      <a:pt x="92" y="106"/>
                      <a:pt x="92" y="106"/>
                    </a:cubicBezTo>
                    <a:cubicBezTo>
                      <a:pt x="92" y="115"/>
                      <a:pt x="92" y="115"/>
                      <a:pt x="92" y="115"/>
                    </a:cubicBezTo>
                    <a:cubicBezTo>
                      <a:pt x="92" y="124"/>
                      <a:pt x="99" y="131"/>
                      <a:pt x="108" y="131"/>
                    </a:cubicBezTo>
                    <a:cubicBezTo>
                      <a:pt x="128" y="131"/>
                      <a:pt x="128" y="131"/>
                      <a:pt x="128" y="131"/>
                    </a:cubicBezTo>
                    <a:cubicBezTo>
                      <a:pt x="137" y="131"/>
                      <a:pt x="144" y="124"/>
                      <a:pt x="144" y="115"/>
                    </a:cubicBezTo>
                    <a:cubicBezTo>
                      <a:pt x="144" y="106"/>
                      <a:pt x="144" y="106"/>
                      <a:pt x="144" y="106"/>
                    </a:cubicBezTo>
                    <a:cubicBezTo>
                      <a:pt x="236" y="106"/>
                      <a:pt x="236" y="106"/>
                      <a:pt x="236" y="106"/>
                    </a:cubicBezTo>
                    <a:cubicBezTo>
                      <a:pt x="236" y="75"/>
                      <a:pt x="236" y="75"/>
                      <a:pt x="236" y="75"/>
                    </a:cubicBezTo>
                    <a:cubicBezTo>
                      <a:pt x="236" y="58"/>
                      <a:pt x="221" y="44"/>
                      <a:pt x="204" y="44"/>
                    </a:cubicBezTo>
                    <a:close/>
                    <a:moveTo>
                      <a:pt x="92" y="30"/>
                    </a:moveTo>
                    <a:cubicBezTo>
                      <a:pt x="92" y="24"/>
                      <a:pt x="97" y="19"/>
                      <a:pt x="103" y="19"/>
                    </a:cubicBezTo>
                    <a:cubicBezTo>
                      <a:pt x="133" y="19"/>
                      <a:pt x="133" y="19"/>
                      <a:pt x="133" y="19"/>
                    </a:cubicBezTo>
                    <a:cubicBezTo>
                      <a:pt x="139" y="19"/>
                      <a:pt x="144" y="24"/>
                      <a:pt x="144" y="30"/>
                    </a:cubicBezTo>
                    <a:cubicBezTo>
                      <a:pt x="144" y="44"/>
                      <a:pt x="144" y="44"/>
                      <a:pt x="144" y="44"/>
                    </a:cubicBezTo>
                    <a:cubicBezTo>
                      <a:pt x="92" y="44"/>
                      <a:pt x="92" y="44"/>
                      <a:pt x="92" y="44"/>
                    </a:cubicBezTo>
                    <a:lnTo>
                      <a:pt x="92" y="3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id-ID" sz="1800" i="0" u="none" strike="noStrike" kern="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grpSp>
      </p:grpSp>
    </p:spTree>
  </p:cSld>
  <p:clrMapOvr>
    <a:masterClrMapping/>
  </p:clrMapOvr>
  <p:transition spd="slow"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0-#ppt_w/2"/>
                                          </p:val>
                                        </p:tav>
                                        <p:tav tm="100000">
                                          <p:val>
                                            <p:strVal val="#ppt_x"/>
                                          </p:val>
                                        </p:tav>
                                      </p:tavLst>
                                    </p:anim>
                                    <p:anim calcmode="lin" valueType="num">
                                      <p:cBhvr additive="base">
                                        <p:cTn id="8" dur="1000" fill="hold"/>
                                        <p:tgtEl>
                                          <p:spTgt spid="9"/>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1" decel="100000" fill="hold" grpId="0"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1000" fill="hold"/>
                                        <p:tgtEl>
                                          <p:spTgt spid="10"/>
                                        </p:tgtEl>
                                        <p:attrNameLst>
                                          <p:attrName>ppt_x</p:attrName>
                                        </p:attrNameLst>
                                      </p:cBhvr>
                                      <p:tavLst>
                                        <p:tav tm="0">
                                          <p:val>
                                            <p:strVal val="#ppt_x"/>
                                          </p:val>
                                        </p:tav>
                                        <p:tav tm="100000">
                                          <p:val>
                                            <p:strVal val="#ppt_x"/>
                                          </p:val>
                                        </p:tav>
                                      </p:tavLst>
                                    </p:anim>
                                    <p:anim calcmode="lin" valueType="num">
                                      <p:cBhvr additive="base">
                                        <p:cTn id="13" dur="1000" fill="hold"/>
                                        <p:tgtEl>
                                          <p:spTgt spid="10"/>
                                        </p:tgtEl>
                                        <p:attrNameLst>
                                          <p:attrName>ppt_y</p:attrName>
                                        </p:attrNameLst>
                                      </p:cBhvr>
                                      <p:tavLst>
                                        <p:tav tm="0">
                                          <p:val>
                                            <p:strVal val="0-#ppt_h/2"/>
                                          </p:val>
                                        </p:tav>
                                        <p:tav tm="100000">
                                          <p:val>
                                            <p:strVal val="#ppt_y"/>
                                          </p:val>
                                        </p:tav>
                                      </p:tavLst>
                                    </p:anim>
                                  </p:childTnLst>
                                </p:cTn>
                              </p:par>
                            </p:childTnLst>
                          </p:cTn>
                        </p:par>
                        <p:par>
                          <p:cTn id="14" fill="hold">
                            <p:stCondLst>
                              <p:cond delay="2000"/>
                            </p:stCondLst>
                            <p:childTnLst>
                              <p:par>
                                <p:cTn id="15" presetID="22" presetClass="entr" presetSubtype="8" fill="hold" nodeType="after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left)">
                                      <p:cBhvr>
                                        <p:cTn id="17" dur="500"/>
                                        <p:tgtEl>
                                          <p:spTgt spid="12"/>
                                        </p:tgtEl>
                                      </p:cBhvr>
                                    </p:animEffect>
                                  </p:childTnLst>
                                </p:cTn>
                              </p:par>
                            </p:childTnLst>
                          </p:cTn>
                        </p:par>
                        <p:par>
                          <p:cTn id="18" fill="hold">
                            <p:stCondLst>
                              <p:cond delay="2500"/>
                            </p:stCondLst>
                            <p:childTnLst>
                              <p:par>
                                <p:cTn id="19" presetID="53" presetClass="entr" presetSubtype="16"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p:cTn id="21" dur="500" fill="hold"/>
                                        <p:tgtEl>
                                          <p:spTgt spid="20"/>
                                        </p:tgtEl>
                                        <p:attrNameLst>
                                          <p:attrName>ppt_w</p:attrName>
                                        </p:attrNameLst>
                                      </p:cBhvr>
                                      <p:tavLst>
                                        <p:tav tm="0">
                                          <p:val>
                                            <p:fltVal val="0"/>
                                          </p:val>
                                        </p:tav>
                                        <p:tav tm="100000">
                                          <p:val>
                                            <p:strVal val="#ppt_w"/>
                                          </p:val>
                                        </p:tav>
                                      </p:tavLst>
                                    </p:anim>
                                    <p:anim calcmode="lin" valueType="num">
                                      <p:cBhvr>
                                        <p:cTn id="22" dur="500" fill="hold"/>
                                        <p:tgtEl>
                                          <p:spTgt spid="20"/>
                                        </p:tgtEl>
                                        <p:attrNameLst>
                                          <p:attrName>ppt_h</p:attrName>
                                        </p:attrNameLst>
                                      </p:cBhvr>
                                      <p:tavLst>
                                        <p:tav tm="0">
                                          <p:val>
                                            <p:fltVal val="0"/>
                                          </p:val>
                                        </p:tav>
                                        <p:tav tm="100000">
                                          <p:val>
                                            <p:strVal val="#ppt_h"/>
                                          </p:val>
                                        </p:tav>
                                      </p:tavLst>
                                    </p:anim>
                                    <p:animEffect transition="in" filter="fade">
                                      <p:cBhvr>
                                        <p:cTn id="23" dur="500"/>
                                        <p:tgtEl>
                                          <p:spTgt spid="20"/>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500"/>
                                        <p:tgtEl>
                                          <p:spTgt spid="19"/>
                                        </p:tgtEl>
                                      </p:cBhvr>
                                    </p:animEffect>
                                  </p:childTnLst>
                                </p:cTn>
                              </p:par>
                            </p:childTnLst>
                          </p:cTn>
                        </p:par>
                        <p:par>
                          <p:cTn id="27" fill="hold">
                            <p:stCondLst>
                              <p:cond delay="3000"/>
                            </p:stCondLst>
                            <p:childTnLst>
                              <p:par>
                                <p:cTn id="28" presetID="22" presetClass="entr" presetSubtype="4" fill="hold" nodeType="after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wipe(down)">
                                      <p:cBhvr>
                                        <p:cTn id="30" dur="500"/>
                                        <p:tgtEl>
                                          <p:spTgt spid="25"/>
                                        </p:tgtEl>
                                      </p:cBhvr>
                                    </p:animEffect>
                                  </p:childTnLst>
                                </p:cTn>
                              </p:par>
                            </p:childTnLst>
                          </p:cTn>
                        </p:par>
                        <p:par>
                          <p:cTn id="31" fill="hold">
                            <p:stCondLst>
                              <p:cond delay="3500"/>
                            </p:stCondLst>
                            <p:childTnLst>
                              <p:par>
                                <p:cTn id="32" presetID="10" presetClass="entr" presetSubtype="0" fill="hold" grpId="0" nodeType="after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fade">
                                      <p:cBhvr>
                                        <p:cTn id="34" dur="500"/>
                                        <p:tgtEl>
                                          <p:spTgt spid="14"/>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fade">
                                      <p:cBhvr>
                                        <p:cTn id="37" dur="500"/>
                                        <p:tgtEl>
                                          <p:spTgt spid="13"/>
                                        </p:tgtEl>
                                      </p:cBhvr>
                                    </p:animEffect>
                                  </p:childTnLst>
                                </p:cTn>
                              </p:par>
                            </p:childTnLst>
                          </p:cTn>
                        </p:par>
                        <p:par>
                          <p:cTn id="38" fill="hold">
                            <p:stCondLst>
                              <p:cond delay="4000"/>
                            </p:stCondLst>
                            <p:childTnLst>
                              <p:par>
                                <p:cTn id="39" presetID="22" presetClass="entr" presetSubtype="4" fill="hold" nodeType="afterEffect">
                                  <p:stCondLst>
                                    <p:cond delay="0"/>
                                  </p:stCondLst>
                                  <p:childTnLst>
                                    <p:set>
                                      <p:cBhvr>
                                        <p:cTn id="40" dur="1" fill="hold">
                                          <p:stCondLst>
                                            <p:cond delay="0"/>
                                          </p:stCondLst>
                                        </p:cTn>
                                        <p:tgtEl>
                                          <p:spTgt spid="26"/>
                                        </p:tgtEl>
                                        <p:attrNameLst>
                                          <p:attrName>style.visibility</p:attrName>
                                        </p:attrNameLst>
                                      </p:cBhvr>
                                      <p:to>
                                        <p:strVal val="visible"/>
                                      </p:to>
                                    </p:set>
                                    <p:animEffect transition="in" filter="wipe(down)">
                                      <p:cBhvr>
                                        <p:cTn id="41" dur="500"/>
                                        <p:tgtEl>
                                          <p:spTgt spid="26"/>
                                        </p:tgtEl>
                                      </p:cBhvr>
                                    </p:animEffect>
                                  </p:childTnLst>
                                </p:cTn>
                              </p:par>
                            </p:childTnLst>
                          </p:cTn>
                        </p:par>
                        <p:par>
                          <p:cTn id="42" fill="hold">
                            <p:stCondLst>
                              <p:cond delay="4500"/>
                            </p:stCondLst>
                            <p:childTnLst>
                              <p:par>
                                <p:cTn id="43" presetID="53" presetClass="entr" presetSubtype="16" fill="hold" nodeType="afterEffect">
                                  <p:stCondLst>
                                    <p:cond delay="0"/>
                                  </p:stCondLst>
                                  <p:childTnLst>
                                    <p:set>
                                      <p:cBhvr>
                                        <p:cTn id="44" dur="1" fill="hold">
                                          <p:stCondLst>
                                            <p:cond delay="0"/>
                                          </p:stCondLst>
                                        </p:cTn>
                                        <p:tgtEl>
                                          <p:spTgt spid="27"/>
                                        </p:tgtEl>
                                        <p:attrNameLst>
                                          <p:attrName>style.visibility</p:attrName>
                                        </p:attrNameLst>
                                      </p:cBhvr>
                                      <p:to>
                                        <p:strVal val="visible"/>
                                      </p:to>
                                    </p:set>
                                    <p:anim calcmode="lin" valueType="num">
                                      <p:cBhvr>
                                        <p:cTn id="45" dur="500" fill="hold"/>
                                        <p:tgtEl>
                                          <p:spTgt spid="27"/>
                                        </p:tgtEl>
                                        <p:attrNameLst>
                                          <p:attrName>ppt_w</p:attrName>
                                        </p:attrNameLst>
                                      </p:cBhvr>
                                      <p:tavLst>
                                        <p:tav tm="0">
                                          <p:val>
                                            <p:fltVal val="0"/>
                                          </p:val>
                                        </p:tav>
                                        <p:tav tm="100000">
                                          <p:val>
                                            <p:strVal val="#ppt_w"/>
                                          </p:val>
                                        </p:tav>
                                      </p:tavLst>
                                    </p:anim>
                                    <p:anim calcmode="lin" valueType="num">
                                      <p:cBhvr>
                                        <p:cTn id="46" dur="500" fill="hold"/>
                                        <p:tgtEl>
                                          <p:spTgt spid="27"/>
                                        </p:tgtEl>
                                        <p:attrNameLst>
                                          <p:attrName>ppt_h</p:attrName>
                                        </p:attrNameLst>
                                      </p:cBhvr>
                                      <p:tavLst>
                                        <p:tav tm="0">
                                          <p:val>
                                            <p:fltVal val="0"/>
                                          </p:val>
                                        </p:tav>
                                        <p:tav tm="100000">
                                          <p:val>
                                            <p:strVal val="#ppt_h"/>
                                          </p:val>
                                        </p:tav>
                                      </p:tavLst>
                                    </p:anim>
                                    <p:animEffect transition="in" filter="fade">
                                      <p:cBhvr>
                                        <p:cTn id="47" dur="500"/>
                                        <p:tgtEl>
                                          <p:spTgt spid="27"/>
                                        </p:tgtEl>
                                      </p:cBhvr>
                                    </p:animEffect>
                                  </p:childTnLst>
                                </p:cTn>
                              </p:par>
                            </p:childTnLst>
                          </p:cTn>
                        </p:par>
                        <p:par>
                          <p:cTn id="48" fill="hold">
                            <p:stCondLst>
                              <p:cond delay="5000"/>
                            </p:stCondLst>
                            <p:childTnLst>
                              <p:par>
                                <p:cTn id="49" presetID="22" presetClass="entr" presetSubtype="8" fill="hold" nodeType="afterEffect">
                                  <p:stCondLst>
                                    <p:cond delay="0"/>
                                  </p:stCondLst>
                                  <p:childTnLst>
                                    <p:set>
                                      <p:cBhvr>
                                        <p:cTn id="50" dur="1" fill="hold">
                                          <p:stCondLst>
                                            <p:cond delay="0"/>
                                          </p:stCondLst>
                                        </p:cTn>
                                        <p:tgtEl>
                                          <p:spTgt spid="5"/>
                                        </p:tgtEl>
                                        <p:attrNameLst>
                                          <p:attrName>style.visibility</p:attrName>
                                        </p:attrNameLst>
                                      </p:cBhvr>
                                      <p:to>
                                        <p:strVal val="visible"/>
                                      </p:to>
                                    </p:set>
                                    <p:animEffect transition="in" filter="wipe(left)">
                                      <p:cBhvr>
                                        <p:cTn id="51" dur="500"/>
                                        <p:tgtEl>
                                          <p:spTgt spid="5"/>
                                        </p:tgtEl>
                                      </p:cBhvr>
                                    </p:animEffect>
                                  </p:childTnLst>
                                </p:cTn>
                              </p:par>
                            </p:childTnLst>
                          </p:cTn>
                        </p:par>
                        <p:par>
                          <p:cTn id="52" fill="hold">
                            <p:stCondLst>
                              <p:cond delay="5500"/>
                            </p:stCondLst>
                            <p:childTnLst>
                              <p:par>
                                <p:cTn id="53" presetID="53" presetClass="entr" presetSubtype="16" fill="hold" grpId="0" nodeType="afterEffect">
                                  <p:stCondLst>
                                    <p:cond delay="0"/>
                                  </p:stCondLst>
                                  <p:childTnLst>
                                    <p:set>
                                      <p:cBhvr>
                                        <p:cTn id="54" dur="1" fill="hold">
                                          <p:stCondLst>
                                            <p:cond delay="0"/>
                                          </p:stCondLst>
                                        </p:cTn>
                                        <p:tgtEl>
                                          <p:spTgt spid="21"/>
                                        </p:tgtEl>
                                        <p:attrNameLst>
                                          <p:attrName>style.visibility</p:attrName>
                                        </p:attrNameLst>
                                      </p:cBhvr>
                                      <p:to>
                                        <p:strVal val="visible"/>
                                      </p:to>
                                    </p:set>
                                    <p:anim calcmode="lin" valueType="num">
                                      <p:cBhvr>
                                        <p:cTn id="55" dur="500" fill="hold"/>
                                        <p:tgtEl>
                                          <p:spTgt spid="21"/>
                                        </p:tgtEl>
                                        <p:attrNameLst>
                                          <p:attrName>ppt_w</p:attrName>
                                        </p:attrNameLst>
                                      </p:cBhvr>
                                      <p:tavLst>
                                        <p:tav tm="0">
                                          <p:val>
                                            <p:fltVal val="0"/>
                                          </p:val>
                                        </p:tav>
                                        <p:tav tm="100000">
                                          <p:val>
                                            <p:strVal val="#ppt_w"/>
                                          </p:val>
                                        </p:tav>
                                      </p:tavLst>
                                    </p:anim>
                                    <p:anim calcmode="lin" valueType="num">
                                      <p:cBhvr>
                                        <p:cTn id="56" dur="500" fill="hold"/>
                                        <p:tgtEl>
                                          <p:spTgt spid="21"/>
                                        </p:tgtEl>
                                        <p:attrNameLst>
                                          <p:attrName>ppt_h</p:attrName>
                                        </p:attrNameLst>
                                      </p:cBhvr>
                                      <p:tavLst>
                                        <p:tav tm="0">
                                          <p:val>
                                            <p:fltVal val="0"/>
                                          </p:val>
                                        </p:tav>
                                        <p:tav tm="100000">
                                          <p:val>
                                            <p:strVal val="#ppt_h"/>
                                          </p:val>
                                        </p:tav>
                                      </p:tavLst>
                                    </p:anim>
                                    <p:animEffect transition="in" filter="fade">
                                      <p:cBhvr>
                                        <p:cTn id="57" dur="500"/>
                                        <p:tgtEl>
                                          <p:spTgt spid="21"/>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18"/>
                                        </p:tgtEl>
                                        <p:attrNameLst>
                                          <p:attrName>style.visibility</p:attrName>
                                        </p:attrNameLst>
                                      </p:cBhvr>
                                      <p:to>
                                        <p:strVal val="visible"/>
                                      </p:to>
                                    </p:set>
                                    <p:animEffect transition="in" filter="fade">
                                      <p:cBhvr>
                                        <p:cTn id="60" dur="500"/>
                                        <p:tgtEl>
                                          <p:spTgt spid="18"/>
                                        </p:tgtEl>
                                      </p:cBhvr>
                                    </p:animEffect>
                                  </p:childTnLst>
                                </p:cTn>
                              </p:par>
                            </p:childTnLst>
                          </p:cTn>
                        </p:par>
                        <p:par>
                          <p:cTn id="61" fill="hold">
                            <p:stCondLst>
                              <p:cond delay="6000"/>
                            </p:stCondLst>
                            <p:childTnLst>
                              <p:par>
                                <p:cTn id="62" presetID="22" presetClass="entr" presetSubtype="4" fill="hold" nodeType="afterEffect">
                                  <p:stCondLst>
                                    <p:cond delay="0"/>
                                  </p:stCondLst>
                                  <p:childTnLst>
                                    <p:set>
                                      <p:cBhvr>
                                        <p:cTn id="63" dur="1" fill="hold">
                                          <p:stCondLst>
                                            <p:cond delay="0"/>
                                          </p:stCondLst>
                                        </p:cTn>
                                        <p:tgtEl>
                                          <p:spTgt spid="32"/>
                                        </p:tgtEl>
                                        <p:attrNameLst>
                                          <p:attrName>style.visibility</p:attrName>
                                        </p:attrNameLst>
                                      </p:cBhvr>
                                      <p:to>
                                        <p:strVal val="visible"/>
                                      </p:to>
                                    </p:set>
                                    <p:animEffect transition="in" filter="wipe(down)">
                                      <p:cBhvr>
                                        <p:cTn id="64" dur="500"/>
                                        <p:tgtEl>
                                          <p:spTgt spid="32"/>
                                        </p:tgtEl>
                                      </p:cBhvr>
                                    </p:animEffect>
                                  </p:childTnLst>
                                </p:cTn>
                              </p:par>
                            </p:childTnLst>
                          </p:cTn>
                        </p:par>
                        <p:par>
                          <p:cTn id="65" fill="hold">
                            <p:stCondLst>
                              <p:cond delay="6500"/>
                            </p:stCondLst>
                            <p:childTnLst>
                              <p:par>
                                <p:cTn id="66" presetID="10" presetClass="entr" presetSubtype="0" fill="hold" grpId="0" nodeType="afterEffect">
                                  <p:stCondLst>
                                    <p:cond delay="0"/>
                                  </p:stCondLst>
                                  <p:childTnLst>
                                    <p:set>
                                      <p:cBhvr>
                                        <p:cTn id="67" dur="1" fill="hold">
                                          <p:stCondLst>
                                            <p:cond delay="0"/>
                                          </p:stCondLst>
                                        </p:cTn>
                                        <p:tgtEl>
                                          <p:spTgt spid="31"/>
                                        </p:tgtEl>
                                        <p:attrNameLst>
                                          <p:attrName>style.visibility</p:attrName>
                                        </p:attrNameLst>
                                      </p:cBhvr>
                                      <p:to>
                                        <p:strVal val="visible"/>
                                      </p:to>
                                    </p:set>
                                    <p:animEffect transition="in" filter="fade">
                                      <p:cBhvr>
                                        <p:cTn id="68" dur="500"/>
                                        <p:tgtEl>
                                          <p:spTgt spid="31"/>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30"/>
                                        </p:tgtEl>
                                        <p:attrNameLst>
                                          <p:attrName>style.visibility</p:attrName>
                                        </p:attrNameLst>
                                      </p:cBhvr>
                                      <p:to>
                                        <p:strVal val="visible"/>
                                      </p:to>
                                    </p:set>
                                    <p:animEffect transition="in" filter="fade">
                                      <p:cBhvr>
                                        <p:cTn id="71" dur="500"/>
                                        <p:tgtEl>
                                          <p:spTgt spid="30"/>
                                        </p:tgtEl>
                                      </p:cBhvr>
                                    </p:animEffect>
                                  </p:childTnLst>
                                </p:cTn>
                              </p:par>
                            </p:childTnLst>
                          </p:cTn>
                        </p:par>
                        <p:par>
                          <p:cTn id="72" fill="hold">
                            <p:stCondLst>
                              <p:cond delay="7000"/>
                            </p:stCondLst>
                            <p:childTnLst>
                              <p:par>
                                <p:cTn id="73" presetID="22" presetClass="entr" presetSubtype="4" fill="hold" nodeType="afterEffect">
                                  <p:stCondLst>
                                    <p:cond delay="0"/>
                                  </p:stCondLst>
                                  <p:childTnLst>
                                    <p:set>
                                      <p:cBhvr>
                                        <p:cTn id="74" dur="1" fill="hold">
                                          <p:stCondLst>
                                            <p:cond delay="0"/>
                                          </p:stCondLst>
                                        </p:cTn>
                                        <p:tgtEl>
                                          <p:spTgt spid="33"/>
                                        </p:tgtEl>
                                        <p:attrNameLst>
                                          <p:attrName>style.visibility</p:attrName>
                                        </p:attrNameLst>
                                      </p:cBhvr>
                                      <p:to>
                                        <p:strVal val="visible"/>
                                      </p:to>
                                    </p:set>
                                    <p:animEffect transition="in" filter="wipe(down)">
                                      <p:cBhvr>
                                        <p:cTn id="75" dur="500"/>
                                        <p:tgtEl>
                                          <p:spTgt spid="33"/>
                                        </p:tgtEl>
                                      </p:cBhvr>
                                    </p:animEffect>
                                  </p:childTnLst>
                                </p:cTn>
                              </p:par>
                            </p:childTnLst>
                          </p:cTn>
                        </p:par>
                        <p:par>
                          <p:cTn id="76" fill="hold">
                            <p:stCondLst>
                              <p:cond delay="7500"/>
                            </p:stCondLst>
                            <p:childTnLst>
                              <p:par>
                                <p:cTn id="77" presetID="53" presetClass="entr" presetSubtype="16" fill="hold" nodeType="afterEffect">
                                  <p:stCondLst>
                                    <p:cond delay="0"/>
                                  </p:stCondLst>
                                  <p:childTnLst>
                                    <p:set>
                                      <p:cBhvr>
                                        <p:cTn id="78" dur="1" fill="hold">
                                          <p:stCondLst>
                                            <p:cond delay="0"/>
                                          </p:stCondLst>
                                        </p:cTn>
                                        <p:tgtEl>
                                          <p:spTgt spid="34"/>
                                        </p:tgtEl>
                                        <p:attrNameLst>
                                          <p:attrName>style.visibility</p:attrName>
                                        </p:attrNameLst>
                                      </p:cBhvr>
                                      <p:to>
                                        <p:strVal val="visible"/>
                                      </p:to>
                                    </p:set>
                                    <p:anim calcmode="lin" valueType="num">
                                      <p:cBhvr>
                                        <p:cTn id="79" dur="500" fill="hold"/>
                                        <p:tgtEl>
                                          <p:spTgt spid="34"/>
                                        </p:tgtEl>
                                        <p:attrNameLst>
                                          <p:attrName>ppt_w</p:attrName>
                                        </p:attrNameLst>
                                      </p:cBhvr>
                                      <p:tavLst>
                                        <p:tav tm="0">
                                          <p:val>
                                            <p:fltVal val="0"/>
                                          </p:val>
                                        </p:tav>
                                        <p:tav tm="100000">
                                          <p:val>
                                            <p:strVal val="#ppt_w"/>
                                          </p:val>
                                        </p:tav>
                                      </p:tavLst>
                                    </p:anim>
                                    <p:anim calcmode="lin" valueType="num">
                                      <p:cBhvr>
                                        <p:cTn id="80" dur="500" fill="hold"/>
                                        <p:tgtEl>
                                          <p:spTgt spid="34"/>
                                        </p:tgtEl>
                                        <p:attrNameLst>
                                          <p:attrName>ppt_h</p:attrName>
                                        </p:attrNameLst>
                                      </p:cBhvr>
                                      <p:tavLst>
                                        <p:tav tm="0">
                                          <p:val>
                                            <p:fltVal val="0"/>
                                          </p:val>
                                        </p:tav>
                                        <p:tav tm="100000">
                                          <p:val>
                                            <p:strVal val="#ppt_h"/>
                                          </p:val>
                                        </p:tav>
                                      </p:tavLst>
                                    </p:anim>
                                    <p:animEffect transition="in" filter="fade">
                                      <p:cBhvr>
                                        <p:cTn id="81" dur="500"/>
                                        <p:tgtEl>
                                          <p:spTgt spid="34"/>
                                        </p:tgtEl>
                                      </p:cBhvr>
                                    </p:animEffect>
                                  </p:childTnLst>
                                </p:cTn>
                              </p:par>
                            </p:childTnLst>
                          </p:cTn>
                        </p:par>
                        <p:par>
                          <p:cTn id="82" fill="hold">
                            <p:stCondLst>
                              <p:cond delay="8000"/>
                            </p:stCondLst>
                            <p:childTnLst>
                              <p:par>
                                <p:cTn id="83" presetID="22" presetClass="entr" presetSubtype="8" fill="hold" nodeType="afterEffect">
                                  <p:stCondLst>
                                    <p:cond delay="0"/>
                                  </p:stCondLst>
                                  <p:childTnLst>
                                    <p:set>
                                      <p:cBhvr>
                                        <p:cTn id="84" dur="1" fill="hold">
                                          <p:stCondLst>
                                            <p:cond delay="0"/>
                                          </p:stCondLst>
                                        </p:cTn>
                                        <p:tgtEl>
                                          <p:spTgt spid="6"/>
                                        </p:tgtEl>
                                        <p:attrNameLst>
                                          <p:attrName>style.visibility</p:attrName>
                                        </p:attrNameLst>
                                      </p:cBhvr>
                                      <p:to>
                                        <p:strVal val="visible"/>
                                      </p:to>
                                    </p:set>
                                    <p:animEffect transition="in" filter="wipe(left)">
                                      <p:cBhvr>
                                        <p:cTn id="85" dur="500"/>
                                        <p:tgtEl>
                                          <p:spTgt spid="6"/>
                                        </p:tgtEl>
                                      </p:cBhvr>
                                    </p:animEffect>
                                  </p:childTnLst>
                                </p:cTn>
                              </p:par>
                            </p:childTnLst>
                          </p:cTn>
                        </p:par>
                        <p:par>
                          <p:cTn id="86" fill="hold">
                            <p:stCondLst>
                              <p:cond delay="8500"/>
                            </p:stCondLst>
                            <p:childTnLst>
                              <p:par>
                                <p:cTn id="87" presetID="53" presetClass="entr" presetSubtype="16" fill="hold" grpId="0" nodeType="afterEffect">
                                  <p:stCondLst>
                                    <p:cond delay="0"/>
                                  </p:stCondLst>
                                  <p:childTnLst>
                                    <p:set>
                                      <p:cBhvr>
                                        <p:cTn id="88" dur="1" fill="hold">
                                          <p:stCondLst>
                                            <p:cond delay="0"/>
                                          </p:stCondLst>
                                        </p:cTn>
                                        <p:tgtEl>
                                          <p:spTgt spid="22"/>
                                        </p:tgtEl>
                                        <p:attrNameLst>
                                          <p:attrName>style.visibility</p:attrName>
                                        </p:attrNameLst>
                                      </p:cBhvr>
                                      <p:to>
                                        <p:strVal val="visible"/>
                                      </p:to>
                                    </p:set>
                                    <p:anim calcmode="lin" valueType="num">
                                      <p:cBhvr>
                                        <p:cTn id="89" dur="500" fill="hold"/>
                                        <p:tgtEl>
                                          <p:spTgt spid="22"/>
                                        </p:tgtEl>
                                        <p:attrNameLst>
                                          <p:attrName>ppt_w</p:attrName>
                                        </p:attrNameLst>
                                      </p:cBhvr>
                                      <p:tavLst>
                                        <p:tav tm="0">
                                          <p:val>
                                            <p:fltVal val="0"/>
                                          </p:val>
                                        </p:tav>
                                        <p:tav tm="100000">
                                          <p:val>
                                            <p:strVal val="#ppt_w"/>
                                          </p:val>
                                        </p:tav>
                                      </p:tavLst>
                                    </p:anim>
                                    <p:anim calcmode="lin" valueType="num">
                                      <p:cBhvr>
                                        <p:cTn id="90" dur="500" fill="hold"/>
                                        <p:tgtEl>
                                          <p:spTgt spid="22"/>
                                        </p:tgtEl>
                                        <p:attrNameLst>
                                          <p:attrName>ppt_h</p:attrName>
                                        </p:attrNameLst>
                                      </p:cBhvr>
                                      <p:tavLst>
                                        <p:tav tm="0">
                                          <p:val>
                                            <p:fltVal val="0"/>
                                          </p:val>
                                        </p:tav>
                                        <p:tav tm="100000">
                                          <p:val>
                                            <p:strVal val="#ppt_h"/>
                                          </p:val>
                                        </p:tav>
                                      </p:tavLst>
                                    </p:anim>
                                    <p:animEffect transition="in" filter="fade">
                                      <p:cBhvr>
                                        <p:cTn id="91" dur="500"/>
                                        <p:tgtEl>
                                          <p:spTgt spid="22"/>
                                        </p:tgtEl>
                                      </p:cBhvr>
                                    </p:animEffect>
                                  </p:childTnLst>
                                </p:cTn>
                              </p:par>
                              <p:par>
                                <p:cTn id="92" presetID="10" presetClass="entr" presetSubtype="0" fill="hold" grpId="0" nodeType="withEffect">
                                  <p:stCondLst>
                                    <p:cond delay="0"/>
                                  </p:stCondLst>
                                  <p:childTnLst>
                                    <p:set>
                                      <p:cBhvr>
                                        <p:cTn id="93" dur="1" fill="hold">
                                          <p:stCondLst>
                                            <p:cond delay="0"/>
                                          </p:stCondLst>
                                        </p:cTn>
                                        <p:tgtEl>
                                          <p:spTgt spid="17"/>
                                        </p:tgtEl>
                                        <p:attrNameLst>
                                          <p:attrName>style.visibility</p:attrName>
                                        </p:attrNameLst>
                                      </p:cBhvr>
                                      <p:to>
                                        <p:strVal val="visible"/>
                                      </p:to>
                                    </p:set>
                                    <p:animEffect transition="in" filter="fade">
                                      <p:cBhvr>
                                        <p:cTn id="94" dur="500"/>
                                        <p:tgtEl>
                                          <p:spTgt spid="17"/>
                                        </p:tgtEl>
                                      </p:cBhvr>
                                    </p:animEffect>
                                  </p:childTnLst>
                                </p:cTn>
                              </p:par>
                            </p:childTnLst>
                          </p:cTn>
                        </p:par>
                        <p:par>
                          <p:cTn id="95" fill="hold">
                            <p:stCondLst>
                              <p:cond delay="9000"/>
                            </p:stCondLst>
                            <p:childTnLst>
                              <p:par>
                                <p:cTn id="96" presetID="22" presetClass="entr" presetSubtype="4" fill="hold" nodeType="afterEffect">
                                  <p:stCondLst>
                                    <p:cond delay="0"/>
                                  </p:stCondLst>
                                  <p:childTnLst>
                                    <p:set>
                                      <p:cBhvr>
                                        <p:cTn id="97" dur="1" fill="hold">
                                          <p:stCondLst>
                                            <p:cond delay="0"/>
                                          </p:stCondLst>
                                        </p:cTn>
                                        <p:tgtEl>
                                          <p:spTgt spid="47"/>
                                        </p:tgtEl>
                                        <p:attrNameLst>
                                          <p:attrName>style.visibility</p:attrName>
                                        </p:attrNameLst>
                                      </p:cBhvr>
                                      <p:to>
                                        <p:strVal val="visible"/>
                                      </p:to>
                                    </p:set>
                                    <p:animEffect transition="in" filter="wipe(down)">
                                      <p:cBhvr>
                                        <p:cTn id="98" dur="500"/>
                                        <p:tgtEl>
                                          <p:spTgt spid="47"/>
                                        </p:tgtEl>
                                      </p:cBhvr>
                                    </p:animEffect>
                                  </p:childTnLst>
                                </p:cTn>
                              </p:par>
                            </p:childTnLst>
                          </p:cTn>
                        </p:par>
                        <p:par>
                          <p:cTn id="99" fill="hold">
                            <p:stCondLst>
                              <p:cond delay="9500"/>
                            </p:stCondLst>
                            <p:childTnLst>
                              <p:par>
                                <p:cTn id="100" presetID="10" presetClass="entr" presetSubtype="0" fill="hold" grpId="0" nodeType="afterEffect">
                                  <p:stCondLst>
                                    <p:cond delay="0"/>
                                  </p:stCondLst>
                                  <p:childTnLst>
                                    <p:set>
                                      <p:cBhvr>
                                        <p:cTn id="101" dur="1" fill="hold">
                                          <p:stCondLst>
                                            <p:cond delay="0"/>
                                          </p:stCondLst>
                                        </p:cTn>
                                        <p:tgtEl>
                                          <p:spTgt spid="46"/>
                                        </p:tgtEl>
                                        <p:attrNameLst>
                                          <p:attrName>style.visibility</p:attrName>
                                        </p:attrNameLst>
                                      </p:cBhvr>
                                      <p:to>
                                        <p:strVal val="visible"/>
                                      </p:to>
                                    </p:set>
                                    <p:animEffect transition="in" filter="fade">
                                      <p:cBhvr>
                                        <p:cTn id="102" dur="500"/>
                                        <p:tgtEl>
                                          <p:spTgt spid="46"/>
                                        </p:tgtEl>
                                      </p:cBhvr>
                                    </p:animEffect>
                                  </p:childTnLst>
                                </p:cTn>
                              </p:par>
                              <p:par>
                                <p:cTn id="103" presetID="10" presetClass="entr" presetSubtype="0" fill="hold" grpId="0" nodeType="withEffect">
                                  <p:stCondLst>
                                    <p:cond delay="0"/>
                                  </p:stCondLst>
                                  <p:childTnLst>
                                    <p:set>
                                      <p:cBhvr>
                                        <p:cTn id="104" dur="1" fill="hold">
                                          <p:stCondLst>
                                            <p:cond delay="0"/>
                                          </p:stCondLst>
                                        </p:cTn>
                                        <p:tgtEl>
                                          <p:spTgt spid="45"/>
                                        </p:tgtEl>
                                        <p:attrNameLst>
                                          <p:attrName>style.visibility</p:attrName>
                                        </p:attrNameLst>
                                      </p:cBhvr>
                                      <p:to>
                                        <p:strVal val="visible"/>
                                      </p:to>
                                    </p:set>
                                    <p:animEffect transition="in" filter="fade">
                                      <p:cBhvr>
                                        <p:cTn id="105" dur="500"/>
                                        <p:tgtEl>
                                          <p:spTgt spid="45"/>
                                        </p:tgtEl>
                                      </p:cBhvr>
                                    </p:animEffect>
                                  </p:childTnLst>
                                </p:cTn>
                              </p:par>
                            </p:childTnLst>
                          </p:cTn>
                        </p:par>
                        <p:par>
                          <p:cTn id="106" fill="hold">
                            <p:stCondLst>
                              <p:cond delay="10000"/>
                            </p:stCondLst>
                            <p:childTnLst>
                              <p:par>
                                <p:cTn id="107" presetID="22" presetClass="entr" presetSubtype="4" fill="hold" nodeType="afterEffect">
                                  <p:stCondLst>
                                    <p:cond delay="0"/>
                                  </p:stCondLst>
                                  <p:childTnLst>
                                    <p:set>
                                      <p:cBhvr>
                                        <p:cTn id="108" dur="1" fill="hold">
                                          <p:stCondLst>
                                            <p:cond delay="0"/>
                                          </p:stCondLst>
                                        </p:cTn>
                                        <p:tgtEl>
                                          <p:spTgt spid="48"/>
                                        </p:tgtEl>
                                        <p:attrNameLst>
                                          <p:attrName>style.visibility</p:attrName>
                                        </p:attrNameLst>
                                      </p:cBhvr>
                                      <p:to>
                                        <p:strVal val="visible"/>
                                      </p:to>
                                    </p:set>
                                    <p:animEffect transition="in" filter="wipe(down)">
                                      <p:cBhvr>
                                        <p:cTn id="109" dur="500"/>
                                        <p:tgtEl>
                                          <p:spTgt spid="48"/>
                                        </p:tgtEl>
                                      </p:cBhvr>
                                    </p:animEffect>
                                  </p:childTnLst>
                                </p:cTn>
                              </p:par>
                            </p:childTnLst>
                          </p:cTn>
                        </p:par>
                        <p:par>
                          <p:cTn id="110" fill="hold">
                            <p:stCondLst>
                              <p:cond delay="10500"/>
                            </p:stCondLst>
                            <p:childTnLst>
                              <p:par>
                                <p:cTn id="111" presetID="53" presetClass="entr" presetSubtype="16" fill="hold" nodeType="afterEffect">
                                  <p:stCondLst>
                                    <p:cond delay="0"/>
                                  </p:stCondLst>
                                  <p:childTnLst>
                                    <p:set>
                                      <p:cBhvr>
                                        <p:cTn id="112" dur="1" fill="hold">
                                          <p:stCondLst>
                                            <p:cond delay="0"/>
                                          </p:stCondLst>
                                        </p:cTn>
                                        <p:tgtEl>
                                          <p:spTgt spid="53"/>
                                        </p:tgtEl>
                                        <p:attrNameLst>
                                          <p:attrName>style.visibility</p:attrName>
                                        </p:attrNameLst>
                                      </p:cBhvr>
                                      <p:to>
                                        <p:strVal val="visible"/>
                                      </p:to>
                                    </p:set>
                                    <p:anim calcmode="lin" valueType="num">
                                      <p:cBhvr>
                                        <p:cTn id="113" dur="500" fill="hold"/>
                                        <p:tgtEl>
                                          <p:spTgt spid="53"/>
                                        </p:tgtEl>
                                        <p:attrNameLst>
                                          <p:attrName>ppt_w</p:attrName>
                                        </p:attrNameLst>
                                      </p:cBhvr>
                                      <p:tavLst>
                                        <p:tav tm="0">
                                          <p:val>
                                            <p:fltVal val="0"/>
                                          </p:val>
                                        </p:tav>
                                        <p:tav tm="100000">
                                          <p:val>
                                            <p:strVal val="#ppt_w"/>
                                          </p:val>
                                        </p:tav>
                                      </p:tavLst>
                                    </p:anim>
                                    <p:anim calcmode="lin" valueType="num">
                                      <p:cBhvr>
                                        <p:cTn id="114" dur="500" fill="hold"/>
                                        <p:tgtEl>
                                          <p:spTgt spid="53"/>
                                        </p:tgtEl>
                                        <p:attrNameLst>
                                          <p:attrName>ppt_h</p:attrName>
                                        </p:attrNameLst>
                                      </p:cBhvr>
                                      <p:tavLst>
                                        <p:tav tm="0">
                                          <p:val>
                                            <p:fltVal val="0"/>
                                          </p:val>
                                        </p:tav>
                                        <p:tav tm="100000">
                                          <p:val>
                                            <p:strVal val="#ppt_h"/>
                                          </p:val>
                                        </p:tav>
                                      </p:tavLst>
                                    </p:anim>
                                    <p:animEffect transition="in" filter="fade">
                                      <p:cBhvr>
                                        <p:cTn id="115" dur="500"/>
                                        <p:tgtEl>
                                          <p:spTgt spid="53"/>
                                        </p:tgtEl>
                                      </p:cBhvr>
                                    </p:animEffect>
                                  </p:childTnLst>
                                </p:cTn>
                              </p:par>
                            </p:childTnLst>
                          </p:cTn>
                        </p:par>
                        <p:par>
                          <p:cTn id="116" fill="hold">
                            <p:stCondLst>
                              <p:cond delay="11000"/>
                            </p:stCondLst>
                            <p:childTnLst>
                              <p:par>
                                <p:cTn id="117" presetID="22" presetClass="entr" presetSubtype="8" fill="hold" nodeType="afterEffect">
                                  <p:stCondLst>
                                    <p:cond delay="0"/>
                                  </p:stCondLst>
                                  <p:childTnLst>
                                    <p:set>
                                      <p:cBhvr>
                                        <p:cTn id="118" dur="1" fill="hold">
                                          <p:stCondLst>
                                            <p:cond delay="0"/>
                                          </p:stCondLst>
                                        </p:cTn>
                                        <p:tgtEl>
                                          <p:spTgt spid="7"/>
                                        </p:tgtEl>
                                        <p:attrNameLst>
                                          <p:attrName>style.visibility</p:attrName>
                                        </p:attrNameLst>
                                      </p:cBhvr>
                                      <p:to>
                                        <p:strVal val="visible"/>
                                      </p:to>
                                    </p:set>
                                    <p:animEffect transition="in" filter="wipe(left)">
                                      <p:cBhvr>
                                        <p:cTn id="119" dur="500"/>
                                        <p:tgtEl>
                                          <p:spTgt spid="7"/>
                                        </p:tgtEl>
                                      </p:cBhvr>
                                    </p:animEffect>
                                  </p:childTnLst>
                                </p:cTn>
                              </p:par>
                            </p:childTnLst>
                          </p:cTn>
                        </p:par>
                        <p:par>
                          <p:cTn id="120" fill="hold">
                            <p:stCondLst>
                              <p:cond delay="11500"/>
                            </p:stCondLst>
                            <p:childTnLst>
                              <p:par>
                                <p:cTn id="121" presetID="53" presetClass="entr" presetSubtype="16" fill="hold" grpId="0" nodeType="afterEffect">
                                  <p:stCondLst>
                                    <p:cond delay="0"/>
                                  </p:stCondLst>
                                  <p:childTnLst>
                                    <p:set>
                                      <p:cBhvr>
                                        <p:cTn id="122" dur="1" fill="hold">
                                          <p:stCondLst>
                                            <p:cond delay="0"/>
                                          </p:stCondLst>
                                        </p:cTn>
                                        <p:tgtEl>
                                          <p:spTgt spid="23"/>
                                        </p:tgtEl>
                                        <p:attrNameLst>
                                          <p:attrName>style.visibility</p:attrName>
                                        </p:attrNameLst>
                                      </p:cBhvr>
                                      <p:to>
                                        <p:strVal val="visible"/>
                                      </p:to>
                                    </p:set>
                                    <p:anim calcmode="lin" valueType="num">
                                      <p:cBhvr>
                                        <p:cTn id="123" dur="500" fill="hold"/>
                                        <p:tgtEl>
                                          <p:spTgt spid="23"/>
                                        </p:tgtEl>
                                        <p:attrNameLst>
                                          <p:attrName>ppt_w</p:attrName>
                                        </p:attrNameLst>
                                      </p:cBhvr>
                                      <p:tavLst>
                                        <p:tav tm="0">
                                          <p:val>
                                            <p:fltVal val="0"/>
                                          </p:val>
                                        </p:tav>
                                        <p:tav tm="100000">
                                          <p:val>
                                            <p:strVal val="#ppt_w"/>
                                          </p:val>
                                        </p:tav>
                                      </p:tavLst>
                                    </p:anim>
                                    <p:anim calcmode="lin" valueType="num">
                                      <p:cBhvr>
                                        <p:cTn id="124" dur="500" fill="hold"/>
                                        <p:tgtEl>
                                          <p:spTgt spid="23"/>
                                        </p:tgtEl>
                                        <p:attrNameLst>
                                          <p:attrName>ppt_h</p:attrName>
                                        </p:attrNameLst>
                                      </p:cBhvr>
                                      <p:tavLst>
                                        <p:tav tm="0">
                                          <p:val>
                                            <p:fltVal val="0"/>
                                          </p:val>
                                        </p:tav>
                                        <p:tav tm="100000">
                                          <p:val>
                                            <p:strVal val="#ppt_h"/>
                                          </p:val>
                                        </p:tav>
                                      </p:tavLst>
                                    </p:anim>
                                    <p:animEffect transition="in" filter="fade">
                                      <p:cBhvr>
                                        <p:cTn id="125" dur="500"/>
                                        <p:tgtEl>
                                          <p:spTgt spid="23"/>
                                        </p:tgtEl>
                                      </p:cBhvr>
                                    </p:animEffect>
                                  </p:childTnLst>
                                </p:cTn>
                              </p:par>
                              <p:par>
                                <p:cTn id="126" presetID="10" presetClass="entr" presetSubtype="0" fill="hold" grpId="0" nodeType="withEffect">
                                  <p:stCondLst>
                                    <p:cond delay="0"/>
                                  </p:stCondLst>
                                  <p:childTnLst>
                                    <p:set>
                                      <p:cBhvr>
                                        <p:cTn id="127" dur="1" fill="hold">
                                          <p:stCondLst>
                                            <p:cond delay="0"/>
                                          </p:stCondLst>
                                        </p:cTn>
                                        <p:tgtEl>
                                          <p:spTgt spid="16"/>
                                        </p:tgtEl>
                                        <p:attrNameLst>
                                          <p:attrName>style.visibility</p:attrName>
                                        </p:attrNameLst>
                                      </p:cBhvr>
                                      <p:to>
                                        <p:strVal val="visible"/>
                                      </p:to>
                                    </p:set>
                                    <p:animEffect transition="in" filter="fade">
                                      <p:cBhvr>
                                        <p:cTn id="128" dur="500"/>
                                        <p:tgtEl>
                                          <p:spTgt spid="16"/>
                                        </p:tgtEl>
                                      </p:cBhvr>
                                    </p:animEffect>
                                  </p:childTnLst>
                                </p:cTn>
                              </p:par>
                            </p:childTnLst>
                          </p:cTn>
                        </p:par>
                        <p:par>
                          <p:cTn id="129" fill="hold">
                            <p:stCondLst>
                              <p:cond delay="12000"/>
                            </p:stCondLst>
                            <p:childTnLst>
                              <p:par>
                                <p:cTn id="130" presetID="22" presetClass="entr" presetSubtype="4" fill="hold" nodeType="afterEffect">
                                  <p:stCondLst>
                                    <p:cond delay="0"/>
                                  </p:stCondLst>
                                  <p:childTnLst>
                                    <p:set>
                                      <p:cBhvr>
                                        <p:cTn id="131" dur="1" fill="hold">
                                          <p:stCondLst>
                                            <p:cond delay="0"/>
                                          </p:stCondLst>
                                        </p:cTn>
                                        <p:tgtEl>
                                          <p:spTgt spid="51"/>
                                        </p:tgtEl>
                                        <p:attrNameLst>
                                          <p:attrName>style.visibility</p:attrName>
                                        </p:attrNameLst>
                                      </p:cBhvr>
                                      <p:to>
                                        <p:strVal val="visible"/>
                                      </p:to>
                                    </p:set>
                                    <p:animEffect transition="in" filter="wipe(down)">
                                      <p:cBhvr>
                                        <p:cTn id="132" dur="500"/>
                                        <p:tgtEl>
                                          <p:spTgt spid="51"/>
                                        </p:tgtEl>
                                      </p:cBhvr>
                                    </p:animEffect>
                                  </p:childTnLst>
                                </p:cTn>
                              </p:par>
                            </p:childTnLst>
                          </p:cTn>
                        </p:par>
                        <p:par>
                          <p:cTn id="133" fill="hold">
                            <p:stCondLst>
                              <p:cond delay="12500"/>
                            </p:stCondLst>
                            <p:childTnLst>
                              <p:par>
                                <p:cTn id="134" presetID="10" presetClass="entr" presetSubtype="0" fill="hold" grpId="0" nodeType="afterEffect">
                                  <p:stCondLst>
                                    <p:cond delay="0"/>
                                  </p:stCondLst>
                                  <p:childTnLst>
                                    <p:set>
                                      <p:cBhvr>
                                        <p:cTn id="135" dur="1" fill="hold">
                                          <p:stCondLst>
                                            <p:cond delay="0"/>
                                          </p:stCondLst>
                                        </p:cTn>
                                        <p:tgtEl>
                                          <p:spTgt spid="50"/>
                                        </p:tgtEl>
                                        <p:attrNameLst>
                                          <p:attrName>style.visibility</p:attrName>
                                        </p:attrNameLst>
                                      </p:cBhvr>
                                      <p:to>
                                        <p:strVal val="visible"/>
                                      </p:to>
                                    </p:set>
                                    <p:animEffect transition="in" filter="fade">
                                      <p:cBhvr>
                                        <p:cTn id="136" dur="500"/>
                                        <p:tgtEl>
                                          <p:spTgt spid="50"/>
                                        </p:tgtEl>
                                      </p:cBhvr>
                                    </p:animEffect>
                                  </p:childTnLst>
                                </p:cTn>
                              </p:par>
                              <p:par>
                                <p:cTn id="137" presetID="10" presetClass="entr" presetSubtype="0" fill="hold" grpId="0" nodeType="withEffect">
                                  <p:stCondLst>
                                    <p:cond delay="0"/>
                                  </p:stCondLst>
                                  <p:childTnLst>
                                    <p:set>
                                      <p:cBhvr>
                                        <p:cTn id="138" dur="1" fill="hold">
                                          <p:stCondLst>
                                            <p:cond delay="0"/>
                                          </p:stCondLst>
                                        </p:cTn>
                                        <p:tgtEl>
                                          <p:spTgt spid="49"/>
                                        </p:tgtEl>
                                        <p:attrNameLst>
                                          <p:attrName>style.visibility</p:attrName>
                                        </p:attrNameLst>
                                      </p:cBhvr>
                                      <p:to>
                                        <p:strVal val="visible"/>
                                      </p:to>
                                    </p:set>
                                    <p:animEffect transition="in" filter="fade">
                                      <p:cBhvr>
                                        <p:cTn id="139" dur="500"/>
                                        <p:tgtEl>
                                          <p:spTgt spid="49"/>
                                        </p:tgtEl>
                                      </p:cBhvr>
                                    </p:animEffect>
                                  </p:childTnLst>
                                </p:cTn>
                              </p:par>
                            </p:childTnLst>
                          </p:cTn>
                        </p:par>
                        <p:par>
                          <p:cTn id="140" fill="hold">
                            <p:stCondLst>
                              <p:cond delay="13000"/>
                            </p:stCondLst>
                            <p:childTnLst>
                              <p:par>
                                <p:cTn id="141" presetID="22" presetClass="entr" presetSubtype="4" fill="hold" nodeType="afterEffect">
                                  <p:stCondLst>
                                    <p:cond delay="0"/>
                                  </p:stCondLst>
                                  <p:childTnLst>
                                    <p:set>
                                      <p:cBhvr>
                                        <p:cTn id="142" dur="1" fill="hold">
                                          <p:stCondLst>
                                            <p:cond delay="0"/>
                                          </p:stCondLst>
                                        </p:cTn>
                                        <p:tgtEl>
                                          <p:spTgt spid="52"/>
                                        </p:tgtEl>
                                        <p:attrNameLst>
                                          <p:attrName>style.visibility</p:attrName>
                                        </p:attrNameLst>
                                      </p:cBhvr>
                                      <p:to>
                                        <p:strVal val="visible"/>
                                      </p:to>
                                    </p:set>
                                    <p:animEffect transition="in" filter="wipe(down)">
                                      <p:cBhvr>
                                        <p:cTn id="143" dur="500"/>
                                        <p:tgtEl>
                                          <p:spTgt spid="52"/>
                                        </p:tgtEl>
                                      </p:cBhvr>
                                    </p:animEffect>
                                  </p:childTnLst>
                                </p:cTn>
                              </p:par>
                            </p:childTnLst>
                          </p:cTn>
                        </p:par>
                        <p:par>
                          <p:cTn id="144" fill="hold">
                            <p:stCondLst>
                              <p:cond delay="13500"/>
                            </p:stCondLst>
                            <p:childTnLst>
                              <p:par>
                                <p:cTn id="145" presetID="53" presetClass="entr" presetSubtype="16" fill="hold" nodeType="afterEffect">
                                  <p:stCondLst>
                                    <p:cond delay="0"/>
                                  </p:stCondLst>
                                  <p:childTnLst>
                                    <p:set>
                                      <p:cBhvr>
                                        <p:cTn id="146" dur="1" fill="hold">
                                          <p:stCondLst>
                                            <p:cond delay="0"/>
                                          </p:stCondLst>
                                        </p:cTn>
                                        <p:tgtEl>
                                          <p:spTgt spid="56"/>
                                        </p:tgtEl>
                                        <p:attrNameLst>
                                          <p:attrName>style.visibility</p:attrName>
                                        </p:attrNameLst>
                                      </p:cBhvr>
                                      <p:to>
                                        <p:strVal val="visible"/>
                                      </p:to>
                                    </p:set>
                                    <p:anim calcmode="lin" valueType="num">
                                      <p:cBhvr>
                                        <p:cTn id="147" dur="500" fill="hold"/>
                                        <p:tgtEl>
                                          <p:spTgt spid="56"/>
                                        </p:tgtEl>
                                        <p:attrNameLst>
                                          <p:attrName>ppt_w</p:attrName>
                                        </p:attrNameLst>
                                      </p:cBhvr>
                                      <p:tavLst>
                                        <p:tav tm="0">
                                          <p:val>
                                            <p:fltVal val="0"/>
                                          </p:val>
                                        </p:tav>
                                        <p:tav tm="100000">
                                          <p:val>
                                            <p:strVal val="#ppt_w"/>
                                          </p:val>
                                        </p:tav>
                                      </p:tavLst>
                                    </p:anim>
                                    <p:anim calcmode="lin" valueType="num">
                                      <p:cBhvr>
                                        <p:cTn id="148" dur="500" fill="hold"/>
                                        <p:tgtEl>
                                          <p:spTgt spid="56"/>
                                        </p:tgtEl>
                                        <p:attrNameLst>
                                          <p:attrName>ppt_h</p:attrName>
                                        </p:attrNameLst>
                                      </p:cBhvr>
                                      <p:tavLst>
                                        <p:tav tm="0">
                                          <p:val>
                                            <p:fltVal val="0"/>
                                          </p:val>
                                        </p:tav>
                                        <p:tav tm="100000">
                                          <p:val>
                                            <p:strVal val="#ppt_h"/>
                                          </p:val>
                                        </p:tav>
                                      </p:tavLst>
                                    </p:anim>
                                    <p:animEffect transition="in" filter="fade">
                                      <p:cBhvr>
                                        <p:cTn id="149" dur="500"/>
                                        <p:tgtEl>
                                          <p:spTgt spid="56"/>
                                        </p:tgtEl>
                                      </p:cBhvr>
                                    </p:animEffect>
                                  </p:childTnLst>
                                </p:cTn>
                              </p:par>
                            </p:childTnLst>
                          </p:cTn>
                        </p:par>
                        <p:par>
                          <p:cTn id="150" fill="hold">
                            <p:stCondLst>
                              <p:cond delay="14000"/>
                            </p:stCondLst>
                            <p:childTnLst>
                              <p:par>
                                <p:cTn id="151" presetID="22" presetClass="entr" presetSubtype="8" fill="hold" nodeType="afterEffect">
                                  <p:stCondLst>
                                    <p:cond delay="0"/>
                                  </p:stCondLst>
                                  <p:childTnLst>
                                    <p:set>
                                      <p:cBhvr>
                                        <p:cTn id="152" dur="1" fill="hold">
                                          <p:stCondLst>
                                            <p:cond delay="0"/>
                                          </p:stCondLst>
                                        </p:cTn>
                                        <p:tgtEl>
                                          <p:spTgt spid="8"/>
                                        </p:tgtEl>
                                        <p:attrNameLst>
                                          <p:attrName>style.visibility</p:attrName>
                                        </p:attrNameLst>
                                      </p:cBhvr>
                                      <p:to>
                                        <p:strVal val="visible"/>
                                      </p:to>
                                    </p:set>
                                    <p:animEffect transition="in" filter="wipe(left)">
                                      <p:cBhvr>
                                        <p:cTn id="153" dur="500"/>
                                        <p:tgtEl>
                                          <p:spTgt spid="8"/>
                                        </p:tgtEl>
                                      </p:cBhvr>
                                    </p:animEffect>
                                  </p:childTnLst>
                                </p:cTn>
                              </p:par>
                            </p:childTnLst>
                          </p:cTn>
                        </p:par>
                        <p:par>
                          <p:cTn id="154" fill="hold">
                            <p:stCondLst>
                              <p:cond delay="14500"/>
                            </p:stCondLst>
                            <p:childTnLst>
                              <p:par>
                                <p:cTn id="155" presetID="53" presetClass="entr" presetSubtype="16" fill="hold" grpId="0" nodeType="afterEffect">
                                  <p:stCondLst>
                                    <p:cond delay="0"/>
                                  </p:stCondLst>
                                  <p:childTnLst>
                                    <p:set>
                                      <p:cBhvr>
                                        <p:cTn id="156" dur="1" fill="hold">
                                          <p:stCondLst>
                                            <p:cond delay="0"/>
                                          </p:stCondLst>
                                        </p:cTn>
                                        <p:tgtEl>
                                          <p:spTgt spid="24"/>
                                        </p:tgtEl>
                                        <p:attrNameLst>
                                          <p:attrName>style.visibility</p:attrName>
                                        </p:attrNameLst>
                                      </p:cBhvr>
                                      <p:to>
                                        <p:strVal val="visible"/>
                                      </p:to>
                                    </p:set>
                                    <p:anim calcmode="lin" valueType="num">
                                      <p:cBhvr>
                                        <p:cTn id="157" dur="500" fill="hold"/>
                                        <p:tgtEl>
                                          <p:spTgt spid="24"/>
                                        </p:tgtEl>
                                        <p:attrNameLst>
                                          <p:attrName>ppt_w</p:attrName>
                                        </p:attrNameLst>
                                      </p:cBhvr>
                                      <p:tavLst>
                                        <p:tav tm="0">
                                          <p:val>
                                            <p:fltVal val="0"/>
                                          </p:val>
                                        </p:tav>
                                        <p:tav tm="100000">
                                          <p:val>
                                            <p:strVal val="#ppt_w"/>
                                          </p:val>
                                        </p:tav>
                                      </p:tavLst>
                                    </p:anim>
                                    <p:anim calcmode="lin" valueType="num">
                                      <p:cBhvr>
                                        <p:cTn id="158" dur="500" fill="hold"/>
                                        <p:tgtEl>
                                          <p:spTgt spid="24"/>
                                        </p:tgtEl>
                                        <p:attrNameLst>
                                          <p:attrName>ppt_h</p:attrName>
                                        </p:attrNameLst>
                                      </p:cBhvr>
                                      <p:tavLst>
                                        <p:tav tm="0">
                                          <p:val>
                                            <p:fltVal val="0"/>
                                          </p:val>
                                        </p:tav>
                                        <p:tav tm="100000">
                                          <p:val>
                                            <p:strVal val="#ppt_h"/>
                                          </p:val>
                                        </p:tav>
                                      </p:tavLst>
                                    </p:anim>
                                    <p:animEffect transition="in" filter="fade">
                                      <p:cBhvr>
                                        <p:cTn id="159" dur="500"/>
                                        <p:tgtEl>
                                          <p:spTgt spid="24"/>
                                        </p:tgtEl>
                                      </p:cBhvr>
                                    </p:animEffect>
                                  </p:childTnLst>
                                </p:cTn>
                              </p:par>
                              <p:par>
                                <p:cTn id="160" presetID="10" presetClass="entr" presetSubtype="0" fill="hold" grpId="0" nodeType="withEffect">
                                  <p:stCondLst>
                                    <p:cond delay="0"/>
                                  </p:stCondLst>
                                  <p:childTnLst>
                                    <p:set>
                                      <p:cBhvr>
                                        <p:cTn id="161" dur="1" fill="hold">
                                          <p:stCondLst>
                                            <p:cond delay="0"/>
                                          </p:stCondLst>
                                        </p:cTn>
                                        <p:tgtEl>
                                          <p:spTgt spid="15"/>
                                        </p:tgtEl>
                                        <p:attrNameLst>
                                          <p:attrName>style.visibility</p:attrName>
                                        </p:attrNameLst>
                                      </p:cBhvr>
                                      <p:to>
                                        <p:strVal val="visible"/>
                                      </p:to>
                                    </p:set>
                                    <p:animEffect transition="in" filter="fade">
                                      <p:cBhvr>
                                        <p:cTn id="162" dur="500"/>
                                        <p:tgtEl>
                                          <p:spTgt spid="15"/>
                                        </p:tgtEl>
                                      </p:cBhvr>
                                    </p:animEffect>
                                  </p:childTnLst>
                                </p:cTn>
                              </p:par>
                            </p:childTnLst>
                          </p:cTn>
                        </p:par>
                        <p:par>
                          <p:cTn id="163" fill="hold">
                            <p:stCondLst>
                              <p:cond delay="15000"/>
                            </p:stCondLst>
                            <p:childTnLst>
                              <p:par>
                                <p:cTn id="164" presetID="22" presetClass="entr" presetSubtype="4" fill="hold" nodeType="afterEffect">
                                  <p:stCondLst>
                                    <p:cond delay="0"/>
                                  </p:stCondLst>
                                  <p:childTnLst>
                                    <p:set>
                                      <p:cBhvr>
                                        <p:cTn id="165" dur="1" fill="hold">
                                          <p:stCondLst>
                                            <p:cond delay="0"/>
                                          </p:stCondLst>
                                        </p:cTn>
                                        <p:tgtEl>
                                          <p:spTgt spid="63"/>
                                        </p:tgtEl>
                                        <p:attrNameLst>
                                          <p:attrName>style.visibility</p:attrName>
                                        </p:attrNameLst>
                                      </p:cBhvr>
                                      <p:to>
                                        <p:strVal val="visible"/>
                                      </p:to>
                                    </p:set>
                                    <p:animEffect transition="in" filter="wipe(down)">
                                      <p:cBhvr>
                                        <p:cTn id="166" dur="500"/>
                                        <p:tgtEl>
                                          <p:spTgt spid="63"/>
                                        </p:tgtEl>
                                      </p:cBhvr>
                                    </p:animEffect>
                                  </p:childTnLst>
                                </p:cTn>
                              </p:par>
                            </p:childTnLst>
                          </p:cTn>
                        </p:par>
                        <p:par>
                          <p:cTn id="167" fill="hold">
                            <p:stCondLst>
                              <p:cond delay="15500"/>
                            </p:stCondLst>
                            <p:childTnLst>
                              <p:par>
                                <p:cTn id="168" presetID="10" presetClass="entr" presetSubtype="0" fill="hold" grpId="0" nodeType="afterEffect">
                                  <p:stCondLst>
                                    <p:cond delay="0"/>
                                  </p:stCondLst>
                                  <p:childTnLst>
                                    <p:set>
                                      <p:cBhvr>
                                        <p:cTn id="169" dur="1" fill="hold">
                                          <p:stCondLst>
                                            <p:cond delay="0"/>
                                          </p:stCondLst>
                                        </p:cTn>
                                        <p:tgtEl>
                                          <p:spTgt spid="62"/>
                                        </p:tgtEl>
                                        <p:attrNameLst>
                                          <p:attrName>style.visibility</p:attrName>
                                        </p:attrNameLst>
                                      </p:cBhvr>
                                      <p:to>
                                        <p:strVal val="visible"/>
                                      </p:to>
                                    </p:set>
                                    <p:animEffect transition="in" filter="fade">
                                      <p:cBhvr>
                                        <p:cTn id="170" dur="500"/>
                                        <p:tgtEl>
                                          <p:spTgt spid="62"/>
                                        </p:tgtEl>
                                      </p:cBhvr>
                                    </p:animEffect>
                                  </p:childTnLst>
                                </p:cTn>
                              </p:par>
                              <p:par>
                                <p:cTn id="171" presetID="10" presetClass="entr" presetSubtype="0" fill="hold" grpId="0" nodeType="withEffect">
                                  <p:stCondLst>
                                    <p:cond delay="0"/>
                                  </p:stCondLst>
                                  <p:childTnLst>
                                    <p:set>
                                      <p:cBhvr>
                                        <p:cTn id="172" dur="1" fill="hold">
                                          <p:stCondLst>
                                            <p:cond delay="0"/>
                                          </p:stCondLst>
                                        </p:cTn>
                                        <p:tgtEl>
                                          <p:spTgt spid="61"/>
                                        </p:tgtEl>
                                        <p:attrNameLst>
                                          <p:attrName>style.visibility</p:attrName>
                                        </p:attrNameLst>
                                      </p:cBhvr>
                                      <p:to>
                                        <p:strVal val="visible"/>
                                      </p:to>
                                    </p:set>
                                    <p:animEffect transition="in" filter="fade">
                                      <p:cBhvr>
                                        <p:cTn id="173" dur="500"/>
                                        <p:tgtEl>
                                          <p:spTgt spid="61"/>
                                        </p:tgtEl>
                                      </p:cBhvr>
                                    </p:animEffect>
                                  </p:childTnLst>
                                </p:cTn>
                              </p:par>
                            </p:childTnLst>
                          </p:cTn>
                        </p:par>
                        <p:par>
                          <p:cTn id="174" fill="hold">
                            <p:stCondLst>
                              <p:cond delay="16000"/>
                            </p:stCondLst>
                            <p:childTnLst>
                              <p:par>
                                <p:cTn id="175" presetID="22" presetClass="entr" presetSubtype="4" fill="hold" nodeType="afterEffect">
                                  <p:stCondLst>
                                    <p:cond delay="0"/>
                                  </p:stCondLst>
                                  <p:childTnLst>
                                    <p:set>
                                      <p:cBhvr>
                                        <p:cTn id="176" dur="1" fill="hold">
                                          <p:stCondLst>
                                            <p:cond delay="0"/>
                                          </p:stCondLst>
                                        </p:cTn>
                                        <p:tgtEl>
                                          <p:spTgt spid="64"/>
                                        </p:tgtEl>
                                        <p:attrNameLst>
                                          <p:attrName>style.visibility</p:attrName>
                                        </p:attrNameLst>
                                      </p:cBhvr>
                                      <p:to>
                                        <p:strVal val="visible"/>
                                      </p:to>
                                    </p:set>
                                    <p:animEffect transition="in" filter="wipe(down)">
                                      <p:cBhvr>
                                        <p:cTn id="177" dur="500"/>
                                        <p:tgtEl>
                                          <p:spTgt spid="64"/>
                                        </p:tgtEl>
                                      </p:cBhvr>
                                    </p:animEffect>
                                  </p:childTnLst>
                                </p:cTn>
                              </p:par>
                            </p:childTnLst>
                          </p:cTn>
                        </p:par>
                        <p:par>
                          <p:cTn id="178" fill="hold">
                            <p:stCondLst>
                              <p:cond delay="16500"/>
                            </p:stCondLst>
                            <p:childTnLst>
                              <p:par>
                                <p:cTn id="179" presetID="53" presetClass="entr" presetSubtype="16" fill="hold" nodeType="afterEffect">
                                  <p:stCondLst>
                                    <p:cond delay="0"/>
                                  </p:stCondLst>
                                  <p:childTnLst>
                                    <p:set>
                                      <p:cBhvr>
                                        <p:cTn id="180" dur="1" fill="hold">
                                          <p:stCondLst>
                                            <p:cond delay="0"/>
                                          </p:stCondLst>
                                        </p:cTn>
                                        <p:tgtEl>
                                          <p:spTgt spid="65"/>
                                        </p:tgtEl>
                                        <p:attrNameLst>
                                          <p:attrName>style.visibility</p:attrName>
                                        </p:attrNameLst>
                                      </p:cBhvr>
                                      <p:to>
                                        <p:strVal val="visible"/>
                                      </p:to>
                                    </p:set>
                                    <p:anim calcmode="lin" valueType="num">
                                      <p:cBhvr>
                                        <p:cTn id="181" dur="500" fill="hold"/>
                                        <p:tgtEl>
                                          <p:spTgt spid="65"/>
                                        </p:tgtEl>
                                        <p:attrNameLst>
                                          <p:attrName>ppt_w</p:attrName>
                                        </p:attrNameLst>
                                      </p:cBhvr>
                                      <p:tavLst>
                                        <p:tav tm="0">
                                          <p:val>
                                            <p:fltVal val="0"/>
                                          </p:val>
                                        </p:tav>
                                        <p:tav tm="100000">
                                          <p:val>
                                            <p:strVal val="#ppt_w"/>
                                          </p:val>
                                        </p:tav>
                                      </p:tavLst>
                                    </p:anim>
                                    <p:anim calcmode="lin" valueType="num">
                                      <p:cBhvr>
                                        <p:cTn id="182" dur="500" fill="hold"/>
                                        <p:tgtEl>
                                          <p:spTgt spid="65"/>
                                        </p:tgtEl>
                                        <p:attrNameLst>
                                          <p:attrName>ppt_h</p:attrName>
                                        </p:attrNameLst>
                                      </p:cBhvr>
                                      <p:tavLst>
                                        <p:tav tm="0">
                                          <p:val>
                                            <p:fltVal val="0"/>
                                          </p:val>
                                        </p:tav>
                                        <p:tav tm="100000">
                                          <p:val>
                                            <p:strVal val="#ppt_h"/>
                                          </p:val>
                                        </p:tav>
                                      </p:tavLst>
                                    </p:anim>
                                    <p:animEffect transition="in" filter="fade">
                                      <p:cBhvr>
                                        <p:cTn id="183" dur="500"/>
                                        <p:tgtEl>
                                          <p:spTgt spid="65"/>
                                        </p:tgtEl>
                                      </p:cBhvr>
                                    </p:animEffect>
                                  </p:childTnLst>
                                </p:cTn>
                              </p:par>
                            </p:childTnLst>
                          </p:cTn>
                        </p:par>
                        <p:par>
                          <p:cTn id="184" fill="hold">
                            <p:stCondLst>
                              <p:cond delay="17000"/>
                            </p:stCondLst>
                            <p:childTnLst>
                              <p:par>
                                <p:cTn id="185" presetID="22" presetClass="entr" presetSubtype="8" fill="hold" nodeType="afterEffect">
                                  <p:stCondLst>
                                    <p:cond delay="0"/>
                                  </p:stCondLst>
                                  <p:childTnLst>
                                    <p:set>
                                      <p:cBhvr>
                                        <p:cTn id="186" dur="1" fill="hold">
                                          <p:stCondLst>
                                            <p:cond delay="0"/>
                                          </p:stCondLst>
                                        </p:cTn>
                                        <p:tgtEl>
                                          <p:spTgt spid="11"/>
                                        </p:tgtEl>
                                        <p:attrNameLst>
                                          <p:attrName>style.visibility</p:attrName>
                                        </p:attrNameLst>
                                      </p:cBhvr>
                                      <p:to>
                                        <p:strVal val="visible"/>
                                      </p:to>
                                    </p:set>
                                    <p:animEffect transition="in" filter="wipe(left)">
                                      <p:cBhvr>
                                        <p:cTn id="18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13" grpId="0"/>
      <p:bldP spid="14" grpId="0"/>
      <p:bldP spid="15" grpId="0"/>
      <p:bldP spid="16" grpId="0"/>
      <p:bldP spid="17" grpId="0"/>
      <p:bldP spid="18" grpId="0"/>
      <p:bldP spid="19" grpId="0"/>
      <p:bldP spid="20" grpId="0" animBg="1"/>
      <p:bldP spid="21" grpId="0" animBg="1"/>
      <p:bldP spid="22" grpId="0" animBg="1"/>
      <p:bldP spid="23" grpId="0" animBg="1"/>
      <p:bldP spid="24" grpId="0" animBg="1"/>
      <p:bldP spid="30" grpId="0"/>
      <p:bldP spid="31" grpId="0"/>
      <p:bldP spid="45" grpId="0"/>
      <p:bldP spid="46" grpId="0"/>
      <p:bldP spid="49" grpId="0"/>
      <p:bldP spid="50" grpId="0"/>
      <p:bldP spid="61" grpId="0"/>
      <p:bldP spid="62"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1">
            <a:extLst>
              <a:ext uri="{28A0092B-C50C-407E-A947-70E740481C1C}">
                <a14:useLocalDpi xmlns:a14="http://schemas.microsoft.com/office/drawing/2010/main" val="0"/>
              </a:ext>
            </a:extLst>
          </a:blip>
          <a:stretch>
            <a:fillRect/>
          </a:stretch>
        </p:blipFill>
        <p:spPr bwMode="auto">
          <a:xfrm>
            <a:off x="-23779" y="-83457"/>
            <a:ext cx="12214191" cy="6984776"/>
          </a:xfrm>
          <a:prstGeom prst="rect">
            <a:avLst/>
          </a:prstGeom>
          <a:noFill/>
          <a:extLst>
            <a:ext uri="{909E8E84-426E-40DD-AFC4-6F175D3DCCD1}">
              <a14:hiddenFill xmlns:a14="http://schemas.microsoft.com/office/drawing/2010/main">
                <a:solidFill>
                  <a:srgbClr val="FFFFFF"/>
                </a:solidFill>
              </a14:hiddenFill>
            </a:ext>
          </a:extLst>
        </p:spPr>
      </p:pic>
      <p:sp>
        <p:nvSpPr>
          <p:cNvPr id="9" name="Freeform 6"/>
          <p:cNvSpPr>
            <a:spLocks noEditPoints="1"/>
          </p:cNvSpPr>
          <p:nvPr/>
        </p:nvSpPr>
        <p:spPr bwMode="auto">
          <a:xfrm>
            <a:off x="334566" y="116632"/>
            <a:ext cx="425905" cy="427514"/>
          </a:xfrm>
          <a:custGeom>
            <a:avLst/>
            <a:gdLst>
              <a:gd name="T0" fmla="*/ 760 w 1905"/>
              <a:gd name="T1" fmla="*/ 1455 h 1912"/>
              <a:gd name="T2" fmla="*/ 448 w 1905"/>
              <a:gd name="T3" fmla="*/ 1143 h 1912"/>
              <a:gd name="T4" fmla="*/ 529 w 1905"/>
              <a:gd name="T5" fmla="*/ 1061 h 1912"/>
              <a:gd name="T6" fmla="*/ 841 w 1905"/>
              <a:gd name="T7" fmla="*/ 1374 h 1912"/>
              <a:gd name="T8" fmla="*/ 1802 w 1905"/>
              <a:gd name="T9" fmla="*/ 108 h 1912"/>
              <a:gd name="T10" fmla="*/ 748 w 1905"/>
              <a:gd name="T11" fmla="*/ 785 h 1912"/>
              <a:gd name="T12" fmla="*/ 55 w 1905"/>
              <a:gd name="T13" fmla="*/ 1737 h 1912"/>
              <a:gd name="T14" fmla="*/ 173 w 1905"/>
              <a:gd name="T15" fmla="*/ 1854 h 1912"/>
              <a:gd name="T16" fmla="*/ 1124 w 1905"/>
              <a:gd name="T17" fmla="*/ 1161 h 1912"/>
              <a:gd name="T18" fmla="*/ 1802 w 1905"/>
              <a:gd name="T19" fmla="*/ 108 h 1912"/>
              <a:gd name="T20" fmla="*/ 110 w 1905"/>
              <a:gd name="T21" fmla="*/ 1803 h 1912"/>
              <a:gd name="T22" fmla="*/ 0 w 1905"/>
              <a:gd name="T23" fmla="*/ 1912 h 1912"/>
              <a:gd name="T24" fmla="*/ 1758 w 1905"/>
              <a:gd name="T25" fmla="*/ 368 h 1912"/>
              <a:gd name="T26" fmla="*/ 1544 w 1905"/>
              <a:gd name="T27" fmla="*/ 153 h 1912"/>
              <a:gd name="T28" fmla="*/ 786 w 1905"/>
              <a:gd name="T29" fmla="*/ 513 h 1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05" h="1912">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w="12700" cap="rnd">
            <a:solidFill>
              <a:schemeClr val="tx1">
                <a:lumMod val="65000"/>
                <a:lumOff val="35000"/>
              </a:schemeClr>
            </a:solidFill>
            <a:prstDash val="solid"/>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10" name="TextBox 9"/>
          <p:cNvSpPr txBox="1"/>
          <p:nvPr/>
        </p:nvSpPr>
        <p:spPr>
          <a:xfrm>
            <a:off x="838622" y="116632"/>
            <a:ext cx="1415772" cy="461665"/>
          </a:xfrm>
          <a:prstGeom prst="rect">
            <a:avLst/>
          </a:prstGeom>
          <a:noFill/>
        </p:spPr>
        <p:txBody>
          <a:bodyPr wrap="none" rtlCol="0">
            <a:spAutoFit/>
          </a:bodyPr>
          <a:lstStyle/>
          <a:p>
            <a:r>
              <a:rPr lang="zh-CN" altLang="en-US" sz="24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rPr>
              <a:t>长期目标</a:t>
            </a:r>
            <a:endParaRPr lang="zh-CN" altLang="en-US" baseline="-30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endParaRPr>
          </a:p>
        </p:txBody>
      </p:sp>
      <p:sp>
        <p:nvSpPr>
          <p:cNvPr id="5" name="矩形 4"/>
          <p:cNvSpPr/>
          <p:nvPr/>
        </p:nvSpPr>
        <p:spPr>
          <a:xfrm>
            <a:off x="5807174" y="4129011"/>
            <a:ext cx="1293763" cy="1152128"/>
          </a:xfrm>
          <a:prstGeom prst="rect">
            <a:avLst/>
          </a:prstGeom>
          <a:no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7175326" y="3768971"/>
            <a:ext cx="1293763" cy="1512168"/>
          </a:xfrm>
          <a:prstGeom prst="rect">
            <a:avLst/>
          </a:prstGeom>
          <a:no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8541097" y="3408931"/>
            <a:ext cx="1293763" cy="1872208"/>
          </a:xfrm>
          <a:prstGeom prst="rect">
            <a:avLst/>
          </a:prstGeom>
          <a:no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9909249" y="2986917"/>
            <a:ext cx="1293763" cy="2294222"/>
          </a:xfrm>
          <a:prstGeom prst="rect">
            <a:avLst/>
          </a:prstGeom>
          <a:no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1" name="组合 10"/>
          <p:cNvGrpSpPr/>
          <p:nvPr/>
        </p:nvGrpSpPr>
        <p:grpSpPr>
          <a:xfrm>
            <a:off x="6360615" y="1916832"/>
            <a:ext cx="964280" cy="2140171"/>
            <a:chOff x="3975294" y="2876618"/>
            <a:chExt cx="1046034" cy="2321620"/>
          </a:xfrm>
          <a:effectLst>
            <a:outerShdw dist="88900" dir="13500000" algn="br" rotWithShape="0">
              <a:prstClr val="black">
                <a:alpha val="10000"/>
              </a:prstClr>
            </a:outerShdw>
          </a:effectLst>
        </p:grpSpPr>
        <p:sp>
          <p:nvSpPr>
            <p:cNvPr id="12" name="Freeform 398"/>
            <p:cNvSpPr/>
            <p:nvPr/>
          </p:nvSpPr>
          <p:spPr bwMode="auto">
            <a:xfrm>
              <a:off x="4001771" y="2876618"/>
              <a:ext cx="1019557" cy="2321620"/>
            </a:xfrm>
            <a:custGeom>
              <a:avLst/>
              <a:gdLst>
                <a:gd name="T0" fmla="*/ 209 w 236"/>
                <a:gd name="T1" fmla="*/ 439 h 540"/>
                <a:gd name="T2" fmla="*/ 224 w 236"/>
                <a:gd name="T3" fmla="*/ 304 h 540"/>
                <a:gd name="T4" fmla="*/ 151 w 236"/>
                <a:gd name="T5" fmla="*/ 250 h 540"/>
                <a:gd name="T6" fmla="*/ 189 w 236"/>
                <a:gd name="T7" fmla="*/ 240 h 540"/>
                <a:gd name="T8" fmla="*/ 191 w 236"/>
                <a:gd name="T9" fmla="*/ 237 h 540"/>
                <a:gd name="T10" fmla="*/ 217 w 236"/>
                <a:gd name="T11" fmla="*/ 247 h 540"/>
                <a:gd name="T12" fmla="*/ 227 w 236"/>
                <a:gd name="T13" fmla="*/ 237 h 540"/>
                <a:gd name="T14" fmla="*/ 228 w 236"/>
                <a:gd name="T15" fmla="*/ 222 h 540"/>
                <a:gd name="T16" fmla="*/ 218 w 236"/>
                <a:gd name="T17" fmla="*/ 217 h 540"/>
                <a:gd name="T18" fmla="*/ 198 w 236"/>
                <a:gd name="T19" fmla="*/ 219 h 540"/>
                <a:gd name="T20" fmla="*/ 142 w 236"/>
                <a:gd name="T21" fmla="*/ 195 h 540"/>
                <a:gd name="T22" fmla="*/ 126 w 236"/>
                <a:gd name="T23" fmla="*/ 135 h 540"/>
                <a:gd name="T24" fmla="*/ 117 w 236"/>
                <a:gd name="T25" fmla="*/ 97 h 540"/>
                <a:gd name="T26" fmla="*/ 109 w 236"/>
                <a:gd name="T27" fmla="*/ 78 h 540"/>
                <a:gd name="T28" fmla="*/ 119 w 236"/>
                <a:gd name="T29" fmla="*/ 79 h 540"/>
                <a:gd name="T30" fmla="*/ 121 w 236"/>
                <a:gd name="T31" fmla="*/ 70 h 540"/>
                <a:gd name="T32" fmla="*/ 123 w 236"/>
                <a:gd name="T33" fmla="*/ 60 h 540"/>
                <a:gd name="T34" fmla="*/ 121 w 236"/>
                <a:gd name="T35" fmla="*/ 51 h 540"/>
                <a:gd name="T36" fmla="*/ 125 w 236"/>
                <a:gd name="T37" fmla="*/ 43 h 540"/>
                <a:gd name="T38" fmla="*/ 122 w 236"/>
                <a:gd name="T39" fmla="*/ 32 h 540"/>
                <a:gd name="T40" fmla="*/ 116 w 236"/>
                <a:gd name="T41" fmla="*/ 21 h 540"/>
                <a:gd name="T42" fmla="*/ 81 w 236"/>
                <a:gd name="T43" fmla="*/ 6 h 540"/>
                <a:gd name="T44" fmla="*/ 67 w 236"/>
                <a:gd name="T45" fmla="*/ 68 h 540"/>
                <a:gd name="T46" fmla="*/ 70 w 236"/>
                <a:gd name="T47" fmla="*/ 72 h 540"/>
                <a:gd name="T48" fmla="*/ 70 w 236"/>
                <a:gd name="T49" fmla="*/ 82 h 540"/>
                <a:gd name="T50" fmla="*/ 41 w 236"/>
                <a:gd name="T51" fmla="*/ 139 h 540"/>
                <a:gd name="T52" fmla="*/ 35 w 236"/>
                <a:gd name="T53" fmla="*/ 266 h 540"/>
                <a:gd name="T54" fmla="*/ 38 w 236"/>
                <a:gd name="T55" fmla="*/ 285 h 540"/>
                <a:gd name="T56" fmla="*/ 59 w 236"/>
                <a:gd name="T57" fmla="*/ 313 h 540"/>
                <a:gd name="T58" fmla="*/ 1 w 236"/>
                <a:gd name="T59" fmla="*/ 323 h 540"/>
                <a:gd name="T60" fmla="*/ 8 w 236"/>
                <a:gd name="T61" fmla="*/ 426 h 540"/>
                <a:gd name="T62" fmla="*/ 25 w 236"/>
                <a:gd name="T63" fmla="*/ 430 h 540"/>
                <a:gd name="T64" fmla="*/ 41 w 236"/>
                <a:gd name="T65" fmla="*/ 427 h 540"/>
                <a:gd name="T66" fmla="*/ 14 w 236"/>
                <a:gd name="T67" fmla="*/ 498 h 540"/>
                <a:gd name="T68" fmla="*/ 19 w 236"/>
                <a:gd name="T69" fmla="*/ 522 h 540"/>
                <a:gd name="T70" fmla="*/ 26 w 236"/>
                <a:gd name="T71" fmla="*/ 526 h 540"/>
                <a:gd name="T72" fmla="*/ 84 w 236"/>
                <a:gd name="T73" fmla="*/ 538 h 540"/>
                <a:gd name="T74" fmla="*/ 48 w 236"/>
                <a:gd name="T75" fmla="*/ 505 h 540"/>
                <a:gd name="T76" fmla="*/ 122 w 236"/>
                <a:gd name="T77" fmla="*/ 427 h 540"/>
                <a:gd name="T78" fmla="*/ 140 w 236"/>
                <a:gd name="T79" fmla="*/ 430 h 540"/>
                <a:gd name="T80" fmla="*/ 150 w 236"/>
                <a:gd name="T81" fmla="*/ 427 h 540"/>
                <a:gd name="T82" fmla="*/ 110 w 236"/>
                <a:gd name="T83" fmla="*/ 324 h 540"/>
                <a:gd name="T84" fmla="*/ 172 w 236"/>
                <a:gd name="T85" fmla="*/ 320 h 540"/>
                <a:gd name="T86" fmla="*/ 164 w 236"/>
                <a:gd name="T87" fmla="*/ 435 h 540"/>
                <a:gd name="T88" fmla="*/ 164 w 236"/>
                <a:gd name="T89" fmla="*/ 457 h 540"/>
                <a:gd name="T90" fmla="*/ 183 w 236"/>
                <a:gd name="T91" fmla="*/ 453 h 540"/>
                <a:gd name="T92" fmla="*/ 235 w 236"/>
                <a:gd name="T93" fmla="*/ 457 h 5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36" h="540">
                  <a:moveTo>
                    <a:pt x="234" y="454"/>
                  </a:moveTo>
                  <a:cubicBezTo>
                    <a:pt x="224" y="446"/>
                    <a:pt x="221" y="444"/>
                    <a:pt x="209" y="439"/>
                  </a:cubicBezTo>
                  <a:cubicBezTo>
                    <a:pt x="196" y="433"/>
                    <a:pt x="202" y="419"/>
                    <a:pt x="202" y="419"/>
                  </a:cubicBezTo>
                  <a:cubicBezTo>
                    <a:pt x="224" y="304"/>
                    <a:pt x="224" y="304"/>
                    <a:pt x="224" y="304"/>
                  </a:cubicBezTo>
                  <a:cubicBezTo>
                    <a:pt x="227" y="284"/>
                    <a:pt x="215" y="277"/>
                    <a:pt x="215" y="277"/>
                  </a:cubicBezTo>
                  <a:cubicBezTo>
                    <a:pt x="209" y="272"/>
                    <a:pt x="151" y="250"/>
                    <a:pt x="151" y="250"/>
                  </a:cubicBezTo>
                  <a:cubicBezTo>
                    <a:pt x="151" y="250"/>
                    <a:pt x="149" y="240"/>
                    <a:pt x="147" y="228"/>
                  </a:cubicBezTo>
                  <a:cubicBezTo>
                    <a:pt x="189" y="240"/>
                    <a:pt x="189" y="240"/>
                    <a:pt x="189" y="240"/>
                  </a:cubicBezTo>
                  <a:cubicBezTo>
                    <a:pt x="190" y="237"/>
                    <a:pt x="190" y="237"/>
                    <a:pt x="190" y="237"/>
                  </a:cubicBezTo>
                  <a:cubicBezTo>
                    <a:pt x="191" y="237"/>
                    <a:pt x="191" y="237"/>
                    <a:pt x="191" y="237"/>
                  </a:cubicBezTo>
                  <a:cubicBezTo>
                    <a:pt x="194" y="239"/>
                    <a:pt x="197" y="242"/>
                    <a:pt x="200" y="245"/>
                  </a:cubicBezTo>
                  <a:cubicBezTo>
                    <a:pt x="203" y="249"/>
                    <a:pt x="214" y="247"/>
                    <a:pt x="217" y="247"/>
                  </a:cubicBezTo>
                  <a:cubicBezTo>
                    <a:pt x="221" y="246"/>
                    <a:pt x="222" y="246"/>
                    <a:pt x="222" y="244"/>
                  </a:cubicBezTo>
                  <a:cubicBezTo>
                    <a:pt x="223" y="241"/>
                    <a:pt x="227" y="239"/>
                    <a:pt x="227" y="237"/>
                  </a:cubicBezTo>
                  <a:cubicBezTo>
                    <a:pt x="227" y="235"/>
                    <a:pt x="229" y="231"/>
                    <a:pt x="229" y="229"/>
                  </a:cubicBezTo>
                  <a:cubicBezTo>
                    <a:pt x="230" y="227"/>
                    <a:pt x="230" y="224"/>
                    <a:pt x="228" y="222"/>
                  </a:cubicBezTo>
                  <a:cubicBezTo>
                    <a:pt x="226" y="220"/>
                    <a:pt x="219" y="220"/>
                    <a:pt x="219" y="220"/>
                  </a:cubicBezTo>
                  <a:cubicBezTo>
                    <a:pt x="219" y="220"/>
                    <a:pt x="219" y="220"/>
                    <a:pt x="218" y="217"/>
                  </a:cubicBezTo>
                  <a:cubicBezTo>
                    <a:pt x="218" y="214"/>
                    <a:pt x="214" y="216"/>
                    <a:pt x="208" y="216"/>
                  </a:cubicBezTo>
                  <a:cubicBezTo>
                    <a:pt x="203" y="217"/>
                    <a:pt x="199" y="219"/>
                    <a:pt x="198" y="219"/>
                  </a:cubicBezTo>
                  <a:cubicBezTo>
                    <a:pt x="199" y="216"/>
                    <a:pt x="199" y="216"/>
                    <a:pt x="199" y="216"/>
                  </a:cubicBezTo>
                  <a:cubicBezTo>
                    <a:pt x="142" y="195"/>
                    <a:pt x="142" y="195"/>
                    <a:pt x="142" y="195"/>
                  </a:cubicBezTo>
                  <a:cubicBezTo>
                    <a:pt x="142" y="190"/>
                    <a:pt x="141" y="186"/>
                    <a:pt x="141" y="183"/>
                  </a:cubicBezTo>
                  <a:cubicBezTo>
                    <a:pt x="140" y="168"/>
                    <a:pt x="131" y="143"/>
                    <a:pt x="126" y="135"/>
                  </a:cubicBezTo>
                  <a:cubicBezTo>
                    <a:pt x="121" y="127"/>
                    <a:pt x="116" y="114"/>
                    <a:pt x="116" y="114"/>
                  </a:cubicBezTo>
                  <a:cubicBezTo>
                    <a:pt x="116" y="114"/>
                    <a:pt x="118" y="103"/>
                    <a:pt x="117" y="97"/>
                  </a:cubicBezTo>
                  <a:cubicBezTo>
                    <a:pt x="116" y="91"/>
                    <a:pt x="107" y="88"/>
                    <a:pt x="107" y="88"/>
                  </a:cubicBezTo>
                  <a:cubicBezTo>
                    <a:pt x="109" y="78"/>
                    <a:pt x="109" y="78"/>
                    <a:pt x="109" y="78"/>
                  </a:cubicBezTo>
                  <a:cubicBezTo>
                    <a:pt x="111" y="79"/>
                    <a:pt x="112" y="80"/>
                    <a:pt x="114" y="80"/>
                  </a:cubicBezTo>
                  <a:cubicBezTo>
                    <a:pt x="117" y="80"/>
                    <a:pt x="117" y="80"/>
                    <a:pt x="119" y="79"/>
                  </a:cubicBezTo>
                  <a:cubicBezTo>
                    <a:pt x="120" y="78"/>
                    <a:pt x="122" y="78"/>
                    <a:pt x="121" y="76"/>
                  </a:cubicBezTo>
                  <a:cubicBezTo>
                    <a:pt x="121" y="73"/>
                    <a:pt x="122" y="72"/>
                    <a:pt x="121" y="70"/>
                  </a:cubicBezTo>
                  <a:cubicBezTo>
                    <a:pt x="121" y="69"/>
                    <a:pt x="122" y="67"/>
                    <a:pt x="123" y="65"/>
                  </a:cubicBezTo>
                  <a:cubicBezTo>
                    <a:pt x="123" y="62"/>
                    <a:pt x="123" y="60"/>
                    <a:pt x="123" y="60"/>
                  </a:cubicBezTo>
                  <a:cubicBezTo>
                    <a:pt x="123" y="60"/>
                    <a:pt x="123" y="58"/>
                    <a:pt x="122" y="57"/>
                  </a:cubicBezTo>
                  <a:cubicBezTo>
                    <a:pt x="122" y="56"/>
                    <a:pt x="121" y="51"/>
                    <a:pt x="121" y="51"/>
                  </a:cubicBezTo>
                  <a:cubicBezTo>
                    <a:pt x="121" y="51"/>
                    <a:pt x="123" y="50"/>
                    <a:pt x="125" y="47"/>
                  </a:cubicBezTo>
                  <a:cubicBezTo>
                    <a:pt x="127" y="45"/>
                    <a:pt x="125" y="43"/>
                    <a:pt x="125" y="43"/>
                  </a:cubicBezTo>
                  <a:cubicBezTo>
                    <a:pt x="123" y="43"/>
                    <a:pt x="120" y="39"/>
                    <a:pt x="120" y="39"/>
                  </a:cubicBezTo>
                  <a:cubicBezTo>
                    <a:pt x="120" y="39"/>
                    <a:pt x="122" y="34"/>
                    <a:pt x="122" y="32"/>
                  </a:cubicBezTo>
                  <a:cubicBezTo>
                    <a:pt x="122" y="30"/>
                    <a:pt x="120" y="29"/>
                    <a:pt x="119" y="29"/>
                  </a:cubicBezTo>
                  <a:cubicBezTo>
                    <a:pt x="119" y="28"/>
                    <a:pt x="117" y="25"/>
                    <a:pt x="116" y="21"/>
                  </a:cubicBezTo>
                  <a:cubicBezTo>
                    <a:pt x="115" y="17"/>
                    <a:pt x="108" y="13"/>
                    <a:pt x="108" y="13"/>
                  </a:cubicBezTo>
                  <a:cubicBezTo>
                    <a:pt x="111" y="6"/>
                    <a:pt x="107" y="0"/>
                    <a:pt x="81" y="6"/>
                  </a:cubicBezTo>
                  <a:cubicBezTo>
                    <a:pt x="55" y="13"/>
                    <a:pt x="54" y="31"/>
                    <a:pt x="57" y="43"/>
                  </a:cubicBezTo>
                  <a:cubicBezTo>
                    <a:pt x="59" y="55"/>
                    <a:pt x="66" y="66"/>
                    <a:pt x="67" y="68"/>
                  </a:cubicBezTo>
                  <a:cubicBezTo>
                    <a:pt x="68" y="70"/>
                    <a:pt x="68" y="75"/>
                    <a:pt x="68" y="75"/>
                  </a:cubicBezTo>
                  <a:cubicBezTo>
                    <a:pt x="68" y="75"/>
                    <a:pt x="69" y="71"/>
                    <a:pt x="70" y="72"/>
                  </a:cubicBezTo>
                  <a:cubicBezTo>
                    <a:pt x="70" y="73"/>
                    <a:pt x="70" y="75"/>
                    <a:pt x="70" y="78"/>
                  </a:cubicBezTo>
                  <a:cubicBezTo>
                    <a:pt x="70" y="79"/>
                    <a:pt x="70" y="80"/>
                    <a:pt x="70" y="82"/>
                  </a:cubicBezTo>
                  <a:cubicBezTo>
                    <a:pt x="65" y="92"/>
                    <a:pt x="54" y="108"/>
                    <a:pt x="49" y="119"/>
                  </a:cubicBezTo>
                  <a:cubicBezTo>
                    <a:pt x="48" y="120"/>
                    <a:pt x="44" y="131"/>
                    <a:pt x="41" y="139"/>
                  </a:cubicBezTo>
                  <a:cubicBezTo>
                    <a:pt x="20" y="176"/>
                    <a:pt x="20" y="176"/>
                    <a:pt x="20" y="176"/>
                  </a:cubicBezTo>
                  <a:cubicBezTo>
                    <a:pt x="35" y="266"/>
                    <a:pt x="35" y="266"/>
                    <a:pt x="35" y="266"/>
                  </a:cubicBezTo>
                  <a:cubicBezTo>
                    <a:pt x="41" y="266"/>
                    <a:pt x="41" y="266"/>
                    <a:pt x="41" y="266"/>
                  </a:cubicBezTo>
                  <a:cubicBezTo>
                    <a:pt x="39" y="276"/>
                    <a:pt x="38" y="285"/>
                    <a:pt x="38" y="285"/>
                  </a:cubicBezTo>
                  <a:cubicBezTo>
                    <a:pt x="59" y="293"/>
                    <a:pt x="59" y="293"/>
                    <a:pt x="59" y="293"/>
                  </a:cubicBezTo>
                  <a:cubicBezTo>
                    <a:pt x="59" y="313"/>
                    <a:pt x="59" y="313"/>
                    <a:pt x="59" y="313"/>
                  </a:cubicBezTo>
                  <a:cubicBezTo>
                    <a:pt x="57" y="316"/>
                    <a:pt x="56" y="319"/>
                    <a:pt x="56" y="324"/>
                  </a:cubicBezTo>
                  <a:cubicBezTo>
                    <a:pt x="1" y="323"/>
                    <a:pt x="1" y="323"/>
                    <a:pt x="1" y="323"/>
                  </a:cubicBezTo>
                  <a:cubicBezTo>
                    <a:pt x="0" y="426"/>
                    <a:pt x="0" y="426"/>
                    <a:pt x="0" y="426"/>
                  </a:cubicBezTo>
                  <a:cubicBezTo>
                    <a:pt x="8" y="426"/>
                    <a:pt x="8" y="426"/>
                    <a:pt x="8" y="426"/>
                  </a:cubicBezTo>
                  <a:cubicBezTo>
                    <a:pt x="8" y="430"/>
                    <a:pt x="8" y="430"/>
                    <a:pt x="8" y="430"/>
                  </a:cubicBezTo>
                  <a:cubicBezTo>
                    <a:pt x="25" y="430"/>
                    <a:pt x="25" y="430"/>
                    <a:pt x="25" y="430"/>
                  </a:cubicBezTo>
                  <a:cubicBezTo>
                    <a:pt x="25" y="426"/>
                    <a:pt x="25" y="426"/>
                    <a:pt x="25" y="426"/>
                  </a:cubicBezTo>
                  <a:cubicBezTo>
                    <a:pt x="41" y="427"/>
                    <a:pt x="41" y="427"/>
                    <a:pt x="41" y="427"/>
                  </a:cubicBezTo>
                  <a:cubicBezTo>
                    <a:pt x="14" y="494"/>
                    <a:pt x="14" y="494"/>
                    <a:pt x="14" y="494"/>
                  </a:cubicBezTo>
                  <a:cubicBezTo>
                    <a:pt x="14" y="498"/>
                    <a:pt x="14" y="498"/>
                    <a:pt x="14" y="498"/>
                  </a:cubicBezTo>
                  <a:cubicBezTo>
                    <a:pt x="16" y="499"/>
                    <a:pt x="6" y="511"/>
                    <a:pt x="8" y="513"/>
                  </a:cubicBezTo>
                  <a:cubicBezTo>
                    <a:pt x="10" y="516"/>
                    <a:pt x="14" y="519"/>
                    <a:pt x="19" y="522"/>
                  </a:cubicBezTo>
                  <a:cubicBezTo>
                    <a:pt x="20" y="523"/>
                    <a:pt x="23" y="521"/>
                    <a:pt x="24" y="521"/>
                  </a:cubicBezTo>
                  <a:cubicBezTo>
                    <a:pt x="26" y="522"/>
                    <a:pt x="25" y="526"/>
                    <a:pt x="26" y="526"/>
                  </a:cubicBezTo>
                  <a:cubicBezTo>
                    <a:pt x="35" y="531"/>
                    <a:pt x="44" y="536"/>
                    <a:pt x="49" y="537"/>
                  </a:cubicBezTo>
                  <a:cubicBezTo>
                    <a:pt x="59" y="539"/>
                    <a:pt x="77" y="540"/>
                    <a:pt x="84" y="538"/>
                  </a:cubicBezTo>
                  <a:cubicBezTo>
                    <a:pt x="92" y="535"/>
                    <a:pt x="73" y="526"/>
                    <a:pt x="66" y="522"/>
                  </a:cubicBezTo>
                  <a:cubicBezTo>
                    <a:pt x="58" y="519"/>
                    <a:pt x="48" y="505"/>
                    <a:pt x="48" y="505"/>
                  </a:cubicBezTo>
                  <a:cubicBezTo>
                    <a:pt x="48" y="505"/>
                    <a:pt x="71" y="457"/>
                    <a:pt x="86" y="427"/>
                  </a:cubicBezTo>
                  <a:cubicBezTo>
                    <a:pt x="122" y="427"/>
                    <a:pt x="122" y="427"/>
                    <a:pt x="122" y="427"/>
                  </a:cubicBezTo>
                  <a:cubicBezTo>
                    <a:pt x="122" y="430"/>
                    <a:pt x="122" y="430"/>
                    <a:pt x="122" y="430"/>
                  </a:cubicBezTo>
                  <a:cubicBezTo>
                    <a:pt x="140" y="430"/>
                    <a:pt x="140" y="430"/>
                    <a:pt x="140" y="430"/>
                  </a:cubicBezTo>
                  <a:cubicBezTo>
                    <a:pt x="140" y="427"/>
                    <a:pt x="140" y="427"/>
                    <a:pt x="140" y="427"/>
                  </a:cubicBezTo>
                  <a:cubicBezTo>
                    <a:pt x="150" y="427"/>
                    <a:pt x="150" y="427"/>
                    <a:pt x="150" y="427"/>
                  </a:cubicBezTo>
                  <a:cubicBezTo>
                    <a:pt x="150" y="324"/>
                    <a:pt x="150" y="324"/>
                    <a:pt x="150" y="324"/>
                  </a:cubicBezTo>
                  <a:cubicBezTo>
                    <a:pt x="110" y="324"/>
                    <a:pt x="110" y="324"/>
                    <a:pt x="110" y="324"/>
                  </a:cubicBezTo>
                  <a:cubicBezTo>
                    <a:pt x="112" y="311"/>
                    <a:pt x="113" y="301"/>
                    <a:pt x="113" y="301"/>
                  </a:cubicBezTo>
                  <a:cubicBezTo>
                    <a:pt x="172" y="320"/>
                    <a:pt x="172" y="320"/>
                    <a:pt x="172" y="320"/>
                  </a:cubicBezTo>
                  <a:cubicBezTo>
                    <a:pt x="179" y="323"/>
                    <a:pt x="177" y="326"/>
                    <a:pt x="177" y="326"/>
                  </a:cubicBezTo>
                  <a:cubicBezTo>
                    <a:pt x="176" y="331"/>
                    <a:pt x="164" y="435"/>
                    <a:pt x="164" y="435"/>
                  </a:cubicBezTo>
                  <a:cubicBezTo>
                    <a:pt x="166" y="437"/>
                    <a:pt x="166" y="437"/>
                    <a:pt x="166" y="437"/>
                  </a:cubicBezTo>
                  <a:cubicBezTo>
                    <a:pt x="161" y="443"/>
                    <a:pt x="164" y="457"/>
                    <a:pt x="164" y="457"/>
                  </a:cubicBezTo>
                  <a:cubicBezTo>
                    <a:pt x="179" y="457"/>
                    <a:pt x="179" y="457"/>
                    <a:pt x="179" y="457"/>
                  </a:cubicBezTo>
                  <a:cubicBezTo>
                    <a:pt x="180" y="456"/>
                    <a:pt x="183" y="453"/>
                    <a:pt x="183" y="453"/>
                  </a:cubicBezTo>
                  <a:cubicBezTo>
                    <a:pt x="186" y="456"/>
                    <a:pt x="190" y="457"/>
                    <a:pt x="190" y="457"/>
                  </a:cubicBezTo>
                  <a:cubicBezTo>
                    <a:pt x="195" y="458"/>
                    <a:pt x="235" y="458"/>
                    <a:pt x="235" y="457"/>
                  </a:cubicBezTo>
                  <a:cubicBezTo>
                    <a:pt x="236" y="456"/>
                    <a:pt x="234" y="454"/>
                    <a:pt x="234" y="454"/>
                  </a:cubicBezTo>
                  <a:close/>
                </a:path>
              </a:pathLst>
            </a:custGeom>
            <a:noFill/>
            <a:ln>
              <a:solidFill>
                <a:schemeClr val="bg1">
                  <a:lumMod val="95000"/>
                </a:schemeClr>
              </a:solidFill>
            </a:ln>
          </p:spPr>
          <p:txBody>
            <a:bodyPr vert="horz" wrap="square" lIns="91440" tIns="45720" rIns="91440" bIns="45720" numCol="1" anchor="t" anchorCtr="0" compatLnSpc="1"/>
            <a:lstStyle/>
            <a:p>
              <a:endParaRPr lang="zh-CN" altLang="en-US"/>
            </a:p>
          </p:txBody>
        </p:sp>
        <p:sp>
          <p:nvSpPr>
            <p:cNvPr id="13" name="Freeform 5"/>
            <p:cNvSpPr/>
            <p:nvPr/>
          </p:nvSpPr>
          <p:spPr bwMode="auto">
            <a:xfrm>
              <a:off x="3975294" y="3297054"/>
              <a:ext cx="579500" cy="633828"/>
            </a:xfrm>
            <a:custGeom>
              <a:avLst/>
              <a:gdLst>
                <a:gd name="T0" fmla="*/ 123 w 132"/>
                <a:gd name="T1" fmla="*/ 20 h 145"/>
                <a:gd name="T2" fmla="*/ 61 w 132"/>
                <a:gd name="T3" fmla="*/ 74 h 145"/>
                <a:gd name="T4" fmla="*/ 31 w 132"/>
                <a:gd name="T5" fmla="*/ 138 h 145"/>
                <a:gd name="T6" fmla="*/ 2 w 132"/>
                <a:gd name="T7" fmla="*/ 145 h 145"/>
                <a:gd name="T8" fmla="*/ 0 w 132"/>
                <a:gd name="T9" fmla="*/ 130 h 145"/>
                <a:gd name="T10" fmla="*/ 113 w 132"/>
                <a:gd name="T11" fmla="*/ 18 h 145"/>
                <a:gd name="T12" fmla="*/ 121 w 132"/>
                <a:gd name="T13" fmla="*/ 0 h 145"/>
                <a:gd name="T14" fmla="*/ 123 w 132"/>
                <a:gd name="T15" fmla="*/ 20 h 1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2" h="145">
                  <a:moveTo>
                    <a:pt x="123" y="20"/>
                  </a:moveTo>
                  <a:cubicBezTo>
                    <a:pt x="123" y="20"/>
                    <a:pt x="85" y="47"/>
                    <a:pt x="61" y="74"/>
                  </a:cubicBezTo>
                  <a:cubicBezTo>
                    <a:pt x="38" y="102"/>
                    <a:pt x="32" y="125"/>
                    <a:pt x="31" y="138"/>
                  </a:cubicBezTo>
                  <a:cubicBezTo>
                    <a:pt x="2" y="145"/>
                    <a:pt x="2" y="145"/>
                    <a:pt x="2" y="145"/>
                  </a:cubicBezTo>
                  <a:cubicBezTo>
                    <a:pt x="0" y="130"/>
                    <a:pt x="0" y="130"/>
                    <a:pt x="0" y="130"/>
                  </a:cubicBezTo>
                  <a:cubicBezTo>
                    <a:pt x="0" y="130"/>
                    <a:pt x="39" y="47"/>
                    <a:pt x="113" y="18"/>
                  </a:cubicBezTo>
                  <a:cubicBezTo>
                    <a:pt x="113" y="18"/>
                    <a:pt x="126" y="11"/>
                    <a:pt x="121" y="0"/>
                  </a:cubicBezTo>
                  <a:cubicBezTo>
                    <a:pt x="121" y="0"/>
                    <a:pt x="132" y="5"/>
                    <a:pt x="123" y="20"/>
                  </a:cubicBezTo>
                  <a:close/>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14" name="Freeform 31"/>
          <p:cNvSpPr/>
          <p:nvPr/>
        </p:nvSpPr>
        <p:spPr>
          <a:xfrm>
            <a:off x="1120116" y="1887067"/>
            <a:ext cx="149224" cy="149224"/>
          </a:xfrm>
          <a:custGeom>
            <a:avLst/>
            <a:gdLst>
              <a:gd name="connsiteX0" fmla="*/ 0 w 1068585"/>
              <a:gd name="connsiteY0" fmla="*/ 534293 h 1068585"/>
              <a:gd name="connsiteX1" fmla="*/ 156491 w 1068585"/>
              <a:gd name="connsiteY1" fmla="*/ 156491 h 1068585"/>
              <a:gd name="connsiteX2" fmla="*/ 534294 w 1068585"/>
              <a:gd name="connsiteY2" fmla="*/ 1 h 1068585"/>
              <a:gd name="connsiteX3" fmla="*/ 912096 w 1068585"/>
              <a:gd name="connsiteY3" fmla="*/ 156492 h 1068585"/>
              <a:gd name="connsiteX4" fmla="*/ 1068586 w 1068585"/>
              <a:gd name="connsiteY4" fmla="*/ 534295 h 1068585"/>
              <a:gd name="connsiteX5" fmla="*/ 912095 w 1068585"/>
              <a:gd name="connsiteY5" fmla="*/ 912097 h 1068585"/>
              <a:gd name="connsiteX6" fmla="*/ 534293 w 1068585"/>
              <a:gd name="connsiteY6" fmla="*/ 1068588 h 1068585"/>
              <a:gd name="connsiteX7" fmla="*/ 156491 w 1068585"/>
              <a:gd name="connsiteY7" fmla="*/ 912097 h 1068585"/>
              <a:gd name="connsiteX8" fmla="*/ 1 w 1068585"/>
              <a:gd name="connsiteY8" fmla="*/ 534295 h 1068585"/>
              <a:gd name="connsiteX9" fmla="*/ 0 w 1068585"/>
              <a:gd name="connsiteY9" fmla="*/ 534293 h 1068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68585" h="1068585">
                <a:moveTo>
                  <a:pt x="0" y="534293"/>
                </a:moveTo>
                <a:cubicBezTo>
                  <a:pt x="0" y="392590"/>
                  <a:pt x="56292" y="256690"/>
                  <a:pt x="156491" y="156491"/>
                </a:cubicBezTo>
                <a:cubicBezTo>
                  <a:pt x="256691" y="56292"/>
                  <a:pt x="392590" y="1"/>
                  <a:pt x="534294" y="1"/>
                </a:cubicBezTo>
                <a:cubicBezTo>
                  <a:pt x="675997" y="1"/>
                  <a:pt x="811897" y="56293"/>
                  <a:pt x="912096" y="156492"/>
                </a:cubicBezTo>
                <a:cubicBezTo>
                  <a:pt x="1012295" y="256692"/>
                  <a:pt x="1068586" y="392591"/>
                  <a:pt x="1068586" y="534295"/>
                </a:cubicBezTo>
                <a:cubicBezTo>
                  <a:pt x="1068586" y="675998"/>
                  <a:pt x="1012295" y="811898"/>
                  <a:pt x="912095" y="912097"/>
                </a:cubicBezTo>
                <a:cubicBezTo>
                  <a:pt x="811896" y="1012296"/>
                  <a:pt x="675996" y="1068588"/>
                  <a:pt x="534293" y="1068588"/>
                </a:cubicBezTo>
                <a:cubicBezTo>
                  <a:pt x="392590" y="1068588"/>
                  <a:pt x="256690" y="1012296"/>
                  <a:pt x="156491" y="912097"/>
                </a:cubicBezTo>
                <a:cubicBezTo>
                  <a:pt x="56292" y="811898"/>
                  <a:pt x="0" y="675998"/>
                  <a:pt x="1" y="534295"/>
                </a:cubicBezTo>
                <a:cubicBezTo>
                  <a:pt x="1" y="534294"/>
                  <a:pt x="0" y="534294"/>
                  <a:pt x="0" y="534293"/>
                </a:cubicBezTo>
                <a:close/>
              </a:path>
            </a:pathLst>
          </a:custGeom>
          <a:noFill/>
          <a:ln w="9525">
            <a:solidFill>
              <a:schemeClr val="bg1">
                <a:lumMod val="95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84431" tIns="184431" rIns="184431" bIns="184431" numCol="1" spcCol="1270" anchor="ctr" anchorCtr="0">
            <a:noAutofit/>
          </a:bodyPr>
          <a:lstStyle/>
          <a:p>
            <a:pPr lvl="0" algn="ctr" defTabSz="977900">
              <a:lnSpc>
                <a:spcPct val="90000"/>
              </a:lnSpc>
              <a:spcBef>
                <a:spcPct val="0"/>
              </a:spcBef>
              <a:spcAft>
                <a:spcPct val="35000"/>
              </a:spcAft>
            </a:pPr>
            <a:endParaRPr lang="en-US" sz="2200" kern="1200">
              <a:solidFill>
                <a:schemeClr val="bg1">
                  <a:lumMod val="95000"/>
                </a:schemeClr>
              </a:solidFill>
              <a:latin typeface="造字工房情书（非商用）常规体" pitchFamily="50" charset="-122"/>
              <a:ea typeface="造字工房情书（非商用）常规体" pitchFamily="50" charset="-122"/>
            </a:endParaRPr>
          </a:p>
        </p:txBody>
      </p:sp>
      <p:grpSp>
        <p:nvGrpSpPr>
          <p:cNvPr id="15" name="Group 58"/>
          <p:cNvGrpSpPr/>
          <p:nvPr/>
        </p:nvGrpSpPr>
        <p:grpSpPr>
          <a:xfrm>
            <a:off x="1408148" y="1628800"/>
            <a:ext cx="3747685" cy="778228"/>
            <a:chOff x="7174424" y="1256132"/>
            <a:chExt cx="3747685" cy="778228"/>
          </a:xfrm>
        </p:grpSpPr>
        <p:sp>
          <p:nvSpPr>
            <p:cNvPr id="16" name="TextBox 15"/>
            <p:cNvSpPr txBox="1"/>
            <p:nvPr/>
          </p:nvSpPr>
          <p:spPr>
            <a:xfrm>
              <a:off x="7174424" y="1600395"/>
              <a:ext cx="3747685" cy="433965"/>
            </a:xfrm>
            <a:prstGeom prst="rect">
              <a:avLst/>
            </a:prstGeom>
            <a:noFill/>
          </p:spPr>
          <p:txBody>
            <a:bodyPr wrap="square" lIns="0" tIns="0" rIns="0" bIns="0" rtlCol="0">
              <a:spAutoFit/>
            </a:bodyPr>
            <a:lstStyle/>
            <a:p>
              <a:pPr>
                <a:lnSpc>
                  <a:spcPct val="120000"/>
                </a:lnSpc>
                <a:spcBef>
                  <a:spcPct val="0"/>
                </a:spcBef>
              </a:pPr>
              <a:r>
                <a:rPr lang="zh-CN" altLang="en-US" sz="12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rPr>
                <a:t>在此录入上述图表的综合描述说明，此录入上述图表的。在此录入上述图表的综合描述说明。</a:t>
              </a:r>
              <a:endParaRPr lang="zh-CN" altLang="en-US" sz="12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endParaRPr>
            </a:p>
          </p:txBody>
        </p:sp>
        <p:sp>
          <p:nvSpPr>
            <p:cNvPr id="17" name="Rectangle 47"/>
            <p:cNvSpPr/>
            <p:nvPr/>
          </p:nvSpPr>
          <p:spPr>
            <a:xfrm>
              <a:off x="7174424" y="1256132"/>
              <a:ext cx="1336904" cy="307777"/>
            </a:xfrm>
            <a:prstGeom prst="rect">
              <a:avLst/>
            </a:prstGeom>
          </p:spPr>
          <p:txBody>
            <a:bodyPr wrap="none" lIns="0" tIns="0" rIns="0" bIns="0">
              <a:spAutoFit/>
            </a:bodyPr>
            <a:lstStyle/>
            <a:p>
              <a:r>
                <a:rPr lang="zh-CN" altLang="en-US" sz="2000" dirty="0">
                  <a:solidFill>
                    <a:schemeClr val="bg1">
                      <a:lumMod val="95000"/>
                    </a:schemeClr>
                  </a:solidFill>
                  <a:latin typeface="造字工房情书（非商用）常规体" pitchFamily="50" charset="-122"/>
                  <a:ea typeface="造字工房情书（非商用）常规体" pitchFamily="50" charset="-122"/>
                </a:rPr>
                <a:t>添加标题信息</a:t>
              </a:r>
              <a:endParaRPr lang="en-US" altLang="zh-CN" sz="2000" dirty="0">
                <a:solidFill>
                  <a:schemeClr val="bg1">
                    <a:lumMod val="95000"/>
                  </a:schemeClr>
                </a:solidFill>
                <a:latin typeface="造字工房情书（非商用）常规体" pitchFamily="50" charset="-122"/>
                <a:ea typeface="造字工房情书（非商用）常规体" pitchFamily="50" charset="-122"/>
              </a:endParaRPr>
            </a:p>
          </p:txBody>
        </p:sp>
      </p:grpSp>
      <p:sp>
        <p:nvSpPr>
          <p:cNvPr id="18" name="Freeform 31"/>
          <p:cNvSpPr/>
          <p:nvPr/>
        </p:nvSpPr>
        <p:spPr>
          <a:xfrm>
            <a:off x="1123385" y="2897947"/>
            <a:ext cx="149224" cy="149224"/>
          </a:xfrm>
          <a:custGeom>
            <a:avLst/>
            <a:gdLst>
              <a:gd name="connsiteX0" fmla="*/ 0 w 1068585"/>
              <a:gd name="connsiteY0" fmla="*/ 534293 h 1068585"/>
              <a:gd name="connsiteX1" fmla="*/ 156491 w 1068585"/>
              <a:gd name="connsiteY1" fmla="*/ 156491 h 1068585"/>
              <a:gd name="connsiteX2" fmla="*/ 534294 w 1068585"/>
              <a:gd name="connsiteY2" fmla="*/ 1 h 1068585"/>
              <a:gd name="connsiteX3" fmla="*/ 912096 w 1068585"/>
              <a:gd name="connsiteY3" fmla="*/ 156492 h 1068585"/>
              <a:gd name="connsiteX4" fmla="*/ 1068586 w 1068585"/>
              <a:gd name="connsiteY4" fmla="*/ 534295 h 1068585"/>
              <a:gd name="connsiteX5" fmla="*/ 912095 w 1068585"/>
              <a:gd name="connsiteY5" fmla="*/ 912097 h 1068585"/>
              <a:gd name="connsiteX6" fmla="*/ 534293 w 1068585"/>
              <a:gd name="connsiteY6" fmla="*/ 1068588 h 1068585"/>
              <a:gd name="connsiteX7" fmla="*/ 156491 w 1068585"/>
              <a:gd name="connsiteY7" fmla="*/ 912097 h 1068585"/>
              <a:gd name="connsiteX8" fmla="*/ 1 w 1068585"/>
              <a:gd name="connsiteY8" fmla="*/ 534295 h 1068585"/>
              <a:gd name="connsiteX9" fmla="*/ 0 w 1068585"/>
              <a:gd name="connsiteY9" fmla="*/ 534293 h 1068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68585" h="1068585">
                <a:moveTo>
                  <a:pt x="0" y="534293"/>
                </a:moveTo>
                <a:cubicBezTo>
                  <a:pt x="0" y="392590"/>
                  <a:pt x="56292" y="256690"/>
                  <a:pt x="156491" y="156491"/>
                </a:cubicBezTo>
                <a:cubicBezTo>
                  <a:pt x="256691" y="56292"/>
                  <a:pt x="392590" y="1"/>
                  <a:pt x="534294" y="1"/>
                </a:cubicBezTo>
                <a:cubicBezTo>
                  <a:pt x="675997" y="1"/>
                  <a:pt x="811897" y="56293"/>
                  <a:pt x="912096" y="156492"/>
                </a:cubicBezTo>
                <a:cubicBezTo>
                  <a:pt x="1012295" y="256692"/>
                  <a:pt x="1068586" y="392591"/>
                  <a:pt x="1068586" y="534295"/>
                </a:cubicBezTo>
                <a:cubicBezTo>
                  <a:pt x="1068586" y="675998"/>
                  <a:pt x="1012295" y="811898"/>
                  <a:pt x="912095" y="912097"/>
                </a:cubicBezTo>
                <a:cubicBezTo>
                  <a:pt x="811896" y="1012296"/>
                  <a:pt x="675996" y="1068588"/>
                  <a:pt x="534293" y="1068588"/>
                </a:cubicBezTo>
                <a:cubicBezTo>
                  <a:pt x="392590" y="1068588"/>
                  <a:pt x="256690" y="1012296"/>
                  <a:pt x="156491" y="912097"/>
                </a:cubicBezTo>
                <a:cubicBezTo>
                  <a:pt x="56292" y="811898"/>
                  <a:pt x="0" y="675998"/>
                  <a:pt x="1" y="534295"/>
                </a:cubicBezTo>
                <a:cubicBezTo>
                  <a:pt x="1" y="534294"/>
                  <a:pt x="0" y="534294"/>
                  <a:pt x="0" y="534293"/>
                </a:cubicBezTo>
                <a:close/>
              </a:path>
            </a:pathLst>
          </a:custGeom>
          <a:noFill/>
          <a:ln w="9525">
            <a:solidFill>
              <a:schemeClr val="bg1">
                <a:lumMod val="95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84431" tIns="184431" rIns="184431" bIns="184431" numCol="1" spcCol="1270" anchor="ctr" anchorCtr="0">
            <a:noAutofit/>
          </a:bodyPr>
          <a:lstStyle/>
          <a:p>
            <a:pPr lvl="0" algn="ctr" defTabSz="977900">
              <a:lnSpc>
                <a:spcPct val="90000"/>
              </a:lnSpc>
              <a:spcBef>
                <a:spcPct val="0"/>
              </a:spcBef>
              <a:spcAft>
                <a:spcPct val="35000"/>
              </a:spcAft>
            </a:pPr>
            <a:endParaRPr lang="en-US" sz="2200" kern="1200">
              <a:solidFill>
                <a:schemeClr val="bg1">
                  <a:lumMod val="95000"/>
                </a:schemeClr>
              </a:solidFill>
              <a:latin typeface="造字工房情书（非商用）常规体" pitchFamily="50" charset="-122"/>
              <a:ea typeface="造字工房情书（非商用）常规体" pitchFamily="50" charset="-122"/>
            </a:endParaRPr>
          </a:p>
        </p:txBody>
      </p:sp>
      <p:grpSp>
        <p:nvGrpSpPr>
          <p:cNvPr id="19" name="Group 58"/>
          <p:cNvGrpSpPr/>
          <p:nvPr/>
        </p:nvGrpSpPr>
        <p:grpSpPr>
          <a:xfrm>
            <a:off x="1411417" y="2639680"/>
            <a:ext cx="3747685" cy="778228"/>
            <a:chOff x="7174424" y="1256132"/>
            <a:chExt cx="3747685" cy="778228"/>
          </a:xfrm>
        </p:grpSpPr>
        <p:sp>
          <p:nvSpPr>
            <p:cNvPr id="20" name="TextBox 19"/>
            <p:cNvSpPr txBox="1"/>
            <p:nvPr/>
          </p:nvSpPr>
          <p:spPr>
            <a:xfrm>
              <a:off x="7174424" y="1600395"/>
              <a:ext cx="3747685" cy="433965"/>
            </a:xfrm>
            <a:prstGeom prst="rect">
              <a:avLst/>
            </a:prstGeom>
            <a:noFill/>
          </p:spPr>
          <p:txBody>
            <a:bodyPr wrap="square" lIns="0" tIns="0" rIns="0" bIns="0" rtlCol="0">
              <a:spAutoFit/>
            </a:bodyPr>
            <a:lstStyle/>
            <a:p>
              <a:pPr>
                <a:lnSpc>
                  <a:spcPct val="120000"/>
                </a:lnSpc>
                <a:spcBef>
                  <a:spcPct val="0"/>
                </a:spcBef>
              </a:pPr>
              <a:r>
                <a:rPr lang="zh-CN" altLang="en-US" sz="12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rPr>
                <a:t>在此录入上述图表的综合描述说明，此录入上述图表的。在此录入上述图表的综合描述说明。</a:t>
              </a:r>
              <a:endParaRPr lang="zh-CN" altLang="en-US" sz="12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endParaRPr>
            </a:p>
          </p:txBody>
        </p:sp>
        <p:sp>
          <p:nvSpPr>
            <p:cNvPr id="21" name="Rectangle 47"/>
            <p:cNvSpPr/>
            <p:nvPr/>
          </p:nvSpPr>
          <p:spPr>
            <a:xfrm>
              <a:off x="7174424" y="1256132"/>
              <a:ext cx="1336904" cy="307777"/>
            </a:xfrm>
            <a:prstGeom prst="rect">
              <a:avLst/>
            </a:prstGeom>
          </p:spPr>
          <p:txBody>
            <a:bodyPr wrap="none" lIns="0" tIns="0" rIns="0" bIns="0">
              <a:spAutoFit/>
            </a:bodyPr>
            <a:lstStyle/>
            <a:p>
              <a:r>
                <a:rPr lang="zh-CN" altLang="en-US" sz="2000" dirty="0">
                  <a:solidFill>
                    <a:schemeClr val="bg1">
                      <a:lumMod val="95000"/>
                    </a:schemeClr>
                  </a:solidFill>
                  <a:latin typeface="造字工房情书（非商用）常规体" pitchFamily="50" charset="-122"/>
                  <a:ea typeface="造字工房情书（非商用）常规体" pitchFamily="50" charset="-122"/>
                </a:rPr>
                <a:t>添加标题信息</a:t>
              </a:r>
              <a:endParaRPr lang="en-US" altLang="zh-CN" sz="2000" dirty="0">
                <a:solidFill>
                  <a:schemeClr val="bg1">
                    <a:lumMod val="95000"/>
                  </a:schemeClr>
                </a:solidFill>
                <a:latin typeface="造字工房情书（非商用）常规体" pitchFamily="50" charset="-122"/>
                <a:ea typeface="造字工房情书（非商用）常规体" pitchFamily="50" charset="-122"/>
              </a:endParaRPr>
            </a:p>
          </p:txBody>
        </p:sp>
      </p:grpSp>
      <p:sp>
        <p:nvSpPr>
          <p:cNvPr id="22" name="Freeform 31"/>
          <p:cNvSpPr/>
          <p:nvPr/>
        </p:nvSpPr>
        <p:spPr>
          <a:xfrm>
            <a:off x="1123385" y="3906059"/>
            <a:ext cx="149224" cy="149224"/>
          </a:xfrm>
          <a:custGeom>
            <a:avLst/>
            <a:gdLst>
              <a:gd name="connsiteX0" fmla="*/ 0 w 1068585"/>
              <a:gd name="connsiteY0" fmla="*/ 534293 h 1068585"/>
              <a:gd name="connsiteX1" fmla="*/ 156491 w 1068585"/>
              <a:gd name="connsiteY1" fmla="*/ 156491 h 1068585"/>
              <a:gd name="connsiteX2" fmla="*/ 534294 w 1068585"/>
              <a:gd name="connsiteY2" fmla="*/ 1 h 1068585"/>
              <a:gd name="connsiteX3" fmla="*/ 912096 w 1068585"/>
              <a:gd name="connsiteY3" fmla="*/ 156492 h 1068585"/>
              <a:gd name="connsiteX4" fmla="*/ 1068586 w 1068585"/>
              <a:gd name="connsiteY4" fmla="*/ 534295 h 1068585"/>
              <a:gd name="connsiteX5" fmla="*/ 912095 w 1068585"/>
              <a:gd name="connsiteY5" fmla="*/ 912097 h 1068585"/>
              <a:gd name="connsiteX6" fmla="*/ 534293 w 1068585"/>
              <a:gd name="connsiteY6" fmla="*/ 1068588 h 1068585"/>
              <a:gd name="connsiteX7" fmla="*/ 156491 w 1068585"/>
              <a:gd name="connsiteY7" fmla="*/ 912097 h 1068585"/>
              <a:gd name="connsiteX8" fmla="*/ 1 w 1068585"/>
              <a:gd name="connsiteY8" fmla="*/ 534295 h 1068585"/>
              <a:gd name="connsiteX9" fmla="*/ 0 w 1068585"/>
              <a:gd name="connsiteY9" fmla="*/ 534293 h 1068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68585" h="1068585">
                <a:moveTo>
                  <a:pt x="0" y="534293"/>
                </a:moveTo>
                <a:cubicBezTo>
                  <a:pt x="0" y="392590"/>
                  <a:pt x="56292" y="256690"/>
                  <a:pt x="156491" y="156491"/>
                </a:cubicBezTo>
                <a:cubicBezTo>
                  <a:pt x="256691" y="56292"/>
                  <a:pt x="392590" y="1"/>
                  <a:pt x="534294" y="1"/>
                </a:cubicBezTo>
                <a:cubicBezTo>
                  <a:pt x="675997" y="1"/>
                  <a:pt x="811897" y="56293"/>
                  <a:pt x="912096" y="156492"/>
                </a:cubicBezTo>
                <a:cubicBezTo>
                  <a:pt x="1012295" y="256692"/>
                  <a:pt x="1068586" y="392591"/>
                  <a:pt x="1068586" y="534295"/>
                </a:cubicBezTo>
                <a:cubicBezTo>
                  <a:pt x="1068586" y="675998"/>
                  <a:pt x="1012295" y="811898"/>
                  <a:pt x="912095" y="912097"/>
                </a:cubicBezTo>
                <a:cubicBezTo>
                  <a:pt x="811896" y="1012296"/>
                  <a:pt x="675996" y="1068588"/>
                  <a:pt x="534293" y="1068588"/>
                </a:cubicBezTo>
                <a:cubicBezTo>
                  <a:pt x="392590" y="1068588"/>
                  <a:pt x="256690" y="1012296"/>
                  <a:pt x="156491" y="912097"/>
                </a:cubicBezTo>
                <a:cubicBezTo>
                  <a:pt x="56292" y="811898"/>
                  <a:pt x="0" y="675998"/>
                  <a:pt x="1" y="534295"/>
                </a:cubicBezTo>
                <a:cubicBezTo>
                  <a:pt x="1" y="534294"/>
                  <a:pt x="0" y="534294"/>
                  <a:pt x="0" y="534293"/>
                </a:cubicBezTo>
                <a:close/>
              </a:path>
            </a:pathLst>
          </a:custGeom>
          <a:noFill/>
          <a:ln w="9525">
            <a:solidFill>
              <a:schemeClr val="bg1">
                <a:lumMod val="95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84431" tIns="184431" rIns="184431" bIns="184431" numCol="1" spcCol="1270" anchor="ctr" anchorCtr="0">
            <a:noAutofit/>
          </a:bodyPr>
          <a:lstStyle/>
          <a:p>
            <a:pPr lvl="0" algn="ctr" defTabSz="977900">
              <a:lnSpc>
                <a:spcPct val="90000"/>
              </a:lnSpc>
              <a:spcBef>
                <a:spcPct val="0"/>
              </a:spcBef>
              <a:spcAft>
                <a:spcPct val="35000"/>
              </a:spcAft>
            </a:pPr>
            <a:endParaRPr lang="en-US" sz="2200" kern="1200">
              <a:solidFill>
                <a:schemeClr val="bg1">
                  <a:lumMod val="95000"/>
                </a:schemeClr>
              </a:solidFill>
              <a:latin typeface="造字工房情书（非商用）常规体" pitchFamily="50" charset="-122"/>
              <a:ea typeface="造字工房情书（非商用）常规体" pitchFamily="50" charset="-122"/>
            </a:endParaRPr>
          </a:p>
        </p:txBody>
      </p:sp>
      <p:grpSp>
        <p:nvGrpSpPr>
          <p:cNvPr id="23" name="Group 58"/>
          <p:cNvGrpSpPr/>
          <p:nvPr/>
        </p:nvGrpSpPr>
        <p:grpSpPr>
          <a:xfrm>
            <a:off x="1411417" y="3647792"/>
            <a:ext cx="3747685" cy="778228"/>
            <a:chOff x="7174424" y="1256132"/>
            <a:chExt cx="3747685" cy="778228"/>
          </a:xfrm>
        </p:grpSpPr>
        <p:sp>
          <p:nvSpPr>
            <p:cNvPr id="24" name="TextBox 23"/>
            <p:cNvSpPr txBox="1"/>
            <p:nvPr/>
          </p:nvSpPr>
          <p:spPr>
            <a:xfrm>
              <a:off x="7174424" y="1600395"/>
              <a:ext cx="3747685" cy="433965"/>
            </a:xfrm>
            <a:prstGeom prst="rect">
              <a:avLst/>
            </a:prstGeom>
            <a:noFill/>
          </p:spPr>
          <p:txBody>
            <a:bodyPr wrap="square" lIns="0" tIns="0" rIns="0" bIns="0" rtlCol="0">
              <a:spAutoFit/>
            </a:bodyPr>
            <a:lstStyle/>
            <a:p>
              <a:pPr>
                <a:lnSpc>
                  <a:spcPct val="120000"/>
                </a:lnSpc>
                <a:spcBef>
                  <a:spcPct val="0"/>
                </a:spcBef>
              </a:pPr>
              <a:r>
                <a:rPr lang="zh-CN" altLang="en-US" sz="12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rPr>
                <a:t>在此录入上述图表的综合描述说明，此录入上述图表的。在此录入上述图表的综合描述说明。</a:t>
              </a:r>
              <a:endParaRPr lang="zh-CN" altLang="en-US" sz="12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endParaRPr>
            </a:p>
          </p:txBody>
        </p:sp>
        <p:sp>
          <p:nvSpPr>
            <p:cNvPr id="25" name="Rectangle 47"/>
            <p:cNvSpPr/>
            <p:nvPr/>
          </p:nvSpPr>
          <p:spPr>
            <a:xfrm>
              <a:off x="7174424" y="1256132"/>
              <a:ext cx="1336904" cy="307777"/>
            </a:xfrm>
            <a:prstGeom prst="rect">
              <a:avLst/>
            </a:prstGeom>
          </p:spPr>
          <p:txBody>
            <a:bodyPr wrap="none" lIns="0" tIns="0" rIns="0" bIns="0">
              <a:spAutoFit/>
            </a:bodyPr>
            <a:lstStyle/>
            <a:p>
              <a:r>
                <a:rPr lang="zh-CN" altLang="en-US" sz="2000" dirty="0">
                  <a:solidFill>
                    <a:schemeClr val="bg1">
                      <a:lumMod val="95000"/>
                    </a:schemeClr>
                  </a:solidFill>
                  <a:latin typeface="造字工房情书（非商用）常规体" pitchFamily="50" charset="-122"/>
                  <a:ea typeface="造字工房情书（非商用）常规体" pitchFamily="50" charset="-122"/>
                </a:rPr>
                <a:t>添加标题信息</a:t>
              </a:r>
              <a:endParaRPr lang="en-US" altLang="zh-CN" sz="2000" dirty="0">
                <a:solidFill>
                  <a:schemeClr val="bg1">
                    <a:lumMod val="95000"/>
                  </a:schemeClr>
                </a:solidFill>
                <a:latin typeface="造字工房情书（非商用）常规体" pitchFamily="50" charset="-122"/>
                <a:ea typeface="造字工房情书（非商用）常规体" pitchFamily="50" charset="-122"/>
              </a:endParaRPr>
            </a:p>
          </p:txBody>
        </p:sp>
      </p:grpSp>
      <p:sp>
        <p:nvSpPr>
          <p:cNvPr id="26" name="Freeform 31"/>
          <p:cNvSpPr/>
          <p:nvPr/>
        </p:nvSpPr>
        <p:spPr>
          <a:xfrm>
            <a:off x="1120116" y="4911403"/>
            <a:ext cx="149224" cy="149224"/>
          </a:xfrm>
          <a:custGeom>
            <a:avLst/>
            <a:gdLst>
              <a:gd name="connsiteX0" fmla="*/ 0 w 1068585"/>
              <a:gd name="connsiteY0" fmla="*/ 534293 h 1068585"/>
              <a:gd name="connsiteX1" fmla="*/ 156491 w 1068585"/>
              <a:gd name="connsiteY1" fmla="*/ 156491 h 1068585"/>
              <a:gd name="connsiteX2" fmla="*/ 534294 w 1068585"/>
              <a:gd name="connsiteY2" fmla="*/ 1 h 1068585"/>
              <a:gd name="connsiteX3" fmla="*/ 912096 w 1068585"/>
              <a:gd name="connsiteY3" fmla="*/ 156492 h 1068585"/>
              <a:gd name="connsiteX4" fmla="*/ 1068586 w 1068585"/>
              <a:gd name="connsiteY4" fmla="*/ 534295 h 1068585"/>
              <a:gd name="connsiteX5" fmla="*/ 912095 w 1068585"/>
              <a:gd name="connsiteY5" fmla="*/ 912097 h 1068585"/>
              <a:gd name="connsiteX6" fmla="*/ 534293 w 1068585"/>
              <a:gd name="connsiteY6" fmla="*/ 1068588 h 1068585"/>
              <a:gd name="connsiteX7" fmla="*/ 156491 w 1068585"/>
              <a:gd name="connsiteY7" fmla="*/ 912097 h 1068585"/>
              <a:gd name="connsiteX8" fmla="*/ 1 w 1068585"/>
              <a:gd name="connsiteY8" fmla="*/ 534295 h 1068585"/>
              <a:gd name="connsiteX9" fmla="*/ 0 w 1068585"/>
              <a:gd name="connsiteY9" fmla="*/ 534293 h 1068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68585" h="1068585">
                <a:moveTo>
                  <a:pt x="0" y="534293"/>
                </a:moveTo>
                <a:cubicBezTo>
                  <a:pt x="0" y="392590"/>
                  <a:pt x="56292" y="256690"/>
                  <a:pt x="156491" y="156491"/>
                </a:cubicBezTo>
                <a:cubicBezTo>
                  <a:pt x="256691" y="56292"/>
                  <a:pt x="392590" y="1"/>
                  <a:pt x="534294" y="1"/>
                </a:cubicBezTo>
                <a:cubicBezTo>
                  <a:pt x="675997" y="1"/>
                  <a:pt x="811897" y="56293"/>
                  <a:pt x="912096" y="156492"/>
                </a:cubicBezTo>
                <a:cubicBezTo>
                  <a:pt x="1012295" y="256692"/>
                  <a:pt x="1068586" y="392591"/>
                  <a:pt x="1068586" y="534295"/>
                </a:cubicBezTo>
                <a:cubicBezTo>
                  <a:pt x="1068586" y="675998"/>
                  <a:pt x="1012295" y="811898"/>
                  <a:pt x="912095" y="912097"/>
                </a:cubicBezTo>
                <a:cubicBezTo>
                  <a:pt x="811896" y="1012296"/>
                  <a:pt x="675996" y="1068588"/>
                  <a:pt x="534293" y="1068588"/>
                </a:cubicBezTo>
                <a:cubicBezTo>
                  <a:pt x="392590" y="1068588"/>
                  <a:pt x="256690" y="1012296"/>
                  <a:pt x="156491" y="912097"/>
                </a:cubicBezTo>
                <a:cubicBezTo>
                  <a:pt x="56292" y="811898"/>
                  <a:pt x="0" y="675998"/>
                  <a:pt x="1" y="534295"/>
                </a:cubicBezTo>
                <a:cubicBezTo>
                  <a:pt x="1" y="534294"/>
                  <a:pt x="0" y="534294"/>
                  <a:pt x="0" y="534293"/>
                </a:cubicBezTo>
                <a:close/>
              </a:path>
            </a:pathLst>
          </a:custGeom>
          <a:noFill/>
          <a:ln w="9525">
            <a:solidFill>
              <a:schemeClr val="bg1">
                <a:lumMod val="95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84431" tIns="184431" rIns="184431" bIns="184431" numCol="1" spcCol="1270" anchor="ctr" anchorCtr="0">
            <a:noAutofit/>
          </a:bodyPr>
          <a:lstStyle/>
          <a:p>
            <a:pPr lvl="0" algn="ctr" defTabSz="977900">
              <a:lnSpc>
                <a:spcPct val="90000"/>
              </a:lnSpc>
              <a:spcBef>
                <a:spcPct val="0"/>
              </a:spcBef>
              <a:spcAft>
                <a:spcPct val="35000"/>
              </a:spcAft>
            </a:pPr>
            <a:endParaRPr lang="en-US" sz="2200" kern="1200">
              <a:solidFill>
                <a:schemeClr val="bg1">
                  <a:lumMod val="95000"/>
                </a:schemeClr>
              </a:solidFill>
              <a:latin typeface="造字工房情书（非商用）常规体" pitchFamily="50" charset="-122"/>
              <a:ea typeface="造字工房情书（非商用）常规体" pitchFamily="50" charset="-122"/>
            </a:endParaRPr>
          </a:p>
        </p:txBody>
      </p:sp>
      <p:grpSp>
        <p:nvGrpSpPr>
          <p:cNvPr id="27" name="Group 58"/>
          <p:cNvGrpSpPr/>
          <p:nvPr/>
        </p:nvGrpSpPr>
        <p:grpSpPr>
          <a:xfrm>
            <a:off x="1408148" y="4653136"/>
            <a:ext cx="3747685" cy="778228"/>
            <a:chOff x="7174424" y="1256132"/>
            <a:chExt cx="3747685" cy="778228"/>
          </a:xfrm>
        </p:grpSpPr>
        <p:sp>
          <p:nvSpPr>
            <p:cNvPr id="28" name="TextBox 27"/>
            <p:cNvSpPr txBox="1"/>
            <p:nvPr/>
          </p:nvSpPr>
          <p:spPr>
            <a:xfrm>
              <a:off x="7174424" y="1600395"/>
              <a:ext cx="3747685" cy="433965"/>
            </a:xfrm>
            <a:prstGeom prst="rect">
              <a:avLst/>
            </a:prstGeom>
            <a:noFill/>
          </p:spPr>
          <p:txBody>
            <a:bodyPr wrap="square" lIns="0" tIns="0" rIns="0" bIns="0" rtlCol="0">
              <a:spAutoFit/>
            </a:bodyPr>
            <a:lstStyle/>
            <a:p>
              <a:pPr>
                <a:lnSpc>
                  <a:spcPct val="120000"/>
                </a:lnSpc>
                <a:spcBef>
                  <a:spcPct val="0"/>
                </a:spcBef>
              </a:pPr>
              <a:r>
                <a:rPr lang="zh-CN" altLang="en-US" sz="12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rPr>
                <a:t>在此录入上述图表的综合描述说明，此录入上述图表的。在此录入上述图表的综合描述说明。</a:t>
              </a:r>
              <a:endParaRPr lang="zh-CN" altLang="en-US" sz="12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endParaRPr>
            </a:p>
          </p:txBody>
        </p:sp>
        <p:sp>
          <p:nvSpPr>
            <p:cNvPr id="29" name="Rectangle 47"/>
            <p:cNvSpPr/>
            <p:nvPr/>
          </p:nvSpPr>
          <p:spPr>
            <a:xfrm>
              <a:off x="7174424" y="1256132"/>
              <a:ext cx="1336904" cy="307777"/>
            </a:xfrm>
            <a:prstGeom prst="rect">
              <a:avLst/>
            </a:prstGeom>
          </p:spPr>
          <p:txBody>
            <a:bodyPr wrap="none" lIns="0" tIns="0" rIns="0" bIns="0">
              <a:spAutoFit/>
            </a:bodyPr>
            <a:lstStyle/>
            <a:p>
              <a:r>
                <a:rPr lang="zh-CN" altLang="en-US" sz="2000" dirty="0">
                  <a:solidFill>
                    <a:schemeClr val="bg1">
                      <a:lumMod val="95000"/>
                    </a:schemeClr>
                  </a:solidFill>
                  <a:latin typeface="造字工房情书（非商用）常规体" pitchFamily="50" charset="-122"/>
                  <a:ea typeface="造字工房情书（非商用）常规体" pitchFamily="50" charset="-122"/>
                </a:rPr>
                <a:t>添加标题信息</a:t>
              </a:r>
              <a:endParaRPr lang="en-US" altLang="zh-CN" sz="2000" dirty="0">
                <a:solidFill>
                  <a:schemeClr val="bg1">
                    <a:lumMod val="95000"/>
                  </a:schemeClr>
                </a:solidFill>
                <a:latin typeface="造字工房情书（非商用）常规体" pitchFamily="50" charset="-122"/>
                <a:ea typeface="造字工房情书（非商用）常规体" pitchFamily="50" charset="-122"/>
              </a:endParaRPr>
            </a:p>
          </p:txBody>
        </p:sp>
      </p:grpSp>
    </p:spTree>
  </p:cSld>
  <p:clrMapOvr>
    <a:masterClrMapping/>
  </p:clrMapOvr>
  <p:transition spd="slow"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0-#ppt_w/2"/>
                                          </p:val>
                                        </p:tav>
                                        <p:tav tm="100000">
                                          <p:val>
                                            <p:strVal val="#ppt_x"/>
                                          </p:val>
                                        </p:tav>
                                      </p:tavLst>
                                    </p:anim>
                                    <p:anim calcmode="lin" valueType="num">
                                      <p:cBhvr additive="base">
                                        <p:cTn id="8" dur="1000" fill="hold"/>
                                        <p:tgtEl>
                                          <p:spTgt spid="9"/>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1" decel="100000" fill="hold" grpId="0"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1000" fill="hold"/>
                                        <p:tgtEl>
                                          <p:spTgt spid="10"/>
                                        </p:tgtEl>
                                        <p:attrNameLst>
                                          <p:attrName>ppt_x</p:attrName>
                                        </p:attrNameLst>
                                      </p:cBhvr>
                                      <p:tavLst>
                                        <p:tav tm="0">
                                          <p:val>
                                            <p:strVal val="#ppt_x"/>
                                          </p:val>
                                        </p:tav>
                                        <p:tav tm="100000">
                                          <p:val>
                                            <p:strVal val="#ppt_x"/>
                                          </p:val>
                                        </p:tav>
                                      </p:tavLst>
                                    </p:anim>
                                    <p:anim calcmode="lin" valueType="num">
                                      <p:cBhvr additive="base">
                                        <p:cTn id="13" dur="1000" fill="hold"/>
                                        <p:tgtEl>
                                          <p:spTgt spid="10"/>
                                        </p:tgtEl>
                                        <p:attrNameLst>
                                          <p:attrName>ppt_y</p:attrName>
                                        </p:attrNameLst>
                                      </p:cBhvr>
                                      <p:tavLst>
                                        <p:tav tm="0">
                                          <p:val>
                                            <p:strVal val="0-#ppt_h/2"/>
                                          </p:val>
                                        </p:tav>
                                        <p:tav tm="100000">
                                          <p:val>
                                            <p:strVal val="#ppt_y"/>
                                          </p:val>
                                        </p:tav>
                                      </p:tavLst>
                                    </p:anim>
                                  </p:childTnLst>
                                </p:cTn>
                              </p:par>
                              <p:par>
                                <p:cTn id="14" presetID="22" presetClass="entr" presetSubtype="4" fill="hold" grpId="0" nodeType="withEffect">
                                  <p:stCondLst>
                                    <p:cond delay="1000"/>
                                  </p:stCondLst>
                                  <p:childTnLst>
                                    <p:set>
                                      <p:cBhvr>
                                        <p:cTn id="15" dur="1" fill="hold">
                                          <p:stCondLst>
                                            <p:cond delay="0"/>
                                          </p:stCondLst>
                                        </p:cTn>
                                        <p:tgtEl>
                                          <p:spTgt spid="7"/>
                                        </p:tgtEl>
                                        <p:attrNameLst>
                                          <p:attrName>style.visibility</p:attrName>
                                        </p:attrNameLst>
                                      </p:cBhvr>
                                      <p:to>
                                        <p:strVal val="visible"/>
                                      </p:to>
                                    </p:set>
                                    <p:animEffect transition="in" filter="wipe(down)">
                                      <p:cBhvr>
                                        <p:cTn id="16" dur="500"/>
                                        <p:tgtEl>
                                          <p:spTgt spid="7"/>
                                        </p:tgtEl>
                                      </p:cBhvr>
                                    </p:animEffect>
                                  </p:childTnLst>
                                </p:cTn>
                              </p:par>
                              <p:par>
                                <p:cTn id="17" presetID="22" presetClass="entr" presetSubtype="4" fill="hold" grpId="0" nodeType="withEffect">
                                  <p:stCondLst>
                                    <p:cond delay="1000"/>
                                  </p:stCondLst>
                                  <p:childTnLst>
                                    <p:set>
                                      <p:cBhvr>
                                        <p:cTn id="18" dur="1" fill="hold">
                                          <p:stCondLst>
                                            <p:cond delay="0"/>
                                          </p:stCondLst>
                                        </p:cTn>
                                        <p:tgtEl>
                                          <p:spTgt spid="6"/>
                                        </p:tgtEl>
                                        <p:attrNameLst>
                                          <p:attrName>style.visibility</p:attrName>
                                        </p:attrNameLst>
                                      </p:cBhvr>
                                      <p:to>
                                        <p:strVal val="visible"/>
                                      </p:to>
                                    </p:set>
                                    <p:animEffect transition="in" filter="wipe(down)">
                                      <p:cBhvr>
                                        <p:cTn id="19" dur="500"/>
                                        <p:tgtEl>
                                          <p:spTgt spid="6"/>
                                        </p:tgtEl>
                                      </p:cBhvr>
                                    </p:animEffect>
                                  </p:childTnLst>
                                </p:cTn>
                              </p:par>
                              <p:par>
                                <p:cTn id="20" presetID="22" presetClass="entr" presetSubtype="4" fill="hold" grpId="0" nodeType="withEffect">
                                  <p:stCondLst>
                                    <p:cond delay="1000"/>
                                  </p:stCondLst>
                                  <p:childTnLst>
                                    <p:set>
                                      <p:cBhvr>
                                        <p:cTn id="21" dur="1" fill="hold">
                                          <p:stCondLst>
                                            <p:cond delay="0"/>
                                          </p:stCondLst>
                                        </p:cTn>
                                        <p:tgtEl>
                                          <p:spTgt spid="5"/>
                                        </p:tgtEl>
                                        <p:attrNameLst>
                                          <p:attrName>style.visibility</p:attrName>
                                        </p:attrNameLst>
                                      </p:cBhvr>
                                      <p:to>
                                        <p:strVal val="visible"/>
                                      </p:to>
                                    </p:set>
                                    <p:animEffect transition="in" filter="wipe(down)">
                                      <p:cBhvr>
                                        <p:cTn id="22" dur="500"/>
                                        <p:tgtEl>
                                          <p:spTgt spid="5"/>
                                        </p:tgtEl>
                                      </p:cBhvr>
                                    </p:animEffect>
                                  </p:childTnLst>
                                </p:cTn>
                              </p:par>
                              <p:par>
                                <p:cTn id="23" presetID="22" presetClass="entr" presetSubtype="4" fill="hold" grpId="0" nodeType="withEffect">
                                  <p:stCondLst>
                                    <p:cond delay="1000"/>
                                  </p:stCondLst>
                                  <p:childTnLst>
                                    <p:set>
                                      <p:cBhvr>
                                        <p:cTn id="24" dur="1" fill="hold">
                                          <p:stCondLst>
                                            <p:cond delay="0"/>
                                          </p:stCondLst>
                                        </p:cTn>
                                        <p:tgtEl>
                                          <p:spTgt spid="8"/>
                                        </p:tgtEl>
                                        <p:attrNameLst>
                                          <p:attrName>style.visibility</p:attrName>
                                        </p:attrNameLst>
                                      </p:cBhvr>
                                      <p:to>
                                        <p:strVal val="visible"/>
                                      </p:to>
                                    </p:set>
                                    <p:animEffect transition="in" filter="wipe(down)">
                                      <p:cBhvr>
                                        <p:cTn id="25" dur="500"/>
                                        <p:tgtEl>
                                          <p:spTgt spid="8"/>
                                        </p:tgtEl>
                                      </p:cBhvr>
                                    </p:animEffect>
                                  </p:childTnLst>
                                </p:cTn>
                              </p:par>
                            </p:childTnLst>
                          </p:cTn>
                        </p:par>
                        <p:par>
                          <p:cTn id="26" fill="hold">
                            <p:stCondLst>
                              <p:cond delay="2000"/>
                            </p:stCondLst>
                            <p:childTnLst>
                              <p:par>
                                <p:cTn id="27" presetID="22" presetClass="entr" presetSubtype="8" fill="hold" nodeType="after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wipe(left)">
                                      <p:cBhvr>
                                        <p:cTn id="29" dur="500"/>
                                        <p:tgtEl>
                                          <p:spTgt spid="11"/>
                                        </p:tgtEl>
                                      </p:cBhvr>
                                    </p:animEffect>
                                  </p:childTnLst>
                                </p:cTn>
                              </p:par>
                            </p:childTnLst>
                          </p:cTn>
                        </p:par>
                        <p:par>
                          <p:cTn id="30" fill="hold">
                            <p:stCondLst>
                              <p:cond delay="2500"/>
                            </p:stCondLst>
                            <p:childTnLst>
                              <p:par>
                                <p:cTn id="31" presetID="53" presetClass="entr" presetSubtype="16"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 calcmode="lin" valueType="num">
                                      <p:cBhvr>
                                        <p:cTn id="33" dur="500" fill="hold"/>
                                        <p:tgtEl>
                                          <p:spTgt spid="14"/>
                                        </p:tgtEl>
                                        <p:attrNameLst>
                                          <p:attrName>ppt_w</p:attrName>
                                        </p:attrNameLst>
                                      </p:cBhvr>
                                      <p:tavLst>
                                        <p:tav tm="0">
                                          <p:val>
                                            <p:fltVal val="0"/>
                                          </p:val>
                                        </p:tav>
                                        <p:tav tm="100000">
                                          <p:val>
                                            <p:strVal val="#ppt_w"/>
                                          </p:val>
                                        </p:tav>
                                      </p:tavLst>
                                    </p:anim>
                                    <p:anim calcmode="lin" valueType="num">
                                      <p:cBhvr>
                                        <p:cTn id="34" dur="500" fill="hold"/>
                                        <p:tgtEl>
                                          <p:spTgt spid="14"/>
                                        </p:tgtEl>
                                        <p:attrNameLst>
                                          <p:attrName>ppt_h</p:attrName>
                                        </p:attrNameLst>
                                      </p:cBhvr>
                                      <p:tavLst>
                                        <p:tav tm="0">
                                          <p:val>
                                            <p:fltVal val="0"/>
                                          </p:val>
                                        </p:tav>
                                        <p:tav tm="100000">
                                          <p:val>
                                            <p:strVal val="#ppt_h"/>
                                          </p:val>
                                        </p:tav>
                                      </p:tavLst>
                                    </p:anim>
                                    <p:animEffect transition="in" filter="fade">
                                      <p:cBhvr>
                                        <p:cTn id="35" dur="500"/>
                                        <p:tgtEl>
                                          <p:spTgt spid="14"/>
                                        </p:tgtEl>
                                      </p:cBhvr>
                                    </p:animEffect>
                                  </p:childTnLst>
                                </p:cTn>
                              </p:par>
                              <p:par>
                                <p:cTn id="36" presetID="2" presetClass="entr" presetSubtype="2" accel="50000" decel="50000" fill="hold" nodeType="withEffect">
                                  <p:stCondLst>
                                    <p:cond delay="0"/>
                                  </p:stCondLst>
                                  <p:childTnLst>
                                    <p:set>
                                      <p:cBhvr>
                                        <p:cTn id="37" dur="1" fill="hold">
                                          <p:stCondLst>
                                            <p:cond delay="0"/>
                                          </p:stCondLst>
                                        </p:cTn>
                                        <p:tgtEl>
                                          <p:spTgt spid="15"/>
                                        </p:tgtEl>
                                        <p:attrNameLst>
                                          <p:attrName>style.visibility</p:attrName>
                                        </p:attrNameLst>
                                      </p:cBhvr>
                                      <p:to>
                                        <p:strVal val="visible"/>
                                      </p:to>
                                    </p:set>
                                    <p:anim calcmode="lin" valueType="num">
                                      <p:cBhvr additive="base">
                                        <p:cTn id="38" dur="500" fill="hold"/>
                                        <p:tgtEl>
                                          <p:spTgt spid="15"/>
                                        </p:tgtEl>
                                        <p:attrNameLst>
                                          <p:attrName>ppt_x</p:attrName>
                                        </p:attrNameLst>
                                      </p:cBhvr>
                                      <p:tavLst>
                                        <p:tav tm="0">
                                          <p:val>
                                            <p:strVal val="1+#ppt_w/2"/>
                                          </p:val>
                                        </p:tav>
                                        <p:tav tm="100000">
                                          <p:val>
                                            <p:strVal val="#ppt_x"/>
                                          </p:val>
                                        </p:tav>
                                      </p:tavLst>
                                    </p:anim>
                                    <p:anim calcmode="lin" valueType="num">
                                      <p:cBhvr additive="base">
                                        <p:cTn id="39" dur="500" fill="hold"/>
                                        <p:tgtEl>
                                          <p:spTgt spid="15"/>
                                        </p:tgtEl>
                                        <p:attrNameLst>
                                          <p:attrName>ppt_y</p:attrName>
                                        </p:attrNameLst>
                                      </p:cBhvr>
                                      <p:tavLst>
                                        <p:tav tm="0">
                                          <p:val>
                                            <p:strVal val="#ppt_y"/>
                                          </p:val>
                                        </p:tav>
                                        <p:tav tm="100000">
                                          <p:val>
                                            <p:strVal val="#ppt_y"/>
                                          </p:val>
                                        </p:tav>
                                      </p:tavLst>
                                    </p:anim>
                                  </p:childTnLst>
                                </p:cTn>
                              </p:par>
                            </p:childTnLst>
                          </p:cTn>
                        </p:par>
                        <p:par>
                          <p:cTn id="40" fill="hold">
                            <p:stCondLst>
                              <p:cond delay="3000"/>
                            </p:stCondLst>
                            <p:childTnLst>
                              <p:par>
                                <p:cTn id="41" presetID="53" presetClass="entr" presetSubtype="16" fill="hold" grpId="0" nodeType="afterEffect">
                                  <p:stCondLst>
                                    <p:cond delay="0"/>
                                  </p:stCondLst>
                                  <p:childTnLst>
                                    <p:set>
                                      <p:cBhvr>
                                        <p:cTn id="42" dur="1" fill="hold">
                                          <p:stCondLst>
                                            <p:cond delay="0"/>
                                          </p:stCondLst>
                                        </p:cTn>
                                        <p:tgtEl>
                                          <p:spTgt spid="18"/>
                                        </p:tgtEl>
                                        <p:attrNameLst>
                                          <p:attrName>style.visibility</p:attrName>
                                        </p:attrNameLst>
                                      </p:cBhvr>
                                      <p:to>
                                        <p:strVal val="visible"/>
                                      </p:to>
                                    </p:set>
                                    <p:anim calcmode="lin" valueType="num">
                                      <p:cBhvr>
                                        <p:cTn id="43" dur="500" fill="hold"/>
                                        <p:tgtEl>
                                          <p:spTgt spid="18"/>
                                        </p:tgtEl>
                                        <p:attrNameLst>
                                          <p:attrName>ppt_w</p:attrName>
                                        </p:attrNameLst>
                                      </p:cBhvr>
                                      <p:tavLst>
                                        <p:tav tm="0">
                                          <p:val>
                                            <p:fltVal val="0"/>
                                          </p:val>
                                        </p:tav>
                                        <p:tav tm="100000">
                                          <p:val>
                                            <p:strVal val="#ppt_w"/>
                                          </p:val>
                                        </p:tav>
                                      </p:tavLst>
                                    </p:anim>
                                    <p:anim calcmode="lin" valueType="num">
                                      <p:cBhvr>
                                        <p:cTn id="44" dur="500" fill="hold"/>
                                        <p:tgtEl>
                                          <p:spTgt spid="18"/>
                                        </p:tgtEl>
                                        <p:attrNameLst>
                                          <p:attrName>ppt_h</p:attrName>
                                        </p:attrNameLst>
                                      </p:cBhvr>
                                      <p:tavLst>
                                        <p:tav tm="0">
                                          <p:val>
                                            <p:fltVal val="0"/>
                                          </p:val>
                                        </p:tav>
                                        <p:tav tm="100000">
                                          <p:val>
                                            <p:strVal val="#ppt_h"/>
                                          </p:val>
                                        </p:tav>
                                      </p:tavLst>
                                    </p:anim>
                                    <p:animEffect transition="in" filter="fade">
                                      <p:cBhvr>
                                        <p:cTn id="45" dur="500"/>
                                        <p:tgtEl>
                                          <p:spTgt spid="18"/>
                                        </p:tgtEl>
                                      </p:cBhvr>
                                    </p:animEffect>
                                  </p:childTnLst>
                                </p:cTn>
                              </p:par>
                              <p:par>
                                <p:cTn id="46" presetID="2" presetClass="entr" presetSubtype="2" accel="50000" decel="50000" fill="hold" nodeType="withEffect">
                                  <p:stCondLst>
                                    <p:cond delay="0"/>
                                  </p:stCondLst>
                                  <p:childTnLst>
                                    <p:set>
                                      <p:cBhvr>
                                        <p:cTn id="47" dur="1" fill="hold">
                                          <p:stCondLst>
                                            <p:cond delay="0"/>
                                          </p:stCondLst>
                                        </p:cTn>
                                        <p:tgtEl>
                                          <p:spTgt spid="19"/>
                                        </p:tgtEl>
                                        <p:attrNameLst>
                                          <p:attrName>style.visibility</p:attrName>
                                        </p:attrNameLst>
                                      </p:cBhvr>
                                      <p:to>
                                        <p:strVal val="visible"/>
                                      </p:to>
                                    </p:set>
                                    <p:anim calcmode="lin" valueType="num">
                                      <p:cBhvr additive="base">
                                        <p:cTn id="48" dur="500" fill="hold"/>
                                        <p:tgtEl>
                                          <p:spTgt spid="19"/>
                                        </p:tgtEl>
                                        <p:attrNameLst>
                                          <p:attrName>ppt_x</p:attrName>
                                        </p:attrNameLst>
                                      </p:cBhvr>
                                      <p:tavLst>
                                        <p:tav tm="0">
                                          <p:val>
                                            <p:strVal val="1+#ppt_w/2"/>
                                          </p:val>
                                        </p:tav>
                                        <p:tav tm="100000">
                                          <p:val>
                                            <p:strVal val="#ppt_x"/>
                                          </p:val>
                                        </p:tav>
                                      </p:tavLst>
                                    </p:anim>
                                    <p:anim calcmode="lin" valueType="num">
                                      <p:cBhvr additive="base">
                                        <p:cTn id="49" dur="500" fill="hold"/>
                                        <p:tgtEl>
                                          <p:spTgt spid="19"/>
                                        </p:tgtEl>
                                        <p:attrNameLst>
                                          <p:attrName>ppt_y</p:attrName>
                                        </p:attrNameLst>
                                      </p:cBhvr>
                                      <p:tavLst>
                                        <p:tav tm="0">
                                          <p:val>
                                            <p:strVal val="#ppt_y"/>
                                          </p:val>
                                        </p:tav>
                                        <p:tav tm="100000">
                                          <p:val>
                                            <p:strVal val="#ppt_y"/>
                                          </p:val>
                                        </p:tav>
                                      </p:tavLst>
                                    </p:anim>
                                  </p:childTnLst>
                                </p:cTn>
                              </p:par>
                            </p:childTnLst>
                          </p:cTn>
                        </p:par>
                        <p:par>
                          <p:cTn id="50" fill="hold">
                            <p:stCondLst>
                              <p:cond delay="3500"/>
                            </p:stCondLst>
                            <p:childTnLst>
                              <p:par>
                                <p:cTn id="51" presetID="53" presetClass="entr" presetSubtype="16" fill="hold" grpId="0" nodeType="afterEffect">
                                  <p:stCondLst>
                                    <p:cond delay="0"/>
                                  </p:stCondLst>
                                  <p:childTnLst>
                                    <p:set>
                                      <p:cBhvr>
                                        <p:cTn id="52" dur="1" fill="hold">
                                          <p:stCondLst>
                                            <p:cond delay="0"/>
                                          </p:stCondLst>
                                        </p:cTn>
                                        <p:tgtEl>
                                          <p:spTgt spid="22"/>
                                        </p:tgtEl>
                                        <p:attrNameLst>
                                          <p:attrName>style.visibility</p:attrName>
                                        </p:attrNameLst>
                                      </p:cBhvr>
                                      <p:to>
                                        <p:strVal val="visible"/>
                                      </p:to>
                                    </p:set>
                                    <p:anim calcmode="lin" valueType="num">
                                      <p:cBhvr>
                                        <p:cTn id="53" dur="500" fill="hold"/>
                                        <p:tgtEl>
                                          <p:spTgt spid="22"/>
                                        </p:tgtEl>
                                        <p:attrNameLst>
                                          <p:attrName>ppt_w</p:attrName>
                                        </p:attrNameLst>
                                      </p:cBhvr>
                                      <p:tavLst>
                                        <p:tav tm="0">
                                          <p:val>
                                            <p:fltVal val="0"/>
                                          </p:val>
                                        </p:tav>
                                        <p:tav tm="100000">
                                          <p:val>
                                            <p:strVal val="#ppt_w"/>
                                          </p:val>
                                        </p:tav>
                                      </p:tavLst>
                                    </p:anim>
                                    <p:anim calcmode="lin" valueType="num">
                                      <p:cBhvr>
                                        <p:cTn id="54" dur="500" fill="hold"/>
                                        <p:tgtEl>
                                          <p:spTgt spid="22"/>
                                        </p:tgtEl>
                                        <p:attrNameLst>
                                          <p:attrName>ppt_h</p:attrName>
                                        </p:attrNameLst>
                                      </p:cBhvr>
                                      <p:tavLst>
                                        <p:tav tm="0">
                                          <p:val>
                                            <p:fltVal val="0"/>
                                          </p:val>
                                        </p:tav>
                                        <p:tav tm="100000">
                                          <p:val>
                                            <p:strVal val="#ppt_h"/>
                                          </p:val>
                                        </p:tav>
                                      </p:tavLst>
                                    </p:anim>
                                    <p:animEffect transition="in" filter="fade">
                                      <p:cBhvr>
                                        <p:cTn id="55" dur="500"/>
                                        <p:tgtEl>
                                          <p:spTgt spid="22"/>
                                        </p:tgtEl>
                                      </p:cBhvr>
                                    </p:animEffect>
                                  </p:childTnLst>
                                </p:cTn>
                              </p:par>
                              <p:par>
                                <p:cTn id="56" presetID="2" presetClass="entr" presetSubtype="2" accel="50000" decel="50000" fill="hold" nodeType="withEffect">
                                  <p:stCondLst>
                                    <p:cond delay="0"/>
                                  </p:stCondLst>
                                  <p:childTnLst>
                                    <p:set>
                                      <p:cBhvr>
                                        <p:cTn id="57" dur="1" fill="hold">
                                          <p:stCondLst>
                                            <p:cond delay="0"/>
                                          </p:stCondLst>
                                        </p:cTn>
                                        <p:tgtEl>
                                          <p:spTgt spid="23"/>
                                        </p:tgtEl>
                                        <p:attrNameLst>
                                          <p:attrName>style.visibility</p:attrName>
                                        </p:attrNameLst>
                                      </p:cBhvr>
                                      <p:to>
                                        <p:strVal val="visible"/>
                                      </p:to>
                                    </p:set>
                                    <p:anim calcmode="lin" valueType="num">
                                      <p:cBhvr additive="base">
                                        <p:cTn id="58" dur="500" fill="hold"/>
                                        <p:tgtEl>
                                          <p:spTgt spid="23"/>
                                        </p:tgtEl>
                                        <p:attrNameLst>
                                          <p:attrName>ppt_x</p:attrName>
                                        </p:attrNameLst>
                                      </p:cBhvr>
                                      <p:tavLst>
                                        <p:tav tm="0">
                                          <p:val>
                                            <p:strVal val="1+#ppt_w/2"/>
                                          </p:val>
                                        </p:tav>
                                        <p:tav tm="100000">
                                          <p:val>
                                            <p:strVal val="#ppt_x"/>
                                          </p:val>
                                        </p:tav>
                                      </p:tavLst>
                                    </p:anim>
                                    <p:anim calcmode="lin" valueType="num">
                                      <p:cBhvr additive="base">
                                        <p:cTn id="59" dur="500" fill="hold"/>
                                        <p:tgtEl>
                                          <p:spTgt spid="23"/>
                                        </p:tgtEl>
                                        <p:attrNameLst>
                                          <p:attrName>ppt_y</p:attrName>
                                        </p:attrNameLst>
                                      </p:cBhvr>
                                      <p:tavLst>
                                        <p:tav tm="0">
                                          <p:val>
                                            <p:strVal val="#ppt_y"/>
                                          </p:val>
                                        </p:tav>
                                        <p:tav tm="100000">
                                          <p:val>
                                            <p:strVal val="#ppt_y"/>
                                          </p:val>
                                        </p:tav>
                                      </p:tavLst>
                                    </p:anim>
                                  </p:childTnLst>
                                </p:cTn>
                              </p:par>
                            </p:childTnLst>
                          </p:cTn>
                        </p:par>
                        <p:par>
                          <p:cTn id="60" fill="hold">
                            <p:stCondLst>
                              <p:cond delay="4000"/>
                            </p:stCondLst>
                            <p:childTnLst>
                              <p:par>
                                <p:cTn id="61" presetID="53" presetClass="entr" presetSubtype="16" fill="hold" grpId="0" nodeType="afterEffect">
                                  <p:stCondLst>
                                    <p:cond delay="0"/>
                                  </p:stCondLst>
                                  <p:childTnLst>
                                    <p:set>
                                      <p:cBhvr>
                                        <p:cTn id="62" dur="1" fill="hold">
                                          <p:stCondLst>
                                            <p:cond delay="0"/>
                                          </p:stCondLst>
                                        </p:cTn>
                                        <p:tgtEl>
                                          <p:spTgt spid="26"/>
                                        </p:tgtEl>
                                        <p:attrNameLst>
                                          <p:attrName>style.visibility</p:attrName>
                                        </p:attrNameLst>
                                      </p:cBhvr>
                                      <p:to>
                                        <p:strVal val="visible"/>
                                      </p:to>
                                    </p:set>
                                    <p:anim calcmode="lin" valueType="num">
                                      <p:cBhvr>
                                        <p:cTn id="63" dur="500" fill="hold"/>
                                        <p:tgtEl>
                                          <p:spTgt spid="26"/>
                                        </p:tgtEl>
                                        <p:attrNameLst>
                                          <p:attrName>ppt_w</p:attrName>
                                        </p:attrNameLst>
                                      </p:cBhvr>
                                      <p:tavLst>
                                        <p:tav tm="0">
                                          <p:val>
                                            <p:fltVal val="0"/>
                                          </p:val>
                                        </p:tav>
                                        <p:tav tm="100000">
                                          <p:val>
                                            <p:strVal val="#ppt_w"/>
                                          </p:val>
                                        </p:tav>
                                      </p:tavLst>
                                    </p:anim>
                                    <p:anim calcmode="lin" valueType="num">
                                      <p:cBhvr>
                                        <p:cTn id="64" dur="500" fill="hold"/>
                                        <p:tgtEl>
                                          <p:spTgt spid="26"/>
                                        </p:tgtEl>
                                        <p:attrNameLst>
                                          <p:attrName>ppt_h</p:attrName>
                                        </p:attrNameLst>
                                      </p:cBhvr>
                                      <p:tavLst>
                                        <p:tav tm="0">
                                          <p:val>
                                            <p:fltVal val="0"/>
                                          </p:val>
                                        </p:tav>
                                        <p:tav tm="100000">
                                          <p:val>
                                            <p:strVal val="#ppt_h"/>
                                          </p:val>
                                        </p:tav>
                                      </p:tavLst>
                                    </p:anim>
                                    <p:animEffect transition="in" filter="fade">
                                      <p:cBhvr>
                                        <p:cTn id="65" dur="500"/>
                                        <p:tgtEl>
                                          <p:spTgt spid="26"/>
                                        </p:tgtEl>
                                      </p:cBhvr>
                                    </p:animEffect>
                                  </p:childTnLst>
                                </p:cTn>
                              </p:par>
                              <p:par>
                                <p:cTn id="66" presetID="2" presetClass="entr" presetSubtype="2" accel="50000" decel="50000" fill="hold" nodeType="withEffect">
                                  <p:stCondLst>
                                    <p:cond delay="0"/>
                                  </p:stCondLst>
                                  <p:childTnLst>
                                    <p:set>
                                      <p:cBhvr>
                                        <p:cTn id="67" dur="1" fill="hold">
                                          <p:stCondLst>
                                            <p:cond delay="0"/>
                                          </p:stCondLst>
                                        </p:cTn>
                                        <p:tgtEl>
                                          <p:spTgt spid="27"/>
                                        </p:tgtEl>
                                        <p:attrNameLst>
                                          <p:attrName>style.visibility</p:attrName>
                                        </p:attrNameLst>
                                      </p:cBhvr>
                                      <p:to>
                                        <p:strVal val="visible"/>
                                      </p:to>
                                    </p:set>
                                    <p:anim calcmode="lin" valueType="num">
                                      <p:cBhvr additive="base">
                                        <p:cTn id="68" dur="500" fill="hold"/>
                                        <p:tgtEl>
                                          <p:spTgt spid="27"/>
                                        </p:tgtEl>
                                        <p:attrNameLst>
                                          <p:attrName>ppt_x</p:attrName>
                                        </p:attrNameLst>
                                      </p:cBhvr>
                                      <p:tavLst>
                                        <p:tav tm="0">
                                          <p:val>
                                            <p:strVal val="1+#ppt_w/2"/>
                                          </p:val>
                                        </p:tav>
                                        <p:tav tm="100000">
                                          <p:val>
                                            <p:strVal val="#ppt_x"/>
                                          </p:val>
                                        </p:tav>
                                      </p:tavLst>
                                    </p:anim>
                                    <p:anim calcmode="lin" valueType="num">
                                      <p:cBhvr additive="base">
                                        <p:cTn id="69" dur="500" fill="hold"/>
                                        <p:tgtEl>
                                          <p:spTgt spid="2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5" grpId="0" animBg="1"/>
      <p:bldP spid="6" grpId="0" animBg="1"/>
      <p:bldP spid="7" grpId="0" animBg="1"/>
      <p:bldP spid="8" grpId="0" animBg="1"/>
      <p:bldP spid="14" grpId="0" animBg="1"/>
      <p:bldP spid="18" grpId="0" animBg="1"/>
      <p:bldP spid="22" grpId="0" animBg="1"/>
      <p:bldP spid="2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1">
            <a:extLst>
              <a:ext uri="{28A0092B-C50C-407E-A947-70E740481C1C}">
                <a14:useLocalDpi xmlns:a14="http://schemas.microsoft.com/office/drawing/2010/main" val="0"/>
              </a:ext>
            </a:extLst>
          </a:blip>
          <a:stretch>
            <a:fillRect/>
          </a:stretch>
        </p:blipFill>
        <p:spPr bwMode="auto">
          <a:xfrm>
            <a:off x="-1" y="-100790"/>
            <a:ext cx="12190413" cy="6984776"/>
          </a:xfrm>
          <a:prstGeom prst="rect">
            <a:avLst/>
          </a:prstGeom>
          <a:noFill/>
          <a:extLst>
            <a:ext uri="{909E8E84-426E-40DD-AFC4-6F175D3DCCD1}">
              <a14:hiddenFill xmlns:a14="http://schemas.microsoft.com/office/drawing/2010/main">
                <a:solidFill>
                  <a:srgbClr val="FFFFFF"/>
                </a:solidFill>
              </a14:hiddenFill>
            </a:ext>
          </a:extLst>
        </p:spPr>
      </p:pic>
      <p:sp>
        <p:nvSpPr>
          <p:cNvPr id="9" name="Freeform 6"/>
          <p:cNvSpPr>
            <a:spLocks noEditPoints="1"/>
          </p:cNvSpPr>
          <p:nvPr/>
        </p:nvSpPr>
        <p:spPr bwMode="auto">
          <a:xfrm>
            <a:off x="334566" y="116632"/>
            <a:ext cx="425905" cy="427514"/>
          </a:xfrm>
          <a:custGeom>
            <a:avLst/>
            <a:gdLst>
              <a:gd name="T0" fmla="*/ 760 w 1905"/>
              <a:gd name="T1" fmla="*/ 1455 h 1912"/>
              <a:gd name="T2" fmla="*/ 448 w 1905"/>
              <a:gd name="T3" fmla="*/ 1143 h 1912"/>
              <a:gd name="T4" fmla="*/ 529 w 1905"/>
              <a:gd name="T5" fmla="*/ 1061 h 1912"/>
              <a:gd name="T6" fmla="*/ 841 w 1905"/>
              <a:gd name="T7" fmla="*/ 1374 h 1912"/>
              <a:gd name="T8" fmla="*/ 1802 w 1905"/>
              <a:gd name="T9" fmla="*/ 108 h 1912"/>
              <a:gd name="T10" fmla="*/ 748 w 1905"/>
              <a:gd name="T11" fmla="*/ 785 h 1912"/>
              <a:gd name="T12" fmla="*/ 55 w 1905"/>
              <a:gd name="T13" fmla="*/ 1737 h 1912"/>
              <a:gd name="T14" fmla="*/ 173 w 1905"/>
              <a:gd name="T15" fmla="*/ 1854 h 1912"/>
              <a:gd name="T16" fmla="*/ 1124 w 1905"/>
              <a:gd name="T17" fmla="*/ 1161 h 1912"/>
              <a:gd name="T18" fmla="*/ 1802 w 1905"/>
              <a:gd name="T19" fmla="*/ 108 h 1912"/>
              <a:gd name="T20" fmla="*/ 110 w 1905"/>
              <a:gd name="T21" fmla="*/ 1803 h 1912"/>
              <a:gd name="T22" fmla="*/ 0 w 1905"/>
              <a:gd name="T23" fmla="*/ 1912 h 1912"/>
              <a:gd name="T24" fmla="*/ 1758 w 1905"/>
              <a:gd name="T25" fmla="*/ 368 h 1912"/>
              <a:gd name="T26" fmla="*/ 1544 w 1905"/>
              <a:gd name="T27" fmla="*/ 153 h 1912"/>
              <a:gd name="T28" fmla="*/ 786 w 1905"/>
              <a:gd name="T29" fmla="*/ 513 h 1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05" h="1912">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w="12700" cap="rnd">
            <a:solidFill>
              <a:schemeClr val="tx1">
                <a:lumMod val="65000"/>
                <a:lumOff val="35000"/>
              </a:schemeClr>
            </a:solidFill>
            <a:prstDash val="solid"/>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10" name="TextBox 9"/>
          <p:cNvSpPr txBox="1"/>
          <p:nvPr/>
        </p:nvSpPr>
        <p:spPr>
          <a:xfrm>
            <a:off x="838622" y="116632"/>
            <a:ext cx="1415772" cy="461665"/>
          </a:xfrm>
          <a:prstGeom prst="rect">
            <a:avLst/>
          </a:prstGeom>
          <a:noFill/>
        </p:spPr>
        <p:txBody>
          <a:bodyPr wrap="none" rtlCol="0">
            <a:spAutoFit/>
          </a:bodyPr>
          <a:lstStyle/>
          <a:p>
            <a:r>
              <a:rPr lang="zh-CN" altLang="en-US" sz="24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rPr>
              <a:t>执行步骤</a:t>
            </a:r>
            <a:endParaRPr lang="zh-CN" altLang="en-US" baseline="-30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endParaRPr>
          </a:p>
        </p:txBody>
      </p:sp>
      <p:grpSp>
        <p:nvGrpSpPr>
          <p:cNvPr id="7" name="组合 6"/>
          <p:cNvGrpSpPr/>
          <p:nvPr/>
        </p:nvGrpSpPr>
        <p:grpSpPr>
          <a:xfrm flipH="1">
            <a:off x="2384063" y="1268760"/>
            <a:ext cx="4338475" cy="682883"/>
            <a:chOff x="7995986" y="760883"/>
            <a:chExt cx="3436053" cy="540840"/>
          </a:xfrm>
        </p:grpSpPr>
        <p:sp>
          <p:nvSpPr>
            <p:cNvPr id="8" name="Freeform 56"/>
            <p:cNvSpPr/>
            <p:nvPr/>
          </p:nvSpPr>
          <p:spPr bwMode="auto">
            <a:xfrm>
              <a:off x="9009785" y="760883"/>
              <a:ext cx="2422254" cy="430899"/>
            </a:xfrm>
            <a:custGeom>
              <a:avLst/>
              <a:gdLst>
                <a:gd name="T0" fmla="*/ 2353 w 2385"/>
                <a:gd name="T1" fmla="*/ 0 h 425"/>
                <a:gd name="T2" fmla="*/ 0 w 2385"/>
                <a:gd name="T3" fmla="*/ 0 h 425"/>
                <a:gd name="T4" fmla="*/ 0 w 2385"/>
                <a:gd name="T5" fmla="*/ 425 h 425"/>
                <a:gd name="T6" fmla="*/ 2353 w 2385"/>
                <a:gd name="T7" fmla="*/ 425 h 425"/>
                <a:gd name="T8" fmla="*/ 2385 w 2385"/>
                <a:gd name="T9" fmla="*/ 393 h 425"/>
                <a:gd name="T10" fmla="*/ 2385 w 2385"/>
                <a:gd name="T11" fmla="*/ 32 h 425"/>
                <a:gd name="T12" fmla="*/ 2353 w 2385"/>
                <a:gd name="T13" fmla="*/ 0 h 425"/>
              </a:gdLst>
              <a:ahLst/>
              <a:cxnLst>
                <a:cxn ang="0">
                  <a:pos x="T0" y="T1"/>
                </a:cxn>
                <a:cxn ang="0">
                  <a:pos x="T2" y="T3"/>
                </a:cxn>
                <a:cxn ang="0">
                  <a:pos x="T4" y="T5"/>
                </a:cxn>
                <a:cxn ang="0">
                  <a:pos x="T6" y="T7"/>
                </a:cxn>
                <a:cxn ang="0">
                  <a:pos x="T8" y="T9"/>
                </a:cxn>
                <a:cxn ang="0">
                  <a:pos x="T10" y="T11"/>
                </a:cxn>
                <a:cxn ang="0">
                  <a:pos x="T12" y="T13"/>
                </a:cxn>
              </a:cxnLst>
              <a:rect l="0" t="0" r="r" b="b"/>
              <a:pathLst>
                <a:path w="2385" h="425">
                  <a:moveTo>
                    <a:pt x="2353" y="0"/>
                  </a:moveTo>
                  <a:cubicBezTo>
                    <a:pt x="0" y="0"/>
                    <a:pt x="0" y="0"/>
                    <a:pt x="0" y="0"/>
                  </a:cubicBezTo>
                  <a:cubicBezTo>
                    <a:pt x="0" y="425"/>
                    <a:pt x="0" y="425"/>
                    <a:pt x="0" y="425"/>
                  </a:cubicBezTo>
                  <a:cubicBezTo>
                    <a:pt x="2353" y="425"/>
                    <a:pt x="2353" y="425"/>
                    <a:pt x="2353" y="425"/>
                  </a:cubicBezTo>
                  <a:cubicBezTo>
                    <a:pt x="2370" y="425"/>
                    <a:pt x="2385" y="411"/>
                    <a:pt x="2385" y="393"/>
                  </a:cubicBezTo>
                  <a:cubicBezTo>
                    <a:pt x="2385" y="32"/>
                    <a:pt x="2385" y="32"/>
                    <a:pt x="2385" y="32"/>
                  </a:cubicBezTo>
                  <a:cubicBezTo>
                    <a:pt x="2385" y="15"/>
                    <a:pt x="2370" y="0"/>
                    <a:pt x="2353" y="0"/>
                  </a:cubicBezTo>
                  <a:close/>
                </a:path>
              </a:pathLst>
            </a:custGeom>
            <a:noFill/>
            <a:ln w="9525">
              <a:solidFill>
                <a:schemeClr val="bg1">
                  <a:lumMod val="95000"/>
                </a:schemeClr>
              </a:solidFill>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11" name="Freeform 57"/>
            <p:cNvSpPr/>
            <p:nvPr/>
          </p:nvSpPr>
          <p:spPr bwMode="auto">
            <a:xfrm>
              <a:off x="7995986" y="760883"/>
              <a:ext cx="1013801" cy="430899"/>
            </a:xfrm>
            <a:custGeom>
              <a:avLst/>
              <a:gdLst>
                <a:gd name="T0" fmla="*/ 32 w 734"/>
                <a:gd name="T1" fmla="*/ 0 h 425"/>
                <a:gd name="T2" fmla="*/ 0 w 734"/>
                <a:gd name="T3" fmla="*/ 32 h 425"/>
                <a:gd name="T4" fmla="*/ 0 w 734"/>
                <a:gd name="T5" fmla="*/ 393 h 425"/>
                <a:gd name="T6" fmla="*/ 32 w 734"/>
                <a:gd name="T7" fmla="*/ 425 h 425"/>
                <a:gd name="T8" fmla="*/ 734 w 734"/>
                <a:gd name="T9" fmla="*/ 425 h 425"/>
                <a:gd name="T10" fmla="*/ 734 w 734"/>
                <a:gd name="T11" fmla="*/ 0 h 425"/>
                <a:gd name="T12" fmla="*/ 32 w 734"/>
                <a:gd name="T13" fmla="*/ 0 h 425"/>
              </a:gdLst>
              <a:ahLst/>
              <a:cxnLst>
                <a:cxn ang="0">
                  <a:pos x="T0" y="T1"/>
                </a:cxn>
                <a:cxn ang="0">
                  <a:pos x="T2" y="T3"/>
                </a:cxn>
                <a:cxn ang="0">
                  <a:pos x="T4" y="T5"/>
                </a:cxn>
                <a:cxn ang="0">
                  <a:pos x="T6" y="T7"/>
                </a:cxn>
                <a:cxn ang="0">
                  <a:pos x="T8" y="T9"/>
                </a:cxn>
                <a:cxn ang="0">
                  <a:pos x="T10" y="T11"/>
                </a:cxn>
                <a:cxn ang="0">
                  <a:pos x="T12" y="T13"/>
                </a:cxn>
              </a:cxnLst>
              <a:rect l="0" t="0" r="r" b="b"/>
              <a:pathLst>
                <a:path w="734" h="425">
                  <a:moveTo>
                    <a:pt x="32" y="0"/>
                  </a:moveTo>
                  <a:cubicBezTo>
                    <a:pt x="14" y="0"/>
                    <a:pt x="0" y="15"/>
                    <a:pt x="0" y="32"/>
                  </a:cubicBezTo>
                  <a:cubicBezTo>
                    <a:pt x="0" y="393"/>
                    <a:pt x="0" y="393"/>
                    <a:pt x="0" y="393"/>
                  </a:cubicBezTo>
                  <a:cubicBezTo>
                    <a:pt x="0" y="411"/>
                    <a:pt x="14" y="425"/>
                    <a:pt x="32" y="425"/>
                  </a:cubicBezTo>
                  <a:cubicBezTo>
                    <a:pt x="734" y="425"/>
                    <a:pt x="734" y="425"/>
                    <a:pt x="734" y="425"/>
                  </a:cubicBezTo>
                  <a:cubicBezTo>
                    <a:pt x="734" y="0"/>
                    <a:pt x="734" y="0"/>
                    <a:pt x="734" y="0"/>
                  </a:cubicBezTo>
                  <a:lnTo>
                    <a:pt x="32" y="0"/>
                  </a:lnTo>
                  <a:close/>
                </a:path>
              </a:pathLst>
            </a:custGeom>
            <a:solidFill>
              <a:schemeClr val="bg1">
                <a:lumMod val="95000"/>
              </a:schemeClr>
            </a:solidFill>
            <a:ln w="9525">
              <a:solidFill>
                <a:schemeClr val="bg1">
                  <a:lumMod val="95000"/>
                </a:schemeClr>
              </a:solidFill>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12" name="Freeform 58"/>
            <p:cNvSpPr/>
            <p:nvPr/>
          </p:nvSpPr>
          <p:spPr bwMode="auto">
            <a:xfrm>
              <a:off x="8337616" y="1044602"/>
              <a:ext cx="255347" cy="257121"/>
            </a:xfrm>
            <a:custGeom>
              <a:avLst/>
              <a:gdLst>
                <a:gd name="T0" fmla="*/ 72 w 144"/>
                <a:gd name="T1" fmla="*/ 145 h 145"/>
                <a:gd name="T2" fmla="*/ 0 w 144"/>
                <a:gd name="T3" fmla="*/ 73 h 145"/>
                <a:gd name="T4" fmla="*/ 72 w 144"/>
                <a:gd name="T5" fmla="*/ 0 h 145"/>
                <a:gd name="T6" fmla="*/ 144 w 144"/>
                <a:gd name="T7" fmla="*/ 73 h 145"/>
                <a:gd name="T8" fmla="*/ 72 w 144"/>
                <a:gd name="T9" fmla="*/ 145 h 145"/>
              </a:gdLst>
              <a:ahLst/>
              <a:cxnLst>
                <a:cxn ang="0">
                  <a:pos x="T0" y="T1"/>
                </a:cxn>
                <a:cxn ang="0">
                  <a:pos x="T2" y="T3"/>
                </a:cxn>
                <a:cxn ang="0">
                  <a:pos x="T4" y="T5"/>
                </a:cxn>
                <a:cxn ang="0">
                  <a:pos x="T6" y="T7"/>
                </a:cxn>
                <a:cxn ang="0">
                  <a:pos x="T8" y="T9"/>
                </a:cxn>
              </a:cxnLst>
              <a:rect l="0" t="0" r="r" b="b"/>
              <a:pathLst>
                <a:path w="144" h="145">
                  <a:moveTo>
                    <a:pt x="72" y="145"/>
                  </a:moveTo>
                  <a:lnTo>
                    <a:pt x="0" y="73"/>
                  </a:lnTo>
                  <a:lnTo>
                    <a:pt x="72" y="0"/>
                  </a:lnTo>
                  <a:lnTo>
                    <a:pt x="144" y="73"/>
                  </a:lnTo>
                  <a:lnTo>
                    <a:pt x="72" y="145"/>
                  </a:lnTo>
                  <a:close/>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grpSp>
      <p:sp>
        <p:nvSpPr>
          <p:cNvPr id="13" name="文本框 8"/>
          <p:cNvSpPr txBox="1"/>
          <p:nvPr/>
        </p:nvSpPr>
        <p:spPr>
          <a:xfrm>
            <a:off x="5415085" y="1372085"/>
            <a:ext cx="1283129" cy="400110"/>
          </a:xfrm>
          <a:prstGeom prst="rect">
            <a:avLst/>
          </a:prstGeom>
          <a:noFill/>
        </p:spPr>
        <p:txBody>
          <a:bodyPr wrap="square" rtlCol="0">
            <a:spAutoFit/>
          </a:bodyP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cs typeface="Arial Unicode MS" pitchFamily="34" charset="-122"/>
              </a:rPr>
              <a:t>第一步</a:t>
            </a:r>
            <a:endPar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cs typeface="Arial Unicode MS" pitchFamily="34" charset="-122"/>
            </a:endParaRPr>
          </a:p>
        </p:txBody>
      </p:sp>
      <p:grpSp>
        <p:nvGrpSpPr>
          <p:cNvPr id="16" name="组合 15"/>
          <p:cNvGrpSpPr/>
          <p:nvPr/>
        </p:nvGrpSpPr>
        <p:grpSpPr>
          <a:xfrm flipH="1">
            <a:off x="2388784" y="3676890"/>
            <a:ext cx="4338475" cy="682883"/>
            <a:chOff x="7995986" y="760883"/>
            <a:chExt cx="3436053" cy="540840"/>
          </a:xfrm>
        </p:grpSpPr>
        <p:sp>
          <p:nvSpPr>
            <p:cNvPr id="17" name="Freeform 56"/>
            <p:cNvSpPr/>
            <p:nvPr/>
          </p:nvSpPr>
          <p:spPr bwMode="auto">
            <a:xfrm>
              <a:off x="9009785" y="760883"/>
              <a:ext cx="2422254" cy="430899"/>
            </a:xfrm>
            <a:custGeom>
              <a:avLst/>
              <a:gdLst>
                <a:gd name="T0" fmla="*/ 2353 w 2385"/>
                <a:gd name="T1" fmla="*/ 0 h 425"/>
                <a:gd name="T2" fmla="*/ 0 w 2385"/>
                <a:gd name="T3" fmla="*/ 0 h 425"/>
                <a:gd name="T4" fmla="*/ 0 w 2385"/>
                <a:gd name="T5" fmla="*/ 425 h 425"/>
                <a:gd name="T6" fmla="*/ 2353 w 2385"/>
                <a:gd name="T7" fmla="*/ 425 h 425"/>
                <a:gd name="T8" fmla="*/ 2385 w 2385"/>
                <a:gd name="T9" fmla="*/ 393 h 425"/>
                <a:gd name="T10" fmla="*/ 2385 w 2385"/>
                <a:gd name="T11" fmla="*/ 32 h 425"/>
                <a:gd name="T12" fmla="*/ 2353 w 2385"/>
                <a:gd name="T13" fmla="*/ 0 h 425"/>
              </a:gdLst>
              <a:ahLst/>
              <a:cxnLst>
                <a:cxn ang="0">
                  <a:pos x="T0" y="T1"/>
                </a:cxn>
                <a:cxn ang="0">
                  <a:pos x="T2" y="T3"/>
                </a:cxn>
                <a:cxn ang="0">
                  <a:pos x="T4" y="T5"/>
                </a:cxn>
                <a:cxn ang="0">
                  <a:pos x="T6" y="T7"/>
                </a:cxn>
                <a:cxn ang="0">
                  <a:pos x="T8" y="T9"/>
                </a:cxn>
                <a:cxn ang="0">
                  <a:pos x="T10" y="T11"/>
                </a:cxn>
                <a:cxn ang="0">
                  <a:pos x="T12" y="T13"/>
                </a:cxn>
              </a:cxnLst>
              <a:rect l="0" t="0" r="r" b="b"/>
              <a:pathLst>
                <a:path w="2385" h="425">
                  <a:moveTo>
                    <a:pt x="2353" y="0"/>
                  </a:moveTo>
                  <a:cubicBezTo>
                    <a:pt x="0" y="0"/>
                    <a:pt x="0" y="0"/>
                    <a:pt x="0" y="0"/>
                  </a:cubicBezTo>
                  <a:cubicBezTo>
                    <a:pt x="0" y="425"/>
                    <a:pt x="0" y="425"/>
                    <a:pt x="0" y="425"/>
                  </a:cubicBezTo>
                  <a:cubicBezTo>
                    <a:pt x="2353" y="425"/>
                    <a:pt x="2353" y="425"/>
                    <a:pt x="2353" y="425"/>
                  </a:cubicBezTo>
                  <a:cubicBezTo>
                    <a:pt x="2370" y="425"/>
                    <a:pt x="2385" y="411"/>
                    <a:pt x="2385" y="393"/>
                  </a:cubicBezTo>
                  <a:cubicBezTo>
                    <a:pt x="2385" y="32"/>
                    <a:pt x="2385" y="32"/>
                    <a:pt x="2385" y="32"/>
                  </a:cubicBezTo>
                  <a:cubicBezTo>
                    <a:pt x="2385" y="15"/>
                    <a:pt x="2370" y="0"/>
                    <a:pt x="2353" y="0"/>
                  </a:cubicBezTo>
                  <a:close/>
                </a:path>
              </a:pathLst>
            </a:custGeom>
            <a:noFill/>
            <a:ln w="9525">
              <a:solidFill>
                <a:schemeClr val="bg1">
                  <a:lumMod val="95000"/>
                </a:schemeClr>
              </a:solidFill>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18" name="Freeform 57"/>
            <p:cNvSpPr/>
            <p:nvPr/>
          </p:nvSpPr>
          <p:spPr bwMode="auto">
            <a:xfrm>
              <a:off x="7995986" y="760883"/>
              <a:ext cx="1013801" cy="430899"/>
            </a:xfrm>
            <a:custGeom>
              <a:avLst/>
              <a:gdLst>
                <a:gd name="T0" fmla="*/ 32 w 734"/>
                <a:gd name="T1" fmla="*/ 0 h 425"/>
                <a:gd name="T2" fmla="*/ 0 w 734"/>
                <a:gd name="T3" fmla="*/ 32 h 425"/>
                <a:gd name="T4" fmla="*/ 0 w 734"/>
                <a:gd name="T5" fmla="*/ 393 h 425"/>
                <a:gd name="T6" fmla="*/ 32 w 734"/>
                <a:gd name="T7" fmla="*/ 425 h 425"/>
                <a:gd name="T8" fmla="*/ 734 w 734"/>
                <a:gd name="T9" fmla="*/ 425 h 425"/>
                <a:gd name="T10" fmla="*/ 734 w 734"/>
                <a:gd name="T11" fmla="*/ 0 h 425"/>
                <a:gd name="T12" fmla="*/ 32 w 734"/>
                <a:gd name="T13" fmla="*/ 0 h 425"/>
              </a:gdLst>
              <a:ahLst/>
              <a:cxnLst>
                <a:cxn ang="0">
                  <a:pos x="T0" y="T1"/>
                </a:cxn>
                <a:cxn ang="0">
                  <a:pos x="T2" y="T3"/>
                </a:cxn>
                <a:cxn ang="0">
                  <a:pos x="T4" y="T5"/>
                </a:cxn>
                <a:cxn ang="0">
                  <a:pos x="T6" y="T7"/>
                </a:cxn>
                <a:cxn ang="0">
                  <a:pos x="T8" y="T9"/>
                </a:cxn>
                <a:cxn ang="0">
                  <a:pos x="T10" y="T11"/>
                </a:cxn>
                <a:cxn ang="0">
                  <a:pos x="T12" y="T13"/>
                </a:cxn>
              </a:cxnLst>
              <a:rect l="0" t="0" r="r" b="b"/>
              <a:pathLst>
                <a:path w="734" h="425">
                  <a:moveTo>
                    <a:pt x="32" y="0"/>
                  </a:moveTo>
                  <a:cubicBezTo>
                    <a:pt x="14" y="0"/>
                    <a:pt x="0" y="15"/>
                    <a:pt x="0" y="32"/>
                  </a:cubicBezTo>
                  <a:cubicBezTo>
                    <a:pt x="0" y="393"/>
                    <a:pt x="0" y="393"/>
                    <a:pt x="0" y="393"/>
                  </a:cubicBezTo>
                  <a:cubicBezTo>
                    <a:pt x="0" y="411"/>
                    <a:pt x="14" y="425"/>
                    <a:pt x="32" y="425"/>
                  </a:cubicBezTo>
                  <a:cubicBezTo>
                    <a:pt x="734" y="425"/>
                    <a:pt x="734" y="425"/>
                    <a:pt x="734" y="425"/>
                  </a:cubicBezTo>
                  <a:cubicBezTo>
                    <a:pt x="734" y="0"/>
                    <a:pt x="734" y="0"/>
                    <a:pt x="734" y="0"/>
                  </a:cubicBezTo>
                  <a:lnTo>
                    <a:pt x="32" y="0"/>
                  </a:lnTo>
                  <a:close/>
                </a:path>
              </a:pathLst>
            </a:custGeom>
            <a:solidFill>
              <a:schemeClr val="bg1">
                <a:lumMod val="95000"/>
              </a:schemeClr>
            </a:solidFill>
            <a:ln w="9525">
              <a:solidFill>
                <a:schemeClr val="bg1">
                  <a:lumMod val="95000"/>
                </a:schemeClr>
              </a:solidFill>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19" name="Freeform 58"/>
            <p:cNvSpPr/>
            <p:nvPr/>
          </p:nvSpPr>
          <p:spPr bwMode="auto">
            <a:xfrm>
              <a:off x="8337616" y="1044602"/>
              <a:ext cx="255347" cy="257121"/>
            </a:xfrm>
            <a:custGeom>
              <a:avLst/>
              <a:gdLst>
                <a:gd name="T0" fmla="*/ 72 w 144"/>
                <a:gd name="T1" fmla="*/ 145 h 145"/>
                <a:gd name="T2" fmla="*/ 0 w 144"/>
                <a:gd name="T3" fmla="*/ 73 h 145"/>
                <a:gd name="T4" fmla="*/ 72 w 144"/>
                <a:gd name="T5" fmla="*/ 0 h 145"/>
                <a:gd name="T6" fmla="*/ 144 w 144"/>
                <a:gd name="T7" fmla="*/ 73 h 145"/>
                <a:gd name="T8" fmla="*/ 72 w 144"/>
                <a:gd name="T9" fmla="*/ 145 h 145"/>
              </a:gdLst>
              <a:ahLst/>
              <a:cxnLst>
                <a:cxn ang="0">
                  <a:pos x="T0" y="T1"/>
                </a:cxn>
                <a:cxn ang="0">
                  <a:pos x="T2" y="T3"/>
                </a:cxn>
                <a:cxn ang="0">
                  <a:pos x="T4" y="T5"/>
                </a:cxn>
                <a:cxn ang="0">
                  <a:pos x="T6" y="T7"/>
                </a:cxn>
                <a:cxn ang="0">
                  <a:pos x="T8" y="T9"/>
                </a:cxn>
              </a:cxnLst>
              <a:rect l="0" t="0" r="r" b="b"/>
              <a:pathLst>
                <a:path w="144" h="145">
                  <a:moveTo>
                    <a:pt x="72" y="145"/>
                  </a:moveTo>
                  <a:lnTo>
                    <a:pt x="0" y="73"/>
                  </a:lnTo>
                  <a:lnTo>
                    <a:pt x="72" y="0"/>
                  </a:lnTo>
                  <a:lnTo>
                    <a:pt x="144" y="73"/>
                  </a:lnTo>
                  <a:lnTo>
                    <a:pt x="72" y="145"/>
                  </a:lnTo>
                  <a:close/>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grpSp>
      <p:sp>
        <p:nvSpPr>
          <p:cNvPr id="20" name="文本框 15"/>
          <p:cNvSpPr txBox="1"/>
          <p:nvPr/>
        </p:nvSpPr>
        <p:spPr>
          <a:xfrm>
            <a:off x="5415085" y="3753769"/>
            <a:ext cx="1283129" cy="400110"/>
          </a:xfrm>
          <a:prstGeom prst="rect">
            <a:avLst/>
          </a:prstGeom>
          <a:noFill/>
        </p:spPr>
        <p:txBody>
          <a:bodyPr wrap="square" rtlCol="0">
            <a:spAutoFit/>
          </a:bodyP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cs typeface="Arial Unicode MS" pitchFamily="34" charset="-122"/>
              </a:rPr>
              <a:t>第三步</a:t>
            </a:r>
            <a:endPar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cs typeface="Arial Unicode MS" pitchFamily="34" charset="-122"/>
            </a:endParaRPr>
          </a:p>
        </p:txBody>
      </p:sp>
      <p:grpSp>
        <p:nvGrpSpPr>
          <p:cNvPr id="23" name="组合 22"/>
          <p:cNvGrpSpPr/>
          <p:nvPr/>
        </p:nvGrpSpPr>
        <p:grpSpPr>
          <a:xfrm>
            <a:off x="5538453" y="2502904"/>
            <a:ext cx="4338475" cy="682883"/>
            <a:chOff x="7995986" y="760883"/>
            <a:chExt cx="3436053" cy="540840"/>
          </a:xfrm>
        </p:grpSpPr>
        <p:sp>
          <p:nvSpPr>
            <p:cNvPr id="24" name="Freeform 56"/>
            <p:cNvSpPr/>
            <p:nvPr/>
          </p:nvSpPr>
          <p:spPr bwMode="auto">
            <a:xfrm>
              <a:off x="9009785" y="760883"/>
              <a:ext cx="2422254" cy="430899"/>
            </a:xfrm>
            <a:custGeom>
              <a:avLst/>
              <a:gdLst>
                <a:gd name="T0" fmla="*/ 2353 w 2385"/>
                <a:gd name="T1" fmla="*/ 0 h 425"/>
                <a:gd name="T2" fmla="*/ 0 w 2385"/>
                <a:gd name="T3" fmla="*/ 0 h 425"/>
                <a:gd name="T4" fmla="*/ 0 w 2385"/>
                <a:gd name="T5" fmla="*/ 425 h 425"/>
                <a:gd name="T6" fmla="*/ 2353 w 2385"/>
                <a:gd name="T7" fmla="*/ 425 h 425"/>
                <a:gd name="T8" fmla="*/ 2385 w 2385"/>
                <a:gd name="T9" fmla="*/ 393 h 425"/>
                <a:gd name="T10" fmla="*/ 2385 w 2385"/>
                <a:gd name="T11" fmla="*/ 32 h 425"/>
                <a:gd name="T12" fmla="*/ 2353 w 2385"/>
                <a:gd name="T13" fmla="*/ 0 h 425"/>
              </a:gdLst>
              <a:ahLst/>
              <a:cxnLst>
                <a:cxn ang="0">
                  <a:pos x="T0" y="T1"/>
                </a:cxn>
                <a:cxn ang="0">
                  <a:pos x="T2" y="T3"/>
                </a:cxn>
                <a:cxn ang="0">
                  <a:pos x="T4" y="T5"/>
                </a:cxn>
                <a:cxn ang="0">
                  <a:pos x="T6" y="T7"/>
                </a:cxn>
                <a:cxn ang="0">
                  <a:pos x="T8" y="T9"/>
                </a:cxn>
                <a:cxn ang="0">
                  <a:pos x="T10" y="T11"/>
                </a:cxn>
                <a:cxn ang="0">
                  <a:pos x="T12" y="T13"/>
                </a:cxn>
              </a:cxnLst>
              <a:rect l="0" t="0" r="r" b="b"/>
              <a:pathLst>
                <a:path w="2385" h="425">
                  <a:moveTo>
                    <a:pt x="2353" y="0"/>
                  </a:moveTo>
                  <a:cubicBezTo>
                    <a:pt x="0" y="0"/>
                    <a:pt x="0" y="0"/>
                    <a:pt x="0" y="0"/>
                  </a:cubicBezTo>
                  <a:cubicBezTo>
                    <a:pt x="0" y="425"/>
                    <a:pt x="0" y="425"/>
                    <a:pt x="0" y="425"/>
                  </a:cubicBezTo>
                  <a:cubicBezTo>
                    <a:pt x="2353" y="425"/>
                    <a:pt x="2353" y="425"/>
                    <a:pt x="2353" y="425"/>
                  </a:cubicBezTo>
                  <a:cubicBezTo>
                    <a:pt x="2370" y="425"/>
                    <a:pt x="2385" y="411"/>
                    <a:pt x="2385" y="393"/>
                  </a:cubicBezTo>
                  <a:cubicBezTo>
                    <a:pt x="2385" y="32"/>
                    <a:pt x="2385" y="32"/>
                    <a:pt x="2385" y="32"/>
                  </a:cubicBezTo>
                  <a:cubicBezTo>
                    <a:pt x="2385" y="15"/>
                    <a:pt x="2370" y="0"/>
                    <a:pt x="2353" y="0"/>
                  </a:cubicBezTo>
                  <a:close/>
                </a:path>
              </a:pathLst>
            </a:custGeom>
            <a:noFill/>
            <a:ln w="9525">
              <a:solidFill>
                <a:schemeClr val="bg1">
                  <a:lumMod val="95000"/>
                </a:schemeClr>
              </a:solidFill>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5" name="Freeform 57"/>
            <p:cNvSpPr/>
            <p:nvPr/>
          </p:nvSpPr>
          <p:spPr bwMode="auto">
            <a:xfrm>
              <a:off x="7995986" y="760883"/>
              <a:ext cx="1013801" cy="430899"/>
            </a:xfrm>
            <a:custGeom>
              <a:avLst/>
              <a:gdLst>
                <a:gd name="T0" fmla="*/ 32 w 734"/>
                <a:gd name="T1" fmla="*/ 0 h 425"/>
                <a:gd name="T2" fmla="*/ 0 w 734"/>
                <a:gd name="T3" fmla="*/ 32 h 425"/>
                <a:gd name="T4" fmla="*/ 0 w 734"/>
                <a:gd name="T5" fmla="*/ 393 h 425"/>
                <a:gd name="T6" fmla="*/ 32 w 734"/>
                <a:gd name="T7" fmla="*/ 425 h 425"/>
                <a:gd name="T8" fmla="*/ 734 w 734"/>
                <a:gd name="T9" fmla="*/ 425 h 425"/>
                <a:gd name="T10" fmla="*/ 734 w 734"/>
                <a:gd name="T11" fmla="*/ 0 h 425"/>
                <a:gd name="T12" fmla="*/ 32 w 734"/>
                <a:gd name="T13" fmla="*/ 0 h 425"/>
              </a:gdLst>
              <a:ahLst/>
              <a:cxnLst>
                <a:cxn ang="0">
                  <a:pos x="T0" y="T1"/>
                </a:cxn>
                <a:cxn ang="0">
                  <a:pos x="T2" y="T3"/>
                </a:cxn>
                <a:cxn ang="0">
                  <a:pos x="T4" y="T5"/>
                </a:cxn>
                <a:cxn ang="0">
                  <a:pos x="T6" y="T7"/>
                </a:cxn>
                <a:cxn ang="0">
                  <a:pos x="T8" y="T9"/>
                </a:cxn>
                <a:cxn ang="0">
                  <a:pos x="T10" y="T11"/>
                </a:cxn>
                <a:cxn ang="0">
                  <a:pos x="T12" y="T13"/>
                </a:cxn>
              </a:cxnLst>
              <a:rect l="0" t="0" r="r" b="b"/>
              <a:pathLst>
                <a:path w="734" h="425">
                  <a:moveTo>
                    <a:pt x="32" y="0"/>
                  </a:moveTo>
                  <a:cubicBezTo>
                    <a:pt x="14" y="0"/>
                    <a:pt x="0" y="15"/>
                    <a:pt x="0" y="32"/>
                  </a:cubicBezTo>
                  <a:cubicBezTo>
                    <a:pt x="0" y="393"/>
                    <a:pt x="0" y="393"/>
                    <a:pt x="0" y="393"/>
                  </a:cubicBezTo>
                  <a:cubicBezTo>
                    <a:pt x="0" y="411"/>
                    <a:pt x="14" y="425"/>
                    <a:pt x="32" y="425"/>
                  </a:cubicBezTo>
                  <a:cubicBezTo>
                    <a:pt x="734" y="425"/>
                    <a:pt x="734" y="425"/>
                    <a:pt x="734" y="425"/>
                  </a:cubicBezTo>
                  <a:cubicBezTo>
                    <a:pt x="734" y="0"/>
                    <a:pt x="734" y="0"/>
                    <a:pt x="734" y="0"/>
                  </a:cubicBezTo>
                  <a:lnTo>
                    <a:pt x="32" y="0"/>
                  </a:lnTo>
                  <a:close/>
                </a:path>
              </a:pathLst>
            </a:custGeom>
            <a:solidFill>
              <a:schemeClr val="bg1">
                <a:lumMod val="95000"/>
              </a:schemeClr>
            </a:solidFill>
            <a:ln w="9525">
              <a:solidFill>
                <a:schemeClr val="bg1">
                  <a:lumMod val="95000"/>
                </a:schemeClr>
              </a:solidFill>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26" name="Freeform 58"/>
            <p:cNvSpPr/>
            <p:nvPr/>
          </p:nvSpPr>
          <p:spPr bwMode="auto">
            <a:xfrm>
              <a:off x="8337616" y="1044602"/>
              <a:ext cx="255347" cy="257121"/>
            </a:xfrm>
            <a:custGeom>
              <a:avLst/>
              <a:gdLst>
                <a:gd name="T0" fmla="*/ 72 w 144"/>
                <a:gd name="T1" fmla="*/ 145 h 145"/>
                <a:gd name="T2" fmla="*/ 0 w 144"/>
                <a:gd name="T3" fmla="*/ 73 h 145"/>
                <a:gd name="T4" fmla="*/ 72 w 144"/>
                <a:gd name="T5" fmla="*/ 0 h 145"/>
                <a:gd name="T6" fmla="*/ 144 w 144"/>
                <a:gd name="T7" fmla="*/ 73 h 145"/>
                <a:gd name="T8" fmla="*/ 72 w 144"/>
                <a:gd name="T9" fmla="*/ 145 h 145"/>
              </a:gdLst>
              <a:ahLst/>
              <a:cxnLst>
                <a:cxn ang="0">
                  <a:pos x="T0" y="T1"/>
                </a:cxn>
                <a:cxn ang="0">
                  <a:pos x="T2" y="T3"/>
                </a:cxn>
                <a:cxn ang="0">
                  <a:pos x="T4" y="T5"/>
                </a:cxn>
                <a:cxn ang="0">
                  <a:pos x="T6" y="T7"/>
                </a:cxn>
                <a:cxn ang="0">
                  <a:pos x="T8" y="T9"/>
                </a:cxn>
              </a:cxnLst>
              <a:rect l="0" t="0" r="r" b="b"/>
              <a:pathLst>
                <a:path w="144" h="145">
                  <a:moveTo>
                    <a:pt x="72" y="145"/>
                  </a:moveTo>
                  <a:lnTo>
                    <a:pt x="0" y="73"/>
                  </a:lnTo>
                  <a:lnTo>
                    <a:pt x="72" y="0"/>
                  </a:lnTo>
                  <a:lnTo>
                    <a:pt x="144" y="73"/>
                  </a:lnTo>
                  <a:lnTo>
                    <a:pt x="72" y="145"/>
                  </a:lnTo>
                  <a:close/>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grpSp>
      <p:sp>
        <p:nvSpPr>
          <p:cNvPr id="27" name="文本框 22"/>
          <p:cNvSpPr txBox="1"/>
          <p:nvPr/>
        </p:nvSpPr>
        <p:spPr>
          <a:xfrm>
            <a:off x="5415085" y="2594020"/>
            <a:ext cx="1283129" cy="400110"/>
          </a:xfrm>
          <a:prstGeom prst="rect">
            <a:avLst/>
          </a:prstGeom>
          <a:noFill/>
        </p:spPr>
        <p:txBody>
          <a:bodyPr wrap="square" rtlCol="0">
            <a:spAutoFit/>
          </a:bodyP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cs typeface="Arial Unicode MS" pitchFamily="34" charset="-122"/>
              </a:rPr>
              <a:t>第二步</a:t>
            </a:r>
            <a:endPar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cs typeface="Arial Unicode MS" pitchFamily="34" charset="-122"/>
            </a:endParaRPr>
          </a:p>
        </p:txBody>
      </p:sp>
      <p:sp>
        <p:nvSpPr>
          <p:cNvPr id="28" name="文本框 23"/>
          <p:cNvSpPr txBox="1"/>
          <p:nvPr/>
        </p:nvSpPr>
        <p:spPr>
          <a:xfrm>
            <a:off x="2963662" y="1372085"/>
            <a:ext cx="1979416" cy="400110"/>
          </a:xfrm>
          <a:prstGeom prst="rect">
            <a:avLst/>
          </a:prstGeom>
          <a:noFill/>
        </p:spPr>
        <p:txBody>
          <a:bodyPr wrap="square" rtlCol="0">
            <a:spAutoFit/>
          </a:bodyPr>
          <a:lstStyle/>
          <a:p>
            <a:pPr algn="ctr"/>
            <a:r>
              <a:rPr lang="zh-CN" altLang="en-US" sz="2000" dirty="0">
                <a:solidFill>
                  <a:schemeClr val="bg1">
                    <a:lumMod val="95000"/>
                  </a:schemeClr>
                </a:solidFill>
                <a:latin typeface="造字工房情书（非商用）常规体" pitchFamily="50" charset="-122"/>
                <a:ea typeface="造字工房情书（非商用）常规体" pitchFamily="50" charset="-122"/>
              </a:rPr>
              <a:t>添加标题内容</a:t>
            </a:r>
            <a:endParaRPr lang="zh-CN" altLang="en-US" sz="2000" dirty="0">
              <a:solidFill>
                <a:schemeClr val="bg1">
                  <a:lumMod val="95000"/>
                </a:schemeClr>
              </a:solidFill>
              <a:latin typeface="造字工房情书（非商用）常规体" pitchFamily="50" charset="-122"/>
              <a:ea typeface="造字工房情书（非商用）常规体" pitchFamily="50" charset="-122"/>
            </a:endParaRPr>
          </a:p>
        </p:txBody>
      </p:sp>
      <p:sp>
        <p:nvSpPr>
          <p:cNvPr id="29" name="文本框 24"/>
          <p:cNvSpPr txBox="1"/>
          <p:nvPr/>
        </p:nvSpPr>
        <p:spPr>
          <a:xfrm>
            <a:off x="2987707" y="3758931"/>
            <a:ext cx="1920574" cy="400110"/>
          </a:xfrm>
          <a:prstGeom prst="rect">
            <a:avLst/>
          </a:prstGeom>
          <a:noFill/>
        </p:spPr>
        <p:txBody>
          <a:bodyPr wrap="square" rtlCol="0">
            <a:spAutoFit/>
          </a:bodyPr>
          <a:lstStyle/>
          <a:p>
            <a:pPr algn="ctr"/>
            <a:r>
              <a:rPr lang="zh-CN" altLang="en-US" sz="2000" dirty="0">
                <a:solidFill>
                  <a:schemeClr val="bg1">
                    <a:lumMod val="95000"/>
                  </a:schemeClr>
                </a:solidFill>
                <a:latin typeface="造字工房情书（非商用）常规体" pitchFamily="50" charset="-122"/>
                <a:ea typeface="造字工房情书（非商用）常规体" pitchFamily="50" charset="-122"/>
              </a:rPr>
              <a:t>添加标题内容</a:t>
            </a:r>
            <a:endParaRPr lang="zh-CN" altLang="en-US" sz="2000" dirty="0">
              <a:solidFill>
                <a:schemeClr val="bg1">
                  <a:lumMod val="95000"/>
                </a:schemeClr>
              </a:solidFill>
              <a:latin typeface="造字工房情书（非商用）常规体" pitchFamily="50" charset="-122"/>
              <a:ea typeface="造字工房情书（非商用）常规体" pitchFamily="50" charset="-122"/>
            </a:endParaRPr>
          </a:p>
        </p:txBody>
      </p:sp>
      <p:sp>
        <p:nvSpPr>
          <p:cNvPr id="30" name="文本框 25"/>
          <p:cNvSpPr txBox="1"/>
          <p:nvPr/>
        </p:nvSpPr>
        <p:spPr>
          <a:xfrm>
            <a:off x="7414992" y="2599182"/>
            <a:ext cx="1920574" cy="400110"/>
          </a:xfrm>
          <a:prstGeom prst="rect">
            <a:avLst/>
          </a:prstGeom>
          <a:noFill/>
        </p:spPr>
        <p:txBody>
          <a:bodyPr wrap="square" rtlCol="0">
            <a:spAutoFit/>
          </a:bodyPr>
          <a:lstStyle/>
          <a:p>
            <a:pPr algn="ctr"/>
            <a:r>
              <a:rPr lang="zh-CN" altLang="en-US" sz="2000" dirty="0">
                <a:solidFill>
                  <a:schemeClr val="bg1">
                    <a:lumMod val="95000"/>
                  </a:schemeClr>
                </a:solidFill>
                <a:latin typeface="造字工房情书（非商用）常规体" pitchFamily="50" charset="-122"/>
                <a:ea typeface="造字工房情书（非商用）常规体" pitchFamily="50" charset="-122"/>
              </a:rPr>
              <a:t>添加标题内容</a:t>
            </a:r>
            <a:endParaRPr lang="zh-CN" altLang="en-US" sz="2000" dirty="0">
              <a:solidFill>
                <a:schemeClr val="bg1">
                  <a:lumMod val="95000"/>
                </a:schemeClr>
              </a:solidFill>
              <a:latin typeface="造字工房情书（非商用）常规体" pitchFamily="50" charset="-122"/>
              <a:ea typeface="造字工房情书（非商用）常规体" pitchFamily="50" charset="-122"/>
            </a:endParaRPr>
          </a:p>
        </p:txBody>
      </p:sp>
      <p:sp>
        <p:nvSpPr>
          <p:cNvPr id="31" name="文本框 26"/>
          <p:cNvSpPr txBox="1"/>
          <p:nvPr/>
        </p:nvSpPr>
        <p:spPr>
          <a:xfrm>
            <a:off x="2384063" y="2028248"/>
            <a:ext cx="2900629" cy="609398"/>
          </a:xfrm>
          <a:prstGeom prst="rect">
            <a:avLst/>
          </a:prstGeom>
          <a:noFill/>
        </p:spPr>
        <p:txBody>
          <a:bodyPr wrap="square" rtlCol="0">
            <a:spAutoFit/>
          </a:bodyPr>
          <a:lstStyle/>
          <a:p>
            <a:pPr>
              <a:lnSpc>
                <a:spcPct val="120000"/>
              </a:lnSpc>
              <a:spcBef>
                <a:spcPct val="0"/>
              </a:spcBef>
              <a:buNone/>
            </a:pPr>
            <a:r>
              <a:rPr lang="zh-CN" altLang="en-US" sz="14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rPr>
              <a:t>在此录入上述图表的综合描述说明，在此录入上述图表的综合描述说明，</a:t>
            </a:r>
            <a:endParaRPr lang="zh-CN" altLang="en-US" sz="14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endParaRPr>
          </a:p>
        </p:txBody>
      </p:sp>
      <p:sp>
        <p:nvSpPr>
          <p:cNvPr id="32" name="文本框 27"/>
          <p:cNvSpPr txBox="1"/>
          <p:nvPr/>
        </p:nvSpPr>
        <p:spPr>
          <a:xfrm>
            <a:off x="6823511" y="3203057"/>
            <a:ext cx="3090500" cy="609398"/>
          </a:xfrm>
          <a:prstGeom prst="rect">
            <a:avLst/>
          </a:prstGeom>
          <a:noFill/>
        </p:spPr>
        <p:txBody>
          <a:bodyPr wrap="square" rtlCol="0">
            <a:spAutoFit/>
          </a:bodyPr>
          <a:lstStyle/>
          <a:p>
            <a:pPr>
              <a:lnSpc>
                <a:spcPct val="120000"/>
              </a:lnSpc>
              <a:spcBef>
                <a:spcPct val="0"/>
              </a:spcBef>
              <a:buNone/>
            </a:pPr>
            <a:r>
              <a:rPr lang="zh-CN" altLang="en-US" sz="14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rPr>
              <a:t>在此录入上述图表的综合描述说明，在此录入上述图表的综合描述说明，</a:t>
            </a:r>
            <a:endParaRPr lang="zh-CN" altLang="en-US" sz="14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endParaRPr>
          </a:p>
        </p:txBody>
      </p:sp>
      <p:sp>
        <p:nvSpPr>
          <p:cNvPr id="33" name="文本框 28"/>
          <p:cNvSpPr txBox="1"/>
          <p:nvPr/>
        </p:nvSpPr>
        <p:spPr>
          <a:xfrm>
            <a:off x="2384063" y="4341778"/>
            <a:ext cx="2900631" cy="609398"/>
          </a:xfrm>
          <a:prstGeom prst="rect">
            <a:avLst/>
          </a:prstGeom>
          <a:noFill/>
        </p:spPr>
        <p:txBody>
          <a:bodyPr wrap="square" rtlCol="0">
            <a:spAutoFit/>
          </a:bodyPr>
          <a:lstStyle/>
          <a:p>
            <a:pPr>
              <a:lnSpc>
                <a:spcPct val="120000"/>
              </a:lnSpc>
              <a:spcBef>
                <a:spcPct val="0"/>
              </a:spcBef>
              <a:buNone/>
            </a:pPr>
            <a:r>
              <a:rPr lang="zh-CN" altLang="en-US" sz="14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rPr>
              <a:t>在此录入上述图表的综合描述说明，在此录入上述图表的综合描述说明，</a:t>
            </a:r>
            <a:endParaRPr lang="zh-CN" altLang="en-US" sz="14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endParaRPr>
          </a:p>
        </p:txBody>
      </p:sp>
      <p:grpSp>
        <p:nvGrpSpPr>
          <p:cNvPr id="36" name="组合 35"/>
          <p:cNvGrpSpPr/>
          <p:nvPr/>
        </p:nvGrpSpPr>
        <p:grpSpPr>
          <a:xfrm>
            <a:off x="5536072" y="4793753"/>
            <a:ext cx="4338475" cy="682883"/>
            <a:chOff x="7995986" y="760883"/>
            <a:chExt cx="3436053" cy="540840"/>
          </a:xfrm>
        </p:grpSpPr>
        <p:sp>
          <p:nvSpPr>
            <p:cNvPr id="37" name="Freeform 56"/>
            <p:cNvSpPr/>
            <p:nvPr/>
          </p:nvSpPr>
          <p:spPr bwMode="auto">
            <a:xfrm>
              <a:off x="9009785" y="760883"/>
              <a:ext cx="2422254" cy="430899"/>
            </a:xfrm>
            <a:custGeom>
              <a:avLst/>
              <a:gdLst>
                <a:gd name="T0" fmla="*/ 2353 w 2385"/>
                <a:gd name="T1" fmla="*/ 0 h 425"/>
                <a:gd name="T2" fmla="*/ 0 w 2385"/>
                <a:gd name="T3" fmla="*/ 0 h 425"/>
                <a:gd name="T4" fmla="*/ 0 w 2385"/>
                <a:gd name="T5" fmla="*/ 425 h 425"/>
                <a:gd name="T6" fmla="*/ 2353 w 2385"/>
                <a:gd name="T7" fmla="*/ 425 h 425"/>
                <a:gd name="T8" fmla="*/ 2385 w 2385"/>
                <a:gd name="T9" fmla="*/ 393 h 425"/>
                <a:gd name="T10" fmla="*/ 2385 w 2385"/>
                <a:gd name="T11" fmla="*/ 32 h 425"/>
                <a:gd name="T12" fmla="*/ 2353 w 2385"/>
                <a:gd name="T13" fmla="*/ 0 h 425"/>
              </a:gdLst>
              <a:ahLst/>
              <a:cxnLst>
                <a:cxn ang="0">
                  <a:pos x="T0" y="T1"/>
                </a:cxn>
                <a:cxn ang="0">
                  <a:pos x="T2" y="T3"/>
                </a:cxn>
                <a:cxn ang="0">
                  <a:pos x="T4" y="T5"/>
                </a:cxn>
                <a:cxn ang="0">
                  <a:pos x="T6" y="T7"/>
                </a:cxn>
                <a:cxn ang="0">
                  <a:pos x="T8" y="T9"/>
                </a:cxn>
                <a:cxn ang="0">
                  <a:pos x="T10" y="T11"/>
                </a:cxn>
                <a:cxn ang="0">
                  <a:pos x="T12" y="T13"/>
                </a:cxn>
              </a:cxnLst>
              <a:rect l="0" t="0" r="r" b="b"/>
              <a:pathLst>
                <a:path w="2385" h="425">
                  <a:moveTo>
                    <a:pt x="2353" y="0"/>
                  </a:moveTo>
                  <a:cubicBezTo>
                    <a:pt x="0" y="0"/>
                    <a:pt x="0" y="0"/>
                    <a:pt x="0" y="0"/>
                  </a:cubicBezTo>
                  <a:cubicBezTo>
                    <a:pt x="0" y="425"/>
                    <a:pt x="0" y="425"/>
                    <a:pt x="0" y="425"/>
                  </a:cubicBezTo>
                  <a:cubicBezTo>
                    <a:pt x="2353" y="425"/>
                    <a:pt x="2353" y="425"/>
                    <a:pt x="2353" y="425"/>
                  </a:cubicBezTo>
                  <a:cubicBezTo>
                    <a:pt x="2370" y="425"/>
                    <a:pt x="2385" y="411"/>
                    <a:pt x="2385" y="393"/>
                  </a:cubicBezTo>
                  <a:cubicBezTo>
                    <a:pt x="2385" y="32"/>
                    <a:pt x="2385" y="32"/>
                    <a:pt x="2385" y="32"/>
                  </a:cubicBezTo>
                  <a:cubicBezTo>
                    <a:pt x="2385" y="15"/>
                    <a:pt x="2370" y="0"/>
                    <a:pt x="2353" y="0"/>
                  </a:cubicBezTo>
                  <a:close/>
                </a:path>
              </a:pathLst>
            </a:custGeom>
            <a:noFill/>
            <a:ln w="9525">
              <a:solidFill>
                <a:schemeClr val="bg1">
                  <a:lumMod val="95000"/>
                </a:schemeClr>
              </a:solidFill>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8" name="Freeform 57"/>
            <p:cNvSpPr/>
            <p:nvPr/>
          </p:nvSpPr>
          <p:spPr bwMode="auto">
            <a:xfrm>
              <a:off x="7995986" y="760883"/>
              <a:ext cx="1013801" cy="430899"/>
            </a:xfrm>
            <a:custGeom>
              <a:avLst/>
              <a:gdLst>
                <a:gd name="T0" fmla="*/ 32 w 734"/>
                <a:gd name="T1" fmla="*/ 0 h 425"/>
                <a:gd name="T2" fmla="*/ 0 w 734"/>
                <a:gd name="T3" fmla="*/ 32 h 425"/>
                <a:gd name="T4" fmla="*/ 0 w 734"/>
                <a:gd name="T5" fmla="*/ 393 h 425"/>
                <a:gd name="T6" fmla="*/ 32 w 734"/>
                <a:gd name="T7" fmla="*/ 425 h 425"/>
                <a:gd name="T8" fmla="*/ 734 w 734"/>
                <a:gd name="T9" fmla="*/ 425 h 425"/>
                <a:gd name="T10" fmla="*/ 734 w 734"/>
                <a:gd name="T11" fmla="*/ 0 h 425"/>
                <a:gd name="T12" fmla="*/ 32 w 734"/>
                <a:gd name="T13" fmla="*/ 0 h 425"/>
              </a:gdLst>
              <a:ahLst/>
              <a:cxnLst>
                <a:cxn ang="0">
                  <a:pos x="T0" y="T1"/>
                </a:cxn>
                <a:cxn ang="0">
                  <a:pos x="T2" y="T3"/>
                </a:cxn>
                <a:cxn ang="0">
                  <a:pos x="T4" y="T5"/>
                </a:cxn>
                <a:cxn ang="0">
                  <a:pos x="T6" y="T7"/>
                </a:cxn>
                <a:cxn ang="0">
                  <a:pos x="T8" y="T9"/>
                </a:cxn>
                <a:cxn ang="0">
                  <a:pos x="T10" y="T11"/>
                </a:cxn>
                <a:cxn ang="0">
                  <a:pos x="T12" y="T13"/>
                </a:cxn>
              </a:cxnLst>
              <a:rect l="0" t="0" r="r" b="b"/>
              <a:pathLst>
                <a:path w="734" h="425">
                  <a:moveTo>
                    <a:pt x="32" y="0"/>
                  </a:moveTo>
                  <a:cubicBezTo>
                    <a:pt x="14" y="0"/>
                    <a:pt x="0" y="15"/>
                    <a:pt x="0" y="32"/>
                  </a:cubicBezTo>
                  <a:cubicBezTo>
                    <a:pt x="0" y="393"/>
                    <a:pt x="0" y="393"/>
                    <a:pt x="0" y="393"/>
                  </a:cubicBezTo>
                  <a:cubicBezTo>
                    <a:pt x="0" y="411"/>
                    <a:pt x="14" y="425"/>
                    <a:pt x="32" y="425"/>
                  </a:cubicBezTo>
                  <a:cubicBezTo>
                    <a:pt x="734" y="425"/>
                    <a:pt x="734" y="425"/>
                    <a:pt x="734" y="425"/>
                  </a:cubicBezTo>
                  <a:cubicBezTo>
                    <a:pt x="734" y="0"/>
                    <a:pt x="734" y="0"/>
                    <a:pt x="734" y="0"/>
                  </a:cubicBezTo>
                  <a:lnTo>
                    <a:pt x="32" y="0"/>
                  </a:lnTo>
                  <a:close/>
                </a:path>
              </a:pathLst>
            </a:custGeom>
            <a:solidFill>
              <a:schemeClr val="bg1">
                <a:lumMod val="95000"/>
              </a:schemeClr>
            </a:solidFill>
            <a:ln w="9525">
              <a:solidFill>
                <a:schemeClr val="bg1">
                  <a:lumMod val="95000"/>
                </a:schemeClr>
              </a:solidFill>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39" name="Freeform 58"/>
            <p:cNvSpPr/>
            <p:nvPr/>
          </p:nvSpPr>
          <p:spPr bwMode="auto">
            <a:xfrm>
              <a:off x="8337616" y="1044602"/>
              <a:ext cx="255347" cy="257121"/>
            </a:xfrm>
            <a:custGeom>
              <a:avLst/>
              <a:gdLst>
                <a:gd name="T0" fmla="*/ 72 w 144"/>
                <a:gd name="T1" fmla="*/ 145 h 145"/>
                <a:gd name="T2" fmla="*/ 0 w 144"/>
                <a:gd name="T3" fmla="*/ 73 h 145"/>
                <a:gd name="T4" fmla="*/ 72 w 144"/>
                <a:gd name="T5" fmla="*/ 0 h 145"/>
                <a:gd name="T6" fmla="*/ 144 w 144"/>
                <a:gd name="T7" fmla="*/ 73 h 145"/>
                <a:gd name="T8" fmla="*/ 72 w 144"/>
                <a:gd name="T9" fmla="*/ 145 h 145"/>
              </a:gdLst>
              <a:ahLst/>
              <a:cxnLst>
                <a:cxn ang="0">
                  <a:pos x="T0" y="T1"/>
                </a:cxn>
                <a:cxn ang="0">
                  <a:pos x="T2" y="T3"/>
                </a:cxn>
                <a:cxn ang="0">
                  <a:pos x="T4" y="T5"/>
                </a:cxn>
                <a:cxn ang="0">
                  <a:pos x="T6" y="T7"/>
                </a:cxn>
                <a:cxn ang="0">
                  <a:pos x="T8" y="T9"/>
                </a:cxn>
              </a:cxnLst>
              <a:rect l="0" t="0" r="r" b="b"/>
              <a:pathLst>
                <a:path w="144" h="145">
                  <a:moveTo>
                    <a:pt x="72" y="145"/>
                  </a:moveTo>
                  <a:lnTo>
                    <a:pt x="0" y="73"/>
                  </a:lnTo>
                  <a:lnTo>
                    <a:pt x="72" y="0"/>
                  </a:lnTo>
                  <a:lnTo>
                    <a:pt x="144" y="73"/>
                  </a:lnTo>
                  <a:lnTo>
                    <a:pt x="72" y="145"/>
                  </a:lnTo>
                  <a:close/>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grpSp>
      <p:sp>
        <p:nvSpPr>
          <p:cNvPr id="40" name="文本框 22"/>
          <p:cNvSpPr txBox="1"/>
          <p:nvPr/>
        </p:nvSpPr>
        <p:spPr>
          <a:xfrm>
            <a:off x="5412704" y="4884869"/>
            <a:ext cx="1283129" cy="400110"/>
          </a:xfrm>
          <a:prstGeom prst="rect">
            <a:avLst/>
          </a:prstGeom>
          <a:noFill/>
        </p:spPr>
        <p:txBody>
          <a:bodyPr wrap="square" rtlCol="0">
            <a:spAutoFit/>
          </a:bodyPr>
          <a:lstStyle/>
          <a:p>
            <a:pPr algn="ctr"/>
            <a:r>
              <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cs typeface="Arial Unicode MS" pitchFamily="34" charset="-122"/>
              </a:rPr>
              <a:t>第四步</a:t>
            </a:r>
            <a:endParaRPr lang="zh-CN" altLang="en-US" sz="2000" dirty="0">
              <a:solidFill>
                <a:schemeClr val="tx1">
                  <a:lumMod val="50000"/>
                  <a:lumOff val="50000"/>
                </a:schemeClr>
              </a:solidFill>
              <a:latin typeface="微软雅黑" panose="020B0503020204020204" pitchFamily="34" charset="-122"/>
              <a:ea typeface="微软雅黑" panose="020B0503020204020204" pitchFamily="34" charset="-122"/>
              <a:cs typeface="Arial Unicode MS" pitchFamily="34" charset="-122"/>
            </a:endParaRPr>
          </a:p>
        </p:txBody>
      </p:sp>
      <p:sp>
        <p:nvSpPr>
          <p:cNvPr id="41" name="文本框 25"/>
          <p:cNvSpPr txBox="1"/>
          <p:nvPr/>
        </p:nvSpPr>
        <p:spPr>
          <a:xfrm>
            <a:off x="7412611" y="4890031"/>
            <a:ext cx="1920574" cy="400110"/>
          </a:xfrm>
          <a:prstGeom prst="rect">
            <a:avLst/>
          </a:prstGeom>
          <a:noFill/>
        </p:spPr>
        <p:txBody>
          <a:bodyPr wrap="square" rtlCol="0">
            <a:spAutoFit/>
          </a:bodyPr>
          <a:lstStyle/>
          <a:p>
            <a:pPr algn="ctr"/>
            <a:r>
              <a:rPr lang="zh-CN" altLang="en-US" sz="2000" dirty="0">
                <a:solidFill>
                  <a:schemeClr val="bg1">
                    <a:lumMod val="95000"/>
                  </a:schemeClr>
                </a:solidFill>
                <a:latin typeface="造字工房情书（非商用）常规体" pitchFamily="50" charset="-122"/>
                <a:ea typeface="造字工房情书（非商用）常规体" pitchFamily="50" charset="-122"/>
              </a:rPr>
              <a:t>添加标题内容</a:t>
            </a:r>
            <a:endParaRPr lang="zh-CN" altLang="en-US" sz="2000" dirty="0">
              <a:solidFill>
                <a:schemeClr val="bg1">
                  <a:lumMod val="95000"/>
                </a:schemeClr>
              </a:solidFill>
              <a:latin typeface="造字工房情书（非商用）常规体" pitchFamily="50" charset="-122"/>
              <a:ea typeface="造字工房情书（非商用）常规体" pitchFamily="50" charset="-122"/>
            </a:endParaRPr>
          </a:p>
        </p:txBody>
      </p:sp>
      <p:sp>
        <p:nvSpPr>
          <p:cNvPr id="42" name="文本框 27"/>
          <p:cNvSpPr txBox="1"/>
          <p:nvPr/>
        </p:nvSpPr>
        <p:spPr>
          <a:xfrm>
            <a:off x="6821130" y="5493906"/>
            <a:ext cx="3090500" cy="609398"/>
          </a:xfrm>
          <a:prstGeom prst="rect">
            <a:avLst/>
          </a:prstGeom>
          <a:noFill/>
        </p:spPr>
        <p:txBody>
          <a:bodyPr wrap="square" rtlCol="0">
            <a:spAutoFit/>
          </a:bodyPr>
          <a:lstStyle/>
          <a:p>
            <a:pPr>
              <a:lnSpc>
                <a:spcPct val="120000"/>
              </a:lnSpc>
              <a:spcBef>
                <a:spcPct val="0"/>
              </a:spcBef>
              <a:buNone/>
            </a:pPr>
            <a:r>
              <a:rPr lang="zh-CN" altLang="en-US" sz="14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rPr>
              <a:t>在此录入上述图表的综合描述说明，在此录入上述图表的综合描述说明，</a:t>
            </a:r>
            <a:endParaRPr lang="zh-CN" altLang="en-US" sz="14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endParaRPr>
          </a:p>
        </p:txBody>
      </p:sp>
    </p:spTree>
  </p:cSld>
  <p:clrMapOvr>
    <a:masterClrMapping/>
  </p:clrMapOvr>
  <p:transition spd="slow"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0-#ppt_w/2"/>
                                          </p:val>
                                        </p:tav>
                                        <p:tav tm="100000">
                                          <p:val>
                                            <p:strVal val="#ppt_x"/>
                                          </p:val>
                                        </p:tav>
                                      </p:tavLst>
                                    </p:anim>
                                    <p:anim calcmode="lin" valueType="num">
                                      <p:cBhvr additive="base">
                                        <p:cTn id="8" dur="1000" fill="hold"/>
                                        <p:tgtEl>
                                          <p:spTgt spid="9"/>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1" decel="100000" fill="hold" grpId="0"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1000" fill="hold"/>
                                        <p:tgtEl>
                                          <p:spTgt spid="10"/>
                                        </p:tgtEl>
                                        <p:attrNameLst>
                                          <p:attrName>ppt_x</p:attrName>
                                        </p:attrNameLst>
                                      </p:cBhvr>
                                      <p:tavLst>
                                        <p:tav tm="0">
                                          <p:val>
                                            <p:strVal val="#ppt_x"/>
                                          </p:val>
                                        </p:tav>
                                        <p:tav tm="100000">
                                          <p:val>
                                            <p:strVal val="#ppt_x"/>
                                          </p:val>
                                        </p:tav>
                                      </p:tavLst>
                                    </p:anim>
                                    <p:anim calcmode="lin" valueType="num">
                                      <p:cBhvr additive="base">
                                        <p:cTn id="13" dur="1000" fill="hold"/>
                                        <p:tgtEl>
                                          <p:spTgt spid="10"/>
                                        </p:tgtEl>
                                        <p:attrNameLst>
                                          <p:attrName>ppt_y</p:attrName>
                                        </p:attrNameLst>
                                      </p:cBhvr>
                                      <p:tavLst>
                                        <p:tav tm="0">
                                          <p:val>
                                            <p:strVal val="0-#ppt_h/2"/>
                                          </p:val>
                                        </p:tav>
                                        <p:tav tm="100000">
                                          <p:val>
                                            <p:strVal val="#ppt_y"/>
                                          </p:val>
                                        </p:tav>
                                      </p:tavLst>
                                    </p:anim>
                                  </p:childTnLst>
                                </p:cTn>
                              </p:par>
                              <p:par>
                                <p:cTn id="14" presetID="42" presetClass="entr" presetSubtype="0" fill="hold" nodeType="withEffect">
                                  <p:stCondLst>
                                    <p:cond delay="50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1000"/>
                                        <p:tgtEl>
                                          <p:spTgt spid="7"/>
                                        </p:tgtEl>
                                      </p:cBhvr>
                                    </p:animEffect>
                                    <p:anim calcmode="lin" valueType="num">
                                      <p:cBhvr>
                                        <p:cTn id="17" dur="1000" fill="hold"/>
                                        <p:tgtEl>
                                          <p:spTgt spid="7"/>
                                        </p:tgtEl>
                                        <p:attrNameLst>
                                          <p:attrName>ppt_x</p:attrName>
                                        </p:attrNameLst>
                                      </p:cBhvr>
                                      <p:tavLst>
                                        <p:tav tm="0">
                                          <p:val>
                                            <p:strVal val="#ppt_x"/>
                                          </p:val>
                                        </p:tav>
                                        <p:tav tm="100000">
                                          <p:val>
                                            <p:strVal val="#ppt_x"/>
                                          </p:val>
                                        </p:tav>
                                      </p:tavLst>
                                    </p:anim>
                                    <p:anim calcmode="lin" valueType="num">
                                      <p:cBhvr>
                                        <p:cTn id="18" dur="1000" fill="hold"/>
                                        <p:tgtEl>
                                          <p:spTgt spid="7"/>
                                        </p:tgtEl>
                                        <p:attrNameLst>
                                          <p:attrName>ppt_y</p:attrName>
                                        </p:attrNameLst>
                                      </p:cBhvr>
                                      <p:tavLst>
                                        <p:tav tm="0">
                                          <p:val>
                                            <p:strVal val="#ppt_y+.1"/>
                                          </p:val>
                                        </p:tav>
                                        <p:tav tm="100000">
                                          <p:val>
                                            <p:strVal val="#ppt_y"/>
                                          </p:val>
                                        </p:tav>
                                      </p:tavLst>
                                    </p:anim>
                                  </p:childTnLst>
                                </p:cTn>
                              </p:par>
                              <p:par>
                                <p:cTn id="19" presetID="42" presetClass="entr" presetSubtype="0" fill="hold" nodeType="withEffect">
                                  <p:stCondLst>
                                    <p:cond delay="500"/>
                                  </p:stCondLst>
                                  <p:childTnLst>
                                    <p:set>
                                      <p:cBhvr>
                                        <p:cTn id="20" dur="1" fill="hold">
                                          <p:stCondLst>
                                            <p:cond delay="0"/>
                                          </p:stCondLst>
                                        </p:cTn>
                                        <p:tgtEl>
                                          <p:spTgt spid="23"/>
                                        </p:tgtEl>
                                        <p:attrNameLst>
                                          <p:attrName>style.visibility</p:attrName>
                                        </p:attrNameLst>
                                      </p:cBhvr>
                                      <p:to>
                                        <p:strVal val="visible"/>
                                      </p:to>
                                    </p:set>
                                    <p:animEffect transition="in" filter="fade">
                                      <p:cBhvr>
                                        <p:cTn id="21" dur="1000"/>
                                        <p:tgtEl>
                                          <p:spTgt spid="23"/>
                                        </p:tgtEl>
                                      </p:cBhvr>
                                    </p:animEffect>
                                    <p:anim calcmode="lin" valueType="num">
                                      <p:cBhvr>
                                        <p:cTn id="22" dur="1000" fill="hold"/>
                                        <p:tgtEl>
                                          <p:spTgt spid="23"/>
                                        </p:tgtEl>
                                        <p:attrNameLst>
                                          <p:attrName>ppt_x</p:attrName>
                                        </p:attrNameLst>
                                      </p:cBhvr>
                                      <p:tavLst>
                                        <p:tav tm="0">
                                          <p:val>
                                            <p:strVal val="#ppt_x"/>
                                          </p:val>
                                        </p:tav>
                                        <p:tav tm="100000">
                                          <p:val>
                                            <p:strVal val="#ppt_x"/>
                                          </p:val>
                                        </p:tav>
                                      </p:tavLst>
                                    </p:anim>
                                    <p:anim calcmode="lin" valueType="num">
                                      <p:cBhvr>
                                        <p:cTn id="23" dur="1000" fill="hold"/>
                                        <p:tgtEl>
                                          <p:spTgt spid="23"/>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500"/>
                                  </p:stCondLst>
                                  <p:childTnLst>
                                    <p:set>
                                      <p:cBhvr>
                                        <p:cTn id="25" dur="1" fill="hold">
                                          <p:stCondLst>
                                            <p:cond delay="0"/>
                                          </p:stCondLst>
                                        </p:cTn>
                                        <p:tgtEl>
                                          <p:spTgt spid="16"/>
                                        </p:tgtEl>
                                        <p:attrNameLst>
                                          <p:attrName>style.visibility</p:attrName>
                                        </p:attrNameLst>
                                      </p:cBhvr>
                                      <p:to>
                                        <p:strVal val="visible"/>
                                      </p:to>
                                    </p:set>
                                    <p:animEffect transition="in" filter="fade">
                                      <p:cBhvr>
                                        <p:cTn id="26" dur="1000"/>
                                        <p:tgtEl>
                                          <p:spTgt spid="16"/>
                                        </p:tgtEl>
                                      </p:cBhvr>
                                    </p:animEffect>
                                    <p:anim calcmode="lin" valueType="num">
                                      <p:cBhvr>
                                        <p:cTn id="27" dur="1000" fill="hold"/>
                                        <p:tgtEl>
                                          <p:spTgt spid="16"/>
                                        </p:tgtEl>
                                        <p:attrNameLst>
                                          <p:attrName>ppt_x</p:attrName>
                                        </p:attrNameLst>
                                      </p:cBhvr>
                                      <p:tavLst>
                                        <p:tav tm="0">
                                          <p:val>
                                            <p:strVal val="#ppt_x"/>
                                          </p:val>
                                        </p:tav>
                                        <p:tav tm="100000">
                                          <p:val>
                                            <p:strVal val="#ppt_x"/>
                                          </p:val>
                                        </p:tav>
                                      </p:tavLst>
                                    </p:anim>
                                    <p:anim calcmode="lin" valueType="num">
                                      <p:cBhvr>
                                        <p:cTn id="28" dur="1000" fill="hold"/>
                                        <p:tgtEl>
                                          <p:spTgt spid="16"/>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500"/>
                                  </p:stCondLst>
                                  <p:childTnLst>
                                    <p:set>
                                      <p:cBhvr>
                                        <p:cTn id="30" dur="1" fill="hold">
                                          <p:stCondLst>
                                            <p:cond delay="0"/>
                                          </p:stCondLst>
                                        </p:cTn>
                                        <p:tgtEl>
                                          <p:spTgt spid="36"/>
                                        </p:tgtEl>
                                        <p:attrNameLst>
                                          <p:attrName>style.visibility</p:attrName>
                                        </p:attrNameLst>
                                      </p:cBhvr>
                                      <p:to>
                                        <p:strVal val="visible"/>
                                      </p:to>
                                    </p:set>
                                    <p:animEffect transition="in" filter="fade">
                                      <p:cBhvr>
                                        <p:cTn id="31" dur="1000"/>
                                        <p:tgtEl>
                                          <p:spTgt spid="36"/>
                                        </p:tgtEl>
                                      </p:cBhvr>
                                    </p:animEffect>
                                    <p:anim calcmode="lin" valueType="num">
                                      <p:cBhvr>
                                        <p:cTn id="32" dur="1000" fill="hold"/>
                                        <p:tgtEl>
                                          <p:spTgt spid="36"/>
                                        </p:tgtEl>
                                        <p:attrNameLst>
                                          <p:attrName>ppt_x</p:attrName>
                                        </p:attrNameLst>
                                      </p:cBhvr>
                                      <p:tavLst>
                                        <p:tav tm="0">
                                          <p:val>
                                            <p:strVal val="#ppt_x"/>
                                          </p:val>
                                        </p:tav>
                                        <p:tav tm="100000">
                                          <p:val>
                                            <p:strVal val="#ppt_x"/>
                                          </p:val>
                                        </p:tav>
                                      </p:tavLst>
                                    </p:anim>
                                    <p:anim calcmode="lin" valueType="num">
                                      <p:cBhvr>
                                        <p:cTn id="33" dur="1000" fill="hold"/>
                                        <p:tgtEl>
                                          <p:spTgt spid="36"/>
                                        </p:tgtEl>
                                        <p:attrNameLst>
                                          <p:attrName>ppt_y</p:attrName>
                                        </p:attrNameLst>
                                      </p:cBhvr>
                                      <p:tavLst>
                                        <p:tav tm="0">
                                          <p:val>
                                            <p:strVal val="#ppt_y+.1"/>
                                          </p:val>
                                        </p:tav>
                                        <p:tav tm="100000">
                                          <p:val>
                                            <p:strVal val="#ppt_y"/>
                                          </p:val>
                                        </p:tav>
                                      </p:tavLst>
                                    </p:anim>
                                  </p:childTnLst>
                                </p:cTn>
                              </p:par>
                            </p:childTnLst>
                          </p:cTn>
                        </p:par>
                        <p:par>
                          <p:cTn id="34" fill="hold">
                            <p:stCondLst>
                              <p:cond delay="2000"/>
                            </p:stCondLst>
                            <p:childTnLst>
                              <p:par>
                                <p:cTn id="35" presetID="9" presetClass="entr" presetSubtype="0" fill="hold" grpId="0" nodeType="after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dissolve">
                                      <p:cBhvr>
                                        <p:cTn id="37" dur="500"/>
                                        <p:tgtEl>
                                          <p:spTgt spid="13"/>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28"/>
                                        </p:tgtEl>
                                        <p:attrNameLst>
                                          <p:attrName>style.visibility</p:attrName>
                                        </p:attrNameLst>
                                      </p:cBhvr>
                                      <p:to>
                                        <p:strVal val="visible"/>
                                      </p:to>
                                    </p:set>
                                    <p:animEffect transition="in" filter="dissolve">
                                      <p:cBhvr>
                                        <p:cTn id="40" dur="500"/>
                                        <p:tgtEl>
                                          <p:spTgt spid="28"/>
                                        </p:tgtEl>
                                      </p:cBhvr>
                                    </p:animEffect>
                                  </p:childTnLst>
                                </p:cTn>
                              </p:par>
                            </p:childTnLst>
                          </p:cTn>
                        </p:par>
                        <p:par>
                          <p:cTn id="41" fill="hold">
                            <p:stCondLst>
                              <p:cond delay="2500"/>
                            </p:stCondLst>
                            <p:childTnLst>
                              <p:par>
                                <p:cTn id="42" presetID="22" presetClass="entr" presetSubtype="1" fill="hold" grpId="0" nodeType="afterEffect">
                                  <p:stCondLst>
                                    <p:cond delay="0"/>
                                  </p:stCondLst>
                                  <p:childTnLst>
                                    <p:set>
                                      <p:cBhvr>
                                        <p:cTn id="43" dur="1" fill="hold">
                                          <p:stCondLst>
                                            <p:cond delay="0"/>
                                          </p:stCondLst>
                                        </p:cTn>
                                        <p:tgtEl>
                                          <p:spTgt spid="31"/>
                                        </p:tgtEl>
                                        <p:attrNameLst>
                                          <p:attrName>style.visibility</p:attrName>
                                        </p:attrNameLst>
                                      </p:cBhvr>
                                      <p:to>
                                        <p:strVal val="visible"/>
                                      </p:to>
                                    </p:set>
                                    <p:animEffect transition="in" filter="wipe(up)">
                                      <p:cBhvr>
                                        <p:cTn id="44" dur="500"/>
                                        <p:tgtEl>
                                          <p:spTgt spid="31"/>
                                        </p:tgtEl>
                                      </p:cBhvr>
                                    </p:animEffect>
                                  </p:childTnLst>
                                </p:cTn>
                              </p:par>
                            </p:childTnLst>
                          </p:cTn>
                        </p:par>
                        <p:par>
                          <p:cTn id="45" fill="hold">
                            <p:stCondLst>
                              <p:cond delay="3000"/>
                            </p:stCondLst>
                            <p:childTnLst>
                              <p:par>
                                <p:cTn id="46" presetID="9" presetClass="entr" presetSubtype="0" fill="hold" grpId="0" nodeType="afterEffect">
                                  <p:stCondLst>
                                    <p:cond delay="0"/>
                                  </p:stCondLst>
                                  <p:childTnLst>
                                    <p:set>
                                      <p:cBhvr>
                                        <p:cTn id="47" dur="1" fill="hold">
                                          <p:stCondLst>
                                            <p:cond delay="0"/>
                                          </p:stCondLst>
                                        </p:cTn>
                                        <p:tgtEl>
                                          <p:spTgt spid="27"/>
                                        </p:tgtEl>
                                        <p:attrNameLst>
                                          <p:attrName>style.visibility</p:attrName>
                                        </p:attrNameLst>
                                      </p:cBhvr>
                                      <p:to>
                                        <p:strVal val="visible"/>
                                      </p:to>
                                    </p:set>
                                    <p:animEffect transition="in" filter="dissolve">
                                      <p:cBhvr>
                                        <p:cTn id="48" dur="500"/>
                                        <p:tgtEl>
                                          <p:spTgt spid="27"/>
                                        </p:tgtEl>
                                      </p:cBhvr>
                                    </p:animEffect>
                                  </p:childTnLst>
                                </p:cTn>
                              </p:par>
                              <p:par>
                                <p:cTn id="49" presetID="9" presetClass="entr" presetSubtype="0" fill="hold" grpId="0" nodeType="withEffect">
                                  <p:stCondLst>
                                    <p:cond delay="0"/>
                                  </p:stCondLst>
                                  <p:childTnLst>
                                    <p:set>
                                      <p:cBhvr>
                                        <p:cTn id="50" dur="1" fill="hold">
                                          <p:stCondLst>
                                            <p:cond delay="0"/>
                                          </p:stCondLst>
                                        </p:cTn>
                                        <p:tgtEl>
                                          <p:spTgt spid="30"/>
                                        </p:tgtEl>
                                        <p:attrNameLst>
                                          <p:attrName>style.visibility</p:attrName>
                                        </p:attrNameLst>
                                      </p:cBhvr>
                                      <p:to>
                                        <p:strVal val="visible"/>
                                      </p:to>
                                    </p:set>
                                    <p:animEffect transition="in" filter="dissolve">
                                      <p:cBhvr>
                                        <p:cTn id="51" dur="500"/>
                                        <p:tgtEl>
                                          <p:spTgt spid="30"/>
                                        </p:tgtEl>
                                      </p:cBhvr>
                                    </p:animEffect>
                                  </p:childTnLst>
                                </p:cTn>
                              </p:par>
                            </p:childTnLst>
                          </p:cTn>
                        </p:par>
                        <p:par>
                          <p:cTn id="52" fill="hold">
                            <p:stCondLst>
                              <p:cond delay="3500"/>
                            </p:stCondLst>
                            <p:childTnLst>
                              <p:par>
                                <p:cTn id="53" presetID="22" presetClass="entr" presetSubtype="1" fill="hold" grpId="0" nodeType="afterEffect">
                                  <p:stCondLst>
                                    <p:cond delay="0"/>
                                  </p:stCondLst>
                                  <p:childTnLst>
                                    <p:set>
                                      <p:cBhvr>
                                        <p:cTn id="54" dur="1" fill="hold">
                                          <p:stCondLst>
                                            <p:cond delay="0"/>
                                          </p:stCondLst>
                                        </p:cTn>
                                        <p:tgtEl>
                                          <p:spTgt spid="32"/>
                                        </p:tgtEl>
                                        <p:attrNameLst>
                                          <p:attrName>style.visibility</p:attrName>
                                        </p:attrNameLst>
                                      </p:cBhvr>
                                      <p:to>
                                        <p:strVal val="visible"/>
                                      </p:to>
                                    </p:set>
                                    <p:animEffect transition="in" filter="wipe(up)">
                                      <p:cBhvr>
                                        <p:cTn id="55" dur="500"/>
                                        <p:tgtEl>
                                          <p:spTgt spid="32"/>
                                        </p:tgtEl>
                                      </p:cBhvr>
                                    </p:animEffect>
                                  </p:childTnLst>
                                </p:cTn>
                              </p:par>
                            </p:childTnLst>
                          </p:cTn>
                        </p:par>
                        <p:par>
                          <p:cTn id="56" fill="hold">
                            <p:stCondLst>
                              <p:cond delay="4000"/>
                            </p:stCondLst>
                            <p:childTnLst>
                              <p:par>
                                <p:cTn id="57" presetID="9" presetClass="entr" presetSubtype="0" fill="hold" grpId="0" nodeType="afterEffect">
                                  <p:stCondLst>
                                    <p:cond delay="0"/>
                                  </p:stCondLst>
                                  <p:childTnLst>
                                    <p:set>
                                      <p:cBhvr>
                                        <p:cTn id="58" dur="1" fill="hold">
                                          <p:stCondLst>
                                            <p:cond delay="0"/>
                                          </p:stCondLst>
                                        </p:cTn>
                                        <p:tgtEl>
                                          <p:spTgt spid="20"/>
                                        </p:tgtEl>
                                        <p:attrNameLst>
                                          <p:attrName>style.visibility</p:attrName>
                                        </p:attrNameLst>
                                      </p:cBhvr>
                                      <p:to>
                                        <p:strVal val="visible"/>
                                      </p:to>
                                    </p:set>
                                    <p:animEffect transition="in" filter="dissolve">
                                      <p:cBhvr>
                                        <p:cTn id="59" dur="500"/>
                                        <p:tgtEl>
                                          <p:spTgt spid="20"/>
                                        </p:tgtEl>
                                      </p:cBhvr>
                                    </p:animEffect>
                                  </p:childTnLst>
                                </p:cTn>
                              </p:par>
                              <p:par>
                                <p:cTn id="60" presetID="9" presetClass="entr" presetSubtype="0" fill="hold" grpId="0" nodeType="withEffect">
                                  <p:stCondLst>
                                    <p:cond delay="0"/>
                                  </p:stCondLst>
                                  <p:childTnLst>
                                    <p:set>
                                      <p:cBhvr>
                                        <p:cTn id="61" dur="1" fill="hold">
                                          <p:stCondLst>
                                            <p:cond delay="0"/>
                                          </p:stCondLst>
                                        </p:cTn>
                                        <p:tgtEl>
                                          <p:spTgt spid="29"/>
                                        </p:tgtEl>
                                        <p:attrNameLst>
                                          <p:attrName>style.visibility</p:attrName>
                                        </p:attrNameLst>
                                      </p:cBhvr>
                                      <p:to>
                                        <p:strVal val="visible"/>
                                      </p:to>
                                    </p:set>
                                    <p:animEffect transition="in" filter="dissolve">
                                      <p:cBhvr>
                                        <p:cTn id="62" dur="500"/>
                                        <p:tgtEl>
                                          <p:spTgt spid="29"/>
                                        </p:tgtEl>
                                      </p:cBhvr>
                                    </p:animEffect>
                                  </p:childTnLst>
                                </p:cTn>
                              </p:par>
                            </p:childTnLst>
                          </p:cTn>
                        </p:par>
                        <p:par>
                          <p:cTn id="63" fill="hold">
                            <p:stCondLst>
                              <p:cond delay="4500"/>
                            </p:stCondLst>
                            <p:childTnLst>
                              <p:par>
                                <p:cTn id="64" presetID="22" presetClass="entr" presetSubtype="1" fill="hold" grpId="0" nodeType="afterEffect">
                                  <p:stCondLst>
                                    <p:cond delay="0"/>
                                  </p:stCondLst>
                                  <p:childTnLst>
                                    <p:set>
                                      <p:cBhvr>
                                        <p:cTn id="65" dur="1" fill="hold">
                                          <p:stCondLst>
                                            <p:cond delay="0"/>
                                          </p:stCondLst>
                                        </p:cTn>
                                        <p:tgtEl>
                                          <p:spTgt spid="33"/>
                                        </p:tgtEl>
                                        <p:attrNameLst>
                                          <p:attrName>style.visibility</p:attrName>
                                        </p:attrNameLst>
                                      </p:cBhvr>
                                      <p:to>
                                        <p:strVal val="visible"/>
                                      </p:to>
                                    </p:set>
                                    <p:animEffect transition="in" filter="wipe(up)">
                                      <p:cBhvr>
                                        <p:cTn id="66" dur="500"/>
                                        <p:tgtEl>
                                          <p:spTgt spid="33"/>
                                        </p:tgtEl>
                                      </p:cBhvr>
                                    </p:animEffect>
                                  </p:childTnLst>
                                </p:cTn>
                              </p:par>
                            </p:childTnLst>
                          </p:cTn>
                        </p:par>
                        <p:par>
                          <p:cTn id="67" fill="hold">
                            <p:stCondLst>
                              <p:cond delay="5000"/>
                            </p:stCondLst>
                            <p:childTnLst>
                              <p:par>
                                <p:cTn id="68" presetID="9" presetClass="entr" presetSubtype="0" fill="hold" grpId="0" nodeType="afterEffect">
                                  <p:stCondLst>
                                    <p:cond delay="0"/>
                                  </p:stCondLst>
                                  <p:childTnLst>
                                    <p:set>
                                      <p:cBhvr>
                                        <p:cTn id="69" dur="1" fill="hold">
                                          <p:stCondLst>
                                            <p:cond delay="0"/>
                                          </p:stCondLst>
                                        </p:cTn>
                                        <p:tgtEl>
                                          <p:spTgt spid="40"/>
                                        </p:tgtEl>
                                        <p:attrNameLst>
                                          <p:attrName>style.visibility</p:attrName>
                                        </p:attrNameLst>
                                      </p:cBhvr>
                                      <p:to>
                                        <p:strVal val="visible"/>
                                      </p:to>
                                    </p:set>
                                    <p:animEffect transition="in" filter="dissolve">
                                      <p:cBhvr>
                                        <p:cTn id="70" dur="500"/>
                                        <p:tgtEl>
                                          <p:spTgt spid="40"/>
                                        </p:tgtEl>
                                      </p:cBhvr>
                                    </p:animEffect>
                                  </p:childTnLst>
                                </p:cTn>
                              </p:par>
                              <p:par>
                                <p:cTn id="71" presetID="9" presetClass="entr" presetSubtype="0" fill="hold" grpId="0" nodeType="withEffect">
                                  <p:stCondLst>
                                    <p:cond delay="0"/>
                                  </p:stCondLst>
                                  <p:childTnLst>
                                    <p:set>
                                      <p:cBhvr>
                                        <p:cTn id="72" dur="1" fill="hold">
                                          <p:stCondLst>
                                            <p:cond delay="0"/>
                                          </p:stCondLst>
                                        </p:cTn>
                                        <p:tgtEl>
                                          <p:spTgt spid="41"/>
                                        </p:tgtEl>
                                        <p:attrNameLst>
                                          <p:attrName>style.visibility</p:attrName>
                                        </p:attrNameLst>
                                      </p:cBhvr>
                                      <p:to>
                                        <p:strVal val="visible"/>
                                      </p:to>
                                    </p:set>
                                    <p:animEffect transition="in" filter="dissolve">
                                      <p:cBhvr>
                                        <p:cTn id="73" dur="500"/>
                                        <p:tgtEl>
                                          <p:spTgt spid="41"/>
                                        </p:tgtEl>
                                      </p:cBhvr>
                                    </p:animEffect>
                                  </p:childTnLst>
                                </p:cTn>
                              </p:par>
                            </p:childTnLst>
                          </p:cTn>
                        </p:par>
                        <p:par>
                          <p:cTn id="74" fill="hold">
                            <p:stCondLst>
                              <p:cond delay="5500"/>
                            </p:stCondLst>
                            <p:childTnLst>
                              <p:par>
                                <p:cTn id="75" presetID="22" presetClass="entr" presetSubtype="1" fill="hold" grpId="0" nodeType="afterEffect">
                                  <p:stCondLst>
                                    <p:cond delay="0"/>
                                  </p:stCondLst>
                                  <p:childTnLst>
                                    <p:set>
                                      <p:cBhvr>
                                        <p:cTn id="76" dur="1" fill="hold">
                                          <p:stCondLst>
                                            <p:cond delay="0"/>
                                          </p:stCondLst>
                                        </p:cTn>
                                        <p:tgtEl>
                                          <p:spTgt spid="42"/>
                                        </p:tgtEl>
                                        <p:attrNameLst>
                                          <p:attrName>style.visibility</p:attrName>
                                        </p:attrNameLst>
                                      </p:cBhvr>
                                      <p:to>
                                        <p:strVal val="visible"/>
                                      </p:to>
                                    </p:set>
                                    <p:animEffect transition="in" filter="wipe(up)">
                                      <p:cBhvr>
                                        <p:cTn id="77"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13" grpId="0"/>
      <p:bldP spid="20" grpId="0"/>
      <p:bldP spid="27" grpId="0"/>
      <p:bldP spid="28" grpId="0"/>
      <p:bldP spid="29" grpId="0"/>
      <p:bldP spid="30" grpId="0"/>
      <p:bldP spid="31" grpId="0"/>
      <p:bldP spid="32" grpId="0"/>
      <p:bldP spid="33" grpId="0"/>
      <p:bldP spid="40" grpId="0"/>
      <p:bldP spid="41" grpId="0"/>
      <p:bldP spid="42" grpId="0"/>
    </p:bld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1">
            <a:extLst>
              <a:ext uri="{28A0092B-C50C-407E-A947-70E740481C1C}">
                <a14:useLocalDpi xmlns:a14="http://schemas.microsoft.com/office/drawing/2010/main" val="0"/>
              </a:ext>
            </a:extLst>
          </a:blip>
          <a:stretch>
            <a:fillRect/>
          </a:stretch>
        </p:blipFill>
        <p:spPr bwMode="auto">
          <a:xfrm>
            <a:off x="-1" y="-126240"/>
            <a:ext cx="12190413" cy="6984776"/>
          </a:xfrm>
          <a:prstGeom prst="rect">
            <a:avLst/>
          </a:prstGeom>
          <a:noFill/>
          <a:extLst>
            <a:ext uri="{909E8E84-426E-40DD-AFC4-6F175D3DCCD1}">
              <a14:hiddenFill xmlns:a14="http://schemas.microsoft.com/office/drawing/2010/main">
                <a:solidFill>
                  <a:srgbClr val="FFFFFF"/>
                </a:solidFill>
              </a14:hiddenFill>
            </a:ext>
          </a:extLst>
        </p:spPr>
      </p:pic>
      <p:sp>
        <p:nvSpPr>
          <p:cNvPr id="9" name="Freeform 6"/>
          <p:cNvSpPr>
            <a:spLocks noEditPoints="1"/>
          </p:cNvSpPr>
          <p:nvPr/>
        </p:nvSpPr>
        <p:spPr bwMode="auto">
          <a:xfrm>
            <a:off x="334566" y="116632"/>
            <a:ext cx="425905" cy="427514"/>
          </a:xfrm>
          <a:custGeom>
            <a:avLst/>
            <a:gdLst>
              <a:gd name="T0" fmla="*/ 760 w 1905"/>
              <a:gd name="T1" fmla="*/ 1455 h 1912"/>
              <a:gd name="T2" fmla="*/ 448 w 1905"/>
              <a:gd name="T3" fmla="*/ 1143 h 1912"/>
              <a:gd name="T4" fmla="*/ 529 w 1905"/>
              <a:gd name="T5" fmla="*/ 1061 h 1912"/>
              <a:gd name="T6" fmla="*/ 841 w 1905"/>
              <a:gd name="T7" fmla="*/ 1374 h 1912"/>
              <a:gd name="T8" fmla="*/ 1802 w 1905"/>
              <a:gd name="T9" fmla="*/ 108 h 1912"/>
              <a:gd name="T10" fmla="*/ 748 w 1905"/>
              <a:gd name="T11" fmla="*/ 785 h 1912"/>
              <a:gd name="T12" fmla="*/ 55 w 1905"/>
              <a:gd name="T13" fmla="*/ 1737 h 1912"/>
              <a:gd name="T14" fmla="*/ 173 w 1905"/>
              <a:gd name="T15" fmla="*/ 1854 h 1912"/>
              <a:gd name="T16" fmla="*/ 1124 w 1905"/>
              <a:gd name="T17" fmla="*/ 1161 h 1912"/>
              <a:gd name="T18" fmla="*/ 1802 w 1905"/>
              <a:gd name="T19" fmla="*/ 108 h 1912"/>
              <a:gd name="T20" fmla="*/ 110 w 1905"/>
              <a:gd name="T21" fmla="*/ 1803 h 1912"/>
              <a:gd name="T22" fmla="*/ 0 w 1905"/>
              <a:gd name="T23" fmla="*/ 1912 h 1912"/>
              <a:gd name="T24" fmla="*/ 1758 w 1905"/>
              <a:gd name="T25" fmla="*/ 368 h 1912"/>
              <a:gd name="T26" fmla="*/ 1544 w 1905"/>
              <a:gd name="T27" fmla="*/ 153 h 1912"/>
              <a:gd name="T28" fmla="*/ 786 w 1905"/>
              <a:gd name="T29" fmla="*/ 513 h 1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05" h="1912">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w="12700" cap="rnd">
            <a:solidFill>
              <a:schemeClr val="tx1">
                <a:lumMod val="65000"/>
                <a:lumOff val="35000"/>
              </a:schemeClr>
            </a:solidFill>
            <a:prstDash val="solid"/>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10" name="TextBox 9"/>
          <p:cNvSpPr txBox="1"/>
          <p:nvPr/>
        </p:nvSpPr>
        <p:spPr>
          <a:xfrm>
            <a:off x="838622" y="116632"/>
            <a:ext cx="1415772" cy="461665"/>
          </a:xfrm>
          <a:prstGeom prst="rect">
            <a:avLst/>
          </a:prstGeom>
          <a:noFill/>
        </p:spPr>
        <p:txBody>
          <a:bodyPr wrap="none" rtlCol="0">
            <a:spAutoFit/>
          </a:bodyPr>
          <a:lstStyle/>
          <a:p>
            <a:r>
              <a:rPr lang="zh-CN" altLang="en-US" sz="24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rPr>
              <a:t>执行步骤</a:t>
            </a:r>
            <a:endParaRPr lang="zh-CN" altLang="en-US" baseline="-30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endParaRPr>
          </a:p>
        </p:txBody>
      </p:sp>
      <p:sp>
        <p:nvSpPr>
          <p:cNvPr id="6" name="矩形 5"/>
          <p:cNvSpPr/>
          <p:nvPr/>
        </p:nvSpPr>
        <p:spPr>
          <a:xfrm>
            <a:off x="1121809" y="2687276"/>
            <a:ext cx="1043877" cy="784317"/>
          </a:xfrm>
          <a:prstGeom prst="rect">
            <a:avLst/>
          </a:prstGeom>
        </p:spPr>
        <p:txBody>
          <a:bodyPr wrap="none">
            <a:spAutoFit/>
          </a:bodyPr>
          <a:lstStyle/>
          <a:p>
            <a:pPr algn="ctr">
              <a:lnSpc>
                <a:spcPct val="130000"/>
              </a:lnSpc>
              <a:spcAft>
                <a:spcPts val="0"/>
              </a:spcAft>
              <a:defRPr/>
            </a:pPr>
            <a:r>
              <a:rPr lang="en-US" altLang="zh-CN" sz="1600" kern="100" dirty="0">
                <a:solidFill>
                  <a:schemeClr val="bg1">
                    <a:lumMod val="95000"/>
                  </a:schemeClr>
                </a:solidFill>
                <a:latin typeface="造字工房情书（非商用）常规体" pitchFamily="50" charset="-122"/>
                <a:ea typeface="造字工房情书（非商用）常规体" pitchFamily="50" charset="-122"/>
                <a:cs typeface="Times New Roman" panose="02020603050405020304" pitchFamily="18" charset="0"/>
              </a:rPr>
              <a:t>PART 01</a:t>
            </a:r>
            <a:endParaRPr lang="en-US" altLang="zh-CN" sz="1600" kern="100" dirty="0">
              <a:solidFill>
                <a:schemeClr val="bg1">
                  <a:lumMod val="95000"/>
                </a:schemeClr>
              </a:solidFill>
              <a:latin typeface="造字工房情书（非商用）常规体" pitchFamily="50" charset="-122"/>
              <a:ea typeface="造字工房情书（非商用）常规体" pitchFamily="50" charset="-122"/>
              <a:cs typeface="Times New Roman" panose="02020603050405020304" pitchFamily="18" charset="0"/>
            </a:endParaRPr>
          </a:p>
          <a:p>
            <a:pPr algn="ctr">
              <a:spcBef>
                <a:spcPts val="500"/>
              </a:spcBef>
              <a:spcAft>
                <a:spcPts val="0"/>
              </a:spcAft>
              <a:defRPr/>
            </a:pPr>
            <a:r>
              <a:rPr lang="zh-CN" altLang="en-US" sz="2000" kern="100" dirty="0">
                <a:solidFill>
                  <a:schemeClr val="bg1">
                    <a:lumMod val="95000"/>
                  </a:schemeClr>
                </a:solidFill>
                <a:latin typeface="造字工房情书（非商用）常规体" pitchFamily="50" charset="-122"/>
                <a:ea typeface="造字工房情书（非商用）常规体" pitchFamily="50" charset="-122"/>
                <a:cs typeface="Arial" panose="020B0604020202020204" pitchFamily="34" charset="0"/>
              </a:rPr>
              <a:t>添加标题</a:t>
            </a:r>
            <a:endParaRPr lang="zh-CN" altLang="zh-CN" sz="2000" kern="100" dirty="0">
              <a:solidFill>
                <a:schemeClr val="bg1">
                  <a:lumMod val="95000"/>
                </a:schemeClr>
              </a:solidFill>
              <a:latin typeface="造字工房情书（非商用）常规体" pitchFamily="50" charset="-122"/>
              <a:ea typeface="造字工房情书（非商用）常规体" pitchFamily="50" charset="-122"/>
              <a:cs typeface="Arial" panose="020B0604020202020204" pitchFamily="34" charset="0"/>
            </a:endParaRPr>
          </a:p>
        </p:txBody>
      </p:sp>
      <p:sp>
        <p:nvSpPr>
          <p:cNvPr id="7" name="矩形 6"/>
          <p:cNvSpPr/>
          <p:nvPr/>
        </p:nvSpPr>
        <p:spPr>
          <a:xfrm>
            <a:off x="3388802" y="2783253"/>
            <a:ext cx="1043876" cy="784317"/>
          </a:xfrm>
          <a:prstGeom prst="rect">
            <a:avLst/>
          </a:prstGeom>
        </p:spPr>
        <p:txBody>
          <a:bodyPr wrap="none">
            <a:spAutoFit/>
          </a:bodyPr>
          <a:lstStyle/>
          <a:p>
            <a:pPr algn="ctr">
              <a:lnSpc>
                <a:spcPct val="130000"/>
              </a:lnSpc>
              <a:spcAft>
                <a:spcPts val="0"/>
              </a:spcAft>
              <a:defRPr/>
            </a:pPr>
            <a:r>
              <a:rPr lang="en-US" altLang="zh-CN" sz="1600" kern="100" dirty="0">
                <a:solidFill>
                  <a:schemeClr val="bg1">
                    <a:lumMod val="95000"/>
                  </a:schemeClr>
                </a:solidFill>
                <a:latin typeface="造字工房情书（非商用）常规体" pitchFamily="50" charset="-122"/>
                <a:ea typeface="造字工房情书（非商用）常规体" pitchFamily="50" charset="-122"/>
                <a:cs typeface="Times New Roman" panose="02020603050405020304" pitchFamily="18" charset="0"/>
              </a:rPr>
              <a:t>PART 02</a:t>
            </a:r>
            <a:endParaRPr lang="en-US" altLang="zh-CN" sz="1600" kern="100" dirty="0">
              <a:solidFill>
                <a:schemeClr val="bg1">
                  <a:lumMod val="95000"/>
                </a:schemeClr>
              </a:solidFill>
              <a:latin typeface="造字工房情书（非商用）常规体" pitchFamily="50" charset="-122"/>
              <a:ea typeface="造字工房情书（非商用）常规体" pitchFamily="50" charset="-122"/>
              <a:cs typeface="Times New Roman" panose="02020603050405020304" pitchFamily="18" charset="0"/>
            </a:endParaRPr>
          </a:p>
          <a:p>
            <a:pPr algn="ctr">
              <a:spcBef>
                <a:spcPts val="500"/>
              </a:spcBef>
              <a:spcAft>
                <a:spcPts val="0"/>
              </a:spcAft>
              <a:defRPr/>
            </a:pPr>
            <a:r>
              <a:rPr lang="zh-CN" altLang="en-US" sz="2000" kern="100" dirty="0">
                <a:solidFill>
                  <a:schemeClr val="bg1">
                    <a:lumMod val="95000"/>
                  </a:schemeClr>
                </a:solidFill>
                <a:latin typeface="造字工房情书（非商用）常规体" pitchFamily="50" charset="-122"/>
                <a:ea typeface="造字工房情书（非商用）常规体" pitchFamily="50" charset="-122"/>
                <a:cs typeface="Arial" panose="020B0604020202020204" pitchFamily="34" charset="0"/>
              </a:rPr>
              <a:t>添加标题</a:t>
            </a:r>
            <a:endParaRPr lang="zh-CN" altLang="zh-CN" sz="2000" kern="100" dirty="0">
              <a:solidFill>
                <a:schemeClr val="bg1">
                  <a:lumMod val="95000"/>
                </a:schemeClr>
              </a:solidFill>
              <a:latin typeface="造字工房情书（非商用）常规体" pitchFamily="50" charset="-122"/>
              <a:ea typeface="造字工房情书（非商用）常规体" pitchFamily="50" charset="-122"/>
              <a:cs typeface="Arial" panose="020B0604020202020204" pitchFamily="34" charset="0"/>
            </a:endParaRPr>
          </a:p>
        </p:txBody>
      </p:sp>
      <p:sp>
        <p:nvSpPr>
          <p:cNvPr id="8" name="矩形 7"/>
          <p:cNvSpPr/>
          <p:nvPr/>
        </p:nvSpPr>
        <p:spPr>
          <a:xfrm>
            <a:off x="5664966" y="3293335"/>
            <a:ext cx="1043876" cy="784317"/>
          </a:xfrm>
          <a:prstGeom prst="rect">
            <a:avLst/>
          </a:prstGeom>
        </p:spPr>
        <p:txBody>
          <a:bodyPr wrap="none">
            <a:spAutoFit/>
          </a:bodyPr>
          <a:lstStyle/>
          <a:p>
            <a:pPr algn="ctr">
              <a:lnSpc>
                <a:spcPct val="130000"/>
              </a:lnSpc>
              <a:spcAft>
                <a:spcPts val="0"/>
              </a:spcAft>
              <a:defRPr/>
            </a:pPr>
            <a:r>
              <a:rPr lang="en-US" altLang="zh-CN" sz="1600" kern="100" dirty="0">
                <a:solidFill>
                  <a:schemeClr val="bg1">
                    <a:lumMod val="95000"/>
                  </a:schemeClr>
                </a:solidFill>
                <a:latin typeface="造字工房情书（非商用）常规体" pitchFamily="50" charset="-122"/>
                <a:ea typeface="造字工房情书（非商用）常规体" pitchFamily="50" charset="-122"/>
                <a:cs typeface="Times New Roman" panose="02020603050405020304" pitchFamily="18" charset="0"/>
              </a:rPr>
              <a:t>PART 03</a:t>
            </a:r>
            <a:endParaRPr lang="en-US" altLang="zh-CN" sz="1600" kern="100" dirty="0">
              <a:solidFill>
                <a:schemeClr val="bg1">
                  <a:lumMod val="95000"/>
                </a:schemeClr>
              </a:solidFill>
              <a:latin typeface="造字工房情书（非商用）常规体" pitchFamily="50" charset="-122"/>
              <a:ea typeface="造字工房情书（非商用）常规体" pitchFamily="50" charset="-122"/>
              <a:cs typeface="Times New Roman" panose="02020603050405020304" pitchFamily="18" charset="0"/>
            </a:endParaRPr>
          </a:p>
          <a:p>
            <a:pPr algn="ctr">
              <a:spcBef>
                <a:spcPts val="500"/>
              </a:spcBef>
              <a:spcAft>
                <a:spcPts val="0"/>
              </a:spcAft>
              <a:defRPr/>
            </a:pPr>
            <a:r>
              <a:rPr lang="zh-CN" altLang="en-US" sz="2000" kern="100" dirty="0">
                <a:solidFill>
                  <a:schemeClr val="bg1">
                    <a:lumMod val="95000"/>
                  </a:schemeClr>
                </a:solidFill>
                <a:latin typeface="造字工房情书（非商用）常规体" pitchFamily="50" charset="-122"/>
                <a:ea typeface="造字工房情书（非商用）常规体" pitchFamily="50" charset="-122"/>
                <a:cs typeface="Arial" panose="020B0604020202020204" pitchFamily="34" charset="0"/>
              </a:rPr>
              <a:t>添加标题</a:t>
            </a:r>
            <a:endParaRPr lang="zh-CN" altLang="zh-CN" sz="2000" kern="100" dirty="0">
              <a:solidFill>
                <a:schemeClr val="bg1">
                  <a:lumMod val="95000"/>
                </a:schemeClr>
              </a:solidFill>
              <a:latin typeface="造字工房情书（非商用）常规体" pitchFamily="50" charset="-122"/>
              <a:ea typeface="造字工房情书（非商用）常规体" pitchFamily="50" charset="-122"/>
              <a:cs typeface="Arial" panose="020B0604020202020204" pitchFamily="34" charset="0"/>
            </a:endParaRPr>
          </a:p>
        </p:txBody>
      </p:sp>
      <p:sp>
        <p:nvSpPr>
          <p:cNvPr id="11" name="矩形 10"/>
          <p:cNvSpPr/>
          <p:nvPr/>
        </p:nvSpPr>
        <p:spPr>
          <a:xfrm>
            <a:off x="7795087" y="4012835"/>
            <a:ext cx="1043876" cy="784317"/>
          </a:xfrm>
          <a:prstGeom prst="rect">
            <a:avLst/>
          </a:prstGeom>
        </p:spPr>
        <p:txBody>
          <a:bodyPr wrap="none">
            <a:spAutoFit/>
          </a:bodyPr>
          <a:lstStyle/>
          <a:p>
            <a:pPr algn="ctr">
              <a:lnSpc>
                <a:spcPct val="130000"/>
              </a:lnSpc>
              <a:spcAft>
                <a:spcPts val="0"/>
              </a:spcAft>
              <a:defRPr/>
            </a:pPr>
            <a:r>
              <a:rPr lang="en-US" altLang="zh-CN" sz="1600" kern="100" dirty="0">
                <a:solidFill>
                  <a:schemeClr val="bg1">
                    <a:lumMod val="95000"/>
                  </a:schemeClr>
                </a:solidFill>
                <a:latin typeface="造字工房情书（非商用）常规体" pitchFamily="50" charset="-122"/>
                <a:ea typeface="造字工房情书（非商用）常规体" pitchFamily="50" charset="-122"/>
                <a:cs typeface="Times New Roman" panose="02020603050405020304" pitchFamily="18" charset="0"/>
              </a:rPr>
              <a:t>PART 04</a:t>
            </a:r>
            <a:endParaRPr lang="en-US" altLang="zh-CN" sz="1600" kern="100" dirty="0">
              <a:solidFill>
                <a:schemeClr val="bg1">
                  <a:lumMod val="95000"/>
                </a:schemeClr>
              </a:solidFill>
              <a:latin typeface="造字工房情书（非商用）常规体" pitchFamily="50" charset="-122"/>
              <a:ea typeface="造字工房情书（非商用）常规体" pitchFamily="50" charset="-122"/>
              <a:cs typeface="Times New Roman" panose="02020603050405020304" pitchFamily="18" charset="0"/>
            </a:endParaRPr>
          </a:p>
          <a:p>
            <a:pPr algn="ctr">
              <a:spcBef>
                <a:spcPts val="500"/>
              </a:spcBef>
              <a:spcAft>
                <a:spcPts val="0"/>
              </a:spcAft>
              <a:defRPr/>
            </a:pPr>
            <a:r>
              <a:rPr lang="zh-CN" altLang="en-US" sz="2000" kern="100" dirty="0">
                <a:solidFill>
                  <a:schemeClr val="bg1">
                    <a:lumMod val="95000"/>
                  </a:schemeClr>
                </a:solidFill>
                <a:latin typeface="造字工房情书（非商用）常规体" pitchFamily="50" charset="-122"/>
                <a:ea typeface="造字工房情书（非商用）常规体" pitchFamily="50" charset="-122"/>
                <a:cs typeface="Arial" panose="020B0604020202020204" pitchFamily="34" charset="0"/>
              </a:rPr>
              <a:t>添加标题</a:t>
            </a:r>
            <a:endParaRPr lang="zh-CN" altLang="zh-CN" sz="2000" kern="100" dirty="0">
              <a:solidFill>
                <a:schemeClr val="bg1">
                  <a:lumMod val="95000"/>
                </a:schemeClr>
              </a:solidFill>
              <a:latin typeface="造字工房情书（非商用）常规体" pitchFamily="50" charset="-122"/>
              <a:ea typeface="造字工房情书（非商用）常规体" pitchFamily="50" charset="-122"/>
              <a:cs typeface="Arial" panose="020B0604020202020204" pitchFamily="34" charset="0"/>
            </a:endParaRPr>
          </a:p>
        </p:txBody>
      </p:sp>
      <p:sp>
        <p:nvSpPr>
          <p:cNvPr id="12" name="矩形 11"/>
          <p:cNvSpPr/>
          <p:nvPr/>
        </p:nvSpPr>
        <p:spPr>
          <a:xfrm>
            <a:off x="10025615" y="3861768"/>
            <a:ext cx="1043876" cy="784317"/>
          </a:xfrm>
          <a:prstGeom prst="rect">
            <a:avLst/>
          </a:prstGeom>
        </p:spPr>
        <p:txBody>
          <a:bodyPr wrap="none">
            <a:spAutoFit/>
          </a:bodyPr>
          <a:lstStyle/>
          <a:p>
            <a:pPr algn="ctr">
              <a:lnSpc>
                <a:spcPct val="130000"/>
              </a:lnSpc>
              <a:spcAft>
                <a:spcPts val="0"/>
              </a:spcAft>
              <a:defRPr/>
            </a:pPr>
            <a:r>
              <a:rPr lang="en-US" altLang="zh-CN" sz="1600" kern="100" dirty="0">
                <a:solidFill>
                  <a:schemeClr val="bg1">
                    <a:lumMod val="95000"/>
                  </a:schemeClr>
                </a:solidFill>
                <a:latin typeface="造字工房情书（非商用）常规体" pitchFamily="50" charset="-122"/>
                <a:ea typeface="造字工房情书（非商用）常规体" pitchFamily="50" charset="-122"/>
                <a:cs typeface="Times New Roman" panose="02020603050405020304" pitchFamily="18" charset="0"/>
              </a:rPr>
              <a:t>PART 05</a:t>
            </a:r>
            <a:endParaRPr lang="en-US" altLang="zh-CN" sz="1600" kern="100" dirty="0">
              <a:solidFill>
                <a:schemeClr val="bg1">
                  <a:lumMod val="95000"/>
                </a:schemeClr>
              </a:solidFill>
              <a:latin typeface="造字工房情书（非商用）常规体" pitchFamily="50" charset="-122"/>
              <a:ea typeface="造字工房情书（非商用）常规体" pitchFamily="50" charset="-122"/>
              <a:cs typeface="Times New Roman" panose="02020603050405020304" pitchFamily="18" charset="0"/>
            </a:endParaRPr>
          </a:p>
          <a:p>
            <a:pPr algn="ctr">
              <a:spcBef>
                <a:spcPts val="500"/>
              </a:spcBef>
              <a:spcAft>
                <a:spcPts val="0"/>
              </a:spcAft>
              <a:defRPr/>
            </a:pPr>
            <a:r>
              <a:rPr lang="zh-CN" altLang="en-US" sz="2000" kern="100" dirty="0">
                <a:solidFill>
                  <a:schemeClr val="bg1">
                    <a:lumMod val="95000"/>
                  </a:schemeClr>
                </a:solidFill>
                <a:latin typeface="造字工房情书（非商用）常规体" pitchFamily="50" charset="-122"/>
                <a:ea typeface="造字工房情书（非商用）常规体" pitchFamily="50" charset="-122"/>
                <a:cs typeface="Arial" panose="020B0604020202020204" pitchFamily="34" charset="0"/>
              </a:rPr>
              <a:t>添加标题</a:t>
            </a:r>
            <a:endParaRPr lang="zh-CN" altLang="zh-CN" sz="2000" kern="100" dirty="0">
              <a:solidFill>
                <a:schemeClr val="bg1">
                  <a:lumMod val="95000"/>
                </a:schemeClr>
              </a:solidFill>
              <a:latin typeface="造字工房情书（非商用）常规体" pitchFamily="50" charset="-122"/>
              <a:ea typeface="造字工房情书（非商用）常规体" pitchFamily="50" charset="-122"/>
              <a:cs typeface="Arial" panose="020B0604020202020204" pitchFamily="34" charset="0"/>
            </a:endParaRPr>
          </a:p>
        </p:txBody>
      </p:sp>
      <p:grpSp>
        <p:nvGrpSpPr>
          <p:cNvPr id="13" name="组合 12"/>
          <p:cNvGrpSpPr/>
          <p:nvPr/>
        </p:nvGrpSpPr>
        <p:grpSpPr>
          <a:xfrm>
            <a:off x="1312185" y="1916832"/>
            <a:ext cx="663125" cy="663125"/>
            <a:chOff x="8077071" y="845254"/>
            <a:chExt cx="2036801" cy="2036802"/>
          </a:xfrm>
        </p:grpSpPr>
        <p:sp>
          <p:nvSpPr>
            <p:cNvPr id="14" name="椭圆 13"/>
            <p:cNvSpPr/>
            <p:nvPr/>
          </p:nvSpPr>
          <p:spPr>
            <a:xfrm>
              <a:off x="8077071" y="845254"/>
              <a:ext cx="2036801" cy="2036802"/>
            </a:xfrm>
            <a:prstGeom prst="ellipse">
              <a:avLst/>
            </a:prstGeom>
            <a:noFill/>
            <a:ln w="95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Freeform 126"/>
            <p:cNvSpPr>
              <a:spLocks noChangeAspect="1" noEditPoints="1"/>
            </p:cNvSpPr>
            <p:nvPr/>
          </p:nvSpPr>
          <p:spPr bwMode="auto">
            <a:xfrm>
              <a:off x="8639337" y="1292885"/>
              <a:ext cx="912278" cy="1141540"/>
            </a:xfrm>
            <a:custGeom>
              <a:avLst/>
              <a:gdLst>
                <a:gd name="T0" fmla="*/ 48 w 81"/>
                <a:gd name="T1" fmla="*/ 27 h 101"/>
                <a:gd name="T2" fmla="*/ 4 w 81"/>
                <a:gd name="T3" fmla="*/ 48 h 101"/>
                <a:gd name="T4" fmla="*/ 0 w 81"/>
                <a:gd name="T5" fmla="*/ 31 h 101"/>
                <a:gd name="T6" fmla="*/ 58 w 81"/>
                <a:gd name="T7" fmla="*/ 90 h 101"/>
                <a:gd name="T8" fmla="*/ 81 w 81"/>
                <a:gd name="T9" fmla="*/ 98 h 101"/>
                <a:gd name="T10" fmla="*/ 58 w 81"/>
                <a:gd name="T11" fmla="*/ 90 h 101"/>
                <a:gd name="T12" fmla="*/ 53 w 81"/>
                <a:gd name="T13" fmla="*/ 101 h 101"/>
                <a:gd name="T14" fmla="*/ 29 w 81"/>
                <a:gd name="T15" fmla="*/ 98 h 101"/>
                <a:gd name="T16" fmla="*/ 0 w 81"/>
                <a:gd name="T17" fmla="*/ 90 h 101"/>
                <a:gd name="T18" fmla="*/ 29 w 81"/>
                <a:gd name="T19" fmla="*/ 87 h 101"/>
                <a:gd name="T20" fmla="*/ 38 w 81"/>
                <a:gd name="T21" fmla="*/ 76 h 101"/>
                <a:gd name="T22" fmla="*/ 0 w 81"/>
                <a:gd name="T23" fmla="*/ 72 h 101"/>
                <a:gd name="T24" fmla="*/ 4 w 81"/>
                <a:gd name="T25" fmla="*/ 54 h 101"/>
                <a:gd name="T26" fmla="*/ 48 w 81"/>
                <a:gd name="T27" fmla="*/ 76 h 101"/>
                <a:gd name="T28" fmla="*/ 44 w 81"/>
                <a:gd name="T29" fmla="*/ 87 h 101"/>
                <a:gd name="T30" fmla="*/ 53 w 81"/>
                <a:gd name="T31" fmla="*/ 90 h 101"/>
                <a:gd name="T32" fmla="*/ 4 w 81"/>
                <a:gd name="T33" fmla="*/ 0 h 101"/>
                <a:gd name="T34" fmla="*/ 48 w 81"/>
                <a:gd name="T35" fmla="*/ 21 h 101"/>
                <a:gd name="T36" fmla="*/ 0 w 81"/>
                <a:gd name="T37" fmla="*/ 17 h 101"/>
                <a:gd name="T38" fmla="*/ 4 w 81"/>
                <a:gd name="T39" fmla="*/ 0 h 101"/>
                <a:gd name="T40" fmla="*/ 53 w 81"/>
                <a:gd name="T41" fmla="*/ 76 h 101"/>
                <a:gd name="T42" fmla="*/ 81 w 81"/>
                <a:gd name="T43" fmla="*/ 72 h 101"/>
                <a:gd name="T44" fmla="*/ 77 w 81"/>
                <a:gd name="T45" fmla="*/ 54 h 101"/>
                <a:gd name="T46" fmla="*/ 59 w 81"/>
                <a:gd name="T47" fmla="*/ 8 h 101"/>
                <a:gd name="T48" fmla="*/ 69 w 81"/>
                <a:gd name="T49" fmla="*/ 13 h 101"/>
                <a:gd name="T50" fmla="*/ 59 w 81"/>
                <a:gd name="T51" fmla="*/ 8 h 101"/>
                <a:gd name="T52" fmla="*/ 69 w 81"/>
                <a:gd name="T53" fmla="*/ 63 h 101"/>
                <a:gd name="T54" fmla="*/ 59 w 81"/>
                <a:gd name="T55" fmla="*/ 67 h 101"/>
                <a:gd name="T56" fmla="*/ 59 w 81"/>
                <a:gd name="T57" fmla="*/ 35 h 101"/>
                <a:gd name="T58" fmla="*/ 69 w 81"/>
                <a:gd name="T59" fmla="*/ 40 h 101"/>
                <a:gd name="T60" fmla="*/ 59 w 81"/>
                <a:gd name="T61" fmla="*/ 35 h 101"/>
                <a:gd name="T62" fmla="*/ 53 w 81"/>
                <a:gd name="T63" fmla="*/ 21 h 101"/>
                <a:gd name="T64" fmla="*/ 81 w 81"/>
                <a:gd name="T65" fmla="*/ 17 h 101"/>
                <a:gd name="T66" fmla="*/ 77 w 81"/>
                <a:gd name="T67" fmla="*/ 0 h 101"/>
                <a:gd name="T68" fmla="*/ 53 w 81"/>
                <a:gd name="T69" fmla="*/ 27 h 101"/>
                <a:gd name="T70" fmla="*/ 77 w 81"/>
                <a:gd name="T71" fmla="*/ 48 h 101"/>
                <a:gd name="T72" fmla="*/ 81 w 81"/>
                <a:gd name="T73" fmla="*/ 31 h 101"/>
                <a:gd name="T74" fmla="*/ 53 w 81"/>
                <a:gd name="T75" fmla="*/ 27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81" h="101">
                  <a:moveTo>
                    <a:pt x="4" y="27"/>
                  </a:moveTo>
                  <a:cubicBezTo>
                    <a:pt x="48" y="27"/>
                    <a:pt x="48" y="27"/>
                    <a:pt x="48" y="27"/>
                  </a:cubicBezTo>
                  <a:cubicBezTo>
                    <a:pt x="48" y="48"/>
                    <a:pt x="48" y="48"/>
                    <a:pt x="48" y="48"/>
                  </a:cubicBezTo>
                  <a:cubicBezTo>
                    <a:pt x="4" y="48"/>
                    <a:pt x="4" y="48"/>
                    <a:pt x="4" y="48"/>
                  </a:cubicBezTo>
                  <a:cubicBezTo>
                    <a:pt x="2" y="48"/>
                    <a:pt x="0" y="46"/>
                    <a:pt x="0" y="44"/>
                  </a:cubicBezTo>
                  <a:cubicBezTo>
                    <a:pt x="0" y="31"/>
                    <a:pt x="0" y="31"/>
                    <a:pt x="0" y="31"/>
                  </a:cubicBezTo>
                  <a:cubicBezTo>
                    <a:pt x="0" y="29"/>
                    <a:pt x="2" y="27"/>
                    <a:pt x="4" y="27"/>
                  </a:cubicBezTo>
                  <a:close/>
                  <a:moveTo>
                    <a:pt x="58" y="90"/>
                  </a:moveTo>
                  <a:cubicBezTo>
                    <a:pt x="81" y="90"/>
                    <a:pt x="81" y="90"/>
                    <a:pt x="81" y="90"/>
                  </a:cubicBezTo>
                  <a:cubicBezTo>
                    <a:pt x="81" y="98"/>
                    <a:pt x="81" y="98"/>
                    <a:pt x="81" y="98"/>
                  </a:cubicBezTo>
                  <a:cubicBezTo>
                    <a:pt x="58" y="98"/>
                    <a:pt x="58" y="98"/>
                    <a:pt x="58" y="98"/>
                  </a:cubicBezTo>
                  <a:cubicBezTo>
                    <a:pt x="58" y="90"/>
                    <a:pt x="58" y="90"/>
                    <a:pt x="58" y="90"/>
                  </a:cubicBezTo>
                  <a:close/>
                  <a:moveTo>
                    <a:pt x="53" y="98"/>
                  </a:moveTo>
                  <a:cubicBezTo>
                    <a:pt x="53" y="101"/>
                    <a:pt x="53" y="101"/>
                    <a:pt x="53" y="101"/>
                  </a:cubicBezTo>
                  <a:cubicBezTo>
                    <a:pt x="29" y="101"/>
                    <a:pt x="29" y="101"/>
                    <a:pt x="29" y="101"/>
                  </a:cubicBezTo>
                  <a:cubicBezTo>
                    <a:pt x="29" y="98"/>
                    <a:pt x="29" y="98"/>
                    <a:pt x="29" y="98"/>
                  </a:cubicBezTo>
                  <a:cubicBezTo>
                    <a:pt x="0" y="98"/>
                    <a:pt x="0" y="98"/>
                    <a:pt x="0" y="98"/>
                  </a:cubicBezTo>
                  <a:cubicBezTo>
                    <a:pt x="0" y="90"/>
                    <a:pt x="0" y="90"/>
                    <a:pt x="0" y="90"/>
                  </a:cubicBezTo>
                  <a:cubicBezTo>
                    <a:pt x="29" y="90"/>
                    <a:pt x="29" y="90"/>
                    <a:pt x="29" y="90"/>
                  </a:cubicBezTo>
                  <a:cubicBezTo>
                    <a:pt x="29" y="87"/>
                    <a:pt x="29" y="87"/>
                    <a:pt x="29" y="87"/>
                  </a:cubicBezTo>
                  <a:cubicBezTo>
                    <a:pt x="38" y="87"/>
                    <a:pt x="38" y="87"/>
                    <a:pt x="38" y="87"/>
                  </a:cubicBezTo>
                  <a:cubicBezTo>
                    <a:pt x="38" y="76"/>
                    <a:pt x="38" y="76"/>
                    <a:pt x="38" y="76"/>
                  </a:cubicBezTo>
                  <a:cubicBezTo>
                    <a:pt x="4" y="76"/>
                    <a:pt x="4" y="76"/>
                    <a:pt x="4" y="76"/>
                  </a:cubicBezTo>
                  <a:cubicBezTo>
                    <a:pt x="2" y="76"/>
                    <a:pt x="0" y="74"/>
                    <a:pt x="0" y="72"/>
                  </a:cubicBezTo>
                  <a:cubicBezTo>
                    <a:pt x="0" y="58"/>
                    <a:pt x="0" y="58"/>
                    <a:pt x="0" y="58"/>
                  </a:cubicBezTo>
                  <a:cubicBezTo>
                    <a:pt x="0" y="56"/>
                    <a:pt x="2" y="54"/>
                    <a:pt x="4" y="54"/>
                  </a:cubicBezTo>
                  <a:cubicBezTo>
                    <a:pt x="48" y="54"/>
                    <a:pt x="48" y="54"/>
                    <a:pt x="48" y="54"/>
                  </a:cubicBezTo>
                  <a:cubicBezTo>
                    <a:pt x="48" y="76"/>
                    <a:pt x="48" y="76"/>
                    <a:pt x="48" y="76"/>
                  </a:cubicBezTo>
                  <a:cubicBezTo>
                    <a:pt x="44" y="76"/>
                    <a:pt x="44" y="76"/>
                    <a:pt x="44" y="76"/>
                  </a:cubicBezTo>
                  <a:cubicBezTo>
                    <a:pt x="44" y="87"/>
                    <a:pt x="44" y="87"/>
                    <a:pt x="44" y="87"/>
                  </a:cubicBezTo>
                  <a:cubicBezTo>
                    <a:pt x="53" y="87"/>
                    <a:pt x="53" y="87"/>
                    <a:pt x="53" y="87"/>
                  </a:cubicBezTo>
                  <a:cubicBezTo>
                    <a:pt x="53" y="90"/>
                    <a:pt x="53" y="90"/>
                    <a:pt x="53" y="90"/>
                  </a:cubicBezTo>
                  <a:cubicBezTo>
                    <a:pt x="53" y="98"/>
                    <a:pt x="53" y="98"/>
                    <a:pt x="53" y="98"/>
                  </a:cubicBezTo>
                  <a:close/>
                  <a:moveTo>
                    <a:pt x="4" y="0"/>
                  </a:moveTo>
                  <a:cubicBezTo>
                    <a:pt x="48" y="0"/>
                    <a:pt x="48" y="0"/>
                    <a:pt x="48" y="0"/>
                  </a:cubicBezTo>
                  <a:cubicBezTo>
                    <a:pt x="48" y="21"/>
                    <a:pt x="48" y="21"/>
                    <a:pt x="48" y="21"/>
                  </a:cubicBezTo>
                  <a:cubicBezTo>
                    <a:pt x="4" y="21"/>
                    <a:pt x="4" y="21"/>
                    <a:pt x="4" y="21"/>
                  </a:cubicBezTo>
                  <a:cubicBezTo>
                    <a:pt x="2" y="21"/>
                    <a:pt x="0" y="19"/>
                    <a:pt x="0" y="17"/>
                  </a:cubicBezTo>
                  <a:cubicBezTo>
                    <a:pt x="0" y="4"/>
                    <a:pt x="0" y="4"/>
                    <a:pt x="0" y="4"/>
                  </a:cubicBezTo>
                  <a:cubicBezTo>
                    <a:pt x="0" y="2"/>
                    <a:pt x="2" y="0"/>
                    <a:pt x="4" y="0"/>
                  </a:cubicBezTo>
                  <a:close/>
                  <a:moveTo>
                    <a:pt x="53" y="54"/>
                  </a:moveTo>
                  <a:cubicBezTo>
                    <a:pt x="53" y="76"/>
                    <a:pt x="53" y="76"/>
                    <a:pt x="53" y="76"/>
                  </a:cubicBezTo>
                  <a:cubicBezTo>
                    <a:pt x="77" y="76"/>
                    <a:pt x="77" y="76"/>
                    <a:pt x="77" y="76"/>
                  </a:cubicBezTo>
                  <a:cubicBezTo>
                    <a:pt x="79" y="76"/>
                    <a:pt x="81" y="74"/>
                    <a:pt x="81" y="72"/>
                  </a:cubicBezTo>
                  <a:cubicBezTo>
                    <a:pt x="81" y="58"/>
                    <a:pt x="81" y="58"/>
                    <a:pt x="81" y="58"/>
                  </a:cubicBezTo>
                  <a:cubicBezTo>
                    <a:pt x="81" y="56"/>
                    <a:pt x="79" y="54"/>
                    <a:pt x="77" y="54"/>
                  </a:cubicBezTo>
                  <a:cubicBezTo>
                    <a:pt x="53" y="54"/>
                    <a:pt x="53" y="54"/>
                    <a:pt x="53" y="54"/>
                  </a:cubicBezTo>
                  <a:close/>
                  <a:moveTo>
                    <a:pt x="59" y="8"/>
                  </a:moveTo>
                  <a:cubicBezTo>
                    <a:pt x="69" y="8"/>
                    <a:pt x="69" y="8"/>
                    <a:pt x="69" y="8"/>
                  </a:cubicBezTo>
                  <a:cubicBezTo>
                    <a:pt x="69" y="13"/>
                    <a:pt x="69" y="13"/>
                    <a:pt x="69" y="13"/>
                  </a:cubicBezTo>
                  <a:cubicBezTo>
                    <a:pt x="59" y="13"/>
                    <a:pt x="59" y="13"/>
                    <a:pt x="59" y="13"/>
                  </a:cubicBezTo>
                  <a:cubicBezTo>
                    <a:pt x="59" y="8"/>
                    <a:pt x="59" y="8"/>
                    <a:pt x="59" y="8"/>
                  </a:cubicBezTo>
                  <a:close/>
                  <a:moveTo>
                    <a:pt x="59" y="63"/>
                  </a:moveTo>
                  <a:cubicBezTo>
                    <a:pt x="69" y="63"/>
                    <a:pt x="69" y="63"/>
                    <a:pt x="69" y="63"/>
                  </a:cubicBezTo>
                  <a:cubicBezTo>
                    <a:pt x="69" y="67"/>
                    <a:pt x="69" y="67"/>
                    <a:pt x="69" y="67"/>
                  </a:cubicBezTo>
                  <a:cubicBezTo>
                    <a:pt x="59" y="67"/>
                    <a:pt x="59" y="67"/>
                    <a:pt x="59" y="67"/>
                  </a:cubicBezTo>
                  <a:cubicBezTo>
                    <a:pt x="59" y="63"/>
                    <a:pt x="59" y="63"/>
                    <a:pt x="59" y="63"/>
                  </a:cubicBezTo>
                  <a:close/>
                  <a:moveTo>
                    <a:pt x="59" y="35"/>
                  </a:moveTo>
                  <a:cubicBezTo>
                    <a:pt x="69" y="35"/>
                    <a:pt x="69" y="35"/>
                    <a:pt x="69" y="35"/>
                  </a:cubicBezTo>
                  <a:cubicBezTo>
                    <a:pt x="69" y="40"/>
                    <a:pt x="69" y="40"/>
                    <a:pt x="69" y="40"/>
                  </a:cubicBezTo>
                  <a:cubicBezTo>
                    <a:pt x="59" y="40"/>
                    <a:pt x="59" y="40"/>
                    <a:pt x="59" y="40"/>
                  </a:cubicBezTo>
                  <a:cubicBezTo>
                    <a:pt x="59" y="35"/>
                    <a:pt x="59" y="35"/>
                    <a:pt x="59" y="35"/>
                  </a:cubicBezTo>
                  <a:close/>
                  <a:moveTo>
                    <a:pt x="53" y="0"/>
                  </a:moveTo>
                  <a:cubicBezTo>
                    <a:pt x="53" y="21"/>
                    <a:pt x="53" y="21"/>
                    <a:pt x="53" y="21"/>
                  </a:cubicBezTo>
                  <a:cubicBezTo>
                    <a:pt x="77" y="21"/>
                    <a:pt x="77" y="21"/>
                    <a:pt x="77" y="21"/>
                  </a:cubicBezTo>
                  <a:cubicBezTo>
                    <a:pt x="79" y="21"/>
                    <a:pt x="81" y="19"/>
                    <a:pt x="81" y="17"/>
                  </a:cubicBezTo>
                  <a:cubicBezTo>
                    <a:pt x="81" y="4"/>
                    <a:pt x="81" y="4"/>
                    <a:pt x="81" y="4"/>
                  </a:cubicBezTo>
                  <a:cubicBezTo>
                    <a:pt x="81" y="2"/>
                    <a:pt x="79" y="0"/>
                    <a:pt x="77" y="0"/>
                  </a:cubicBezTo>
                  <a:cubicBezTo>
                    <a:pt x="53" y="0"/>
                    <a:pt x="53" y="0"/>
                    <a:pt x="53" y="0"/>
                  </a:cubicBezTo>
                  <a:close/>
                  <a:moveTo>
                    <a:pt x="53" y="27"/>
                  </a:moveTo>
                  <a:cubicBezTo>
                    <a:pt x="53" y="48"/>
                    <a:pt x="53" y="48"/>
                    <a:pt x="53" y="48"/>
                  </a:cubicBezTo>
                  <a:cubicBezTo>
                    <a:pt x="77" y="48"/>
                    <a:pt x="77" y="48"/>
                    <a:pt x="77" y="48"/>
                  </a:cubicBezTo>
                  <a:cubicBezTo>
                    <a:pt x="79" y="48"/>
                    <a:pt x="81" y="46"/>
                    <a:pt x="81" y="44"/>
                  </a:cubicBezTo>
                  <a:cubicBezTo>
                    <a:pt x="81" y="31"/>
                    <a:pt x="81" y="31"/>
                    <a:pt x="81" y="31"/>
                  </a:cubicBezTo>
                  <a:cubicBezTo>
                    <a:pt x="81" y="29"/>
                    <a:pt x="79" y="27"/>
                    <a:pt x="77" y="27"/>
                  </a:cubicBezTo>
                  <a:lnTo>
                    <a:pt x="53" y="27"/>
                  </a:lnTo>
                  <a:close/>
                </a:path>
              </a:pathLst>
            </a:custGeom>
            <a:solidFill>
              <a:schemeClr val="bg1">
                <a:lumMod val="95000"/>
              </a:schemeClr>
            </a:solidFill>
            <a:ln>
              <a:noFill/>
            </a:ln>
          </p:spPr>
          <p:txBody>
            <a:bodyPr vert="horz" wrap="square" lIns="91440" tIns="45720" rIns="91440" bIns="45720" numCol="1" anchor="t" anchorCtr="0" compatLnSpc="1"/>
            <a:lstStyle/>
            <a:p>
              <a:endParaRPr lang="zh-CN" altLang="en-US">
                <a:latin typeface="Arial" panose="020B0604020202020204" pitchFamily="34" charset="0"/>
                <a:cs typeface="Arial" panose="020B0604020202020204" pitchFamily="34" charset="0"/>
              </a:endParaRPr>
            </a:p>
          </p:txBody>
        </p:sp>
      </p:grpSp>
      <p:grpSp>
        <p:nvGrpSpPr>
          <p:cNvPr id="16" name="组合 15"/>
          <p:cNvGrpSpPr/>
          <p:nvPr/>
        </p:nvGrpSpPr>
        <p:grpSpPr>
          <a:xfrm>
            <a:off x="3579178" y="2012809"/>
            <a:ext cx="663125" cy="663125"/>
            <a:chOff x="8125599" y="1434035"/>
            <a:chExt cx="2036802" cy="2036802"/>
          </a:xfrm>
        </p:grpSpPr>
        <p:sp>
          <p:nvSpPr>
            <p:cNvPr id="17" name="椭圆 16"/>
            <p:cNvSpPr/>
            <p:nvPr/>
          </p:nvSpPr>
          <p:spPr>
            <a:xfrm>
              <a:off x="8125599" y="1434035"/>
              <a:ext cx="2036802" cy="2036802"/>
            </a:xfrm>
            <a:prstGeom prst="ellipse">
              <a:avLst/>
            </a:prstGeom>
            <a:noFill/>
            <a:ln w="95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Freeform 261"/>
            <p:cNvSpPr/>
            <p:nvPr/>
          </p:nvSpPr>
          <p:spPr bwMode="auto">
            <a:xfrm>
              <a:off x="8628544" y="1966960"/>
              <a:ext cx="1000932" cy="1000932"/>
            </a:xfrm>
            <a:custGeom>
              <a:avLst/>
              <a:gdLst>
                <a:gd name="T0" fmla="*/ 84 w 86"/>
                <a:gd name="T1" fmla="*/ 13 h 86"/>
                <a:gd name="T2" fmla="*/ 74 w 86"/>
                <a:gd name="T3" fmla="*/ 1 h 86"/>
                <a:gd name="T4" fmla="*/ 72 w 86"/>
                <a:gd name="T5" fmla="*/ 1 h 86"/>
                <a:gd name="T6" fmla="*/ 71 w 86"/>
                <a:gd name="T7" fmla="*/ 1 h 86"/>
                <a:gd name="T8" fmla="*/ 69 w 86"/>
                <a:gd name="T9" fmla="*/ 4 h 86"/>
                <a:gd name="T10" fmla="*/ 69 w 86"/>
                <a:gd name="T11" fmla="*/ 10 h 86"/>
                <a:gd name="T12" fmla="*/ 59 w 86"/>
                <a:gd name="T13" fmla="*/ 10 h 86"/>
                <a:gd name="T14" fmla="*/ 59 w 86"/>
                <a:gd name="T15" fmla="*/ 1 h 86"/>
                <a:gd name="T16" fmla="*/ 58 w 86"/>
                <a:gd name="T17" fmla="*/ 0 h 86"/>
                <a:gd name="T18" fmla="*/ 46 w 86"/>
                <a:gd name="T19" fmla="*/ 0 h 86"/>
                <a:gd name="T20" fmla="*/ 45 w 86"/>
                <a:gd name="T21" fmla="*/ 1 h 86"/>
                <a:gd name="T22" fmla="*/ 45 w 86"/>
                <a:gd name="T23" fmla="*/ 10 h 86"/>
                <a:gd name="T24" fmla="*/ 44 w 86"/>
                <a:gd name="T25" fmla="*/ 13 h 86"/>
                <a:gd name="T26" fmla="*/ 44 w 86"/>
                <a:gd name="T27" fmla="*/ 21 h 86"/>
                <a:gd name="T28" fmla="*/ 45 w 86"/>
                <a:gd name="T29" fmla="*/ 24 h 86"/>
                <a:gd name="T30" fmla="*/ 45 w 86"/>
                <a:gd name="T31" fmla="*/ 27 h 86"/>
                <a:gd name="T32" fmla="*/ 37 w 86"/>
                <a:gd name="T33" fmla="*/ 27 h 86"/>
                <a:gd name="T34" fmla="*/ 37 w 86"/>
                <a:gd name="T35" fmla="*/ 21 h 86"/>
                <a:gd name="T36" fmla="*/ 34 w 86"/>
                <a:gd name="T37" fmla="*/ 18 h 86"/>
                <a:gd name="T38" fmla="*/ 32 w 86"/>
                <a:gd name="T39" fmla="*/ 18 h 86"/>
                <a:gd name="T40" fmla="*/ 29 w 86"/>
                <a:gd name="T41" fmla="*/ 18 h 86"/>
                <a:gd name="T42" fmla="*/ 3 w 86"/>
                <a:gd name="T43" fmla="*/ 30 h 86"/>
                <a:gd name="T44" fmla="*/ 0 w 86"/>
                <a:gd name="T45" fmla="*/ 34 h 86"/>
                <a:gd name="T46" fmla="*/ 3 w 86"/>
                <a:gd name="T47" fmla="*/ 38 h 86"/>
                <a:gd name="T48" fmla="*/ 29 w 86"/>
                <a:gd name="T49" fmla="*/ 50 h 86"/>
                <a:gd name="T50" fmla="*/ 31 w 86"/>
                <a:gd name="T51" fmla="*/ 51 h 86"/>
                <a:gd name="T52" fmla="*/ 34 w 86"/>
                <a:gd name="T53" fmla="*/ 50 h 86"/>
                <a:gd name="T54" fmla="*/ 37 w 86"/>
                <a:gd name="T55" fmla="*/ 47 h 86"/>
                <a:gd name="T56" fmla="*/ 37 w 86"/>
                <a:gd name="T57" fmla="*/ 42 h 86"/>
                <a:gd name="T58" fmla="*/ 45 w 86"/>
                <a:gd name="T59" fmla="*/ 42 h 86"/>
                <a:gd name="T60" fmla="*/ 45 w 86"/>
                <a:gd name="T61" fmla="*/ 85 h 86"/>
                <a:gd name="T62" fmla="*/ 46 w 86"/>
                <a:gd name="T63" fmla="*/ 86 h 86"/>
                <a:gd name="T64" fmla="*/ 58 w 86"/>
                <a:gd name="T65" fmla="*/ 86 h 86"/>
                <a:gd name="T66" fmla="*/ 59 w 86"/>
                <a:gd name="T67" fmla="*/ 85 h 86"/>
                <a:gd name="T68" fmla="*/ 59 w 86"/>
                <a:gd name="T69" fmla="*/ 41 h 86"/>
                <a:gd name="T70" fmla="*/ 62 w 86"/>
                <a:gd name="T71" fmla="*/ 38 h 86"/>
                <a:gd name="T72" fmla="*/ 62 w 86"/>
                <a:gd name="T73" fmla="*/ 30 h 86"/>
                <a:gd name="T74" fmla="*/ 59 w 86"/>
                <a:gd name="T75" fmla="*/ 27 h 86"/>
                <a:gd name="T76" fmla="*/ 59 w 86"/>
                <a:gd name="T77" fmla="*/ 25 h 86"/>
                <a:gd name="T78" fmla="*/ 69 w 86"/>
                <a:gd name="T79" fmla="*/ 25 h 86"/>
                <a:gd name="T80" fmla="*/ 69 w 86"/>
                <a:gd name="T81" fmla="*/ 30 h 86"/>
                <a:gd name="T82" fmla="*/ 71 w 86"/>
                <a:gd name="T83" fmla="*/ 33 h 86"/>
                <a:gd name="T84" fmla="*/ 73 w 86"/>
                <a:gd name="T85" fmla="*/ 34 h 86"/>
                <a:gd name="T86" fmla="*/ 74 w 86"/>
                <a:gd name="T87" fmla="*/ 33 h 86"/>
                <a:gd name="T88" fmla="*/ 84 w 86"/>
                <a:gd name="T89" fmla="*/ 21 h 86"/>
                <a:gd name="T90" fmla="*/ 86 w 86"/>
                <a:gd name="T91" fmla="*/ 17 h 86"/>
                <a:gd name="T92" fmla="*/ 84 w 86"/>
                <a:gd name="T93" fmla="*/ 13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6" h="86">
                  <a:moveTo>
                    <a:pt x="84" y="13"/>
                  </a:moveTo>
                  <a:cubicBezTo>
                    <a:pt x="74" y="1"/>
                    <a:pt x="74" y="1"/>
                    <a:pt x="74" y="1"/>
                  </a:cubicBezTo>
                  <a:cubicBezTo>
                    <a:pt x="73" y="1"/>
                    <a:pt x="73" y="1"/>
                    <a:pt x="72" y="1"/>
                  </a:cubicBezTo>
                  <a:cubicBezTo>
                    <a:pt x="72" y="1"/>
                    <a:pt x="71" y="1"/>
                    <a:pt x="71" y="1"/>
                  </a:cubicBezTo>
                  <a:cubicBezTo>
                    <a:pt x="70" y="2"/>
                    <a:pt x="69" y="3"/>
                    <a:pt x="69" y="4"/>
                  </a:cubicBezTo>
                  <a:cubicBezTo>
                    <a:pt x="69" y="10"/>
                    <a:pt x="69" y="10"/>
                    <a:pt x="69" y="10"/>
                  </a:cubicBezTo>
                  <a:cubicBezTo>
                    <a:pt x="59" y="10"/>
                    <a:pt x="59" y="10"/>
                    <a:pt x="59" y="10"/>
                  </a:cubicBezTo>
                  <a:cubicBezTo>
                    <a:pt x="59" y="1"/>
                    <a:pt x="59" y="1"/>
                    <a:pt x="59" y="1"/>
                  </a:cubicBezTo>
                  <a:cubicBezTo>
                    <a:pt x="59" y="1"/>
                    <a:pt x="59" y="0"/>
                    <a:pt x="58" y="0"/>
                  </a:cubicBezTo>
                  <a:cubicBezTo>
                    <a:pt x="46" y="0"/>
                    <a:pt x="46" y="0"/>
                    <a:pt x="46" y="0"/>
                  </a:cubicBezTo>
                  <a:cubicBezTo>
                    <a:pt x="45" y="0"/>
                    <a:pt x="45" y="1"/>
                    <a:pt x="45" y="1"/>
                  </a:cubicBezTo>
                  <a:cubicBezTo>
                    <a:pt x="45" y="10"/>
                    <a:pt x="45" y="10"/>
                    <a:pt x="45" y="10"/>
                  </a:cubicBezTo>
                  <a:cubicBezTo>
                    <a:pt x="44" y="11"/>
                    <a:pt x="44" y="12"/>
                    <a:pt x="44" y="13"/>
                  </a:cubicBezTo>
                  <a:cubicBezTo>
                    <a:pt x="44" y="21"/>
                    <a:pt x="44" y="21"/>
                    <a:pt x="44" y="21"/>
                  </a:cubicBezTo>
                  <a:cubicBezTo>
                    <a:pt x="44" y="22"/>
                    <a:pt x="44" y="23"/>
                    <a:pt x="45" y="24"/>
                  </a:cubicBezTo>
                  <a:cubicBezTo>
                    <a:pt x="45" y="27"/>
                    <a:pt x="45" y="27"/>
                    <a:pt x="45" y="27"/>
                  </a:cubicBezTo>
                  <a:cubicBezTo>
                    <a:pt x="37" y="27"/>
                    <a:pt x="37" y="27"/>
                    <a:pt x="37" y="27"/>
                  </a:cubicBezTo>
                  <a:cubicBezTo>
                    <a:pt x="37" y="21"/>
                    <a:pt x="37" y="21"/>
                    <a:pt x="37" y="21"/>
                  </a:cubicBezTo>
                  <a:cubicBezTo>
                    <a:pt x="37" y="20"/>
                    <a:pt x="36" y="19"/>
                    <a:pt x="34" y="18"/>
                  </a:cubicBezTo>
                  <a:cubicBezTo>
                    <a:pt x="34" y="18"/>
                    <a:pt x="33" y="18"/>
                    <a:pt x="32" y="18"/>
                  </a:cubicBezTo>
                  <a:cubicBezTo>
                    <a:pt x="31" y="18"/>
                    <a:pt x="30" y="18"/>
                    <a:pt x="29" y="18"/>
                  </a:cubicBezTo>
                  <a:cubicBezTo>
                    <a:pt x="3" y="30"/>
                    <a:pt x="3" y="30"/>
                    <a:pt x="3" y="30"/>
                  </a:cubicBezTo>
                  <a:cubicBezTo>
                    <a:pt x="1" y="31"/>
                    <a:pt x="0" y="33"/>
                    <a:pt x="0" y="34"/>
                  </a:cubicBezTo>
                  <a:cubicBezTo>
                    <a:pt x="0" y="36"/>
                    <a:pt x="1" y="38"/>
                    <a:pt x="3" y="38"/>
                  </a:cubicBezTo>
                  <a:cubicBezTo>
                    <a:pt x="29" y="50"/>
                    <a:pt x="29" y="50"/>
                    <a:pt x="29" y="50"/>
                  </a:cubicBezTo>
                  <a:cubicBezTo>
                    <a:pt x="29" y="51"/>
                    <a:pt x="30" y="51"/>
                    <a:pt x="31" y="51"/>
                  </a:cubicBezTo>
                  <a:cubicBezTo>
                    <a:pt x="32" y="51"/>
                    <a:pt x="33" y="51"/>
                    <a:pt x="34" y="50"/>
                  </a:cubicBezTo>
                  <a:cubicBezTo>
                    <a:pt x="36" y="50"/>
                    <a:pt x="37" y="48"/>
                    <a:pt x="37" y="47"/>
                  </a:cubicBezTo>
                  <a:cubicBezTo>
                    <a:pt x="37" y="42"/>
                    <a:pt x="37" y="42"/>
                    <a:pt x="37" y="42"/>
                  </a:cubicBezTo>
                  <a:cubicBezTo>
                    <a:pt x="45" y="42"/>
                    <a:pt x="45" y="42"/>
                    <a:pt x="45" y="42"/>
                  </a:cubicBezTo>
                  <a:cubicBezTo>
                    <a:pt x="45" y="85"/>
                    <a:pt x="45" y="85"/>
                    <a:pt x="45" y="85"/>
                  </a:cubicBezTo>
                  <a:cubicBezTo>
                    <a:pt x="45" y="86"/>
                    <a:pt x="45" y="86"/>
                    <a:pt x="46" y="86"/>
                  </a:cubicBezTo>
                  <a:cubicBezTo>
                    <a:pt x="58" y="86"/>
                    <a:pt x="58" y="86"/>
                    <a:pt x="58" y="86"/>
                  </a:cubicBezTo>
                  <a:cubicBezTo>
                    <a:pt x="59" y="86"/>
                    <a:pt x="59" y="86"/>
                    <a:pt x="59" y="85"/>
                  </a:cubicBezTo>
                  <a:cubicBezTo>
                    <a:pt x="59" y="41"/>
                    <a:pt x="59" y="41"/>
                    <a:pt x="59" y="41"/>
                  </a:cubicBezTo>
                  <a:cubicBezTo>
                    <a:pt x="61" y="41"/>
                    <a:pt x="62" y="40"/>
                    <a:pt x="62" y="38"/>
                  </a:cubicBezTo>
                  <a:cubicBezTo>
                    <a:pt x="62" y="30"/>
                    <a:pt x="62" y="30"/>
                    <a:pt x="62" y="30"/>
                  </a:cubicBezTo>
                  <a:cubicBezTo>
                    <a:pt x="62" y="29"/>
                    <a:pt x="61" y="28"/>
                    <a:pt x="59" y="27"/>
                  </a:cubicBezTo>
                  <a:cubicBezTo>
                    <a:pt x="59" y="25"/>
                    <a:pt x="59" y="25"/>
                    <a:pt x="59" y="25"/>
                  </a:cubicBezTo>
                  <a:cubicBezTo>
                    <a:pt x="69" y="25"/>
                    <a:pt x="69" y="25"/>
                    <a:pt x="69" y="25"/>
                  </a:cubicBezTo>
                  <a:cubicBezTo>
                    <a:pt x="69" y="30"/>
                    <a:pt x="69" y="30"/>
                    <a:pt x="69" y="30"/>
                  </a:cubicBezTo>
                  <a:cubicBezTo>
                    <a:pt x="69" y="31"/>
                    <a:pt x="70" y="33"/>
                    <a:pt x="71" y="33"/>
                  </a:cubicBezTo>
                  <a:cubicBezTo>
                    <a:pt x="71" y="34"/>
                    <a:pt x="72" y="34"/>
                    <a:pt x="73" y="34"/>
                  </a:cubicBezTo>
                  <a:cubicBezTo>
                    <a:pt x="73" y="34"/>
                    <a:pt x="74" y="34"/>
                    <a:pt x="74" y="33"/>
                  </a:cubicBezTo>
                  <a:cubicBezTo>
                    <a:pt x="84" y="21"/>
                    <a:pt x="84" y="21"/>
                    <a:pt x="84" y="21"/>
                  </a:cubicBezTo>
                  <a:cubicBezTo>
                    <a:pt x="85" y="21"/>
                    <a:pt x="86" y="19"/>
                    <a:pt x="86" y="17"/>
                  </a:cubicBezTo>
                  <a:cubicBezTo>
                    <a:pt x="86" y="16"/>
                    <a:pt x="85" y="14"/>
                    <a:pt x="84" y="13"/>
                  </a:cubicBezTo>
                  <a:close/>
                </a:path>
              </a:pathLst>
            </a:custGeom>
            <a:solidFill>
              <a:schemeClr val="bg1">
                <a:lumMod val="95000"/>
              </a:schemeClr>
            </a:solidFill>
            <a:ln>
              <a:noFill/>
            </a:ln>
          </p:spPr>
          <p:txBody>
            <a:bodyPr vert="horz" wrap="square" lIns="91440" tIns="45720" rIns="91440" bIns="45720" numCol="1" anchor="t" anchorCtr="0" compatLnSpc="1"/>
            <a:lstStyle/>
            <a:p>
              <a:endParaRPr lang="zh-CN" altLang="en-US"/>
            </a:p>
          </p:txBody>
        </p:sp>
      </p:grpSp>
      <p:grpSp>
        <p:nvGrpSpPr>
          <p:cNvPr id="19" name="组合 18"/>
          <p:cNvGrpSpPr/>
          <p:nvPr/>
        </p:nvGrpSpPr>
        <p:grpSpPr>
          <a:xfrm>
            <a:off x="5855345" y="2522891"/>
            <a:ext cx="663125" cy="663125"/>
            <a:chOff x="8125599" y="1434035"/>
            <a:chExt cx="2036802" cy="2036802"/>
          </a:xfrm>
        </p:grpSpPr>
        <p:sp>
          <p:nvSpPr>
            <p:cNvPr id="20" name="椭圆 19"/>
            <p:cNvSpPr/>
            <p:nvPr/>
          </p:nvSpPr>
          <p:spPr>
            <a:xfrm>
              <a:off x="8125599" y="1434035"/>
              <a:ext cx="2036802" cy="2036802"/>
            </a:xfrm>
            <a:prstGeom prst="ellipse">
              <a:avLst/>
            </a:prstGeom>
            <a:noFill/>
            <a:ln w="95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1" name="组合 20"/>
            <p:cNvGrpSpPr>
              <a:grpSpLocks noChangeAspect="1"/>
            </p:cNvGrpSpPr>
            <p:nvPr/>
          </p:nvGrpSpPr>
          <p:grpSpPr>
            <a:xfrm>
              <a:off x="8518659" y="1890295"/>
              <a:ext cx="1310642" cy="1124283"/>
              <a:chOff x="5084763" y="971548"/>
              <a:chExt cx="323865" cy="277813"/>
            </a:xfrm>
            <a:solidFill>
              <a:schemeClr val="bg1">
                <a:lumMod val="95000"/>
              </a:schemeClr>
            </a:solidFill>
          </p:grpSpPr>
          <p:sp>
            <p:nvSpPr>
              <p:cNvPr id="22" name="Freeform 301"/>
              <p:cNvSpPr>
                <a:spLocks noEditPoints="1"/>
              </p:cNvSpPr>
              <p:nvPr/>
            </p:nvSpPr>
            <p:spPr bwMode="auto">
              <a:xfrm>
                <a:off x="5191140" y="1031873"/>
                <a:ext cx="217488" cy="217488"/>
              </a:xfrm>
              <a:custGeom>
                <a:avLst/>
                <a:gdLst>
                  <a:gd name="T0" fmla="*/ 6 w 58"/>
                  <a:gd name="T1" fmla="*/ 14 h 58"/>
                  <a:gd name="T2" fmla="*/ 7 w 58"/>
                  <a:gd name="T3" fmla="*/ 19 h 58"/>
                  <a:gd name="T4" fmla="*/ 4 w 58"/>
                  <a:gd name="T5" fmla="*/ 20 h 58"/>
                  <a:gd name="T6" fmla="*/ 0 w 58"/>
                  <a:gd name="T7" fmla="*/ 23 h 58"/>
                  <a:gd name="T8" fmla="*/ 2 w 58"/>
                  <a:gd name="T9" fmla="*/ 27 h 58"/>
                  <a:gd name="T10" fmla="*/ 5 w 58"/>
                  <a:gd name="T11" fmla="*/ 31 h 58"/>
                  <a:gd name="T12" fmla="*/ 2 w 58"/>
                  <a:gd name="T13" fmla="*/ 34 h 58"/>
                  <a:gd name="T14" fmla="*/ 1 w 58"/>
                  <a:gd name="T15" fmla="*/ 38 h 58"/>
                  <a:gd name="T16" fmla="*/ 5 w 58"/>
                  <a:gd name="T17" fmla="*/ 41 h 58"/>
                  <a:gd name="T18" fmla="*/ 8 w 58"/>
                  <a:gd name="T19" fmla="*/ 42 h 58"/>
                  <a:gd name="T20" fmla="*/ 8 w 58"/>
                  <a:gd name="T21" fmla="*/ 46 h 58"/>
                  <a:gd name="T22" fmla="*/ 9 w 58"/>
                  <a:gd name="T23" fmla="*/ 51 h 58"/>
                  <a:gd name="T24" fmla="*/ 14 w 58"/>
                  <a:gd name="T25" fmla="*/ 51 h 58"/>
                  <a:gd name="T26" fmla="*/ 18 w 58"/>
                  <a:gd name="T27" fmla="*/ 51 h 58"/>
                  <a:gd name="T28" fmla="*/ 19 w 58"/>
                  <a:gd name="T29" fmla="*/ 54 h 58"/>
                  <a:gd name="T30" fmla="*/ 22 w 58"/>
                  <a:gd name="T31" fmla="*/ 58 h 58"/>
                  <a:gd name="T32" fmla="*/ 27 w 58"/>
                  <a:gd name="T33" fmla="*/ 56 h 58"/>
                  <a:gd name="T34" fmla="*/ 31 w 58"/>
                  <a:gd name="T35" fmla="*/ 53 h 58"/>
                  <a:gd name="T36" fmla="*/ 33 w 58"/>
                  <a:gd name="T37" fmla="*/ 56 h 58"/>
                  <a:gd name="T38" fmla="*/ 38 w 58"/>
                  <a:gd name="T39" fmla="*/ 57 h 58"/>
                  <a:gd name="T40" fmla="*/ 40 w 58"/>
                  <a:gd name="T41" fmla="*/ 53 h 58"/>
                  <a:gd name="T42" fmla="*/ 42 w 58"/>
                  <a:gd name="T43" fmla="*/ 49 h 58"/>
                  <a:gd name="T44" fmla="*/ 46 w 58"/>
                  <a:gd name="T45" fmla="*/ 50 h 58"/>
                  <a:gd name="T46" fmla="*/ 50 w 58"/>
                  <a:gd name="T47" fmla="*/ 49 h 58"/>
                  <a:gd name="T48" fmla="*/ 51 w 58"/>
                  <a:gd name="T49" fmla="*/ 44 h 58"/>
                  <a:gd name="T50" fmla="*/ 50 w 58"/>
                  <a:gd name="T51" fmla="*/ 40 h 58"/>
                  <a:gd name="T52" fmla="*/ 54 w 58"/>
                  <a:gd name="T53" fmla="*/ 39 h 58"/>
                  <a:gd name="T54" fmla="*/ 57 w 58"/>
                  <a:gd name="T55" fmla="*/ 35 h 58"/>
                  <a:gd name="T56" fmla="*/ 55 w 58"/>
                  <a:gd name="T57" fmla="*/ 31 h 58"/>
                  <a:gd name="T58" fmla="*/ 52 w 58"/>
                  <a:gd name="T59" fmla="*/ 27 h 58"/>
                  <a:gd name="T60" fmla="*/ 55 w 58"/>
                  <a:gd name="T61" fmla="*/ 25 h 58"/>
                  <a:gd name="T62" fmla="*/ 56 w 58"/>
                  <a:gd name="T63" fmla="*/ 20 h 58"/>
                  <a:gd name="T64" fmla="*/ 53 w 58"/>
                  <a:gd name="T65" fmla="*/ 18 h 58"/>
                  <a:gd name="T66" fmla="*/ 48 w 58"/>
                  <a:gd name="T67" fmla="*/ 16 h 58"/>
                  <a:gd name="T68" fmla="*/ 49 w 58"/>
                  <a:gd name="T69" fmla="*/ 12 h 58"/>
                  <a:gd name="T70" fmla="*/ 48 w 58"/>
                  <a:gd name="T71" fmla="*/ 8 h 58"/>
                  <a:gd name="T72" fmla="*/ 44 w 58"/>
                  <a:gd name="T73" fmla="*/ 7 h 58"/>
                  <a:gd name="T74" fmla="*/ 39 w 58"/>
                  <a:gd name="T75" fmla="*/ 8 h 58"/>
                  <a:gd name="T76" fmla="*/ 38 w 58"/>
                  <a:gd name="T77" fmla="*/ 4 h 58"/>
                  <a:gd name="T78" fmla="*/ 35 w 58"/>
                  <a:gd name="T79" fmla="*/ 1 h 58"/>
                  <a:gd name="T80" fmla="*/ 30 w 58"/>
                  <a:gd name="T81" fmla="*/ 3 h 58"/>
                  <a:gd name="T82" fmla="*/ 27 w 58"/>
                  <a:gd name="T83" fmla="*/ 5 h 58"/>
                  <a:gd name="T84" fmla="*/ 24 w 58"/>
                  <a:gd name="T85" fmla="*/ 3 h 58"/>
                  <a:gd name="T86" fmla="*/ 20 w 58"/>
                  <a:gd name="T87" fmla="*/ 1 h 58"/>
                  <a:gd name="T88" fmla="*/ 17 w 58"/>
                  <a:gd name="T89" fmla="*/ 5 h 58"/>
                  <a:gd name="T90" fmla="*/ 15 w 58"/>
                  <a:gd name="T91" fmla="*/ 10 h 58"/>
                  <a:gd name="T92" fmla="*/ 12 w 58"/>
                  <a:gd name="T93" fmla="*/ 9 h 58"/>
                  <a:gd name="T94" fmla="*/ 7 w 58"/>
                  <a:gd name="T95" fmla="*/ 10 h 58"/>
                  <a:gd name="T96" fmla="*/ 6 w 58"/>
                  <a:gd name="T97" fmla="*/ 14 h 58"/>
                  <a:gd name="T98" fmla="*/ 23 w 58"/>
                  <a:gd name="T99" fmla="*/ 13 h 58"/>
                  <a:gd name="T100" fmla="*/ 45 w 58"/>
                  <a:gd name="T101" fmla="*/ 24 h 58"/>
                  <a:gd name="T102" fmla="*/ 34 w 58"/>
                  <a:gd name="T103" fmla="*/ 45 h 58"/>
                  <a:gd name="T104" fmla="*/ 13 w 58"/>
                  <a:gd name="T105" fmla="*/ 34 h 58"/>
                  <a:gd name="T106" fmla="*/ 23 w 58"/>
                  <a:gd name="T107" fmla="*/ 13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58" h="58">
                    <a:moveTo>
                      <a:pt x="6" y="14"/>
                    </a:moveTo>
                    <a:cubicBezTo>
                      <a:pt x="8" y="15"/>
                      <a:pt x="7" y="18"/>
                      <a:pt x="7" y="19"/>
                    </a:cubicBezTo>
                    <a:cubicBezTo>
                      <a:pt x="7" y="20"/>
                      <a:pt x="5" y="20"/>
                      <a:pt x="4" y="20"/>
                    </a:cubicBezTo>
                    <a:cubicBezTo>
                      <a:pt x="2" y="20"/>
                      <a:pt x="0" y="21"/>
                      <a:pt x="0" y="23"/>
                    </a:cubicBezTo>
                    <a:cubicBezTo>
                      <a:pt x="0" y="25"/>
                      <a:pt x="0" y="27"/>
                      <a:pt x="2" y="27"/>
                    </a:cubicBezTo>
                    <a:cubicBezTo>
                      <a:pt x="3" y="28"/>
                      <a:pt x="5" y="30"/>
                      <a:pt x="5" y="31"/>
                    </a:cubicBezTo>
                    <a:cubicBezTo>
                      <a:pt x="5" y="32"/>
                      <a:pt x="4" y="33"/>
                      <a:pt x="2" y="34"/>
                    </a:cubicBezTo>
                    <a:cubicBezTo>
                      <a:pt x="1" y="34"/>
                      <a:pt x="0" y="36"/>
                      <a:pt x="1" y="38"/>
                    </a:cubicBezTo>
                    <a:cubicBezTo>
                      <a:pt x="1" y="40"/>
                      <a:pt x="3" y="42"/>
                      <a:pt x="5" y="41"/>
                    </a:cubicBezTo>
                    <a:cubicBezTo>
                      <a:pt x="6" y="41"/>
                      <a:pt x="8" y="41"/>
                      <a:pt x="8" y="42"/>
                    </a:cubicBezTo>
                    <a:cubicBezTo>
                      <a:pt x="9" y="42"/>
                      <a:pt x="9" y="45"/>
                      <a:pt x="8" y="46"/>
                    </a:cubicBezTo>
                    <a:cubicBezTo>
                      <a:pt x="7" y="47"/>
                      <a:pt x="7" y="50"/>
                      <a:pt x="9" y="51"/>
                    </a:cubicBezTo>
                    <a:cubicBezTo>
                      <a:pt x="11" y="52"/>
                      <a:pt x="13" y="53"/>
                      <a:pt x="14" y="51"/>
                    </a:cubicBezTo>
                    <a:cubicBezTo>
                      <a:pt x="15" y="50"/>
                      <a:pt x="18" y="51"/>
                      <a:pt x="18" y="51"/>
                    </a:cubicBezTo>
                    <a:cubicBezTo>
                      <a:pt x="19" y="51"/>
                      <a:pt x="20" y="53"/>
                      <a:pt x="19" y="54"/>
                    </a:cubicBezTo>
                    <a:cubicBezTo>
                      <a:pt x="19" y="56"/>
                      <a:pt x="20" y="57"/>
                      <a:pt x="22" y="58"/>
                    </a:cubicBezTo>
                    <a:cubicBezTo>
                      <a:pt x="25" y="58"/>
                      <a:pt x="26" y="57"/>
                      <a:pt x="27" y="56"/>
                    </a:cubicBezTo>
                    <a:cubicBezTo>
                      <a:pt x="27" y="54"/>
                      <a:pt x="30" y="53"/>
                      <a:pt x="31" y="53"/>
                    </a:cubicBezTo>
                    <a:cubicBezTo>
                      <a:pt x="31" y="53"/>
                      <a:pt x="33" y="54"/>
                      <a:pt x="33" y="56"/>
                    </a:cubicBezTo>
                    <a:cubicBezTo>
                      <a:pt x="34" y="57"/>
                      <a:pt x="36" y="58"/>
                      <a:pt x="38" y="57"/>
                    </a:cubicBezTo>
                    <a:cubicBezTo>
                      <a:pt x="40" y="57"/>
                      <a:pt x="41" y="55"/>
                      <a:pt x="40" y="53"/>
                    </a:cubicBezTo>
                    <a:cubicBezTo>
                      <a:pt x="40" y="52"/>
                      <a:pt x="42" y="49"/>
                      <a:pt x="42" y="49"/>
                    </a:cubicBezTo>
                    <a:cubicBezTo>
                      <a:pt x="43" y="48"/>
                      <a:pt x="44" y="49"/>
                      <a:pt x="46" y="50"/>
                    </a:cubicBezTo>
                    <a:cubicBezTo>
                      <a:pt x="47" y="51"/>
                      <a:pt x="49" y="51"/>
                      <a:pt x="50" y="49"/>
                    </a:cubicBezTo>
                    <a:cubicBezTo>
                      <a:pt x="52" y="47"/>
                      <a:pt x="52" y="45"/>
                      <a:pt x="51" y="44"/>
                    </a:cubicBezTo>
                    <a:cubicBezTo>
                      <a:pt x="50" y="43"/>
                      <a:pt x="50" y="40"/>
                      <a:pt x="50" y="40"/>
                    </a:cubicBezTo>
                    <a:cubicBezTo>
                      <a:pt x="51" y="39"/>
                      <a:pt x="52" y="38"/>
                      <a:pt x="54" y="39"/>
                    </a:cubicBezTo>
                    <a:cubicBezTo>
                      <a:pt x="55" y="39"/>
                      <a:pt x="57" y="38"/>
                      <a:pt x="57" y="35"/>
                    </a:cubicBezTo>
                    <a:cubicBezTo>
                      <a:pt x="58" y="33"/>
                      <a:pt x="57" y="31"/>
                      <a:pt x="55" y="31"/>
                    </a:cubicBezTo>
                    <a:cubicBezTo>
                      <a:pt x="54" y="31"/>
                      <a:pt x="53" y="28"/>
                      <a:pt x="52" y="27"/>
                    </a:cubicBezTo>
                    <a:cubicBezTo>
                      <a:pt x="52" y="26"/>
                      <a:pt x="54" y="25"/>
                      <a:pt x="55" y="25"/>
                    </a:cubicBezTo>
                    <a:cubicBezTo>
                      <a:pt x="56" y="24"/>
                      <a:pt x="57" y="22"/>
                      <a:pt x="56" y="20"/>
                    </a:cubicBezTo>
                    <a:cubicBezTo>
                      <a:pt x="56" y="18"/>
                      <a:pt x="54" y="17"/>
                      <a:pt x="53" y="18"/>
                    </a:cubicBezTo>
                    <a:cubicBezTo>
                      <a:pt x="51" y="18"/>
                      <a:pt x="49" y="16"/>
                      <a:pt x="48" y="16"/>
                    </a:cubicBezTo>
                    <a:cubicBezTo>
                      <a:pt x="48" y="15"/>
                      <a:pt x="48" y="13"/>
                      <a:pt x="49" y="12"/>
                    </a:cubicBezTo>
                    <a:cubicBezTo>
                      <a:pt x="50" y="11"/>
                      <a:pt x="50" y="9"/>
                      <a:pt x="48" y="8"/>
                    </a:cubicBezTo>
                    <a:cubicBezTo>
                      <a:pt x="47" y="6"/>
                      <a:pt x="45" y="6"/>
                      <a:pt x="44" y="7"/>
                    </a:cubicBezTo>
                    <a:cubicBezTo>
                      <a:pt x="42" y="8"/>
                      <a:pt x="40" y="8"/>
                      <a:pt x="39" y="8"/>
                    </a:cubicBezTo>
                    <a:cubicBezTo>
                      <a:pt x="38" y="7"/>
                      <a:pt x="38" y="6"/>
                      <a:pt x="38" y="4"/>
                    </a:cubicBezTo>
                    <a:cubicBezTo>
                      <a:pt x="38" y="3"/>
                      <a:pt x="37" y="1"/>
                      <a:pt x="35" y="1"/>
                    </a:cubicBezTo>
                    <a:cubicBezTo>
                      <a:pt x="33" y="0"/>
                      <a:pt x="31" y="1"/>
                      <a:pt x="30" y="3"/>
                    </a:cubicBezTo>
                    <a:cubicBezTo>
                      <a:pt x="30" y="4"/>
                      <a:pt x="28" y="5"/>
                      <a:pt x="27" y="5"/>
                    </a:cubicBezTo>
                    <a:cubicBezTo>
                      <a:pt x="26" y="6"/>
                      <a:pt x="25" y="4"/>
                      <a:pt x="24" y="3"/>
                    </a:cubicBezTo>
                    <a:cubicBezTo>
                      <a:pt x="24" y="1"/>
                      <a:pt x="22" y="1"/>
                      <a:pt x="20" y="1"/>
                    </a:cubicBezTo>
                    <a:cubicBezTo>
                      <a:pt x="18" y="2"/>
                      <a:pt x="16" y="4"/>
                      <a:pt x="17" y="5"/>
                    </a:cubicBezTo>
                    <a:cubicBezTo>
                      <a:pt x="17" y="7"/>
                      <a:pt x="16" y="9"/>
                      <a:pt x="15" y="10"/>
                    </a:cubicBezTo>
                    <a:cubicBezTo>
                      <a:pt x="14" y="10"/>
                      <a:pt x="13" y="10"/>
                      <a:pt x="12" y="9"/>
                    </a:cubicBezTo>
                    <a:cubicBezTo>
                      <a:pt x="10" y="8"/>
                      <a:pt x="8" y="8"/>
                      <a:pt x="7" y="10"/>
                    </a:cubicBezTo>
                    <a:cubicBezTo>
                      <a:pt x="6" y="11"/>
                      <a:pt x="5" y="13"/>
                      <a:pt x="6" y="14"/>
                    </a:cubicBezTo>
                    <a:close/>
                    <a:moveTo>
                      <a:pt x="23" y="13"/>
                    </a:moveTo>
                    <a:cubicBezTo>
                      <a:pt x="32" y="10"/>
                      <a:pt x="42" y="15"/>
                      <a:pt x="45" y="24"/>
                    </a:cubicBezTo>
                    <a:cubicBezTo>
                      <a:pt x="47" y="33"/>
                      <a:pt x="43" y="42"/>
                      <a:pt x="34" y="45"/>
                    </a:cubicBezTo>
                    <a:cubicBezTo>
                      <a:pt x="25" y="48"/>
                      <a:pt x="15" y="43"/>
                      <a:pt x="13" y="34"/>
                    </a:cubicBezTo>
                    <a:cubicBezTo>
                      <a:pt x="10" y="26"/>
                      <a:pt x="15" y="16"/>
                      <a:pt x="23" y="1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23" name="Freeform 302"/>
              <p:cNvSpPr>
                <a:spLocks noEditPoints="1"/>
              </p:cNvSpPr>
              <p:nvPr/>
            </p:nvSpPr>
            <p:spPr bwMode="auto">
              <a:xfrm>
                <a:off x="5084781" y="971548"/>
                <a:ext cx="139701" cy="139700"/>
              </a:xfrm>
              <a:custGeom>
                <a:avLst/>
                <a:gdLst>
                  <a:gd name="T0" fmla="*/ 4 w 37"/>
                  <a:gd name="T1" fmla="*/ 9 h 37"/>
                  <a:gd name="T2" fmla="*/ 5 w 37"/>
                  <a:gd name="T3" fmla="*/ 12 h 37"/>
                  <a:gd name="T4" fmla="*/ 2 w 37"/>
                  <a:gd name="T5" fmla="*/ 12 h 37"/>
                  <a:gd name="T6" fmla="*/ 0 w 37"/>
                  <a:gd name="T7" fmla="*/ 14 h 37"/>
                  <a:gd name="T8" fmla="*/ 1 w 37"/>
                  <a:gd name="T9" fmla="*/ 17 h 37"/>
                  <a:gd name="T10" fmla="*/ 3 w 37"/>
                  <a:gd name="T11" fmla="*/ 20 h 37"/>
                  <a:gd name="T12" fmla="*/ 2 w 37"/>
                  <a:gd name="T13" fmla="*/ 21 h 37"/>
                  <a:gd name="T14" fmla="*/ 1 w 37"/>
                  <a:gd name="T15" fmla="*/ 24 h 37"/>
                  <a:gd name="T16" fmla="*/ 3 w 37"/>
                  <a:gd name="T17" fmla="*/ 26 h 37"/>
                  <a:gd name="T18" fmla="*/ 5 w 37"/>
                  <a:gd name="T19" fmla="*/ 26 h 37"/>
                  <a:gd name="T20" fmla="*/ 5 w 37"/>
                  <a:gd name="T21" fmla="*/ 29 h 37"/>
                  <a:gd name="T22" fmla="*/ 6 w 37"/>
                  <a:gd name="T23" fmla="*/ 32 h 37"/>
                  <a:gd name="T24" fmla="*/ 9 w 37"/>
                  <a:gd name="T25" fmla="*/ 33 h 37"/>
                  <a:gd name="T26" fmla="*/ 12 w 37"/>
                  <a:gd name="T27" fmla="*/ 32 h 37"/>
                  <a:gd name="T28" fmla="*/ 12 w 37"/>
                  <a:gd name="T29" fmla="*/ 34 h 37"/>
                  <a:gd name="T30" fmla="*/ 15 w 37"/>
                  <a:gd name="T31" fmla="*/ 37 h 37"/>
                  <a:gd name="T32" fmla="*/ 17 w 37"/>
                  <a:gd name="T33" fmla="*/ 35 h 37"/>
                  <a:gd name="T34" fmla="*/ 20 w 37"/>
                  <a:gd name="T35" fmla="*/ 34 h 37"/>
                  <a:gd name="T36" fmla="*/ 21 w 37"/>
                  <a:gd name="T37" fmla="*/ 35 h 37"/>
                  <a:gd name="T38" fmla="*/ 24 w 37"/>
                  <a:gd name="T39" fmla="*/ 36 h 37"/>
                  <a:gd name="T40" fmla="*/ 26 w 37"/>
                  <a:gd name="T41" fmla="*/ 34 h 37"/>
                  <a:gd name="T42" fmla="*/ 27 w 37"/>
                  <a:gd name="T43" fmla="*/ 31 h 37"/>
                  <a:gd name="T44" fmla="*/ 29 w 37"/>
                  <a:gd name="T45" fmla="*/ 32 h 37"/>
                  <a:gd name="T46" fmla="*/ 32 w 37"/>
                  <a:gd name="T47" fmla="*/ 31 h 37"/>
                  <a:gd name="T48" fmla="*/ 33 w 37"/>
                  <a:gd name="T49" fmla="*/ 28 h 37"/>
                  <a:gd name="T50" fmla="*/ 32 w 37"/>
                  <a:gd name="T51" fmla="*/ 25 h 37"/>
                  <a:gd name="T52" fmla="*/ 35 w 37"/>
                  <a:gd name="T53" fmla="*/ 24 h 37"/>
                  <a:gd name="T54" fmla="*/ 37 w 37"/>
                  <a:gd name="T55" fmla="*/ 22 h 37"/>
                  <a:gd name="T56" fmla="*/ 36 w 37"/>
                  <a:gd name="T57" fmla="*/ 19 h 37"/>
                  <a:gd name="T58" fmla="*/ 34 w 37"/>
                  <a:gd name="T59" fmla="*/ 17 h 37"/>
                  <a:gd name="T60" fmla="*/ 35 w 37"/>
                  <a:gd name="T61" fmla="*/ 15 h 37"/>
                  <a:gd name="T62" fmla="*/ 36 w 37"/>
                  <a:gd name="T63" fmla="*/ 12 h 37"/>
                  <a:gd name="T64" fmla="*/ 34 w 37"/>
                  <a:gd name="T65" fmla="*/ 11 h 37"/>
                  <a:gd name="T66" fmla="*/ 31 w 37"/>
                  <a:gd name="T67" fmla="*/ 9 h 37"/>
                  <a:gd name="T68" fmla="*/ 32 w 37"/>
                  <a:gd name="T69" fmla="*/ 7 h 37"/>
                  <a:gd name="T70" fmla="*/ 31 w 37"/>
                  <a:gd name="T71" fmla="*/ 4 h 37"/>
                  <a:gd name="T72" fmla="*/ 28 w 37"/>
                  <a:gd name="T73" fmla="*/ 4 h 37"/>
                  <a:gd name="T74" fmla="*/ 25 w 37"/>
                  <a:gd name="T75" fmla="*/ 4 h 37"/>
                  <a:gd name="T76" fmla="*/ 25 w 37"/>
                  <a:gd name="T77" fmla="*/ 2 h 37"/>
                  <a:gd name="T78" fmla="*/ 22 w 37"/>
                  <a:gd name="T79" fmla="*/ 0 h 37"/>
                  <a:gd name="T80" fmla="*/ 20 w 37"/>
                  <a:gd name="T81" fmla="*/ 1 h 37"/>
                  <a:gd name="T82" fmla="*/ 17 w 37"/>
                  <a:gd name="T83" fmla="*/ 3 h 37"/>
                  <a:gd name="T84" fmla="*/ 16 w 37"/>
                  <a:gd name="T85" fmla="*/ 1 h 37"/>
                  <a:gd name="T86" fmla="*/ 13 w 37"/>
                  <a:gd name="T87" fmla="*/ 0 h 37"/>
                  <a:gd name="T88" fmla="*/ 11 w 37"/>
                  <a:gd name="T89" fmla="*/ 3 h 37"/>
                  <a:gd name="T90" fmla="*/ 10 w 37"/>
                  <a:gd name="T91" fmla="*/ 6 h 37"/>
                  <a:gd name="T92" fmla="*/ 8 w 37"/>
                  <a:gd name="T93" fmla="*/ 5 h 37"/>
                  <a:gd name="T94" fmla="*/ 5 w 37"/>
                  <a:gd name="T95" fmla="*/ 6 h 37"/>
                  <a:gd name="T96" fmla="*/ 4 w 37"/>
                  <a:gd name="T97" fmla="*/ 9 h 37"/>
                  <a:gd name="T98" fmla="*/ 15 w 37"/>
                  <a:gd name="T99" fmla="*/ 8 h 37"/>
                  <a:gd name="T100" fmla="*/ 29 w 37"/>
                  <a:gd name="T101" fmla="*/ 15 h 37"/>
                  <a:gd name="T102" fmla="*/ 22 w 37"/>
                  <a:gd name="T103" fmla="*/ 29 h 37"/>
                  <a:gd name="T104" fmla="*/ 8 w 37"/>
                  <a:gd name="T105" fmla="*/ 22 h 37"/>
                  <a:gd name="T106" fmla="*/ 15 w 37"/>
                  <a:gd name="T107" fmla="*/ 8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7" h="37">
                    <a:moveTo>
                      <a:pt x="4" y="9"/>
                    </a:moveTo>
                    <a:cubicBezTo>
                      <a:pt x="5" y="9"/>
                      <a:pt x="5" y="11"/>
                      <a:pt x="5" y="12"/>
                    </a:cubicBezTo>
                    <a:cubicBezTo>
                      <a:pt x="4" y="12"/>
                      <a:pt x="3" y="12"/>
                      <a:pt x="2" y="12"/>
                    </a:cubicBezTo>
                    <a:cubicBezTo>
                      <a:pt x="1" y="12"/>
                      <a:pt x="0" y="13"/>
                      <a:pt x="0" y="14"/>
                    </a:cubicBezTo>
                    <a:cubicBezTo>
                      <a:pt x="0" y="16"/>
                      <a:pt x="0" y="17"/>
                      <a:pt x="1" y="17"/>
                    </a:cubicBezTo>
                    <a:cubicBezTo>
                      <a:pt x="2" y="17"/>
                      <a:pt x="3" y="19"/>
                      <a:pt x="3" y="20"/>
                    </a:cubicBezTo>
                    <a:cubicBezTo>
                      <a:pt x="3" y="20"/>
                      <a:pt x="2" y="21"/>
                      <a:pt x="2" y="21"/>
                    </a:cubicBezTo>
                    <a:cubicBezTo>
                      <a:pt x="1" y="21"/>
                      <a:pt x="0" y="23"/>
                      <a:pt x="1" y="24"/>
                    </a:cubicBezTo>
                    <a:cubicBezTo>
                      <a:pt x="1" y="25"/>
                      <a:pt x="2" y="26"/>
                      <a:pt x="3" y="26"/>
                    </a:cubicBezTo>
                    <a:cubicBezTo>
                      <a:pt x="4" y="26"/>
                      <a:pt x="5" y="26"/>
                      <a:pt x="5" y="26"/>
                    </a:cubicBezTo>
                    <a:cubicBezTo>
                      <a:pt x="6" y="27"/>
                      <a:pt x="6" y="28"/>
                      <a:pt x="5" y="29"/>
                    </a:cubicBezTo>
                    <a:cubicBezTo>
                      <a:pt x="5" y="30"/>
                      <a:pt x="5" y="31"/>
                      <a:pt x="6" y="32"/>
                    </a:cubicBezTo>
                    <a:cubicBezTo>
                      <a:pt x="7" y="33"/>
                      <a:pt x="8" y="33"/>
                      <a:pt x="9" y="33"/>
                    </a:cubicBezTo>
                    <a:cubicBezTo>
                      <a:pt x="10" y="32"/>
                      <a:pt x="11" y="32"/>
                      <a:pt x="12" y="32"/>
                    </a:cubicBezTo>
                    <a:cubicBezTo>
                      <a:pt x="12" y="32"/>
                      <a:pt x="13" y="33"/>
                      <a:pt x="12" y="34"/>
                    </a:cubicBezTo>
                    <a:cubicBezTo>
                      <a:pt x="12" y="35"/>
                      <a:pt x="13" y="36"/>
                      <a:pt x="15" y="37"/>
                    </a:cubicBezTo>
                    <a:cubicBezTo>
                      <a:pt x="16" y="37"/>
                      <a:pt x="17" y="36"/>
                      <a:pt x="17" y="35"/>
                    </a:cubicBezTo>
                    <a:cubicBezTo>
                      <a:pt x="18" y="34"/>
                      <a:pt x="19" y="34"/>
                      <a:pt x="20" y="34"/>
                    </a:cubicBezTo>
                    <a:cubicBezTo>
                      <a:pt x="20" y="34"/>
                      <a:pt x="21" y="34"/>
                      <a:pt x="21" y="35"/>
                    </a:cubicBezTo>
                    <a:cubicBezTo>
                      <a:pt x="22" y="36"/>
                      <a:pt x="23" y="37"/>
                      <a:pt x="24" y="36"/>
                    </a:cubicBezTo>
                    <a:cubicBezTo>
                      <a:pt x="26" y="36"/>
                      <a:pt x="26" y="35"/>
                      <a:pt x="26" y="34"/>
                    </a:cubicBezTo>
                    <a:cubicBezTo>
                      <a:pt x="26" y="33"/>
                      <a:pt x="27" y="31"/>
                      <a:pt x="27" y="31"/>
                    </a:cubicBezTo>
                    <a:cubicBezTo>
                      <a:pt x="28" y="31"/>
                      <a:pt x="29" y="31"/>
                      <a:pt x="29" y="32"/>
                    </a:cubicBezTo>
                    <a:cubicBezTo>
                      <a:pt x="30" y="32"/>
                      <a:pt x="32" y="32"/>
                      <a:pt x="32" y="31"/>
                    </a:cubicBezTo>
                    <a:cubicBezTo>
                      <a:pt x="33" y="30"/>
                      <a:pt x="34" y="28"/>
                      <a:pt x="33" y="28"/>
                    </a:cubicBezTo>
                    <a:cubicBezTo>
                      <a:pt x="32" y="27"/>
                      <a:pt x="32" y="25"/>
                      <a:pt x="32" y="25"/>
                    </a:cubicBezTo>
                    <a:cubicBezTo>
                      <a:pt x="33" y="24"/>
                      <a:pt x="34" y="24"/>
                      <a:pt x="35" y="24"/>
                    </a:cubicBezTo>
                    <a:cubicBezTo>
                      <a:pt x="36" y="24"/>
                      <a:pt x="37" y="24"/>
                      <a:pt x="37" y="22"/>
                    </a:cubicBezTo>
                    <a:cubicBezTo>
                      <a:pt x="37" y="21"/>
                      <a:pt x="37" y="20"/>
                      <a:pt x="36" y="19"/>
                    </a:cubicBezTo>
                    <a:cubicBezTo>
                      <a:pt x="35" y="19"/>
                      <a:pt x="34" y="18"/>
                      <a:pt x="34" y="17"/>
                    </a:cubicBezTo>
                    <a:cubicBezTo>
                      <a:pt x="34" y="16"/>
                      <a:pt x="35" y="16"/>
                      <a:pt x="35" y="15"/>
                    </a:cubicBezTo>
                    <a:cubicBezTo>
                      <a:pt x="36" y="15"/>
                      <a:pt x="37" y="14"/>
                      <a:pt x="36" y="12"/>
                    </a:cubicBezTo>
                    <a:cubicBezTo>
                      <a:pt x="36" y="11"/>
                      <a:pt x="35" y="10"/>
                      <a:pt x="34" y="11"/>
                    </a:cubicBezTo>
                    <a:cubicBezTo>
                      <a:pt x="33" y="11"/>
                      <a:pt x="31" y="10"/>
                      <a:pt x="31" y="9"/>
                    </a:cubicBezTo>
                    <a:cubicBezTo>
                      <a:pt x="31" y="9"/>
                      <a:pt x="31" y="8"/>
                      <a:pt x="32" y="7"/>
                    </a:cubicBezTo>
                    <a:cubicBezTo>
                      <a:pt x="32" y="7"/>
                      <a:pt x="32" y="5"/>
                      <a:pt x="31" y="4"/>
                    </a:cubicBezTo>
                    <a:cubicBezTo>
                      <a:pt x="30" y="3"/>
                      <a:pt x="29" y="3"/>
                      <a:pt x="28" y="4"/>
                    </a:cubicBezTo>
                    <a:cubicBezTo>
                      <a:pt x="27" y="5"/>
                      <a:pt x="26" y="5"/>
                      <a:pt x="25" y="4"/>
                    </a:cubicBezTo>
                    <a:cubicBezTo>
                      <a:pt x="25" y="4"/>
                      <a:pt x="24" y="3"/>
                      <a:pt x="25" y="2"/>
                    </a:cubicBezTo>
                    <a:cubicBezTo>
                      <a:pt x="25" y="1"/>
                      <a:pt x="24" y="0"/>
                      <a:pt x="22" y="0"/>
                    </a:cubicBezTo>
                    <a:cubicBezTo>
                      <a:pt x="21" y="0"/>
                      <a:pt x="20" y="0"/>
                      <a:pt x="20" y="1"/>
                    </a:cubicBezTo>
                    <a:cubicBezTo>
                      <a:pt x="19" y="2"/>
                      <a:pt x="18" y="3"/>
                      <a:pt x="17" y="3"/>
                    </a:cubicBezTo>
                    <a:cubicBezTo>
                      <a:pt x="17" y="3"/>
                      <a:pt x="16" y="2"/>
                      <a:pt x="16" y="1"/>
                    </a:cubicBezTo>
                    <a:cubicBezTo>
                      <a:pt x="15" y="0"/>
                      <a:pt x="14" y="0"/>
                      <a:pt x="13" y="0"/>
                    </a:cubicBezTo>
                    <a:cubicBezTo>
                      <a:pt x="11" y="1"/>
                      <a:pt x="11" y="2"/>
                      <a:pt x="11" y="3"/>
                    </a:cubicBezTo>
                    <a:cubicBezTo>
                      <a:pt x="11" y="4"/>
                      <a:pt x="10" y="5"/>
                      <a:pt x="10" y="6"/>
                    </a:cubicBezTo>
                    <a:cubicBezTo>
                      <a:pt x="9" y="6"/>
                      <a:pt x="8" y="6"/>
                      <a:pt x="8" y="5"/>
                    </a:cubicBezTo>
                    <a:cubicBezTo>
                      <a:pt x="7" y="4"/>
                      <a:pt x="5" y="5"/>
                      <a:pt x="5" y="6"/>
                    </a:cubicBezTo>
                    <a:cubicBezTo>
                      <a:pt x="4" y="7"/>
                      <a:pt x="3" y="8"/>
                      <a:pt x="4" y="9"/>
                    </a:cubicBezTo>
                    <a:close/>
                    <a:moveTo>
                      <a:pt x="15" y="8"/>
                    </a:moveTo>
                    <a:cubicBezTo>
                      <a:pt x="21" y="6"/>
                      <a:pt x="27" y="9"/>
                      <a:pt x="29" y="15"/>
                    </a:cubicBezTo>
                    <a:cubicBezTo>
                      <a:pt x="31" y="21"/>
                      <a:pt x="27" y="27"/>
                      <a:pt x="22" y="29"/>
                    </a:cubicBezTo>
                    <a:cubicBezTo>
                      <a:pt x="16" y="30"/>
                      <a:pt x="10" y="27"/>
                      <a:pt x="8" y="22"/>
                    </a:cubicBezTo>
                    <a:cubicBezTo>
                      <a:pt x="6" y="16"/>
                      <a:pt x="10" y="10"/>
                      <a:pt x="15" y="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24" name="Freeform 303"/>
              <p:cNvSpPr>
                <a:spLocks noEditPoints="1"/>
              </p:cNvSpPr>
              <p:nvPr/>
            </p:nvSpPr>
            <p:spPr bwMode="auto">
              <a:xfrm>
                <a:off x="5084763" y="1111250"/>
                <a:ext cx="109538" cy="104775"/>
              </a:xfrm>
              <a:custGeom>
                <a:avLst/>
                <a:gdLst>
                  <a:gd name="T0" fmla="*/ 3 w 29"/>
                  <a:gd name="T1" fmla="*/ 7 h 28"/>
                  <a:gd name="T2" fmla="*/ 4 w 29"/>
                  <a:gd name="T3" fmla="*/ 9 h 28"/>
                  <a:gd name="T4" fmla="*/ 2 w 29"/>
                  <a:gd name="T5" fmla="*/ 9 h 28"/>
                  <a:gd name="T6" fmla="*/ 0 w 29"/>
                  <a:gd name="T7" fmla="*/ 11 h 28"/>
                  <a:gd name="T8" fmla="*/ 1 w 29"/>
                  <a:gd name="T9" fmla="*/ 13 h 28"/>
                  <a:gd name="T10" fmla="*/ 3 w 29"/>
                  <a:gd name="T11" fmla="*/ 15 h 28"/>
                  <a:gd name="T12" fmla="*/ 1 w 29"/>
                  <a:gd name="T13" fmla="*/ 16 h 28"/>
                  <a:gd name="T14" fmla="*/ 1 w 29"/>
                  <a:gd name="T15" fmla="*/ 19 h 28"/>
                  <a:gd name="T16" fmla="*/ 3 w 29"/>
                  <a:gd name="T17" fmla="*/ 20 h 28"/>
                  <a:gd name="T18" fmla="*/ 4 w 29"/>
                  <a:gd name="T19" fmla="*/ 20 h 28"/>
                  <a:gd name="T20" fmla="*/ 4 w 29"/>
                  <a:gd name="T21" fmla="*/ 23 h 28"/>
                  <a:gd name="T22" fmla="*/ 5 w 29"/>
                  <a:gd name="T23" fmla="*/ 25 h 28"/>
                  <a:gd name="T24" fmla="*/ 7 w 29"/>
                  <a:gd name="T25" fmla="*/ 25 h 28"/>
                  <a:gd name="T26" fmla="*/ 9 w 29"/>
                  <a:gd name="T27" fmla="*/ 25 h 28"/>
                  <a:gd name="T28" fmla="*/ 10 w 29"/>
                  <a:gd name="T29" fmla="*/ 27 h 28"/>
                  <a:gd name="T30" fmla="*/ 11 w 29"/>
                  <a:gd name="T31" fmla="*/ 28 h 28"/>
                  <a:gd name="T32" fmla="*/ 13 w 29"/>
                  <a:gd name="T33" fmla="*/ 27 h 28"/>
                  <a:gd name="T34" fmla="*/ 15 w 29"/>
                  <a:gd name="T35" fmla="*/ 26 h 28"/>
                  <a:gd name="T36" fmla="*/ 17 w 29"/>
                  <a:gd name="T37" fmla="*/ 27 h 28"/>
                  <a:gd name="T38" fmla="*/ 19 w 29"/>
                  <a:gd name="T39" fmla="*/ 28 h 28"/>
                  <a:gd name="T40" fmla="*/ 20 w 29"/>
                  <a:gd name="T41" fmla="*/ 26 h 28"/>
                  <a:gd name="T42" fmla="*/ 21 w 29"/>
                  <a:gd name="T43" fmla="*/ 24 h 28"/>
                  <a:gd name="T44" fmla="*/ 23 w 29"/>
                  <a:gd name="T45" fmla="*/ 24 h 28"/>
                  <a:gd name="T46" fmla="*/ 25 w 29"/>
                  <a:gd name="T47" fmla="*/ 24 h 28"/>
                  <a:gd name="T48" fmla="*/ 25 w 29"/>
                  <a:gd name="T49" fmla="*/ 21 h 28"/>
                  <a:gd name="T50" fmla="*/ 25 w 29"/>
                  <a:gd name="T51" fmla="*/ 19 h 28"/>
                  <a:gd name="T52" fmla="*/ 27 w 29"/>
                  <a:gd name="T53" fmla="*/ 19 h 28"/>
                  <a:gd name="T54" fmla="*/ 29 w 29"/>
                  <a:gd name="T55" fmla="*/ 17 h 28"/>
                  <a:gd name="T56" fmla="*/ 28 w 29"/>
                  <a:gd name="T57" fmla="*/ 15 h 28"/>
                  <a:gd name="T58" fmla="*/ 26 w 29"/>
                  <a:gd name="T59" fmla="*/ 13 h 28"/>
                  <a:gd name="T60" fmla="*/ 27 w 29"/>
                  <a:gd name="T61" fmla="*/ 12 h 28"/>
                  <a:gd name="T62" fmla="*/ 28 w 29"/>
                  <a:gd name="T63" fmla="*/ 10 h 28"/>
                  <a:gd name="T64" fmla="*/ 26 w 29"/>
                  <a:gd name="T65" fmla="*/ 8 h 28"/>
                  <a:gd name="T66" fmla="*/ 24 w 29"/>
                  <a:gd name="T67" fmla="*/ 7 h 28"/>
                  <a:gd name="T68" fmla="*/ 25 w 29"/>
                  <a:gd name="T69" fmla="*/ 6 h 28"/>
                  <a:gd name="T70" fmla="*/ 24 w 29"/>
                  <a:gd name="T71" fmla="*/ 3 h 28"/>
                  <a:gd name="T72" fmla="*/ 22 w 29"/>
                  <a:gd name="T73" fmla="*/ 3 h 28"/>
                  <a:gd name="T74" fmla="*/ 19 w 29"/>
                  <a:gd name="T75" fmla="*/ 3 h 28"/>
                  <a:gd name="T76" fmla="*/ 19 w 29"/>
                  <a:gd name="T77" fmla="*/ 2 h 28"/>
                  <a:gd name="T78" fmla="*/ 17 w 29"/>
                  <a:gd name="T79" fmla="*/ 0 h 28"/>
                  <a:gd name="T80" fmla="*/ 15 w 29"/>
                  <a:gd name="T81" fmla="*/ 1 h 28"/>
                  <a:gd name="T82" fmla="*/ 13 w 29"/>
                  <a:gd name="T83" fmla="*/ 2 h 28"/>
                  <a:gd name="T84" fmla="*/ 12 w 29"/>
                  <a:gd name="T85" fmla="*/ 1 h 28"/>
                  <a:gd name="T86" fmla="*/ 10 w 29"/>
                  <a:gd name="T87" fmla="*/ 0 h 28"/>
                  <a:gd name="T88" fmla="*/ 9 w 29"/>
                  <a:gd name="T89" fmla="*/ 2 h 28"/>
                  <a:gd name="T90" fmla="*/ 8 w 29"/>
                  <a:gd name="T91" fmla="*/ 4 h 28"/>
                  <a:gd name="T92" fmla="*/ 6 w 29"/>
                  <a:gd name="T93" fmla="*/ 4 h 28"/>
                  <a:gd name="T94" fmla="*/ 4 w 29"/>
                  <a:gd name="T95" fmla="*/ 4 h 28"/>
                  <a:gd name="T96" fmla="*/ 3 w 29"/>
                  <a:gd name="T97" fmla="*/ 7 h 28"/>
                  <a:gd name="T98" fmla="*/ 12 w 29"/>
                  <a:gd name="T99" fmla="*/ 6 h 28"/>
                  <a:gd name="T100" fmla="*/ 22 w 29"/>
                  <a:gd name="T101" fmla="*/ 12 h 28"/>
                  <a:gd name="T102" fmla="*/ 17 w 29"/>
                  <a:gd name="T103" fmla="*/ 22 h 28"/>
                  <a:gd name="T104" fmla="*/ 6 w 29"/>
                  <a:gd name="T105" fmla="*/ 17 h 28"/>
                  <a:gd name="T106" fmla="*/ 12 w 29"/>
                  <a:gd name="T107" fmla="*/ 6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9" h="28">
                    <a:moveTo>
                      <a:pt x="3" y="7"/>
                    </a:moveTo>
                    <a:cubicBezTo>
                      <a:pt x="4" y="7"/>
                      <a:pt x="4" y="9"/>
                      <a:pt x="4" y="9"/>
                    </a:cubicBezTo>
                    <a:cubicBezTo>
                      <a:pt x="4" y="9"/>
                      <a:pt x="3" y="10"/>
                      <a:pt x="2" y="9"/>
                    </a:cubicBezTo>
                    <a:cubicBezTo>
                      <a:pt x="1" y="9"/>
                      <a:pt x="0" y="10"/>
                      <a:pt x="0" y="11"/>
                    </a:cubicBezTo>
                    <a:cubicBezTo>
                      <a:pt x="0" y="12"/>
                      <a:pt x="0" y="13"/>
                      <a:pt x="1" y="13"/>
                    </a:cubicBezTo>
                    <a:cubicBezTo>
                      <a:pt x="2" y="13"/>
                      <a:pt x="3" y="15"/>
                      <a:pt x="3" y="15"/>
                    </a:cubicBezTo>
                    <a:cubicBezTo>
                      <a:pt x="3" y="16"/>
                      <a:pt x="2" y="16"/>
                      <a:pt x="1" y="16"/>
                    </a:cubicBezTo>
                    <a:cubicBezTo>
                      <a:pt x="1" y="17"/>
                      <a:pt x="0" y="18"/>
                      <a:pt x="1" y="19"/>
                    </a:cubicBezTo>
                    <a:cubicBezTo>
                      <a:pt x="1" y="20"/>
                      <a:pt x="2" y="20"/>
                      <a:pt x="3" y="20"/>
                    </a:cubicBezTo>
                    <a:cubicBezTo>
                      <a:pt x="3" y="20"/>
                      <a:pt x="4" y="20"/>
                      <a:pt x="4" y="20"/>
                    </a:cubicBezTo>
                    <a:cubicBezTo>
                      <a:pt x="4" y="21"/>
                      <a:pt x="5" y="22"/>
                      <a:pt x="4" y="23"/>
                    </a:cubicBezTo>
                    <a:cubicBezTo>
                      <a:pt x="4" y="23"/>
                      <a:pt x="4" y="24"/>
                      <a:pt x="5" y="25"/>
                    </a:cubicBezTo>
                    <a:cubicBezTo>
                      <a:pt x="5" y="26"/>
                      <a:pt x="7" y="26"/>
                      <a:pt x="7" y="25"/>
                    </a:cubicBezTo>
                    <a:cubicBezTo>
                      <a:pt x="8" y="25"/>
                      <a:pt x="9" y="25"/>
                      <a:pt x="9" y="25"/>
                    </a:cubicBezTo>
                    <a:cubicBezTo>
                      <a:pt x="10" y="25"/>
                      <a:pt x="10" y="26"/>
                      <a:pt x="10" y="27"/>
                    </a:cubicBezTo>
                    <a:cubicBezTo>
                      <a:pt x="10" y="27"/>
                      <a:pt x="10" y="28"/>
                      <a:pt x="11" y="28"/>
                    </a:cubicBezTo>
                    <a:cubicBezTo>
                      <a:pt x="12" y="28"/>
                      <a:pt x="13" y="28"/>
                      <a:pt x="13" y="27"/>
                    </a:cubicBezTo>
                    <a:cubicBezTo>
                      <a:pt x="14" y="27"/>
                      <a:pt x="15" y="26"/>
                      <a:pt x="15" y="26"/>
                    </a:cubicBezTo>
                    <a:cubicBezTo>
                      <a:pt x="16" y="26"/>
                      <a:pt x="16" y="26"/>
                      <a:pt x="17" y="27"/>
                    </a:cubicBezTo>
                    <a:cubicBezTo>
                      <a:pt x="17" y="28"/>
                      <a:pt x="18" y="28"/>
                      <a:pt x="19" y="28"/>
                    </a:cubicBezTo>
                    <a:cubicBezTo>
                      <a:pt x="20" y="28"/>
                      <a:pt x="20" y="27"/>
                      <a:pt x="20" y="26"/>
                    </a:cubicBezTo>
                    <a:cubicBezTo>
                      <a:pt x="20" y="25"/>
                      <a:pt x="21" y="24"/>
                      <a:pt x="21" y="24"/>
                    </a:cubicBezTo>
                    <a:cubicBezTo>
                      <a:pt x="21" y="24"/>
                      <a:pt x="22" y="24"/>
                      <a:pt x="23" y="24"/>
                    </a:cubicBezTo>
                    <a:cubicBezTo>
                      <a:pt x="23" y="25"/>
                      <a:pt x="24" y="25"/>
                      <a:pt x="25" y="24"/>
                    </a:cubicBezTo>
                    <a:cubicBezTo>
                      <a:pt x="26" y="23"/>
                      <a:pt x="26" y="22"/>
                      <a:pt x="25" y="21"/>
                    </a:cubicBezTo>
                    <a:cubicBezTo>
                      <a:pt x="25" y="21"/>
                      <a:pt x="25" y="20"/>
                      <a:pt x="25" y="19"/>
                    </a:cubicBezTo>
                    <a:cubicBezTo>
                      <a:pt x="25" y="19"/>
                      <a:pt x="26" y="19"/>
                      <a:pt x="27" y="19"/>
                    </a:cubicBezTo>
                    <a:cubicBezTo>
                      <a:pt x="28" y="19"/>
                      <a:pt x="28" y="18"/>
                      <a:pt x="29" y="17"/>
                    </a:cubicBezTo>
                    <a:cubicBezTo>
                      <a:pt x="29" y="16"/>
                      <a:pt x="28" y="15"/>
                      <a:pt x="28" y="15"/>
                    </a:cubicBezTo>
                    <a:cubicBezTo>
                      <a:pt x="27" y="15"/>
                      <a:pt x="26" y="14"/>
                      <a:pt x="26" y="13"/>
                    </a:cubicBezTo>
                    <a:cubicBezTo>
                      <a:pt x="26" y="13"/>
                      <a:pt x="27" y="12"/>
                      <a:pt x="27" y="12"/>
                    </a:cubicBezTo>
                    <a:cubicBezTo>
                      <a:pt x="28" y="12"/>
                      <a:pt x="28" y="11"/>
                      <a:pt x="28" y="10"/>
                    </a:cubicBezTo>
                    <a:cubicBezTo>
                      <a:pt x="28" y="9"/>
                      <a:pt x="27" y="8"/>
                      <a:pt x="26" y="8"/>
                    </a:cubicBezTo>
                    <a:cubicBezTo>
                      <a:pt x="26" y="9"/>
                      <a:pt x="24" y="8"/>
                      <a:pt x="24" y="7"/>
                    </a:cubicBezTo>
                    <a:cubicBezTo>
                      <a:pt x="24" y="7"/>
                      <a:pt x="24" y="6"/>
                      <a:pt x="25" y="6"/>
                    </a:cubicBezTo>
                    <a:cubicBezTo>
                      <a:pt x="25" y="5"/>
                      <a:pt x="25" y="4"/>
                      <a:pt x="24" y="3"/>
                    </a:cubicBezTo>
                    <a:cubicBezTo>
                      <a:pt x="23" y="3"/>
                      <a:pt x="22" y="3"/>
                      <a:pt x="22" y="3"/>
                    </a:cubicBezTo>
                    <a:cubicBezTo>
                      <a:pt x="21" y="4"/>
                      <a:pt x="20" y="4"/>
                      <a:pt x="19" y="3"/>
                    </a:cubicBezTo>
                    <a:cubicBezTo>
                      <a:pt x="19" y="3"/>
                      <a:pt x="19" y="2"/>
                      <a:pt x="19" y="2"/>
                    </a:cubicBezTo>
                    <a:cubicBezTo>
                      <a:pt x="19" y="1"/>
                      <a:pt x="18" y="0"/>
                      <a:pt x="17" y="0"/>
                    </a:cubicBezTo>
                    <a:cubicBezTo>
                      <a:pt x="16" y="0"/>
                      <a:pt x="15" y="0"/>
                      <a:pt x="15" y="1"/>
                    </a:cubicBezTo>
                    <a:cubicBezTo>
                      <a:pt x="15" y="2"/>
                      <a:pt x="14" y="2"/>
                      <a:pt x="13" y="2"/>
                    </a:cubicBezTo>
                    <a:cubicBezTo>
                      <a:pt x="13" y="2"/>
                      <a:pt x="12" y="2"/>
                      <a:pt x="12" y="1"/>
                    </a:cubicBezTo>
                    <a:cubicBezTo>
                      <a:pt x="12" y="0"/>
                      <a:pt x="11" y="0"/>
                      <a:pt x="10" y="0"/>
                    </a:cubicBezTo>
                    <a:cubicBezTo>
                      <a:pt x="9" y="1"/>
                      <a:pt x="8" y="2"/>
                      <a:pt x="9" y="2"/>
                    </a:cubicBezTo>
                    <a:cubicBezTo>
                      <a:pt x="9" y="3"/>
                      <a:pt x="8" y="4"/>
                      <a:pt x="8" y="4"/>
                    </a:cubicBezTo>
                    <a:cubicBezTo>
                      <a:pt x="7" y="5"/>
                      <a:pt x="7" y="4"/>
                      <a:pt x="6" y="4"/>
                    </a:cubicBezTo>
                    <a:cubicBezTo>
                      <a:pt x="5" y="3"/>
                      <a:pt x="4" y="4"/>
                      <a:pt x="4" y="4"/>
                    </a:cubicBezTo>
                    <a:cubicBezTo>
                      <a:pt x="3" y="5"/>
                      <a:pt x="3" y="6"/>
                      <a:pt x="3" y="7"/>
                    </a:cubicBezTo>
                    <a:close/>
                    <a:moveTo>
                      <a:pt x="12" y="6"/>
                    </a:moveTo>
                    <a:cubicBezTo>
                      <a:pt x="16" y="5"/>
                      <a:pt x="21" y="7"/>
                      <a:pt x="22" y="12"/>
                    </a:cubicBezTo>
                    <a:cubicBezTo>
                      <a:pt x="24" y="16"/>
                      <a:pt x="21" y="21"/>
                      <a:pt x="17" y="22"/>
                    </a:cubicBezTo>
                    <a:cubicBezTo>
                      <a:pt x="13" y="23"/>
                      <a:pt x="8" y="21"/>
                      <a:pt x="6" y="17"/>
                    </a:cubicBezTo>
                    <a:cubicBezTo>
                      <a:pt x="5" y="12"/>
                      <a:pt x="7" y="8"/>
                      <a:pt x="12" y="6"/>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grpSp>
      </p:grpSp>
      <p:grpSp>
        <p:nvGrpSpPr>
          <p:cNvPr id="25" name="组合 24"/>
          <p:cNvGrpSpPr/>
          <p:nvPr/>
        </p:nvGrpSpPr>
        <p:grpSpPr>
          <a:xfrm>
            <a:off x="7985466" y="3118778"/>
            <a:ext cx="663125" cy="663125"/>
            <a:chOff x="8125599" y="1434035"/>
            <a:chExt cx="2036802" cy="2036802"/>
          </a:xfrm>
        </p:grpSpPr>
        <p:sp>
          <p:nvSpPr>
            <p:cNvPr id="26" name="椭圆 25"/>
            <p:cNvSpPr/>
            <p:nvPr/>
          </p:nvSpPr>
          <p:spPr>
            <a:xfrm>
              <a:off x="8125599" y="1434035"/>
              <a:ext cx="2036802" cy="2036802"/>
            </a:xfrm>
            <a:prstGeom prst="ellipse">
              <a:avLst/>
            </a:prstGeom>
            <a:noFill/>
            <a:ln w="95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Freeform 9"/>
            <p:cNvSpPr>
              <a:spLocks noEditPoints="1"/>
            </p:cNvSpPr>
            <p:nvPr/>
          </p:nvSpPr>
          <p:spPr bwMode="auto">
            <a:xfrm rot="19469485">
              <a:off x="8577909" y="1818269"/>
              <a:ext cx="1162163" cy="1238355"/>
            </a:xfrm>
            <a:custGeom>
              <a:avLst/>
              <a:gdLst>
                <a:gd name="T0" fmla="*/ 147 w 243"/>
                <a:gd name="T1" fmla="*/ 240 h 269"/>
                <a:gd name="T2" fmla="*/ 90 w 243"/>
                <a:gd name="T3" fmla="*/ 234 h 269"/>
                <a:gd name="T4" fmla="*/ 147 w 243"/>
                <a:gd name="T5" fmla="*/ 227 h 269"/>
                <a:gd name="T6" fmla="*/ 147 w 243"/>
                <a:gd name="T7" fmla="*/ 243 h 269"/>
                <a:gd name="T8" fmla="*/ 90 w 243"/>
                <a:gd name="T9" fmla="*/ 252 h 269"/>
                <a:gd name="T10" fmla="*/ 96 w 243"/>
                <a:gd name="T11" fmla="*/ 256 h 269"/>
                <a:gd name="T12" fmla="*/ 105 w 243"/>
                <a:gd name="T13" fmla="*/ 262 h 269"/>
                <a:gd name="T14" fmla="*/ 126 w 243"/>
                <a:gd name="T15" fmla="*/ 269 h 269"/>
                <a:gd name="T16" fmla="*/ 138 w 243"/>
                <a:gd name="T17" fmla="*/ 261 h 269"/>
                <a:gd name="T18" fmla="*/ 147 w 243"/>
                <a:gd name="T19" fmla="*/ 256 h 269"/>
                <a:gd name="T20" fmla="*/ 147 w 243"/>
                <a:gd name="T21" fmla="*/ 243 h 269"/>
                <a:gd name="T22" fmla="*/ 128 w 243"/>
                <a:gd name="T23" fmla="*/ 32 h 269"/>
                <a:gd name="T24" fmla="*/ 122 w 243"/>
                <a:gd name="T25" fmla="*/ 0 h 269"/>
                <a:gd name="T26" fmla="*/ 115 w 243"/>
                <a:gd name="T27" fmla="*/ 32 h 269"/>
                <a:gd name="T28" fmla="*/ 54 w 243"/>
                <a:gd name="T29" fmla="*/ 63 h 269"/>
                <a:gd name="T30" fmla="*/ 63 w 243"/>
                <a:gd name="T31" fmla="*/ 63 h 269"/>
                <a:gd name="T32" fmla="*/ 45 w 243"/>
                <a:gd name="T33" fmla="*/ 36 h 269"/>
                <a:gd name="T34" fmla="*/ 36 w 243"/>
                <a:gd name="T35" fmla="*/ 45 h 269"/>
                <a:gd name="T36" fmla="*/ 38 w 243"/>
                <a:gd name="T37" fmla="*/ 122 h 269"/>
                <a:gd name="T38" fmla="*/ 6 w 243"/>
                <a:gd name="T39" fmla="*/ 115 h 269"/>
                <a:gd name="T40" fmla="*/ 6 w 243"/>
                <a:gd name="T41" fmla="*/ 128 h 269"/>
                <a:gd name="T42" fmla="*/ 38 w 243"/>
                <a:gd name="T43" fmla="*/ 122 h 269"/>
                <a:gd name="T44" fmla="*/ 36 w 243"/>
                <a:gd name="T45" fmla="*/ 199 h 269"/>
                <a:gd name="T46" fmla="*/ 40 w 243"/>
                <a:gd name="T47" fmla="*/ 209 h 269"/>
                <a:gd name="T48" fmla="*/ 63 w 243"/>
                <a:gd name="T49" fmla="*/ 189 h 269"/>
                <a:gd name="T50" fmla="*/ 54 w 243"/>
                <a:gd name="T51" fmla="*/ 180 h 269"/>
                <a:gd name="T52" fmla="*/ 180 w 243"/>
                <a:gd name="T53" fmla="*/ 180 h 269"/>
                <a:gd name="T54" fmla="*/ 199 w 243"/>
                <a:gd name="T55" fmla="*/ 208 h 269"/>
                <a:gd name="T56" fmla="*/ 208 w 243"/>
                <a:gd name="T57" fmla="*/ 208 h 269"/>
                <a:gd name="T58" fmla="*/ 189 w 243"/>
                <a:gd name="T59" fmla="*/ 180 h 269"/>
                <a:gd name="T60" fmla="*/ 211 w 243"/>
                <a:gd name="T61" fmla="*/ 115 h 269"/>
                <a:gd name="T62" fmla="*/ 211 w 243"/>
                <a:gd name="T63" fmla="*/ 128 h 269"/>
                <a:gd name="T64" fmla="*/ 243 w 243"/>
                <a:gd name="T65" fmla="*/ 122 h 269"/>
                <a:gd name="T66" fmla="*/ 185 w 243"/>
                <a:gd name="T67" fmla="*/ 65 h 269"/>
                <a:gd name="T68" fmla="*/ 208 w 243"/>
                <a:gd name="T69" fmla="*/ 45 h 269"/>
                <a:gd name="T70" fmla="*/ 199 w 243"/>
                <a:gd name="T71" fmla="*/ 36 h 269"/>
                <a:gd name="T72" fmla="*/ 180 w 243"/>
                <a:gd name="T73" fmla="*/ 63 h 269"/>
                <a:gd name="T74" fmla="*/ 154 w 243"/>
                <a:gd name="T75" fmla="*/ 218 h 269"/>
                <a:gd name="T76" fmla="*/ 96 w 243"/>
                <a:gd name="T77" fmla="*/ 224 h 269"/>
                <a:gd name="T78" fmla="*/ 96 w 243"/>
                <a:gd name="T79" fmla="*/ 211 h 269"/>
                <a:gd name="T80" fmla="*/ 122 w 243"/>
                <a:gd name="T81" fmla="*/ 58 h 269"/>
                <a:gd name="T82" fmla="*/ 148 w 243"/>
                <a:gd name="T83" fmla="*/ 211 h 269"/>
                <a:gd name="T84" fmla="*/ 107 w 243"/>
                <a:gd name="T85" fmla="*/ 76 h 269"/>
                <a:gd name="T86" fmla="*/ 67 w 243"/>
                <a:gd name="T87" fmla="*/ 111 h 269"/>
                <a:gd name="T88" fmla="*/ 72 w 243"/>
                <a:gd name="T89" fmla="*/ 117 h 269"/>
                <a:gd name="T90" fmla="*/ 104 w 243"/>
                <a:gd name="T91" fmla="*/ 82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43" h="269">
                  <a:moveTo>
                    <a:pt x="154" y="234"/>
                  </a:moveTo>
                  <a:cubicBezTo>
                    <a:pt x="154" y="237"/>
                    <a:pt x="151" y="240"/>
                    <a:pt x="147" y="240"/>
                  </a:cubicBezTo>
                  <a:cubicBezTo>
                    <a:pt x="96" y="240"/>
                    <a:pt x="96" y="240"/>
                    <a:pt x="96" y="240"/>
                  </a:cubicBezTo>
                  <a:cubicBezTo>
                    <a:pt x="92" y="240"/>
                    <a:pt x="90" y="237"/>
                    <a:pt x="90" y="234"/>
                  </a:cubicBezTo>
                  <a:cubicBezTo>
                    <a:pt x="90" y="230"/>
                    <a:pt x="92" y="227"/>
                    <a:pt x="96" y="227"/>
                  </a:cubicBezTo>
                  <a:cubicBezTo>
                    <a:pt x="147" y="227"/>
                    <a:pt x="147" y="227"/>
                    <a:pt x="147" y="227"/>
                  </a:cubicBezTo>
                  <a:cubicBezTo>
                    <a:pt x="151" y="227"/>
                    <a:pt x="154" y="230"/>
                    <a:pt x="154" y="234"/>
                  </a:cubicBezTo>
                  <a:close/>
                  <a:moveTo>
                    <a:pt x="147" y="243"/>
                  </a:moveTo>
                  <a:cubicBezTo>
                    <a:pt x="96" y="243"/>
                    <a:pt x="96" y="243"/>
                    <a:pt x="96" y="243"/>
                  </a:cubicBezTo>
                  <a:cubicBezTo>
                    <a:pt x="92" y="243"/>
                    <a:pt x="89" y="247"/>
                    <a:pt x="90" y="252"/>
                  </a:cubicBezTo>
                  <a:cubicBezTo>
                    <a:pt x="91" y="254"/>
                    <a:pt x="93" y="256"/>
                    <a:pt x="96" y="256"/>
                  </a:cubicBezTo>
                  <a:cubicBezTo>
                    <a:pt x="96" y="256"/>
                    <a:pt x="96" y="256"/>
                    <a:pt x="96" y="256"/>
                  </a:cubicBezTo>
                  <a:cubicBezTo>
                    <a:pt x="100" y="256"/>
                    <a:pt x="103" y="258"/>
                    <a:pt x="105" y="261"/>
                  </a:cubicBezTo>
                  <a:cubicBezTo>
                    <a:pt x="105" y="262"/>
                    <a:pt x="105" y="262"/>
                    <a:pt x="105" y="262"/>
                  </a:cubicBezTo>
                  <a:cubicBezTo>
                    <a:pt x="107" y="266"/>
                    <a:pt x="112" y="269"/>
                    <a:pt x="117" y="269"/>
                  </a:cubicBezTo>
                  <a:cubicBezTo>
                    <a:pt x="126" y="269"/>
                    <a:pt x="126" y="269"/>
                    <a:pt x="126" y="269"/>
                  </a:cubicBezTo>
                  <a:cubicBezTo>
                    <a:pt x="131" y="269"/>
                    <a:pt x="136" y="266"/>
                    <a:pt x="138" y="262"/>
                  </a:cubicBezTo>
                  <a:cubicBezTo>
                    <a:pt x="138" y="261"/>
                    <a:pt x="138" y="261"/>
                    <a:pt x="138" y="261"/>
                  </a:cubicBezTo>
                  <a:cubicBezTo>
                    <a:pt x="140" y="258"/>
                    <a:pt x="143" y="256"/>
                    <a:pt x="147" y="256"/>
                  </a:cubicBezTo>
                  <a:cubicBezTo>
                    <a:pt x="147" y="256"/>
                    <a:pt x="147" y="256"/>
                    <a:pt x="147" y="256"/>
                  </a:cubicBezTo>
                  <a:cubicBezTo>
                    <a:pt x="150" y="256"/>
                    <a:pt x="152" y="254"/>
                    <a:pt x="153" y="252"/>
                  </a:cubicBezTo>
                  <a:cubicBezTo>
                    <a:pt x="155" y="247"/>
                    <a:pt x="151" y="243"/>
                    <a:pt x="147" y="243"/>
                  </a:cubicBezTo>
                  <a:close/>
                  <a:moveTo>
                    <a:pt x="122" y="38"/>
                  </a:moveTo>
                  <a:cubicBezTo>
                    <a:pt x="125" y="38"/>
                    <a:pt x="128" y="36"/>
                    <a:pt x="128" y="32"/>
                  </a:cubicBezTo>
                  <a:cubicBezTo>
                    <a:pt x="128" y="6"/>
                    <a:pt x="128" y="6"/>
                    <a:pt x="128" y="6"/>
                  </a:cubicBezTo>
                  <a:cubicBezTo>
                    <a:pt x="128" y="3"/>
                    <a:pt x="125" y="0"/>
                    <a:pt x="122" y="0"/>
                  </a:cubicBezTo>
                  <a:cubicBezTo>
                    <a:pt x="118" y="0"/>
                    <a:pt x="115" y="3"/>
                    <a:pt x="115" y="6"/>
                  </a:cubicBezTo>
                  <a:cubicBezTo>
                    <a:pt x="115" y="32"/>
                    <a:pt x="115" y="32"/>
                    <a:pt x="115" y="32"/>
                  </a:cubicBezTo>
                  <a:cubicBezTo>
                    <a:pt x="115" y="36"/>
                    <a:pt x="118" y="38"/>
                    <a:pt x="122" y="38"/>
                  </a:cubicBezTo>
                  <a:close/>
                  <a:moveTo>
                    <a:pt x="54" y="63"/>
                  </a:moveTo>
                  <a:cubicBezTo>
                    <a:pt x="55" y="64"/>
                    <a:pt x="57" y="65"/>
                    <a:pt x="58" y="65"/>
                  </a:cubicBezTo>
                  <a:cubicBezTo>
                    <a:pt x="60" y="65"/>
                    <a:pt x="62" y="64"/>
                    <a:pt x="63" y="63"/>
                  </a:cubicBezTo>
                  <a:cubicBezTo>
                    <a:pt x="65" y="60"/>
                    <a:pt x="65" y="56"/>
                    <a:pt x="63" y="54"/>
                  </a:cubicBezTo>
                  <a:cubicBezTo>
                    <a:pt x="45" y="36"/>
                    <a:pt x="45" y="36"/>
                    <a:pt x="45" y="36"/>
                  </a:cubicBezTo>
                  <a:cubicBezTo>
                    <a:pt x="42" y="33"/>
                    <a:pt x="38" y="33"/>
                    <a:pt x="36" y="36"/>
                  </a:cubicBezTo>
                  <a:cubicBezTo>
                    <a:pt x="33" y="38"/>
                    <a:pt x="33" y="42"/>
                    <a:pt x="36" y="45"/>
                  </a:cubicBezTo>
                  <a:lnTo>
                    <a:pt x="54" y="63"/>
                  </a:lnTo>
                  <a:close/>
                  <a:moveTo>
                    <a:pt x="38" y="122"/>
                  </a:moveTo>
                  <a:cubicBezTo>
                    <a:pt x="38" y="118"/>
                    <a:pt x="36" y="115"/>
                    <a:pt x="32" y="115"/>
                  </a:cubicBezTo>
                  <a:cubicBezTo>
                    <a:pt x="6" y="115"/>
                    <a:pt x="6" y="115"/>
                    <a:pt x="6" y="115"/>
                  </a:cubicBezTo>
                  <a:cubicBezTo>
                    <a:pt x="3" y="115"/>
                    <a:pt x="0" y="118"/>
                    <a:pt x="0" y="122"/>
                  </a:cubicBezTo>
                  <a:cubicBezTo>
                    <a:pt x="0" y="125"/>
                    <a:pt x="3" y="128"/>
                    <a:pt x="6" y="128"/>
                  </a:cubicBezTo>
                  <a:cubicBezTo>
                    <a:pt x="32" y="128"/>
                    <a:pt x="32" y="128"/>
                    <a:pt x="32" y="128"/>
                  </a:cubicBezTo>
                  <a:cubicBezTo>
                    <a:pt x="36" y="128"/>
                    <a:pt x="38" y="125"/>
                    <a:pt x="38" y="122"/>
                  </a:cubicBezTo>
                  <a:close/>
                  <a:moveTo>
                    <a:pt x="54" y="180"/>
                  </a:moveTo>
                  <a:cubicBezTo>
                    <a:pt x="36" y="199"/>
                    <a:pt x="36" y="199"/>
                    <a:pt x="36" y="199"/>
                  </a:cubicBezTo>
                  <a:cubicBezTo>
                    <a:pt x="33" y="201"/>
                    <a:pt x="33" y="205"/>
                    <a:pt x="36" y="208"/>
                  </a:cubicBezTo>
                  <a:cubicBezTo>
                    <a:pt x="37" y="209"/>
                    <a:pt x="39" y="209"/>
                    <a:pt x="40" y="209"/>
                  </a:cubicBezTo>
                  <a:cubicBezTo>
                    <a:pt x="42" y="209"/>
                    <a:pt x="43" y="209"/>
                    <a:pt x="45" y="208"/>
                  </a:cubicBezTo>
                  <a:cubicBezTo>
                    <a:pt x="63" y="189"/>
                    <a:pt x="63" y="189"/>
                    <a:pt x="63" y="189"/>
                  </a:cubicBezTo>
                  <a:cubicBezTo>
                    <a:pt x="65" y="187"/>
                    <a:pt x="65" y="183"/>
                    <a:pt x="63" y="180"/>
                  </a:cubicBezTo>
                  <a:cubicBezTo>
                    <a:pt x="60" y="178"/>
                    <a:pt x="56" y="178"/>
                    <a:pt x="54" y="180"/>
                  </a:cubicBezTo>
                  <a:close/>
                  <a:moveTo>
                    <a:pt x="189" y="180"/>
                  </a:moveTo>
                  <a:cubicBezTo>
                    <a:pt x="187" y="178"/>
                    <a:pt x="183" y="178"/>
                    <a:pt x="180" y="180"/>
                  </a:cubicBezTo>
                  <a:cubicBezTo>
                    <a:pt x="178" y="183"/>
                    <a:pt x="178" y="187"/>
                    <a:pt x="180" y="189"/>
                  </a:cubicBezTo>
                  <a:cubicBezTo>
                    <a:pt x="199" y="208"/>
                    <a:pt x="199" y="208"/>
                    <a:pt x="199" y="208"/>
                  </a:cubicBezTo>
                  <a:cubicBezTo>
                    <a:pt x="200" y="209"/>
                    <a:pt x="201" y="209"/>
                    <a:pt x="203" y="209"/>
                  </a:cubicBezTo>
                  <a:cubicBezTo>
                    <a:pt x="205" y="209"/>
                    <a:pt x="206" y="209"/>
                    <a:pt x="208" y="208"/>
                  </a:cubicBezTo>
                  <a:cubicBezTo>
                    <a:pt x="210" y="205"/>
                    <a:pt x="210" y="201"/>
                    <a:pt x="208" y="199"/>
                  </a:cubicBezTo>
                  <a:lnTo>
                    <a:pt x="189" y="180"/>
                  </a:lnTo>
                  <a:close/>
                  <a:moveTo>
                    <a:pt x="237" y="115"/>
                  </a:moveTo>
                  <a:cubicBezTo>
                    <a:pt x="211" y="115"/>
                    <a:pt x="211" y="115"/>
                    <a:pt x="211" y="115"/>
                  </a:cubicBezTo>
                  <a:cubicBezTo>
                    <a:pt x="208" y="115"/>
                    <a:pt x="205" y="118"/>
                    <a:pt x="205" y="122"/>
                  </a:cubicBezTo>
                  <a:cubicBezTo>
                    <a:pt x="205" y="125"/>
                    <a:pt x="208" y="128"/>
                    <a:pt x="211" y="128"/>
                  </a:cubicBezTo>
                  <a:cubicBezTo>
                    <a:pt x="237" y="128"/>
                    <a:pt x="237" y="128"/>
                    <a:pt x="237" y="128"/>
                  </a:cubicBezTo>
                  <a:cubicBezTo>
                    <a:pt x="240" y="128"/>
                    <a:pt x="243" y="125"/>
                    <a:pt x="243" y="122"/>
                  </a:cubicBezTo>
                  <a:cubicBezTo>
                    <a:pt x="243" y="118"/>
                    <a:pt x="240" y="115"/>
                    <a:pt x="237" y="115"/>
                  </a:cubicBezTo>
                  <a:close/>
                  <a:moveTo>
                    <a:pt x="185" y="65"/>
                  </a:moveTo>
                  <a:cubicBezTo>
                    <a:pt x="187" y="65"/>
                    <a:pt x="188" y="64"/>
                    <a:pt x="189" y="63"/>
                  </a:cubicBezTo>
                  <a:cubicBezTo>
                    <a:pt x="208" y="45"/>
                    <a:pt x="208" y="45"/>
                    <a:pt x="208" y="45"/>
                  </a:cubicBezTo>
                  <a:cubicBezTo>
                    <a:pt x="210" y="42"/>
                    <a:pt x="210" y="38"/>
                    <a:pt x="208" y="36"/>
                  </a:cubicBezTo>
                  <a:cubicBezTo>
                    <a:pt x="205" y="33"/>
                    <a:pt x="201" y="33"/>
                    <a:pt x="199" y="36"/>
                  </a:cubicBezTo>
                  <a:cubicBezTo>
                    <a:pt x="180" y="54"/>
                    <a:pt x="180" y="54"/>
                    <a:pt x="180" y="54"/>
                  </a:cubicBezTo>
                  <a:cubicBezTo>
                    <a:pt x="178" y="56"/>
                    <a:pt x="178" y="60"/>
                    <a:pt x="180" y="63"/>
                  </a:cubicBezTo>
                  <a:cubicBezTo>
                    <a:pt x="182" y="64"/>
                    <a:pt x="183" y="65"/>
                    <a:pt x="185" y="65"/>
                  </a:cubicBezTo>
                  <a:close/>
                  <a:moveTo>
                    <a:pt x="154" y="218"/>
                  </a:moveTo>
                  <a:cubicBezTo>
                    <a:pt x="154" y="221"/>
                    <a:pt x="151" y="224"/>
                    <a:pt x="147" y="224"/>
                  </a:cubicBezTo>
                  <a:cubicBezTo>
                    <a:pt x="96" y="224"/>
                    <a:pt x="96" y="224"/>
                    <a:pt x="96" y="224"/>
                  </a:cubicBezTo>
                  <a:cubicBezTo>
                    <a:pt x="92" y="224"/>
                    <a:pt x="90" y="221"/>
                    <a:pt x="90" y="218"/>
                  </a:cubicBezTo>
                  <a:cubicBezTo>
                    <a:pt x="90" y="214"/>
                    <a:pt x="92" y="211"/>
                    <a:pt x="96" y="211"/>
                  </a:cubicBezTo>
                  <a:cubicBezTo>
                    <a:pt x="92" y="175"/>
                    <a:pt x="54" y="167"/>
                    <a:pt x="54" y="125"/>
                  </a:cubicBezTo>
                  <a:cubicBezTo>
                    <a:pt x="54" y="88"/>
                    <a:pt x="84" y="58"/>
                    <a:pt x="122" y="58"/>
                  </a:cubicBezTo>
                  <a:cubicBezTo>
                    <a:pt x="159" y="58"/>
                    <a:pt x="189" y="88"/>
                    <a:pt x="189" y="125"/>
                  </a:cubicBezTo>
                  <a:cubicBezTo>
                    <a:pt x="189" y="167"/>
                    <a:pt x="152" y="175"/>
                    <a:pt x="148" y="211"/>
                  </a:cubicBezTo>
                  <a:cubicBezTo>
                    <a:pt x="151" y="211"/>
                    <a:pt x="154" y="214"/>
                    <a:pt x="154" y="218"/>
                  </a:cubicBezTo>
                  <a:close/>
                  <a:moveTo>
                    <a:pt x="107" y="76"/>
                  </a:moveTo>
                  <a:cubicBezTo>
                    <a:pt x="106" y="73"/>
                    <a:pt x="103" y="72"/>
                    <a:pt x="101" y="73"/>
                  </a:cubicBezTo>
                  <a:cubicBezTo>
                    <a:pt x="84" y="80"/>
                    <a:pt x="72" y="94"/>
                    <a:pt x="67" y="111"/>
                  </a:cubicBezTo>
                  <a:cubicBezTo>
                    <a:pt x="67" y="113"/>
                    <a:pt x="68" y="116"/>
                    <a:pt x="71" y="117"/>
                  </a:cubicBezTo>
                  <a:cubicBezTo>
                    <a:pt x="71" y="117"/>
                    <a:pt x="72" y="117"/>
                    <a:pt x="72" y="117"/>
                  </a:cubicBezTo>
                  <a:cubicBezTo>
                    <a:pt x="74" y="117"/>
                    <a:pt x="76" y="115"/>
                    <a:pt x="77" y="113"/>
                  </a:cubicBezTo>
                  <a:cubicBezTo>
                    <a:pt x="80" y="99"/>
                    <a:pt x="91" y="87"/>
                    <a:pt x="104" y="82"/>
                  </a:cubicBezTo>
                  <a:cubicBezTo>
                    <a:pt x="107" y="81"/>
                    <a:pt x="108" y="78"/>
                    <a:pt x="107" y="76"/>
                  </a:cubicBezTo>
                  <a:close/>
                </a:path>
              </a:pathLst>
            </a:custGeom>
            <a:solidFill>
              <a:schemeClr val="bg1">
                <a:lumMod val="95000"/>
              </a:schemeClr>
            </a:solidFill>
            <a:ln>
              <a:noFill/>
            </a:ln>
          </p:spPr>
          <p:txBody>
            <a:bodyPr vert="horz" wrap="square" lIns="91440" tIns="45720" rIns="91440" bIns="45720" numCol="1" anchor="t" anchorCtr="0" compatLnSpc="1"/>
            <a:lstStyle/>
            <a:p>
              <a:endParaRPr lang="zh-CN" altLang="en-US"/>
            </a:p>
          </p:txBody>
        </p:sp>
      </p:grpSp>
      <p:grpSp>
        <p:nvGrpSpPr>
          <p:cNvPr id="28" name="组合 27"/>
          <p:cNvGrpSpPr/>
          <p:nvPr/>
        </p:nvGrpSpPr>
        <p:grpSpPr>
          <a:xfrm>
            <a:off x="10215992" y="3040672"/>
            <a:ext cx="663125" cy="663125"/>
            <a:chOff x="8125599" y="1434035"/>
            <a:chExt cx="2036802" cy="2036802"/>
          </a:xfrm>
        </p:grpSpPr>
        <p:sp>
          <p:nvSpPr>
            <p:cNvPr id="29" name="椭圆 28"/>
            <p:cNvSpPr/>
            <p:nvPr/>
          </p:nvSpPr>
          <p:spPr>
            <a:xfrm>
              <a:off x="8125599" y="1434035"/>
              <a:ext cx="2036802" cy="2036802"/>
            </a:xfrm>
            <a:prstGeom prst="ellipse">
              <a:avLst/>
            </a:prstGeom>
            <a:noFill/>
            <a:ln w="95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Freeform 206"/>
            <p:cNvSpPr>
              <a:spLocks noChangeAspect="1" noEditPoints="1"/>
            </p:cNvSpPr>
            <p:nvPr/>
          </p:nvSpPr>
          <p:spPr bwMode="auto">
            <a:xfrm>
              <a:off x="8691164" y="1871942"/>
              <a:ext cx="935653" cy="1131009"/>
            </a:xfrm>
            <a:custGeom>
              <a:avLst/>
              <a:gdLst>
                <a:gd name="T0" fmla="*/ 0 w 77"/>
                <a:gd name="T1" fmla="*/ 85 h 93"/>
                <a:gd name="T2" fmla="*/ 30 w 77"/>
                <a:gd name="T3" fmla="*/ 20 h 93"/>
                <a:gd name="T4" fmla="*/ 38 w 77"/>
                <a:gd name="T5" fmla="*/ 26 h 93"/>
                <a:gd name="T6" fmla="*/ 39 w 77"/>
                <a:gd name="T7" fmla="*/ 27 h 93"/>
                <a:gd name="T8" fmla="*/ 39 w 77"/>
                <a:gd name="T9" fmla="*/ 27 h 93"/>
                <a:gd name="T10" fmla="*/ 40 w 77"/>
                <a:gd name="T11" fmla="*/ 27 h 93"/>
                <a:gd name="T12" fmla="*/ 40 w 77"/>
                <a:gd name="T13" fmla="*/ 28 h 93"/>
                <a:gd name="T14" fmla="*/ 40 w 77"/>
                <a:gd name="T15" fmla="*/ 28 h 93"/>
                <a:gd name="T16" fmla="*/ 41 w 77"/>
                <a:gd name="T17" fmla="*/ 28 h 93"/>
                <a:gd name="T18" fmla="*/ 41 w 77"/>
                <a:gd name="T19" fmla="*/ 29 h 93"/>
                <a:gd name="T20" fmla="*/ 42 w 77"/>
                <a:gd name="T21" fmla="*/ 29 h 93"/>
                <a:gd name="T22" fmla="*/ 42 w 77"/>
                <a:gd name="T23" fmla="*/ 29 h 93"/>
                <a:gd name="T24" fmla="*/ 43 w 77"/>
                <a:gd name="T25" fmla="*/ 29 h 93"/>
                <a:gd name="T26" fmla="*/ 43 w 77"/>
                <a:gd name="T27" fmla="*/ 30 h 93"/>
                <a:gd name="T28" fmla="*/ 43 w 77"/>
                <a:gd name="T29" fmla="*/ 30 h 93"/>
                <a:gd name="T30" fmla="*/ 48 w 77"/>
                <a:gd name="T31" fmla="*/ 33 h 93"/>
                <a:gd name="T32" fmla="*/ 48 w 77"/>
                <a:gd name="T33" fmla="*/ 33 h 93"/>
                <a:gd name="T34" fmla="*/ 49 w 77"/>
                <a:gd name="T35" fmla="*/ 34 h 93"/>
                <a:gd name="T36" fmla="*/ 49 w 77"/>
                <a:gd name="T37" fmla="*/ 34 h 93"/>
                <a:gd name="T38" fmla="*/ 50 w 77"/>
                <a:gd name="T39" fmla="*/ 34 h 93"/>
                <a:gd name="T40" fmla="*/ 50 w 77"/>
                <a:gd name="T41" fmla="*/ 35 h 93"/>
                <a:gd name="T42" fmla="*/ 50 w 77"/>
                <a:gd name="T43" fmla="*/ 35 h 93"/>
                <a:gd name="T44" fmla="*/ 51 w 77"/>
                <a:gd name="T45" fmla="*/ 35 h 93"/>
                <a:gd name="T46" fmla="*/ 51 w 77"/>
                <a:gd name="T47" fmla="*/ 36 h 93"/>
                <a:gd name="T48" fmla="*/ 52 w 77"/>
                <a:gd name="T49" fmla="*/ 36 h 93"/>
                <a:gd name="T50" fmla="*/ 52 w 77"/>
                <a:gd name="T51" fmla="*/ 36 h 93"/>
                <a:gd name="T52" fmla="*/ 53 w 77"/>
                <a:gd name="T53" fmla="*/ 37 h 93"/>
                <a:gd name="T54" fmla="*/ 53 w 77"/>
                <a:gd name="T55" fmla="*/ 37 h 93"/>
                <a:gd name="T56" fmla="*/ 48 w 77"/>
                <a:gd name="T57" fmla="*/ 79 h 93"/>
                <a:gd name="T58" fmla="*/ 7 w 77"/>
                <a:gd name="T59" fmla="*/ 91 h 93"/>
                <a:gd name="T60" fmla="*/ 35 w 77"/>
                <a:gd name="T61" fmla="*/ 64 h 93"/>
                <a:gd name="T62" fmla="*/ 19 w 77"/>
                <a:gd name="T63" fmla="*/ 53 h 93"/>
                <a:gd name="T64" fmla="*/ 3 w 77"/>
                <a:gd name="T65" fmla="*/ 88 h 93"/>
                <a:gd name="T66" fmla="*/ 73 w 77"/>
                <a:gd name="T67" fmla="*/ 93 h 93"/>
                <a:gd name="T68" fmla="*/ 54 w 77"/>
                <a:gd name="T69" fmla="*/ 83 h 93"/>
                <a:gd name="T70" fmla="*/ 69 w 77"/>
                <a:gd name="T71" fmla="*/ 42 h 93"/>
                <a:gd name="T72" fmla="*/ 34 w 77"/>
                <a:gd name="T73" fmla="*/ 0 h 93"/>
                <a:gd name="T74" fmla="*/ 69 w 77"/>
                <a:gd name="T75" fmla="*/ 42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77" h="93">
                  <a:moveTo>
                    <a:pt x="3" y="88"/>
                  </a:moveTo>
                  <a:cubicBezTo>
                    <a:pt x="2" y="87"/>
                    <a:pt x="1" y="86"/>
                    <a:pt x="0" y="85"/>
                  </a:cubicBezTo>
                  <a:cubicBezTo>
                    <a:pt x="0" y="72"/>
                    <a:pt x="0" y="58"/>
                    <a:pt x="0" y="45"/>
                  </a:cubicBezTo>
                  <a:cubicBezTo>
                    <a:pt x="12" y="40"/>
                    <a:pt x="21" y="32"/>
                    <a:pt x="30" y="20"/>
                  </a:cubicBezTo>
                  <a:cubicBezTo>
                    <a:pt x="38" y="26"/>
                    <a:pt x="38" y="26"/>
                    <a:pt x="38" y="26"/>
                  </a:cubicBezTo>
                  <a:cubicBezTo>
                    <a:pt x="38" y="26"/>
                    <a:pt x="38" y="26"/>
                    <a:pt x="38" y="26"/>
                  </a:cubicBezTo>
                  <a:cubicBezTo>
                    <a:pt x="38" y="27"/>
                    <a:pt x="38" y="27"/>
                    <a:pt x="38" y="27"/>
                  </a:cubicBezTo>
                  <a:cubicBezTo>
                    <a:pt x="39" y="27"/>
                    <a:pt x="39" y="27"/>
                    <a:pt x="39" y="27"/>
                  </a:cubicBezTo>
                  <a:cubicBezTo>
                    <a:pt x="39" y="27"/>
                    <a:pt x="39" y="27"/>
                    <a:pt x="39" y="27"/>
                  </a:cubicBezTo>
                  <a:cubicBezTo>
                    <a:pt x="39" y="27"/>
                    <a:pt x="39" y="27"/>
                    <a:pt x="39" y="27"/>
                  </a:cubicBezTo>
                  <a:cubicBezTo>
                    <a:pt x="39" y="27"/>
                    <a:pt x="39" y="27"/>
                    <a:pt x="39" y="27"/>
                  </a:cubicBezTo>
                  <a:cubicBezTo>
                    <a:pt x="40" y="27"/>
                    <a:pt x="40" y="27"/>
                    <a:pt x="40" y="27"/>
                  </a:cubicBezTo>
                  <a:cubicBezTo>
                    <a:pt x="40" y="27"/>
                    <a:pt x="40" y="27"/>
                    <a:pt x="40" y="27"/>
                  </a:cubicBezTo>
                  <a:cubicBezTo>
                    <a:pt x="40" y="28"/>
                    <a:pt x="40" y="28"/>
                    <a:pt x="40" y="28"/>
                  </a:cubicBezTo>
                  <a:cubicBezTo>
                    <a:pt x="40" y="28"/>
                    <a:pt x="40" y="28"/>
                    <a:pt x="40" y="28"/>
                  </a:cubicBezTo>
                  <a:cubicBezTo>
                    <a:pt x="40" y="28"/>
                    <a:pt x="40" y="28"/>
                    <a:pt x="40" y="28"/>
                  </a:cubicBezTo>
                  <a:cubicBezTo>
                    <a:pt x="41" y="28"/>
                    <a:pt x="41" y="28"/>
                    <a:pt x="41" y="28"/>
                  </a:cubicBezTo>
                  <a:cubicBezTo>
                    <a:pt x="41" y="28"/>
                    <a:pt x="41" y="28"/>
                    <a:pt x="41" y="28"/>
                  </a:cubicBezTo>
                  <a:cubicBezTo>
                    <a:pt x="41" y="28"/>
                    <a:pt x="41" y="28"/>
                    <a:pt x="41" y="28"/>
                  </a:cubicBezTo>
                  <a:cubicBezTo>
                    <a:pt x="41" y="29"/>
                    <a:pt x="41" y="29"/>
                    <a:pt x="41" y="29"/>
                  </a:cubicBezTo>
                  <a:cubicBezTo>
                    <a:pt x="42" y="29"/>
                    <a:pt x="42" y="29"/>
                    <a:pt x="42" y="29"/>
                  </a:cubicBezTo>
                  <a:cubicBezTo>
                    <a:pt x="42" y="29"/>
                    <a:pt x="42" y="29"/>
                    <a:pt x="42" y="29"/>
                  </a:cubicBezTo>
                  <a:cubicBezTo>
                    <a:pt x="42" y="29"/>
                    <a:pt x="42" y="29"/>
                    <a:pt x="42" y="29"/>
                  </a:cubicBezTo>
                  <a:cubicBezTo>
                    <a:pt x="42" y="29"/>
                    <a:pt x="42" y="29"/>
                    <a:pt x="42" y="29"/>
                  </a:cubicBezTo>
                  <a:cubicBezTo>
                    <a:pt x="42" y="29"/>
                    <a:pt x="42" y="29"/>
                    <a:pt x="42" y="29"/>
                  </a:cubicBezTo>
                  <a:cubicBezTo>
                    <a:pt x="43" y="29"/>
                    <a:pt x="43" y="29"/>
                    <a:pt x="43" y="29"/>
                  </a:cubicBezTo>
                  <a:cubicBezTo>
                    <a:pt x="43" y="30"/>
                    <a:pt x="43" y="30"/>
                    <a:pt x="43" y="30"/>
                  </a:cubicBezTo>
                  <a:cubicBezTo>
                    <a:pt x="43" y="30"/>
                    <a:pt x="43" y="30"/>
                    <a:pt x="43" y="30"/>
                  </a:cubicBezTo>
                  <a:cubicBezTo>
                    <a:pt x="43" y="30"/>
                    <a:pt x="43" y="30"/>
                    <a:pt x="43" y="30"/>
                  </a:cubicBezTo>
                  <a:cubicBezTo>
                    <a:pt x="43" y="30"/>
                    <a:pt x="43" y="30"/>
                    <a:pt x="43" y="30"/>
                  </a:cubicBezTo>
                  <a:cubicBezTo>
                    <a:pt x="44" y="30"/>
                    <a:pt x="44" y="30"/>
                    <a:pt x="44" y="30"/>
                  </a:cubicBezTo>
                  <a:cubicBezTo>
                    <a:pt x="48" y="33"/>
                    <a:pt x="48" y="33"/>
                    <a:pt x="48" y="33"/>
                  </a:cubicBezTo>
                  <a:cubicBezTo>
                    <a:pt x="48" y="33"/>
                    <a:pt x="48" y="33"/>
                    <a:pt x="48" y="33"/>
                  </a:cubicBezTo>
                  <a:cubicBezTo>
                    <a:pt x="48" y="33"/>
                    <a:pt x="48" y="33"/>
                    <a:pt x="48" y="33"/>
                  </a:cubicBezTo>
                  <a:cubicBezTo>
                    <a:pt x="48" y="34"/>
                    <a:pt x="48" y="34"/>
                    <a:pt x="48" y="34"/>
                  </a:cubicBezTo>
                  <a:cubicBezTo>
                    <a:pt x="49" y="34"/>
                    <a:pt x="49" y="34"/>
                    <a:pt x="49" y="34"/>
                  </a:cubicBezTo>
                  <a:cubicBezTo>
                    <a:pt x="49" y="34"/>
                    <a:pt x="49" y="34"/>
                    <a:pt x="49" y="34"/>
                  </a:cubicBezTo>
                  <a:cubicBezTo>
                    <a:pt x="49" y="34"/>
                    <a:pt x="49" y="34"/>
                    <a:pt x="49" y="34"/>
                  </a:cubicBezTo>
                  <a:cubicBezTo>
                    <a:pt x="49" y="34"/>
                    <a:pt x="49" y="34"/>
                    <a:pt x="49" y="34"/>
                  </a:cubicBezTo>
                  <a:cubicBezTo>
                    <a:pt x="50" y="34"/>
                    <a:pt x="50" y="34"/>
                    <a:pt x="50" y="34"/>
                  </a:cubicBezTo>
                  <a:cubicBezTo>
                    <a:pt x="50" y="35"/>
                    <a:pt x="50" y="35"/>
                    <a:pt x="50" y="35"/>
                  </a:cubicBezTo>
                  <a:cubicBezTo>
                    <a:pt x="50" y="35"/>
                    <a:pt x="50" y="35"/>
                    <a:pt x="50" y="35"/>
                  </a:cubicBezTo>
                  <a:cubicBezTo>
                    <a:pt x="50" y="35"/>
                    <a:pt x="50" y="35"/>
                    <a:pt x="50" y="35"/>
                  </a:cubicBezTo>
                  <a:cubicBezTo>
                    <a:pt x="50" y="35"/>
                    <a:pt x="50" y="35"/>
                    <a:pt x="50" y="35"/>
                  </a:cubicBezTo>
                  <a:cubicBezTo>
                    <a:pt x="51" y="35"/>
                    <a:pt x="51" y="35"/>
                    <a:pt x="51" y="35"/>
                  </a:cubicBezTo>
                  <a:cubicBezTo>
                    <a:pt x="51" y="35"/>
                    <a:pt x="51" y="35"/>
                    <a:pt x="51" y="35"/>
                  </a:cubicBezTo>
                  <a:cubicBezTo>
                    <a:pt x="51" y="35"/>
                    <a:pt x="51" y="35"/>
                    <a:pt x="51" y="35"/>
                  </a:cubicBezTo>
                  <a:cubicBezTo>
                    <a:pt x="51" y="36"/>
                    <a:pt x="51" y="36"/>
                    <a:pt x="51" y="36"/>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3" y="37"/>
                    <a:pt x="53" y="37"/>
                    <a:pt x="53" y="37"/>
                  </a:cubicBezTo>
                  <a:cubicBezTo>
                    <a:pt x="53" y="37"/>
                    <a:pt x="53" y="37"/>
                    <a:pt x="53" y="37"/>
                  </a:cubicBezTo>
                  <a:cubicBezTo>
                    <a:pt x="53" y="37"/>
                    <a:pt x="53" y="37"/>
                    <a:pt x="53" y="37"/>
                  </a:cubicBezTo>
                  <a:cubicBezTo>
                    <a:pt x="62" y="43"/>
                    <a:pt x="62" y="43"/>
                    <a:pt x="62" y="43"/>
                  </a:cubicBezTo>
                  <a:cubicBezTo>
                    <a:pt x="53" y="55"/>
                    <a:pt x="49" y="67"/>
                    <a:pt x="48" y="79"/>
                  </a:cubicBezTo>
                  <a:cubicBezTo>
                    <a:pt x="36" y="84"/>
                    <a:pt x="23" y="88"/>
                    <a:pt x="11" y="93"/>
                  </a:cubicBezTo>
                  <a:cubicBezTo>
                    <a:pt x="9" y="92"/>
                    <a:pt x="8" y="91"/>
                    <a:pt x="7" y="91"/>
                  </a:cubicBezTo>
                  <a:cubicBezTo>
                    <a:pt x="23" y="68"/>
                    <a:pt x="23" y="68"/>
                    <a:pt x="23" y="68"/>
                  </a:cubicBezTo>
                  <a:cubicBezTo>
                    <a:pt x="27" y="69"/>
                    <a:pt x="32" y="68"/>
                    <a:pt x="35" y="64"/>
                  </a:cubicBezTo>
                  <a:cubicBezTo>
                    <a:pt x="38" y="60"/>
                    <a:pt x="37" y="54"/>
                    <a:pt x="32" y="51"/>
                  </a:cubicBezTo>
                  <a:cubicBezTo>
                    <a:pt x="28" y="47"/>
                    <a:pt x="22" y="49"/>
                    <a:pt x="19" y="53"/>
                  </a:cubicBezTo>
                  <a:cubicBezTo>
                    <a:pt x="16" y="57"/>
                    <a:pt x="16" y="62"/>
                    <a:pt x="19" y="65"/>
                  </a:cubicBezTo>
                  <a:cubicBezTo>
                    <a:pt x="3" y="88"/>
                    <a:pt x="3" y="88"/>
                    <a:pt x="3" y="88"/>
                  </a:cubicBezTo>
                  <a:close/>
                  <a:moveTo>
                    <a:pt x="27" y="93"/>
                  </a:moveTo>
                  <a:cubicBezTo>
                    <a:pt x="73" y="93"/>
                    <a:pt x="73" y="93"/>
                    <a:pt x="73" y="93"/>
                  </a:cubicBezTo>
                  <a:cubicBezTo>
                    <a:pt x="73" y="83"/>
                    <a:pt x="73" y="83"/>
                    <a:pt x="73" y="83"/>
                  </a:cubicBezTo>
                  <a:cubicBezTo>
                    <a:pt x="54" y="83"/>
                    <a:pt x="54" y="83"/>
                    <a:pt x="54" y="83"/>
                  </a:cubicBezTo>
                  <a:cubicBezTo>
                    <a:pt x="27" y="93"/>
                    <a:pt x="27" y="93"/>
                    <a:pt x="27" y="93"/>
                  </a:cubicBezTo>
                  <a:close/>
                  <a:moveTo>
                    <a:pt x="69" y="42"/>
                  </a:moveTo>
                  <a:cubicBezTo>
                    <a:pt x="77" y="31"/>
                    <a:pt x="77" y="31"/>
                    <a:pt x="77" y="31"/>
                  </a:cubicBezTo>
                  <a:cubicBezTo>
                    <a:pt x="34" y="0"/>
                    <a:pt x="34" y="0"/>
                    <a:pt x="34" y="0"/>
                  </a:cubicBezTo>
                  <a:cubicBezTo>
                    <a:pt x="26" y="12"/>
                    <a:pt x="26" y="12"/>
                    <a:pt x="26" y="12"/>
                  </a:cubicBezTo>
                  <a:lnTo>
                    <a:pt x="69" y="42"/>
                  </a:lnTo>
                  <a:close/>
                </a:path>
              </a:pathLst>
            </a:custGeom>
            <a:solidFill>
              <a:schemeClr val="bg1">
                <a:lumMod val="95000"/>
              </a:schemeClr>
            </a:solidFill>
            <a:ln>
              <a:noFill/>
            </a:ln>
          </p:spPr>
          <p:txBody>
            <a:bodyPr vert="horz" wrap="square" lIns="91440" tIns="45720" rIns="91440" bIns="45720" numCol="1" anchor="t" anchorCtr="0" compatLnSpc="1"/>
            <a:lstStyle/>
            <a:p>
              <a:endParaRPr lang="zh-CN" altLang="en-US">
                <a:latin typeface="Arial" panose="020B0604020202020204" pitchFamily="34" charset="0"/>
                <a:cs typeface="Arial" panose="020B0604020202020204" pitchFamily="34" charset="0"/>
              </a:endParaRPr>
            </a:p>
          </p:txBody>
        </p:sp>
      </p:grpSp>
    </p:spTree>
  </p:cSld>
  <p:clrMapOvr>
    <a:masterClrMapping/>
  </p:clrMapOvr>
  <p:transition spd="slow" advTm="0">
    <p:pull/>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0-#ppt_w/2"/>
                                              </p:val>
                                            </p:tav>
                                            <p:tav tm="100000">
                                              <p:val>
                                                <p:strVal val="#ppt_x"/>
                                              </p:val>
                                            </p:tav>
                                          </p:tavLst>
                                        </p:anim>
                                        <p:anim calcmode="lin" valueType="num">
                                          <p:cBhvr additive="base">
                                            <p:cTn id="8" dur="1000" fill="hold"/>
                                            <p:tgtEl>
                                              <p:spTgt spid="9"/>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1" decel="100000" fill="hold" grpId="0"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1000" fill="hold"/>
                                            <p:tgtEl>
                                              <p:spTgt spid="10"/>
                                            </p:tgtEl>
                                            <p:attrNameLst>
                                              <p:attrName>ppt_x</p:attrName>
                                            </p:attrNameLst>
                                          </p:cBhvr>
                                          <p:tavLst>
                                            <p:tav tm="0">
                                              <p:val>
                                                <p:strVal val="#ppt_x"/>
                                              </p:val>
                                            </p:tav>
                                            <p:tav tm="100000">
                                              <p:val>
                                                <p:strVal val="#ppt_x"/>
                                              </p:val>
                                            </p:tav>
                                          </p:tavLst>
                                        </p:anim>
                                        <p:anim calcmode="lin" valueType="num">
                                          <p:cBhvr additive="base">
                                            <p:cTn id="13" dur="1000" fill="hold"/>
                                            <p:tgtEl>
                                              <p:spTgt spid="10"/>
                                            </p:tgtEl>
                                            <p:attrNameLst>
                                              <p:attrName>ppt_y</p:attrName>
                                            </p:attrNameLst>
                                          </p:cBhvr>
                                          <p:tavLst>
                                            <p:tav tm="0">
                                              <p:val>
                                                <p:strVal val="0-#ppt_h/2"/>
                                              </p:val>
                                            </p:tav>
                                            <p:tav tm="100000">
                                              <p:val>
                                                <p:strVal val="#ppt_y"/>
                                              </p:val>
                                            </p:tav>
                                          </p:tavLst>
                                        </p:anim>
                                      </p:childTnLst>
                                    </p:cTn>
                                  </p:par>
                                </p:childTnLst>
                              </p:cTn>
                            </p:par>
                            <p:par>
                              <p:cTn id="14" fill="hold">
                                <p:stCondLst>
                                  <p:cond delay="2000"/>
                                </p:stCondLst>
                                <p:childTnLst>
                                  <p:par>
                                    <p:cTn id="15" presetID="2" presetClass="entr" presetSubtype="1" fill="hold" nodeType="afterEffect" p14:presetBounceEnd="53000">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14:bounceEnd="53000">
                                          <p:cBhvr additive="base">
                                            <p:cTn id="17" dur="750" fill="hold"/>
                                            <p:tgtEl>
                                              <p:spTgt spid="13"/>
                                            </p:tgtEl>
                                            <p:attrNameLst>
                                              <p:attrName>ppt_x</p:attrName>
                                            </p:attrNameLst>
                                          </p:cBhvr>
                                          <p:tavLst>
                                            <p:tav tm="0">
                                              <p:val>
                                                <p:strVal val="#ppt_x"/>
                                              </p:val>
                                            </p:tav>
                                            <p:tav tm="100000">
                                              <p:val>
                                                <p:strVal val="#ppt_x"/>
                                              </p:val>
                                            </p:tav>
                                          </p:tavLst>
                                        </p:anim>
                                        <p:anim calcmode="lin" valueType="num" p14:bounceEnd="53000">
                                          <p:cBhvr additive="base">
                                            <p:cTn id="18" dur="750" fill="hold"/>
                                            <p:tgtEl>
                                              <p:spTgt spid="13"/>
                                            </p:tgtEl>
                                            <p:attrNameLst>
                                              <p:attrName>ppt_y</p:attrName>
                                            </p:attrNameLst>
                                          </p:cBhvr>
                                          <p:tavLst>
                                            <p:tav tm="0">
                                              <p:val>
                                                <p:strVal val="0-#ppt_h/2"/>
                                              </p:val>
                                            </p:tav>
                                            <p:tav tm="100000">
                                              <p:val>
                                                <p:strVal val="#ppt_y"/>
                                              </p:val>
                                            </p:tav>
                                          </p:tavLst>
                                        </p:anim>
                                      </p:childTnLst>
                                    </p:cTn>
                                  </p:par>
                                  <p:par>
                                    <p:cTn id="19" presetID="22" presetClass="entr" presetSubtype="1" fill="hold" grpId="0" nodeType="withEffect">
                                      <p:stCondLst>
                                        <p:cond delay="250"/>
                                      </p:stCondLst>
                                      <p:childTnLst>
                                        <p:set>
                                          <p:cBhvr>
                                            <p:cTn id="20" dur="1" fill="hold">
                                              <p:stCondLst>
                                                <p:cond delay="0"/>
                                              </p:stCondLst>
                                            </p:cTn>
                                            <p:tgtEl>
                                              <p:spTgt spid="6"/>
                                            </p:tgtEl>
                                            <p:attrNameLst>
                                              <p:attrName>style.visibility</p:attrName>
                                            </p:attrNameLst>
                                          </p:cBhvr>
                                          <p:to>
                                            <p:strVal val="visible"/>
                                          </p:to>
                                        </p:set>
                                        <p:animEffect transition="in" filter="wipe(up)">
                                          <p:cBhvr>
                                            <p:cTn id="21" dur="500"/>
                                            <p:tgtEl>
                                              <p:spTgt spid="6"/>
                                            </p:tgtEl>
                                          </p:cBhvr>
                                        </p:animEffect>
                                      </p:childTnLst>
                                    </p:cTn>
                                  </p:par>
                                </p:childTnLst>
                              </p:cTn>
                            </p:par>
                            <p:par>
                              <p:cTn id="22" fill="hold">
                                <p:stCondLst>
                                  <p:cond delay="3000"/>
                                </p:stCondLst>
                                <p:childTnLst>
                                  <p:par>
                                    <p:cTn id="23" presetID="2" presetClass="entr" presetSubtype="1" fill="hold" nodeType="afterEffect" p14:presetBounceEnd="53000">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14:bounceEnd="53000">
                                          <p:cBhvr additive="base">
                                            <p:cTn id="25" dur="750" fill="hold"/>
                                            <p:tgtEl>
                                              <p:spTgt spid="16"/>
                                            </p:tgtEl>
                                            <p:attrNameLst>
                                              <p:attrName>ppt_x</p:attrName>
                                            </p:attrNameLst>
                                          </p:cBhvr>
                                          <p:tavLst>
                                            <p:tav tm="0">
                                              <p:val>
                                                <p:strVal val="#ppt_x"/>
                                              </p:val>
                                            </p:tav>
                                            <p:tav tm="100000">
                                              <p:val>
                                                <p:strVal val="#ppt_x"/>
                                              </p:val>
                                            </p:tav>
                                          </p:tavLst>
                                        </p:anim>
                                        <p:anim calcmode="lin" valueType="num" p14:bounceEnd="53000">
                                          <p:cBhvr additive="base">
                                            <p:cTn id="26" dur="750" fill="hold"/>
                                            <p:tgtEl>
                                              <p:spTgt spid="16"/>
                                            </p:tgtEl>
                                            <p:attrNameLst>
                                              <p:attrName>ppt_y</p:attrName>
                                            </p:attrNameLst>
                                          </p:cBhvr>
                                          <p:tavLst>
                                            <p:tav tm="0">
                                              <p:val>
                                                <p:strVal val="0-#ppt_h/2"/>
                                              </p:val>
                                            </p:tav>
                                            <p:tav tm="100000">
                                              <p:val>
                                                <p:strVal val="#ppt_y"/>
                                              </p:val>
                                            </p:tav>
                                          </p:tavLst>
                                        </p:anim>
                                      </p:childTnLst>
                                    </p:cTn>
                                  </p:par>
                                  <p:par>
                                    <p:cTn id="27" presetID="22" presetClass="entr" presetSubtype="1" fill="hold" grpId="0" nodeType="withEffect">
                                      <p:stCondLst>
                                        <p:cond delay="250"/>
                                      </p:stCondLst>
                                      <p:childTnLst>
                                        <p:set>
                                          <p:cBhvr>
                                            <p:cTn id="28" dur="1" fill="hold">
                                              <p:stCondLst>
                                                <p:cond delay="0"/>
                                              </p:stCondLst>
                                            </p:cTn>
                                            <p:tgtEl>
                                              <p:spTgt spid="7"/>
                                            </p:tgtEl>
                                            <p:attrNameLst>
                                              <p:attrName>style.visibility</p:attrName>
                                            </p:attrNameLst>
                                          </p:cBhvr>
                                          <p:to>
                                            <p:strVal val="visible"/>
                                          </p:to>
                                        </p:set>
                                        <p:animEffect transition="in" filter="wipe(up)">
                                          <p:cBhvr>
                                            <p:cTn id="29" dur="500"/>
                                            <p:tgtEl>
                                              <p:spTgt spid="7"/>
                                            </p:tgtEl>
                                          </p:cBhvr>
                                        </p:animEffect>
                                      </p:childTnLst>
                                    </p:cTn>
                                  </p:par>
                                </p:childTnLst>
                              </p:cTn>
                            </p:par>
                            <p:par>
                              <p:cTn id="30" fill="hold">
                                <p:stCondLst>
                                  <p:cond delay="4000"/>
                                </p:stCondLst>
                                <p:childTnLst>
                                  <p:par>
                                    <p:cTn id="31" presetID="2" presetClass="entr" presetSubtype="1" fill="hold" nodeType="afterEffect" p14:presetBounceEnd="53000">
                                      <p:stCondLst>
                                        <p:cond delay="0"/>
                                      </p:stCondLst>
                                      <p:childTnLst>
                                        <p:set>
                                          <p:cBhvr>
                                            <p:cTn id="32" dur="1" fill="hold">
                                              <p:stCondLst>
                                                <p:cond delay="0"/>
                                              </p:stCondLst>
                                            </p:cTn>
                                            <p:tgtEl>
                                              <p:spTgt spid="19"/>
                                            </p:tgtEl>
                                            <p:attrNameLst>
                                              <p:attrName>style.visibility</p:attrName>
                                            </p:attrNameLst>
                                          </p:cBhvr>
                                          <p:to>
                                            <p:strVal val="visible"/>
                                          </p:to>
                                        </p:set>
                                        <p:anim calcmode="lin" valueType="num" p14:bounceEnd="53000">
                                          <p:cBhvr additive="base">
                                            <p:cTn id="33" dur="750" fill="hold"/>
                                            <p:tgtEl>
                                              <p:spTgt spid="19"/>
                                            </p:tgtEl>
                                            <p:attrNameLst>
                                              <p:attrName>ppt_x</p:attrName>
                                            </p:attrNameLst>
                                          </p:cBhvr>
                                          <p:tavLst>
                                            <p:tav tm="0">
                                              <p:val>
                                                <p:strVal val="#ppt_x"/>
                                              </p:val>
                                            </p:tav>
                                            <p:tav tm="100000">
                                              <p:val>
                                                <p:strVal val="#ppt_x"/>
                                              </p:val>
                                            </p:tav>
                                          </p:tavLst>
                                        </p:anim>
                                        <p:anim calcmode="lin" valueType="num" p14:bounceEnd="53000">
                                          <p:cBhvr additive="base">
                                            <p:cTn id="34" dur="750" fill="hold"/>
                                            <p:tgtEl>
                                              <p:spTgt spid="19"/>
                                            </p:tgtEl>
                                            <p:attrNameLst>
                                              <p:attrName>ppt_y</p:attrName>
                                            </p:attrNameLst>
                                          </p:cBhvr>
                                          <p:tavLst>
                                            <p:tav tm="0">
                                              <p:val>
                                                <p:strVal val="0-#ppt_h/2"/>
                                              </p:val>
                                            </p:tav>
                                            <p:tav tm="100000">
                                              <p:val>
                                                <p:strVal val="#ppt_y"/>
                                              </p:val>
                                            </p:tav>
                                          </p:tavLst>
                                        </p:anim>
                                      </p:childTnLst>
                                    </p:cTn>
                                  </p:par>
                                  <p:par>
                                    <p:cTn id="35" presetID="22" presetClass="entr" presetSubtype="1" fill="hold" grpId="0" nodeType="withEffect">
                                      <p:stCondLst>
                                        <p:cond delay="250"/>
                                      </p:stCondLst>
                                      <p:childTnLst>
                                        <p:set>
                                          <p:cBhvr>
                                            <p:cTn id="36" dur="1" fill="hold">
                                              <p:stCondLst>
                                                <p:cond delay="0"/>
                                              </p:stCondLst>
                                            </p:cTn>
                                            <p:tgtEl>
                                              <p:spTgt spid="8"/>
                                            </p:tgtEl>
                                            <p:attrNameLst>
                                              <p:attrName>style.visibility</p:attrName>
                                            </p:attrNameLst>
                                          </p:cBhvr>
                                          <p:to>
                                            <p:strVal val="visible"/>
                                          </p:to>
                                        </p:set>
                                        <p:animEffect transition="in" filter="wipe(up)">
                                          <p:cBhvr>
                                            <p:cTn id="37" dur="500"/>
                                            <p:tgtEl>
                                              <p:spTgt spid="8"/>
                                            </p:tgtEl>
                                          </p:cBhvr>
                                        </p:animEffect>
                                      </p:childTnLst>
                                    </p:cTn>
                                  </p:par>
                                </p:childTnLst>
                              </p:cTn>
                            </p:par>
                            <p:par>
                              <p:cTn id="38" fill="hold">
                                <p:stCondLst>
                                  <p:cond delay="5000"/>
                                </p:stCondLst>
                                <p:childTnLst>
                                  <p:par>
                                    <p:cTn id="39" presetID="2" presetClass="entr" presetSubtype="1" fill="hold" nodeType="afterEffect" p14:presetBounceEnd="53000">
                                      <p:stCondLst>
                                        <p:cond delay="0"/>
                                      </p:stCondLst>
                                      <p:childTnLst>
                                        <p:set>
                                          <p:cBhvr>
                                            <p:cTn id="40" dur="1" fill="hold">
                                              <p:stCondLst>
                                                <p:cond delay="0"/>
                                              </p:stCondLst>
                                            </p:cTn>
                                            <p:tgtEl>
                                              <p:spTgt spid="25"/>
                                            </p:tgtEl>
                                            <p:attrNameLst>
                                              <p:attrName>style.visibility</p:attrName>
                                            </p:attrNameLst>
                                          </p:cBhvr>
                                          <p:to>
                                            <p:strVal val="visible"/>
                                          </p:to>
                                        </p:set>
                                        <p:anim calcmode="lin" valueType="num" p14:bounceEnd="53000">
                                          <p:cBhvr additive="base">
                                            <p:cTn id="41" dur="750" fill="hold"/>
                                            <p:tgtEl>
                                              <p:spTgt spid="25"/>
                                            </p:tgtEl>
                                            <p:attrNameLst>
                                              <p:attrName>ppt_x</p:attrName>
                                            </p:attrNameLst>
                                          </p:cBhvr>
                                          <p:tavLst>
                                            <p:tav tm="0">
                                              <p:val>
                                                <p:strVal val="#ppt_x"/>
                                              </p:val>
                                            </p:tav>
                                            <p:tav tm="100000">
                                              <p:val>
                                                <p:strVal val="#ppt_x"/>
                                              </p:val>
                                            </p:tav>
                                          </p:tavLst>
                                        </p:anim>
                                        <p:anim calcmode="lin" valueType="num" p14:bounceEnd="53000">
                                          <p:cBhvr additive="base">
                                            <p:cTn id="42" dur="750" fill="hold"/>
                                            <p:tgtEl>
                                              <p:spTgt spid="25"/>
                                            </p:tgtEl>
                                            <p:attrNameLst>
                                              <p:attrName>ppt_y</p:attrName>
                                            </p:attrNameLst>
                                          </p:cBhvr>
                                          <p:tavLst>
                                            <p:tav tm="0">
                                              <p:val>
                                                <p:strVal val="0-#ppt_h/2"/>
                                              </p:val>
                                            </p:tav>
                                            <p:tav tm="100000">
                                              <p:val>
                                                <p:strVal val="#ppt_y"/>
                                              </p:val>
                                            </p:tav>
                                          </p:tavLst>
                                        </p:anim>
                                      </p:childTnLst>
                                    </p:cTn>
                                  </p:par>
                                  <p:par>
                                    <p:cTn id="43" presetID="22" presetClass="entr" presetSubtype="1" fill="hold" grpId="0" nodeType="withEffect">
                                      <p:stCondLst>
                                        <p:cond delay="250"/>
                                      </p:stCondLst>
                                      <p:childTnLst>
                                        <p:set>
                                          <p:cBhvr>
                                            <p:cTn id="44" dur="1" fill="hold">
                                              <p:stCondLst>
                                                <p:cond delay="0"/>
                                              </p:stCondLst>
                                            </p:cTn>
                                            <p:tgtEl>
                                              <p:spTgt spid="11"/>
                                            </p:tgtEl>
                                            <p:attrNameLst>
                                              <p:attrName>style.visibility</p:attrName>
                                            </p:attrNameLst>
                                          </p:cBhvr>
                                          <p:to>
                                            <p:strVal val="visible"/>
                                          </p:to>
                                        </p:set>
                                        <p:animEffect transition="in" filter="wipe(up)">
                                          <p:cBhvr>
                                            <p:cTn id="45" dur="500"/>
                                            <p:tgtEl>
                                              <p:spTgt spid="11"/>
                                            </p:tgtEl>
                                          </p:cBhvr>
                                        </p:animEffect>
                                      </p:childTnLst>
                                    </p:cTn>
                                  </p:par>
                                </p:childTnLst>
                              </p:cTn>
                            </p:par>
                            <p:par>
                              <p:cTn id="46" fill="hold">
                                <p:stCondLst>
                                  <p:cond delay="6000"/>
                                </p:stCondLst>
                                <p:childTnLst>
                                  <p:par>
                                    <p:cTn id="47" presetID="2" presetClass="entr" presetSubtype="1" fill="hold" nodeType="afterEffect" p14:presetBounceEnd="53000">
                                      <p:stCondLst>
                                        <p:cond delay="0"/>
                                      </p:stCondLst>
                                      <p:childTnLst>
                                        <p:set>
                                          <p:cBhvr>
                                            <p:cTn id="48" dur="1" fill="hold">
                                              <p:stCondLst>
                                                <p:cond delay="0"/>
                                              </p:stCondLst>
                                            </p:cTn>
                                            <p:tgtEl>
                                              <p:spTgt spid="28"/>
                                            </p:tgtEl>
                                            <p:attrNameLst>
                                              <p:attrName>style.visibility</p:attrName>
                                            </p:attrNameLst>
                                          </p:cBhvr>
                                          <p:to>
                                            <p:strVal val="visible"/>
                                          </p:to>
                                        </p:set>
                                        <p:anim calcmode="lin" valueType="num" p14:bounceEnd="53000">
                                          <p:cBhvr additive="base">
                                            <p:cTn id="49" dur="750" fill="hold"/>
                                            <p:tgtEl>
                                              <p:spTgt spid="28"/>
                                            </p:tgtEl>
                                            <p:attrNameLst>
                                              <p:attrName>ppt_x</p:attrName>
                                            </p:attrNameLst>
                                          </p:cBhvr>
                                          <p:tavLst>
                                            <p:tav tm="0">
                                              <p:val>
                                                <p:strVal val="#ppt_x"/>
                                              </p:val>
                                            </p:tav>
                                            <p:tav tm="100000">
                                              <p:val>
                                                <p:strVal val="#ppt_x"/>
                                              </p:val>
                                            </p:tav>
                                          </p:tavLst>
                                        </p:anim>
                                        <p:anim calcmode="lin" valueType="num" p14:bounceEnd="53000">
                                          <p:cBhvr additive="base">
                                            <p:cTn id="50" dur="750" fill="hold"/>
                                            <p:tgtEl>
                                              <p:spTgt spid="28"/>
                                            </p:tgtEl>
                                            <p:attrNameLst>
                                              <p:attrName>ppt_y</p:attrName>
                                            </p:attrNameLst>
                                          </p:cBhvr>
                                          <p:tavLst>
                                            <p:tav tm="0">
                                              <p:val>
                                                <p:strVal val="0-#ppt_h/2"/>
                                              </p:val>
                                            </p:tav>
                                            <p:tav tm="100000">
                                              <p:val>
                                                <p:strVal val="#ppt_y"/>
                                              </p:val>
                                            </p:tav>
                                          </p:tavLst>
                                        </p:anim>
                                      </p:childTnLst>
                                    </p:cTn>
                                  </p:par>
                                  <p:par>
                                    <p:cTn id="51" presetID="22" presetClass="entr" presetSubtype="1" fill="hold" grpId="0" nodeType="withEffect">
                                      <p:stCondLst>
                                        <p:cond delay="250"/>
                                      </p:stCondLst>
                                      <p:childTnLst>
                                        <p:set>
                                          <p:cBhvr>
                                            <p:cTn id="52" dur="1" fill="hold">
                                              <p:stCondLst>
                                                <p:cond delay="0"/>
                                              </p:stCondLst>
                                            </p:cTn>
                                            <p:tgtEl>
                                              <p:spTgt spid="12"/>
                                            </p:tgtEl>
                                            <p:attrNameLst>
                                              <p:attrName>style.visibility</p:attrName>
                                            </p:attrNameLst>
                                          </p:cBhvr>
                                          <p:to>
                                            <p:strVal val="visible"/>
                                          </p:to>
                                        </p:set>
                                        <p:animEffect transition="in" filter="wipe(up)">
                                          <p:cBhvr>
                                            <p:cTn id="5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6" grpId="0"/>
          <p:bldP spid="7" grpId="0"/>
          <p:bldP spid="8" grpId="0"/>
          <p:bldP spid="11" grpId="0"/>
          <p:bldP spid="12"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0-#ppt_w/2"/>
                                              </p:val>
                                            </p:tav>
                                            <p:tav tm="100000">
                                              <p:val>
                                                <p:strVal val="#ppt_x"/>
                                              </p:val>
                                            </p:tav>
                                          </p:tavLst>
                                        </p:anim>
                                        <p:anim calcmode="lin" valueType="num">
                                          <p:cBhvr additive="base">
                                            <p:cTn id="8" dur="1000" fill="hold"/>
                                            <p:tgtEl>
                                              <p:spTgt spid="9"/>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1" decel="100000" fill="hold" grpId="0"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1000" fill="hold"/>
                                            <p:tgtEl>
                                              <p:spTgt spid="10"/>
                                            </p:tgtEl>
                                            <p:attrNameLst>
                                              <p:attrName>ppt_x</p:attrName>
                                            </p:attrNameLst>
                                          </p:cBhvr>
                                          <p:tavLst>
                                            <p:tav tm="0">
                                              <p:val>
                                                <p:strVal val="#ppt_x"/>
                                              </p:val>
                                            </p:tav>
                                            <p:tav tm="100000">
                                              <p:val>
                                                <p:strVal val="#ppt_x"/>
                                              </p:val>
                                            </p:tav>
                                          </p:tavLst>
                                        </p:anim>
                                        <p:anim calcmode="lin" valueType="num">
                                          <p:cBhvr additive="base">
                                            <p:cTn id="13" dur="1000" fill="hold"/>
                                            <p:tgtEl>
                                              <p:spTgt spid="10"/>
                                            </p:tgtEl>
                                            <p:attrNameLst>
                                              <p:attrName>ppt_y</p:attrName>
                                            </p:attrNameLst>
                                          </p:cBhvr>
                                          <p:tavLst>
                                            <p:tav tm="0">
                                              <p:val>
                                                <p:strVal val="0-#ppt_h/2"/>
                                              </p:val>
                                            </p:tav>
                                            <p:tav tm="100000">
                                              <p:val>
                                                <p:strVal val="#ppt_y"/>
                                              </p:val>
                                            </p:tav>
                                          </p:tavLst>
                                        </p:anim>
                                      </p:childTnLst>
                                    </p:cTn>
                                  </p:par>
                                </p:childTnLst>
                              </p:cTn>
                            </p:par>
                            <p:par>
                              <p:cTn id="14" fill="hold">
                                <p:stCondLst>
                                  <p:cond delay="2000"/>
                                </p:stCondLst>
                                <p:childTnLst>
                                  <p:par>
                                    <p:cTn id="15" presetID="2" presetClass="entr" presetSubtype="1" fill="hold" nodeType="after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additive="base">
                                            <p:cTn id="17" dur="750" fill="hold"/>
                                            <p:tgtEl>
                                              <p:spTgt spid="13"/>
                                            </p:tgtEl>
                                            <p:attrNameLst>
                                              <p:attrName>ppt_x</p:attrName>
                                            </p:attrNameLst>
                                          </p:cBhvr>
                                          <p:tavLst>
                                            <p:tav tm="0">
                                              <p:val>
                                                <p:strVal val="#ppt_x"/>
                                              </p:val>
                                            </p:tav>
                                            <p:tav tm="100000">
                                              <p:val>
                                                <p:strVal val="#ppt_x"/>
                                              </p:val>
                                            </p:tav>
                                          </p:tavLst>
                                        </p:anim>
                                        <p:anim calcmode="lin" valueType="num">
                                          <p:cBhvr additive="base">
                                            <p:cTn id="18" dur="750" fill="hold"/>
                                            <p:tgtEl>
                                              <p:spTgt spid="13"/>
                                            </p:tgtEl>
                                            <p:attrNameLst>
                                              <p:attrName>ppt_y</p:attrName>
                                            </p:attrNameLst>
                                          </p:cBhvr>
                                          <p:tavLst>
                                            <p:tav tm="0">
                                              <p:val>
                                                <p:strVal val="0-#ppt_h/2"/>
                                              </p:val>
                                            </p:tav>
                                            <p:tav tm="100000">
                                              <p:val>
                                                <p:strVal val="#ppt_y"/>
                                              </p:val>
                                            </p:tav>
                                          </p:tavLst>
                                        </p:anim>
                                      </p:childTnLst>
                                    </p:cTn>
                                  </p:par>
                                  <p:par>
                                    <p:cTn id="19" presetID="22" presetClass="entr" presetSubtype="1" fill="hold" grpId="0" nodeType="withEffect">
                                      <p:stCondLst>
                                        <p:cond delay="250"/>
                                      </p:stCondLst>
                                      <p:childTnLst>
                                        <p:set>
                                          <p:cBhvr>
                                            <p:cTn id="20" dur="1" fill="hold">
                                              <p:stCondLst>
                                                <p:cond delay="0"/>
                                              </p:stCondLst>
                                            </p:cTn>
                                            <p:tgtEl>
                                              <p:spTgt spid="6"/>
                                            </p:tgtEl>
                                            <p:attrNameLst>
                                              <p:attrName>style.visibility</p:attrName>
                                            </p:attrNameLst>
                                          </p:cBhvr>
                                          <p:to>
                                            <p:strVal val="visible"/>
                                          </p:to>
                                        </p:set>
                                        <p:animEffect transition="in" filter="wipe(up)">
                                          <p:cBhvr>
                                            <p:cTn id="21" dur="500"/>
                                            <p:tgtEl>
                                              <p:spTgt spid="6"/>
                                            </p:tgtEl>
                                          </p:cBhvr>
                                        </p:animEffect>
                                      </p:childTnLst>
                                    </p:cTn>
                                  </p:par>
                                </p:childTnLst>
                              </p:cTn>
                            </p:par>
                            <p:par>
                              <p:cTn id="22" fill="hold">
                                <p:stCondLst>
                                  <p:cond delay="3000"/>
                                </p:stCondLst>
                                <p:childTnLst>
                                  <p:par>
                                    <p:cTn id="23" presetID="2" presetClass="entr" presetSubtype="1" fill="hold" nodeType="after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750" fill="hold"/>
                                            <p:tgtEl>
                                              <p:spTgt spid="16"/>
                                            </p:tgtEl>
                                            <p:attrNameLst>
                                              <p:attrName>ppt_x</p:attrName>
                                            </p:attrNameLst>
                                          </p:cBhvr>
                                          <p:tavLst>
                                            <p:tav tm="0">
                                              <p:val>
                                                <p:strVal val="#ppt_x"/>
                                              </p:val>
                                            </p:tav>
                                            <p:tav tm="100000">
                                              <p:val>
                                                <p:strVal val="#ppt_x"/>
                                              </p:val>
                                            </p:tav>
                                          </p:tavLst>
                                        </p:anim>
                                        <p:anim calcmode="lin" valueType="num">
                                          <p:cBhvr additive="base">
                                            <p:cTn id="26" dur="750" fill="hold"/>
                                            <p:tgtEl>
                                              <p:spTgt spid="16"/>
                                            </p:tgtEl>
                                            <p:attrNameLst>
                                              <p:attrName>ppt_y</p:attrName>
                                            </p:attrNameLst>
                                          </p:cBhvr>
                                          <p:tavLst>
                                            <p:tav tm="0">
                                              <p:val>
                                                <p:strVal val="0-#ppt_h/2"/>
                                              </p:val>
                                            </p:tav>
                                            <p:tav tm="100000">
                                              <p:val>
                                                <p:strVal val="#ppt_y"/>
                                              </p:val>
                                            </p:tav>
                                          </p:tavLst>
                                        </p:anim>
                                      </p:childTnLst>
                                    </p:cTn>
                                  </p:par>
                                  <p:par>
                                    <p:cTn id="27" presetID="22" presetClass="entr" presetSubtype="1" fill="hold" grpId="0" nodeType="withEffect">
                                      <p:stCondLst>
                                        <p:cond delay="250"/>
                                      </p:stCondLst>
                                      <p:childTnLst>
                                        <p:set>
                                          <p:cBhvr>
                                            <p:cTn id="28" dur="1" fill="hold">
                                              <p:stCondLst>
                                                <p:cond delay="0"/>
                                              </p:stCondLst>
                                            </p:cTn>
                                            <p:tgtEl>
                                              <p:spTgt spid="7"/>
                                            </p:tgtEl>
                                            <p:attrNameLst>
                                              <p:attrName>style.visibility</p:attrName>
                                            </p:attrNameLst>
                                          </p:cBhvr>
                                          <p:to>
                                            <p:strVal val="visible"/>
                                          </p:to>
                                        </p:set>
                                        <p:animEffect transition="in" filter="wipe(up)">
                                          <p:cBhvr>
                                            <p:cTn id="29" dur="500"/>
                                            <p:tgtEl>
                                              <p:spTgt spid="7"/>
                                            </p:tgtEl>
                                          </p:cBhvr>
                                        </p:animEffect>
                                      </p:childTnLst>
                                    </p:cTn>
                                  </p:par>
                                </p:childTnLst>
                              </p:cTn>
                            </p:par>
                            <p:par>
                              <p:cTn id="30" fill="hold">
                                <p:stCondLst>
                                  <p:cond delay="4000"/>
                                </p:stCondLst>
                                <p:childTnLst>
                                  <p:par>
                                    <p:cTn id="31" presetID="2" presetClass="entr" presetSubtype="1" fill="hold" nodeType="afterEffect">
                                      <p:stCondLst>
                                        <p:cond delay="0"/>
                                      </p:stCondLst>
                                      <p:childTnLst>
                                        <p:set>
                                          <p:cBhvr>
                                            <p:cTn id="32" dur="1" fill="hold">
                                              <p:stCondLst>
                                                <p:cond delay="0"/>
                                              </p:stCondLst>
                                            </p:cTn>
                                            <p:tgtEl>
                                              <p:spTgt spid="19"/>
                                            </p:tgtEl>
                                            <p:attrNameLst>
                                              <p:attrName>style.visibility</p:attrName>
                                            </p:attrNameLst>
                                          </p:cBhvr>
                                          <p:to>
                                            <p:strVal val="visible"/>
                                          </p:to>
                                        </p:set>
                                        <p:anim calcmode="lin" valueType="num">
                                          <p:cBhvr additive="base">
                                            <p:cTn id="33" dur="750" fill="hold"/>
                                            <p:tgtEl>
                                              <p:spTgt spid="19"/>
                                            </p:tgtEl>
                                            <p:attrNameLst>
                                              <p:attrName>ppt_x</p:attrName>
                                            </p:attrNameLst>
                                          </p:cBhvr>
                                          <p:tavLst>
                                            <p:tav tm="0">
                                              <p:val>
                                                <p:strVal val="#ppt_x"/>
                                              </p:val>
                                            </p:tav>
                                            <p:tav tm="100000">
                                              <p:val>
                                                <p:strVal val="#ppt_x"/>
                                              </p:val>
                                            </p:tav>
                                          </p:tavLst>
                                        </p:anim>
                                        <p:anim calcmode="lin" valueType="num">
                                          <p:cBhvr additive="base">
                                            <p:cTn id="34" dur="750" fill="hold"/>
                                            <p:tgtEl>
                                              <p:spTgt spid="19"/>
                                            </p:tgtEl>
                                            <p:attrNameLst>
                                              <p:attrName>ppt_y</p:attrName>
                                            </p:attrNameLst>
                                          </p:cBhvr>
                                          <p:tavLst>
                                            <p:tav tm="0">
                                              <p:val>
                                                <p:strVal val="0-#ppt_h/2"/>
                                              </p:val>
                                            </p:tav>
                                            <p:tav tm="100000">
                                              <p:val>
                                                <p:strVal val="#ppt_y"/>
                                              </p:val>
                                            </p:tav>
                                          </p:tavLst>
                                        </p:anim>
                                      </p:childTnLst>
                                    </p:cTn>
                                  </p:par>
                                  <p:par>
                                    <p:cTn id="35" presetID="22" presetClass="entr" presetSubtype="1" fill="hold" grpId="0" nodeType="withEffect">
                                      <p:stCondLst>
                                        <p:cond delay="250"/>
                                      </p:stCondLst>
                                      <p:childTnLst>
                                        <p:set>
                                          <p:cBhvr>
                                            <p:cTn id="36" dur="1" fill="hold">
                                              <p:stCondLst>
                                                <p:cond delay="0"/>
                                              </p:stCondLst>
                                            </p:cTn>
                                            <p:tgtEl>
                                              <p:spTgt spid="8"/>
                                            </p:tgtEl>
                                            <p:attrNameLst>
                                              <p:attrName>style.visibility</p:attrName>
                                            </p:attrNameLst>
                                          </p:cBhvr>
                                          <p:to>
                                            <p:strVal val="visible"/>
                                          </p:to>
                                        </p:set>
                                        <p:animEffect transition="in" filter="wipe(up)">
                                          <p:cBhvr>
                                            <p:cTn id="37" dur="500"/>
                                            <p:tgtEl>
                                              <p:spTgt spid="8"/>
                                            </p:tgtEl>
                                          </p:cBhvr>
                                        </p:animEffect>
                                      </p:childTnLst>
                                    </p:cTn>
                                  </p:par>
                                </p:childTnLst>
                              </p:cTn>
                            </p:par>
                            <p:par>
                              <p:cTn id="38" fill="hold">
                                <p:stCondLst>
                                  <p:cond delay="5000"/>
                                </p:stCondLst>
                                <p:childTnLst>
                                  <p:par>
                                    <p:cTn id="39" presetID="2" presetClass="entr" presetSubtype="1" fill="hold" nodeType="afterEffect">
                                      <p:stCondLst>
                                        <p:cond delay="0"/>
                                      </p:stCondLst>
                                      <p:childTnLst>
                                        <p:set>
                                          <p:cBhvr>
                                            <p:cTn id="40" dur="1" fill="hold">
                                              <p:stCondLst>
                                                <p:cond delay="0"/>
                                              </p:stCondLst>
                                            </p:cTn>
                                            <p:tgtEl>
                                              <p:spTgt spid="25"/>
                                            </p:tgtEl>
                                            <p:attrNameLst>
                                              <p:attrName>style.visibility</p:attrName>
                                            </p:attrNameLst>
                                          </p:cBhvr>
                                          <p:to>
                                            <p:strVal val="visible"/>
                                          </p:to>
                                        </p:set>
                                        <p:anim calcmode="lin" valueType="num">
                                          <p:cBhvr additive="base">
                                            <p:cTn id="41" dur="750" fill="hold"/>
                                            <p:tgtEl>
                                              <p:spTgt spid="25"/>
                                            </p:tgtEl>
                                            <p:attrNameLst>
                                              <p:attrName>ppt_x</p:attrName>
                                            </p:attrNameLst>
                                          </p:cBhvr>
                                          <p:tavLst>
                                            <p:tav tm="0">
                                              <p:val>
                                                <p:strVal val="#ppt_x"/>
                                              </p:val>
                                            </p:tav>
                                            <p:tav tm="100000">
                                              <p:val>
                                                <p:strVal val="#ppt_x"/>
                                              </p:val>
                                            </p:tav>
                                          </p:tavLst>
                                        </p:anim>
                                        <p:anim calcmode="lin" valueType="num">
                                          <p:cBhvr additive="base">
                                            <p:cTn id="42" dur="750" fill="hold"/>
                                            <p:tgtEl>
                                              <p:spTgt spid="25"/>
                                            </p:tgtEl>
                                            <p:attrNameLst>
                                              <p:attrName>ppt_y</p:attrName>
                                            </p:attrNameLst>
                                          </p:cBhvr>
                                          <p:tavLst>
                                            <p:tav tm="0">
                                              <p:val>
                                                <p:strVal val="0-#ppt_h/2"/>
                                              </p:val>
                                            </p:tav>
                                            <p:tav tm="100000">
                                              <p:val>
                                                <p:strVal val="#ppt_y"/>
                                              </p:val>
                                            </p:tav>
                                          </p:tavLst>
                                        </p:anim>
                                      </p:childTnLst>
                                    </p:cTn>
                                  </p:par>
                                  <p:par>
                                    <p:cTn id="43" presetID="22" presetClass="entr" presetSubtype="1" fill="hold" grpId="0" nodeType="withEffect">
                                      <p:stCondLst>
                                        <p:cond delay="250"/>
                                      </p:stCondLst>
                                      <p:childTnLst>
                                        <p:set>
                                          <p:cBhvr>
                                            <p:cTn id="44" dur="1" fill="hold">
                                              <p:stCondLst>
                                                <p:cond delay="0"/>
                                              </p:stCondLst>
                                            </p:cTn>
                                            <p:tgtEl>
                                              <p:spTgt spid="11"/>
                                            </p:tgtEl>
                                            <p:attrNameLst>
                                              <p:attrName>style.visibility</p:attrName>
                                            </p:attrNameLst>
                                          </p:cBhvr>
                                          <p:to>
                                            <p:strVal val="visible"/>
                                          </p:to>
                                        </p:set>
                                        <p:animEffect transition="in" filter="wipe(up)">
                                          <p:cBhvr>
                                            <p:cTn id="45" dur="500"/>
                                            <p:tgtEl>
                                              <p:spTgt spid="11"/>
                                            </p:tgtEl>
                                          </p:cBhvr>
                                        </p:animEffect>
                                      </p:childTnLst>
                                    </p:cTn>
                                  </p:par>
                                </p:childTnLst>
                              </p:cTn>
                            </p:par>
                            <p:par>
                              <p:cTn id="46" fill="hold">
                                <p:stCondLst>
                                  <p:cond delay="6000"/>
                                </p:stCondLst>
                                <p:childTnLst>
                                  <p:par>
                                    <p:cTn id="47" presetID="2" presetClass="entr" presetSubtype="1" fill="hold" nodeType="afterEffect">
                                      <p:stCondLst>
                                        <p:cond delay="0"/>
                                      </p:stCondLst>
                                      <p:childTnLst>
                                        <p:set>
                                          <p:cBhvr>
                                            <p:cTn id="48" dur="1" fill="hold">
                                              <p:stCondLst>
                                                <p:cond delay="0"/>
                                              </p:stCondLst>
                                            </p:cTn>
                                            <p:tgtEl>
                                              <p:spTgt spid="28"/>
                                            </p:tgtEl>
                                            <p:attrNameLst>
                                              <p:attrName>style.visibility</p:attrName>
                                            </p:attrNameLst>
                                          </p:cBhvr>
                                          <p:to>
                                            <p:strVal val="visible"/>
                                          </p:to>
                                        </p:set>
                                        <p:anim calcmode="lin" valueType="num">
                                          <p:cBhvr additive="base">
                                            <p:cTn id="49" dur="750" fill="hold"/>
                                            <p:tgtEl>
                                              <p:spTgt spid="28"/>
                                            </p:tgtEl>
                                            <p:attrNameLst>
                                              <p:attrName>ppt_x</p:attrName>
                                            </p:attrNameLst>
                                          </p:cBhvr>
                                          <p:tavLst>
                                            <p:tav tm="0">
                                              <p:val>
                                                <p:strVal val="#ppt_x"/>
                                              </p:val>
                                            </p:tav>
                                            <p:tav tm="100000">
                                              <p:val>
                                                <p:strVal val="#ppt_x"/>
                                              </p:val>
                                            </p:tav>
                                          </p:tavLst>
                                        </p:anim>
                                        <p:anim calcmode="lin" valueType="num">
                                          <p:cBhvr additive="base">
                                            <p:cTn id="50" dur="750" fill="hold"/>
                                            <p:tgtEl>
                                              <p:spTgt spid="28"/>
                                            </p:tgtEl>
                                            <p:attrNameLst>
                                              <p:attrName>ppt_y</p:attrName>
                                            </p:attrNameLst>
                                          </p:cBhvr>
                                          <p:tavLst>
                                            <p:tav tm="0">
                                              <p:val>
                                                <p:strVal val="0-#ppt_h/2"/>
                                              </p:val>
                                            </p:tav>
                                            <p:tav tm="100000">
                                              <p:val>
                                                <p:strVal val="#ppt_y"/>
                                              </p:val>
                                            </p:tav>
                                          </p:tavLst>
                                        </p:anim>
                                      </p:childTnLst>
                                    </p:cTn>
                                  </p:par>
                                  <p:par>
                                    <p:cTn id="51" presetID="22" presetClass="entr" presetSubtype="1" fill="hold" grpId="0" nodeType="withEffect">
                                      <p:stCondLst>
                                        <p:cond delay="250"/>
                                      </p:stCondLst>
                                      <p:childTnLst>
                                        <p:set>
                                          <p:cBhvr>
                                            <p:cTn id="52" dur="1" fill="hold">
                                              <p:stCondLst>
                                                <p:cond delay="0"/>
                                              </p:stCondLst>
                                            </p:cTn>
                                            <p:tgtEl>
                                              <p:spTgt spid="12"/>
                                            </p:tgtEl>
                                            <p:attrNameLst>
                                              <p:attrName>style.visibility</p:attrName>
                                            </p:attrNameLst>
                                          </p:cBhvr>
                                          <p:to>
                                            <p:strVal val="visible"/>
                                          </p:to>
                                        </p:set>
                                        <p:animEffect transition="in" filter="wipe(up)">
                                          <p:cBhvr>
                                            <p:cTn id="5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6" grpId="0"/>
          <p:bldP spid="7" grpId="0"/>
          <p:bldP spid="8" grpId="0"/>
          <p:bldP spid="11" grpId="0"/>
          <p:bldP spid="12" grpId="0"/>
        </p:bldLst>
      </p:timing>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1">
            <a:extLst>
              <a:ext uri="{28A0092B-C50C-407E-A947-70E740481C1C}">
                <a14:useLocalDpi xmlns:a14="http://schemas.microsoft.com/office/drawing/2010/main" val="0"/>
              </a:ext>
            </a:extLst>
          </a:blip>
          <a:stretch>
            <a:fillRect/>
          </a:stretch>
        </p:blipFill>
        <p:spPr bwMode="auto">
          <a:xfrm>
            <a:off x="-1" y="-93592"/>
            <a:ext cx="12190413" cy="6984776"/>
          </a:xfrm>
          <a:prstGeom prst="rect">
            <a:avLst/>
          </a:prstGeom>
          <a:noFill/>
          <a:extLst>
            <a:ext uri="{909E8E84-426E-40DD-AFC4-6F175D3DCCD1}">
              <a14:hiddenFill xmlns:a14="http://schemas.microsoft.com/office/drawing/2010/main">
                <a:solidFill>
                  <a:srgbClr val="FFFFFF"/>
                </a:solidFill>
              </a14:hiddenFill>
            </a:ext>
          </a:extLst>
        </p:spPr>
      </p:pic>
      <p:sp>
        <p:nvSpPr>
          <p:cNvPr id="9" name="Freeform 6"/>
          <p:cNvSpPr>
            <a:spLocks noEditPoints="1"/>
          </p:cNvSpPr>
          <p:nvPr/>
        </p:nvSpPr>
        <p:spPr bwMode="auto">
          <a:xfrm>
            <a:off x="334566" y="116632"/>
            <a:ext cx="425905" cy="427514"/>
          </a:xfrm>
          <a:custGeom>
            <a:avLst/>
            <a:gdLst>
              <a:gd name="T0" fmla="*/ 760 w 1905"/>
              <a:gd name="T1" fmla="*/ 1455 h 1912"/>
              <a:gd name="T2" fmla="*/ 448 w 1905"/>
              <a:gd name="T3" fmla="*/ 1143 h 1912"/>
              <a:gd name="T4" fmla="*/ 529 w 1905"/>
              <a:gd name="T5" fmla="*/ 1061 h 1912"/>
              <a:gd name="T6" fmla="*/ 841 w 1905"/>
              <a:gd name="T7" fmla="*/ 1374 h 1912"/>
              <a:gd name="T8" fmla="*/ 1802 w 1905"/>
              <a:gd name="T9" fmla="*/ 108 h 1912"/>
              <a:gd name="T10" fmla="*/ 748 w 1905"/>
              <a:gd name="T11" fmla="*/ 785 h 1912"/>
              <a:gd name="T12" fmla="*/ 55 w 1905"/>
              <a:gd name="T13" fmla="*/ 1737 h 1912"/>
              <a:gd name="T14" fmla="*/ 173 w 1905"/>
              <a:gd name="T15" fmla="*/ 1854 h 1912"/>
              <a:gd name="T16" fmla="*/ 1124 w 1905"/>
              <a:gd name="T17" fmla="*/ 1161 h 1912"/>
              <a:gd name="T18" fmla="*/ 1802 w 1905"/>
              <a:gd name="T19" fmla="*/ 108 h 1912"/>
              <a:gd name="T20" fmla="*/ 110 w 1905"/>
              <a:gd name="T21" fmla="*/ 1803 h 1912"/>
              <a:gd name="T22" fmla="*/ 0 w 1905"/>
              <a:gd name="T23" fmla="*/ 1912 h 1912"/>
              <a:gd name="T24" fmla="*/ 1758 w 1905"/>
              <a:gd name="T25" fmla="*/ 368 h 1912"/>
              <a:gd name="T26" fmla="*/ 1544 w 1905"/>
              <a:gd name="T27" fmla="*/ 153 h 1912"/>
              <a:gd name="T28" fmla="*/ 786 w 1905"/>
              <a:gd name="T29" fmla="*/ 513 h 1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05" h="1912">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w="12700" cap="rnd">
            <a:solidFill>
              <a:schemeClr val="tx1">
                <a:lumMod val="65000"/>
                <a:lumOff val="35000"/>
              </a:schemeClr>
            </a:solidFill>
            <a:prstDash val="solid"/>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10" name="TextBox 9"/>
          <p:cNvSpPr txBox="1"/>
          <p:nvPr/>
        </p:nvSpPr>
        <p:spPr>
          <a:xfrm>
            <a:off x="838622" y="116632"/>
            <a:ext cx="1415772" cy="461665"/>
          </a:xfrm>
          <a:prstGeom prst="rect">
            <a:avLst/>
          </a:prstGeom>
          <a:noFill/>
        </p:spPr>
        <p:txBody>
          <a:bodyPr wrap="none" rtlCol="0">
            <a:spAutoFit/>
          </a:bodyPr>
          <a:lstStyle/>
          <a:p>
            <a:r>
              <a:rPr lang="zh-CN" altLang="en-US" sz="24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rPr>
              <a:t>目标优化</a:t>
            </a:r>
            <a:endParaRPr lang="zh-CN" altLang="en-US" baseline="-30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endParaRPr>
          </a:p>
        </p:txBody>
      </p:sp>
      <p:grpSp>
        <p:nvGrpSpPr>
          <p:cNvPr id="5" name="组合 4"/>
          <p:cNvGrpSpPr/>
          <p:nvPr/>
        </p:nvGrpSpPr>
        <p:grpSpPr>
          <a:xfrm>
            <a:off x="2943507" y="1749215"/>
            <a:ext cx="1868593" cy="1866715"/>
            <a:chOff x="5305425" y="2638424"/>
            <a:chExt cx="1579563" cy="1577975"/>
          </a:xfrm>
          <a:solidFill>
            <a:srgbClr val="000000">
              <a:alpha val="60000"/>
            </a:srgbClr>
          </a:solidFill>
        </p:grpSpPr>
        <p:sp>
          <p:nvSpPr>
            <p:cNvPr id="6" name="Freeform 6"/>
            <p:cNvSpPr>
              <a:spLocks noEditPoints="1"/>
            </p:cNvSpPr>
            <p:nvPr/>
          </p:nvSpPr>
          <p:spPr bwMode="auto">
            <a:xfrm>
              <a:off x="5305425" y="2638424"/>
              <a:ext cx="1579563" cy="1577975"/>
            </a:xfrm>
            <a:custGeom>
              <a:avLst/>
              <a:gdLst>
                <a:gd name="T0" fmla="*/ 421 w 421"/>
                <a:gd name="T1" fmla="*/ 229 h 421"/>
                <a:gd name="T2" fmla="*/ 398 w 421"/>
                <a:gd name="T3" fmla="*/ 188 h 421"/>
                <a:gd name="T4" fmla="*/ 367 w 421"/>
                <a:gd name="T5" fmla="*/ 146 h 421"/>
                <a:gd name="T6" fmla="*/ 402 w 421"/>
                <a:gd name="T7" fmla="*/ 122 h 421"/>
                <a:gd name="T8" fmla="*/ 361 w 421"/>
                <a:gd name="T9" fmla="*/ 97 h 421"/>
                <a:gd name="T10" fmla="*/ 314 w 421"/>
                <a:gd name="T11" fmla="*/ 77 h 421"/>
                <a:gd name="T12" fmla="*/ 332 w 421"/>
                <a:gd name="T13" fmla="*/ 38 h 421"/>
                <a:gd name="T14" fmla="*/ 285 w 421"/>
                <a:gd name="T15" fmla="*/ 37 h 421"/>
                <a:gd name="T16" fmla="*/ 233 w 421"/>
                <a:gd name="T17" fmla="*/ 43 h 421"/>
                <a:gd name="T18" fmla="*/ 229 w 421"/>
                <a:gd name="T19" fmla="*/ 0 h 421"/>
                <a:gd name="T20" fmla="*/ 188 w 421"/>
                <a:gd name="T21" fmla="*/ 23 h 421"/>
                <a:gd name="T22" fmla="*/ 146 w 421"/>
                <a:gd name="T23" fmla="*/ 54 h 421"/>
                <a:gd name="T24" fmla="*/ 122 w 421"/>
                <a:gd name="T25" fmla="*/ 19 h 421"/>
                <a:gd name="T26" fmla="*/ 98 w 421"/>
                <a:gd name="T27" fmla="*/ 60 h 421"/>
                <a:gd name="T28" fmla="*/ 77 w 421"/>
                <a:gd name="T29" fmla="*/ 107 h 421"/>
                <a:gd name="T30" fmla="*/ 38 w 421"/>
                <a:gd name="T31" fmla="*/ 89 h 421"/>
                <a:gd name="T32" fmla="*/ 37 w 421"/>
                <a:gd name="T33" fmla="*/ 136 h 421"/>
                <a:gd name="T34" fmla="*/ 43 w 421"/>
                <a:gd name="T35" fmla="*/ 188 h 421"/>
                <a:gd name="T36" fmla="*/ 0 w 421"/>
                <a:gd name="T37" fmla="*/ 192 h 421"/>
                <a:gd name="T38" fmla="*/ 24 w 421"/>
                <a:gd name="T39" fmla="*/ 233 h 421"/>
                <a:gd name="T40" fmla="*/ 54 w 421"/>
                <a:gd name="T41" fmla="*/ 274 h 421"/>
                <a:gd name="T42" fmla="*/ 19 w 421"/>
                <a:gd name="T43" fmla="*/ 299 h 421"/>
                <a:gd name="T44" fmla="*/ 60 w 421"/>
                <a:gd name="T45" fmla="*/ 323 h 421"/>
                <a:gd name="T46" fmla="*/ 107 w 421"/>
                <a:gd name="T47" fmla="*/ 344 h 421"/>
                <a:gd name="T48" fmla="*/ 89 w 421"/>
                <a:gd name="T49" fmla="*/ 383 h 421"/>
                <a:gd name="T50" fmla="*/ 137 w 421"/>
                <a:gd name="T51" fmla="*/ 384 h 421"/>
                <a:gd name="T52" fmla="*/ 188 w 421"/>
                <a:gd name="T53" fmla="*/ 378 h 421"/>
                <a:gd name="T54" fmla="*/ 192 w 421"/>
                <a:gd name="T55" fmla="*/ 421 h 421"/>
                <a:gd name="T56" fmla="*/ 233 w 421"/>
                <a:gd name="T57" fmla="*/ 397 h 421"/>
                <a:gd name="T58" fmla="*/ 275 w 421"/>
                <a:gd name="T59" fmla="*/ 367 h 421"/>
                <a:gd name="T60" fmla="*/ 299 w 421"/>
                <a:gd name="T61" fmla="*/ 402 h 421"/>
                <a:gd name="T62" fmla="*/ 324 w 421"/>
                <a:gd name="T63" fmla="*/ 361 h 421"/>
                <a:gd name="T64" fmla="*/ 344 w 421"/>
                <a:gd name="T65" fmla="*/ 314 h 421"/>
                <a:gd name="T66" fmla="*/ 383 w 421"/>
                <a:gd name="T67" fmla="*/ 332 h 421"/>
                <a:gd name="T68" fmla="*/ 384 w 421"/>
                <a:gd name="T69" fmla="*/ 284 h 421"/>
                <a:gd name="T70" fmla="*/ 378 w 421"/>
                <a:gd name="T71" fmla="*/ 233 h 421"/>
                <a:gd name="T72" fmla="*/ 211 w 421"/>
                <a:gd name="T73" fmla="*/ 236 h 421"/>
                <a:gd name="T74" fmla="*/ 211 w 421"/>
                <a:gd name="T75" fmla="*/ 185 h 421"/>
                <a:gd name="T76" fmla="*/ 211 w 421"/>
                <a:gd name="T77" fmla="*/ 236 h 4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21" h="421">
                  <a:moveTo>
                    <a:pt x="398" y="233"/>
                  </a:moveTo>
                  <a:cubicBezTo>
                    <a:pt x="421" y="229"/>
                    <a:pt x="421" y="229"/>
                    <a:pt x="421" y="229"/>
                  </a:cubicBezTo>
                  <a:cubicBezTo>
                    <a:pt x="421" y="192"/>
                    <a:pt x="421" y="192"/>
                    <a:pt x="421" y="192"/>
                  </a:cubicBezTo>
                  <a:cubicBezTo>
                    <a:pt x="398" y="188"/>
                    <a:pt x="398" y="188"/>
                    <a:pt x="398" y="188"/>
                  </a:cubicBezTo>
                  <a:cubicBezTo>
                    <a:pt x="378" y="188"/>
                    <a:pt x="378" y="188"/>
                    <a:pt x="378" y="188"/>
                  </a:cubicBezTo>
                  <a:cubicBezTo>
                    <a:pt x="376" y="173"/>
                    <a:pt x="372" y="159"/>
                    <a:pt x="367" y="146"/>
                  </a:cubicBezTo>
                  <a:cubicBezTo>
                    <a:pt x="384" y="136"/>
                    <a:pt x="384" y="136"/>
                    <a:pt x="384" y="136"/>
                  </a:cubicBezTo>
                  <a:cubicBezTo>
                    <a:pt x="402" y="122"/>
                    <a:pt x="402" y="122"/>
                    <a:pt x="402" y="122"/>
                  </a:cubicBezTo>
                  <a:cubicBezTo>
                    <a:pt x="383" y="89"/>
                    <a:pt x="383" y="89"/>
                    <a:pt x="383" y="89"/>
                  </a:cubicBezTo>
                  <a:cubicBezTo>
                    <a:pt x="361" y="97"/>
                    <a:pt x="361" y="97"/>
                    <a:pt x="361" y="97"/>
                  </a:cubicBezTo>
                  <a:cubicBezTo>
                    <a:pt x="344" y="107"/>
                    <a:pt x="344" y="107"/>
                    <a:pt x="344" y="107"/>
                  </a:cubicBezTo>
                  <a:cubicBezTo>
                    <a:pt x="336" y="96"/>
                    <a:pt x="325" y="85"/>
                    <a:pt x="314" y="77"/>
                  </a:cubicBezTo>
                  <a:cubicBezTo>
                    <a:pt x="324" y="60"/>
                    <a:pt x="324" y="60"/>
                    <a:pt x="324" y="60"/>
                  </a:cubicBezTo>
                  <a:cubicBezTo>
                    <a:pt x="332" y="38"/>
                    <a:pt x="332" y="38"/>
                    <a:pt x="332" y="38"/>
                  </a:cubicBezTo>
                  <a:cubicBezTo>
                    <a:pt x="299" y="19"/>
                    <a:pt x="299" y="19"/>
                    <a:pt x="299" y="19"/>
                  </a:cubicBezTo>
                  <a:cubicBezTo>
                    <a:pt x="285" y="37"/>
                    <a:pt x="285" y="37"/>
                    <a:pt x="285" y="37"/>
                  </a:cubicBezTo>
                  <a:cubicBezTo>
                    <a:pt x="275" y="54"/>
                    <a:pt x="275" y="54"/>
                    <a:pt x="275" y="54"/>
                  </a:cubicBezTo>
                  <a:cubicBezTo>
                    <a:pt x="262" y="49"/>
                    <a:pt x="248" y="45"/>
                    <a:pt x="233" y="43"/>
                  </a:cubicBezTo>
                  <a:cubicBezTo>
                    <a:pt x="233" y="23"/>
                    <a:pt x="233" y="23"/>
                    <a:pt x="233" y="23"/>
                  </a:cubicBezTo>
                  <a:cubicBezTo>
                    <a:pt x="229" y="0"/>
                    <a:pt x="229" y="0"/>
                    <a:pt x="229" y="0"/>
                  </a:cubicBezTo>
                  <a:cubicBezTo>
                    <a:pt x="192" y="0"/>
                    <a:pt x="192" y="0"/>
                    <a:pt x="192" y="0"/>
                  </a:cubicBezTo>
                  <a:cubicBezTo>
                    <a:pt x="188" y="23"/>
                    <a:pt x="188" y="23"/>
                    <a:pt x="188" y="23"/>
                  </a:cubicBezTo>
                  <a:cubicBezTo>
                    <a:pt x="188" y="43"/>
                    <a:pt x="188" y="43"/>
                    <a:pt x="188" y="43"/>
                  </a:cubicBezTo>
                  <a:cubicBezTo>
                    <a:pt x="173" y="45"/>
                    <a:pt x="160" y="49"/>
                    <a:pt x="146" y="54"/>
                  </a:cubicBezTo>
                  <a:cubicBezTo>
                    <a:pt x="137" y="37"/>
                    <a:pt x="137" y="37"/>
                    <a:pt x="137" y="37"/>
                  </a:cubicBezTo>
                  <a:cubicBezTo>
                    <a:pt x="122" y="19"/>
                    <a:pt x="122" y="19"/>
                    <a:pt x="122" y="19"/>
                  </a:cubicBezTo>
                  <a:cubicBezTo>
                    <a:pt x="89" y="38"/>
                    <a:pt x="89" y="38"/>
                    <a:pt x="89" y="38"/>
                  </a:cubicBezTo>
                  <a:cubicBezTo>
                    <a:pt x="98" y="60"/>
                    <a:pt x="98" y="60"/>
                    <a:pt x="98" y="60"/>
                  </a:cubicBezTo>
                  <a:cubicBezTo>
                    <a:pt x="107" y="77"/>
                    <a:pt x="107" y="77"/>
                    <a:pt x="107" y="77"/>
                  </a:cubicBezTo>
                  <a:cubicBezTo>
                    <a:pt x="96" y="85"/>
                    <a:pt x="86" y="96"/>
                    <a:pt x="77" y="107"/>
                  </a:cubicBezTo>
                  <a:cubicBezTo>
                    <a:pt x="60" y="97"/>
                    <a:pt x="60" y="97"/>
                    <a:pt x="60" y="97"/>
                  </a:cubicBezTo>
                  <a:cubicBezTo>
                    <a:pt x="38" y="89"/>
                    <a:pt x="38" y="89"/>
                    <a:pt x="38" y="89"/>
                  </a:cubicBezTo>
                  <a:cubicBezTo>
                    <a:pt x="19" y="122"/>
                    <a:pt x="19" y="122"/>
                    <a:pt x="19" y="122"/>
                  </a:cubicBezTo>
                  <a:cubicBezTo>
                    <a:pt x="37" y="136"/>
                    <a:pt x="37" y="136"/>
                    <a:pt x="37" y="136"/>
                  </a:cubicBezTo>
                  <a:cubicBezTo>
                    <a:pt x="54" y="146"/>
                    <a:pt x="54" y="146"/>
                    <a:pt x="54" y="146"/>
                  </a:cubicBezTo>
                  <a:cubicBezTo>
                    <a:pt x="49" y="159"/>
                    <a:pt x="45" y="173"/>
                    <a:pt x="43" y="188"/>
                  </a:cubicBezTo>
                  <a:cubicBezTo>
                    <a:pt x="24" y="188"/>
                    <a:pt x="24" y="188"/>
                    <a:pt x="24" y="188"/>
                  </a:cubicBezTo>
                  <a:cubicBezTo>
                    <a:pt x="0" y="192"/>
                    <a:pt x="0" y="192"/>
                    <a:pt x="0" y="192"/>
                  </a:cubicBezTo>
                  <a:cubicBezTo>
                    <a:pt x="0" y="229"/>
                    <a:pt x="0" y="229"/>
                    <a:pt x="0" y="229"/>
                  </a:cubicBezTo>
                  <a:cubicBezTo>
                    <a:pt x="24" y="233"/>
                    <a:pt x="24" y="233"/>
                    <a:pt x="24" y="233"/>
                  </a:cubicBezTo>
                  <a:cubicBezTo>
                    <a:pt x="43" y="233"/>
                    <a:pt x="43" y="233"/>
                    <a:pt x="43" y="233"/>
                  </a:cubicBezTo>
                  <a:cubicBezTo>
                    <a:pt x="45" y="247"/>
                    <a:pt x="49" y="261"/>
                    <a:pt x="54" y="274"/>
                  </a:cubicBezTo>
                  <a:cubicBezTo>
                    <a:pt x="37" y="284"/>
                    <a:pt x="37" y="284"/>
                    <a:pt x="37" y="284"/>
                  </a:cubicBezTo>
                  <a:cubicBezTo>
                    <a:pt x="19" y="299"/>
                    <a:pt x="19" y="299"/>
                    <a:pt x="19" y="299"/>
                  </a:cubicBezTo>
                  <a:cubicBezTo>
                    <a:pt x="38" y="332"/>
                    <a:pt x="38" y="332"/>
                    <a:pt x="38" y="332"/>
                  </a:cubicBezTo>
                  <a:cubicBezTo>
                    <a:pt x="60" y="323"/>
                    <a:pt x="60" y="323"/>
                    <a:pt x="60" y="323"/>
                  </a:cubicBezTo>
                  <a:cubicBezTo>
                    <a:pt x="77" y="314"/>
                    <a:pt x="77" y="314"/>
                    <a:pt x="77" y="314"/>
                  </a:cubicBezTo>
                  <a:cubicBezTo>
                    <a:pt x="86" y="325"/>
                    <a:pt x="96" y="335"/>
                    <a:pt x="107" y="344"/>
                  </a:cubicBezTo>
                  <a:cubicBezTo>
                    <a:pt x="98" y="361"/>
                    <a:pt x="98" y="361"/>
                    <a:pt x="98" y="361"/>
                  </a:cubicBezTo>
                  <a:cubicBezTo>
                    <a:pt x="89" y="383"/>
                    <a:pt x="89" y="383"/>
                    <a:pt x="89" y="383"/>
                  </a:cubicBezTo>
                  <a:cubicBezTo>
                    <a:pt x="122" y="402"/>
                    <a:pt x="122" y="402"/>
                    <a:pt x="122" y="402"/>
                  </a:cubicBezTo>
                  <a:cubicBezTo>
                    <a:pt x="137" y="384"/>
                    <a:pt x="137" y="384"/>
                    <a:pt x="137" y="384"/>
                  </a:cubicBezTo>
                  <a:cubicBezTo>
                    <a:pt x="146" y="367"/>
                    <a:pt x="146" y="367"/>
                    <a:pt x="146" y="367"/>
                  </a:cubicBezTo>
                  <a:cubicBezTo>
                    <a:pt x="160" y="372"/>
                    <a:pt x="173" y="376"/>
                    <a:pt x="188" y="378"/>
                  </a:cubicBezTo>
                  <a:cubicBezTo>
                    <a:pt x="188" y="397"/>
                    <a:pt x="188" y="397"/>
                    <a:pt x="188" y="397"/>
                  </a:cubicBezTo>
                  <a:cubicBezTo>
                    <a:pt x="192" y="421"/>
                    <a:pt x="192" y="421"/>
                    <a:pt x="192" y="421"/>
                  </a:cubicBezTo>
                  <a:cubicBezTo>
                    <a:pt x="229" y="421"/>
                    <a:pt x="229" y="421"/>
                    <a:pt x="229" y="421"/>
                  </a:cubicBezTo>
                  <a:cubicBezTo>
                    <a:pt x="233" y="397"/>
                    <a:pt x="233" y="397"/>
                    <a:pt x="233" y="397"/>
                  </a:cubicBezTo>
                  <a:cubicBezTo>
                    <a:pt x="233" y="378"/>
                    <a:pt x="233" y="378"/>
                    <a:pt x="233" y="378"/>
                  </a:cubicBezTo>
                  <a:cubicBezTo>
                    <a:pt x="248" y="376"/>
                    <a:pt x="262" y="372"/>
                    <a:pt x="275" y="367"/>
                  </a:cubicBezTo>
                  <a:cubicBezTo>
                    <a:pt x="285" y="384"/>
                    <a:pt x="285" y="384"/>
                    <a:pt x="285" y="384"/>
                  </a:cubicBezTo>
                  <a:cubicBezTo>
                    <a:pt x="299" y="402"/>
                    <a:pt x="299" y="402"/>
                    <a:pt x="299" y="402"/>
                  </a:cubicBezTo>
                  <a:cubicBezTo>
                    <a:pt x="332" y="383"/>
                    <a:pt x="332" y="383"/>
                    <a:pt x="332" y="383"/>
                  </a:cubicBezTo>
                  <a:cubicBezTo>
                    <a:pt x="324" y="361"/>
                    <a:pt x="324" y="361"/>
                    <a:pt x="324" y="361"/>
                  </a:cubicBezTo>
                  <a:cubicBezTo>
                    <a:pt x="314" y="344"/>
                    <a:pt x="314" y="344"/>
                    <a:pt x="314" y="344"/>
                  </a:cubicBezTo>
                  <a:cubicBezTo>
                    <a:pt x="325" y="335"/>
                    <a:pt x="336" y="325"/>
                    <a:pt x="344" y="314"/>
                  </a:cubicBezTo>
                  <a:cubicBezTo>
                    <a:pt x="361" y="323"/>
                    <a:pt x="361" y="323"/>
                    <a:pt x="361" y="323"/>
                  </a:cubicBezTo>
                  <a:cubicBezTo>
                    <a:pt x="383" y="332"/>
                    <a:pt x="383" y="332"/>
                    <a:pt x="383" y="332"/>
                  </a:cubicBezTo>
                  <a:cubicBezTo>
                    <a:pt x="402" y="299"/>
                    <a:pt x="402" y="299"/>
                    <a:pt x="402" y="299"/>
                  </a:cubicBezTo>
                  <a:cubicBezTo>
                    <a:pt x="384" y="284"/>
                    <a:pt x="384" y="284"/>
                    <a:pt x="384" y="284"/>
                  </a:cubicBezTo>
                  <a:cubicBezTo>
                    <a:pt x="367" y="274"/>
                    <a:pt x="367" y="274"/>
                    <a:pt x="367" y="274"/>
                  </a:cubicBezTo>
                  <a:cubicBezTo>
                    <a:pt x="372" y="261"/>
                    <a:pt x="376" y="247"/>
                    <a:pt x="378" y="233"/>
                  </a:cubicBezTo>
                  <a:lnTo>
                    <a:pt x="398" y="233"/>
                  </a:lnTo>
                  <a:close/>
                  <a:moveTo>
                    <a:pt x="211" y="236"/>
                  </a:moveTo>
                  <a:cubicBezTo>
                    <a:pt x="197" y="236"/>
                    <a:pt x="185" y="224"/>
                    <a:pt x="185" y="210"/>
                  </a:cubicBezTo>
                  <a:cubicBezTo>
                    <a:pt x="185" y="196"/>
                    <a:pt x="197" y="185"/>
                    <a:pt x="211" y="185"/>
                  </a:cubicBezTo>
                  <a:cubicBezTo>
                    <a:pt x="225" y="185"/>
                    <a:pt x="236" y="196"/>
                    <a:pt x="236" y="210"/>
                  </a:cubicBezTo>
                  <a:cubicBezTo>
                    <a:pt x="236" y="224"/>
                    <a:pt x="225" y="236"/>
                    <a:pt x="211" y="236"/>
                  </a:cubicBezTo>
                  <a:close/>
                </a:path>
              </a:pathLst>
            </a:custGeom>
            <a:noFill/>
            <a:ln w="9525">
              <a:solidFill>
                <a:schemeClr val="bg1">
                  <a:lumMod val="95000"/>
                </a:schemeClr>
              </a:solidFill>
              <a:round/>
            </a:ln>
            <a:effectLst/>
          </p:spPr>
          <p:txBody>
            <a:bodyPr vert="horz" wrap="square" lIns="91440" tIns="45720" rIns="91440" bIns="45720" numCol="1" anchor="t" anchorCtr="0" compatLnSpc="1"/>
            <a:lstStyle/>
            <a:p>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sp>
          <p:nvSpPr>
            <p:cNvPr id="7" name="Freeform 7"/>
            <p:cNvSpPr>
              <a:spLocks noEditPoints="1"/>
            </p:cNvSpPr>
            <p:nvPr/>
          </p:nvSpPr>
          <p:spPr bwMode="auto">
            <a:xfrm>
              <a:off x="5602288" y="2933700"/>
              <a:ext cx="985838" cy="985838"/>
            </a:xfrm>
            <a:custGeom>
              <a:avLst/>
              <a:gdLst>
                <a:gd name="T0" fmla="*/ 132 w 263"/>
                <a:gd name="T1" fmla="*/ 0 h 263"/>
                <a:gd name="T2" fmla="*/ 0 w 263"/>
                <a:gd name="T3" fmla="*/ 131 h 263"/>
                <a:gd name="T4" fmla="*/ 132 w 263"/>
                <a:gd name="T5" fmla="*/ 263 h 263"/>
                <a:gd name="T6" fmla="*/ 263 w 263"/>
                <a:gd name="T7" fmla="*/ 131 h 263"/>
                <a:gd name="T8" fmla="*/ 132 w 263"/>
                <a:gd name="T9" fmla="*/ 0 h 263"/>
                <a:gd name="T10" fmla="*/ 132 w 263"/>
                <a:gd name="T11" fmla="*/ 190 h 263"/>
                <a:gd name="T12" fmla="*/ 73 w 263"/>
                <a:gd name="T13" fmla="*/ 131 h 263"/>
                <a:gd name="T14" fmla="*/ 132 w 263"/>
                <a:gd name="T15" fmla="*/ 73 h 263"/>
                <a:gd name="T16" fmla="*/ 190 w 263"/>
                <a:gd name="T17" fmla="*/ 131 h 263"/>
                <a:gd name="T18" fmla="*/ 132 w 263"/>
                <a:gd name="T19" fmla="*/ 190 h 2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3" h="263">
                  <a:moveTo>
                    <a:pt x="132" y="0"/>
                  </a:moveTo>
                  <a:cubicBezTo>
                    <a:pt x="59" y="0"/>
                    <a:pt x="0" y="59"/>
                    <a:pt x="0" y="131"/>
                  </a:cubicBezTo>
                  <a:cubicBezTo>
                    <a:pt x="0" y="204"/>
                    <a:pt x="59" y="263"/>
                    <a:pt x="132" y="263"/>
                  </a:cubicBezTo>
                  <a:cubicBezTo>
                    <a:pt x="204" y="263"/>
                    <a:pt x="263" y="204"/>
                    <a:pt x="263" y="131"/>
                  </a:cubicBezTo>
                  <a:cubicBezTo>
                    <a:pt x="263" y="59"/>
                    <a:pt x="204" y="0"/>
                    <a:pt x="132" y="0"/>
                  </a:cubicBezTo>
                  <a:close/>
                  <a:moveTo>
                    <a:pt x="132" y="190"/>
                  </a:moveTo>
                  <a:cubicBezTo>
                    <a:pt x="99" y="190"/>
                    <a:pt x="73" y="164"/>
                    <a:pt x="73" y="131"/>
                  </a:cubicBezTo>
                  <a:cubicBezTo>
                    <a:pt x="73" y="99"/>
                    <a:pt x="99" y="73"/>
                    <a:pt x="132" y="73"/>
                  </a:cubicBezTo>
                  <a:cubicBezTo>
                    <a:pt x="164" y="73"/>
                    <a:pt x="190" y="99"/>
                    <a:pt x="190" y="131"/>
                  </a:cubicBezTo>
                  <a:cubicBezTo>
                    <a:pt x="190" y="164"/>
                    <a:pt x="164" y="190"/>
                    <a:pt x="132" y="190"/>
                  </a:cubicBezTo>
                  <a:close/>
                </a:path>
              </a:pathLst>
            </a:custGeom>
            <a:noFill/>
            <a:ln w="9525">
              <a:solidFill>
                <a:schemeClr val="bg1">
                  <a:lumMod val="95000"/>
                </a:schemeClr>
              </a:solidFill>
              <a:round/>
            </a:ln>
          </p:spPr>
          <p:txBody>
            <a:bodyPr vert="horz" wrap="square" lIns="91440" tIns="45720" rIns="91440" bIns="45720" numCol="1" anchor="t" anchorCtr="0" compatLnSpc="1"/>
            <a:lstStyle/>
            <a:p>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grpSp>
      <p:grpSp>
        <p:nvGrpSpPr>
          <p:cNvPr id="8" name="组合 7"/>
          <p:cNvGrpSpPr/>
          <p:nvPr/>
        </p:nvGrpSpPr>
        <p:grpSpPr>
          <a:xfrm>
            <a:off x="4098235" y="2902142"/>
            <a:ext cx="2345601" cy="2341845"/>
            <a:chOff x="5102225" y="2441575"/>
            <a:chExt cx="1982788" cy="1979613"/>
          </a:xfrm>
          <a:solidFill>
            <a:srgbClr val="000000">
              <a:alpha val="60000"/>
            </a:srgbClr>
          </a:solidFill>
        </p:grpSpPr>
        <p:sp>
          <p:nvSpPr>
            <p:cNvPr id="11" name="Freeform 12"/>
            <p:cNvSpPr>
              <a:spLocks noEditPoints="1"/>
            </p:cNvSpPr>
            <p:nvPr/>
          </p:nvSpPr>
          <p:spPr bwMode="auto">
            <a:xfrm>
              <a:off x="5102225" y="2441575"/>
              <a:ext cx="1982788" cy="1979613"/>
            </a:xfrm>
            <a:custGeom>
              <a:avLst/>
              <a:gdLst>
                <a:gd name="T0" fmla="*/ 529 w 529"/>
                <a:gd name="T1" fmla="*/ 283 h 528"/>
                <a:gd name="T2" fmla="*/ 506 w 529"/>
                <a:gd name="T3" fmla="*/ 241 h 528"/>
                <a:gd name="T4" fmla="*/ 479 w 529"/>
                <a:gd name="T5" fmla="*/ 200 h 528"/>
                <a:gd name="T6" fmla="*/ 516 w 529"/>
                <a:gd name="T7" fmla="*/ 180 h 528"/>
                <a:gd name="T8" fmla="*/ 479 w 529"/>
                <a:gd name="T9" fmla="*/ 151 h 528"/>
                <a:gd name="T10" fmla="*/ 438 w 529"/>
                <a:gd name="T11" fmla="*/ 123 h 528"/>
                <a:gd name="T12" fmla="*/ 465 w 529"/>
                <a:gd name="T13" fmla="*/ 90 h 528"/>
                <a:gd name="T14" fmla="*/ 420 w 529"/>
                <a:gd name="T15" fmla="*/ 77 h 528"/>
                <a:gd name="T16" fmla="*/ 371 w 529"/>
                <a:gd name="T17" fmla="*/ 67 h 528"/>
                <a:gd name="T18" fmla="*/ 383 w 529"/>
                <a:gd name="T19" fmla="*/ 27 h 528"/>
                <a:gd name="T20" fmla="*/ 336 w 529"/>
                <a:gd name="T21" fmla="*/ 32 h 528"/>
                <a:gd name="T22" fmla="*/ 288 w 529"/>
                <a:gd name="T23" fmla="*/ 42 h 528"/>
                <a:gd name="T24" fmla="*/ 284 w 529"/>
                <a:gd name="T25" fmla="*/ 0 h 528"/>
                <a:gd name="T26" fmla="*/ 242 w 529"/>
                <a:gd name="T27" fmla="*/ 23 h 528"/>
                <a:gd name="T28" fmla="*/ 201 w 529"/>
                <a:gd name="T29" fmla="*/ 50 h 528"/>
                <a:gd name="T30" fmla="*/ 181 w 529"/>
                <a:gd name="T31" fmla="*/ 13 h 528"/>
                <a:gd name="T32" fmla="*/ 152 w 529"/>
                <a:gd name="T33" fmla="*/ 50 h 528"/>
                <a:gd name="T34" fmla="*/ 124 w 529"/>
                <a:gd name="T35" fmla="*/ 91 h 528"/>
                <a:gd name="T36" fmla="*/ 91 w 529"/>
                <a:gd name="T37" fmla="*/ 64 h 528"/>
                <a:gd name="T38" fmla="*/ 78 w 529"/>
                <a:gd name="T39" fmla="*/ 109 h 528"/>
                <a:gd name="T40" fmla="*/ 68 w 529"/>
                <a:gd name="T41" fmla="*/ 158 h 528"/>
                <a:gd name="T42" fmla="*/ 28 w 529"/>
                <a:gd name="T43" fmla="*/ 145 h 528"/>
                <a:gd name="T44" fmla="*/ 33 w 529"/>
                <a:gd name="T45" fmla="*/ 193 h 528"/>
                <a:gd name="T46" fmla="*/ 42 w 529"/>
                <a:gd name="T47" fmla="*/ 241 h 528"/>
                <a:gd name="T48" fmla="*/ 0 w 529"/>
                <a:gd name="T49" fmla="*/ 245 h 528"/>
                <a:gd name="T50" fmla="*/ 24 w 529"/>
                <a:gd name="T51" fmla="*/ 287 h 528"/>
                <a:gd name="T52" fmla="*/ 51 w 529"/>
                <a:gd name="T53" fmla="*/ 328 h 528"/>
                <a:gd name="T54" fmla="*/ 13 w 529"/>
                <a:gd name="T55" fmla="*/ 348 h 528"/>
                <a:gd name="T56" fmla="*/ 51 w 529"/>
                <a:gd name="T57" fmla="*/ 377 h 528"/>
                <a:gd name="T58" fmla="*/ 92 w 529"/>
                <a:gd name="T59" fmla="*/ 405 h 528"/>
                <a:gd name="T60" fmla="*/ 65 w 529"/>
                <a:gd name="T61" fmla="*/ 438 h 528"/>
                <a:gd name="T62" fmla="*/ 110 w 529"/>
                <a:gd name="T63" fmla="*/ 451 h 528"/>
                <a:gd name="T64" fmla="*/ 159 w 529"/>
                <a:gd name="T65" fmla="*/ 461 h 528"/>
                <a:gd name="T66" fmla="*/ 146 w 529"/>
                <a:gd name="T67" fmla="*/ 501 h 528"/>
                <a:gd name="T68" fmla="*/ 193 w 529"/>
                <a:gd name="T69" fmla="*/ 496 h 528"/>
                <a:gd name="T70" fmla="*/ 242 w 529"/>
                <a:gd name="T71" fmla="*/ 486 h 528"/>
                <a:gd name="T72" fmla="*/ 246 w 529"/>
                <a:gd name="T73" fmla="*/ 528 h 528"/>
                <a:gd name="T74" fmla="*/ 288 w 529"/>
                <a:gd name="T75" fmla="*/ 505 h 528"/>
                <a:gd name="T76" fmla="*/ 329 w 529"/>
                <a:gd name="T77" fmla="*/ 478 h 528"/>
                <a:gd name="T78" fmla="*/ 349 w 529"/>
                <a:gd name="T79" fmla="*/ 516 h 528"/>
                <a:gd name="T80" fmla="*/ 378 w 529"/>
                <a:gd name="T81" fmla="*/ 478 h 528"/>
                <a:gd name="T82" fmla="*/ 406 w 529"/>
                <a:gd name="T83" fmla="*/ 437 h 528"/>
                <a:gd name="T84" fmla="*/ 439 w 529"/>
                <a:gd name="T85" fmla="*/ 464 h 528"/>
                <a:gd name="T86" fmla="*/ 452 w 529"/>
                <a:gd name="T87" fmla="*/ 419 h 528"/>
                <a:gd name="T88" fmla="*/ 462 w 529"/>
                <a:gd name="T89" fmla="*/ 370 h 528"/>
                <a:gd name="T90" fmla="*/ 502 w 529"/>
                <a:gd name="T91" fmla="*/ 383 h 528"/>
                <a:gd name="T92" fmla="*/ 496 w 529"/>
                <a:gd name="T93" fmla="*/ 335 h 528"/>
                <a:gd name="T94" fmla="*/ 487 w 529"/>
                <a:gd name="T95" fmla="*/ 287 h 528"/>
                <a:gd name="T96" fmla="*/ 265 w 529"/>
                <a:gd name="T97" fmla="*/ 290 h 528"/>
                <a:gd name="T98" fmla="*/ 265 w 529"/>
                <a:gd name="T99" fmla="*/ 238 h 528"/>
                <a:gd name="T100" fmla="*/ 265 w 529"/>
                <a:gd name="T101" fmla="*/ 290 h 5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529" h="528">
                  <a:moveTo>
                    <a:pt x="506" y="287"/>
                  </a:moveTo>
                  <a:cubicBezTo>
                    <a:pt x="529" y="283"/>
                    <a:pt x="529" y="283"/>
                    <a:pt x="529" y="283"/>
                  </a:cubicBezTo>
                  <a:cubicBezTo>
                    <a:pt x="529" y="245"/>
                    <a:pt x="529" y="245"/>
                    <a:pt x="529" y="245"/>
                  </a:cubicBezTo>
                  <a:cubicBezTo>
                    <a:pt x="506" y="241"/>
                    <a:pt x="506" y="241"/>
                    <a:pt x="506" y="241"/>
                  </a:cubicBezTo>
                  <a:cubicBezTo>
                    <a:pt x="487" y="241"/>
                    <a:pt x="487" y="241"/>
                    <a:pt x="487" y="241"/>
                  </a:cubicBezTo>
                  <a:cubicBezTo>
                    <a:pt x="486" y="227"/>
                    <a:pt x="483" y="213"/>
                    <a:pt x="479" y="200"/>
                  </a:cubicBezTo>
                  <a:cubicBezTo>
                    <a:pt x="496" y="193"/>
                    <a:pt x="496" y="193"/>
                    <a:pt x="496" y="193"/>
                  </a:cubicBezTo>
                  <a:cubicBezTo>
                    <a:pt x="516" y="180"/>
                    <a:pt x="516" y="180"/>
                    <a:pt x="516" y="180"/>
                  </a:cubicBezTo>
                  <a:cubicBezTo>
                    <a:pt x="502" y="145"/>
                    <a:pt x="502" y="145"/>
                    <a:pt x="502" y="145"/>
                  </a:cubicBezTo>
                  <a:cubicBezTo>
                    <a:pt x="479" y="151"/>
                    <a:pt x="479" y="151"/>
                    <a:pt x="479" y="151"/>
                  </a:cubicBezTo>
                  <a:cubicBezTo>
                    <a:pt x="462" y="158"/>
                    <a:pt x="462" y="158"/>
                    <a:pt x="462" y="158"/>
                  </a:cubicBezTo>
                  <a:cubicBezTo>
                    <a:pt x="455" y="145"/>
                    <a:pt x="447" y="134"/>
                    <a:pt x="438" y="123"/>
                  </a:cubicBezTo>
                  <a:cubicBezTo>
                    <a:pt x="452" y="109"/>
                    <a:pt x="452" y="109"/>
                    <a:pt x="452" y="109"/>
                  </a:cubicBezTo>
                  <a:cubicBezTo>
                    <a:pt x="465" y="90"/>
                    <a:pt x="465" y="90"/>
                    <a:pt x="465" y="90"/>
                  </a:cubicBezTo>
                  <a:cubicBezTo>
                    <a:pt x="439" y="64"/>
                    <a:pt x="439" y="64"/>
                    <a:pt x="439" y="64"/>
                  </a:cubicBezTo>
                  <a:cubicBezTo>
                    <a:pt x="420" y="77"/>
                    <a:pt x="420" y="77"/>
                    <a:pt x="420" y="77"/>
                  </a:cubicBezTo>
                  <a:cubicBezTo>
                    <a:pt x="406" y="91"/>
                    <a:pt x="406" y="91"/>
                    <a:pt x="406" y="91"/>
                  </a:cubicBezTo>
                  <a:cubicBezTo>
                    <a:pt x="395" y="82"/>
                    <a:pt x="383" y="74"/>
                    <a:pt x="371" y="67"/>
                  </a:cubicBezTo>
                  <a:cubicBezTo>
                    <a:pt x="378" y="50"/>
                    <a:pt x="378" y="50"/>
                    <a:pt x="378" y="50"/>
                  </a:cubicBezTo>
                  <a:cubicBezTo>
                    <a:pt x="383" y="27"/>
                    <a:pt x="383" y="27"/>
                    <a:pt x="383" y="27"/>
                  </a:cubicBezTo>
                  <a:cubicBezTo>
                    <a:pt x="349" y="13"/>
                    <a:pt x="349" y="13"/>
                    <a:pt x="349" y="13"/>
                  </a:cubicBezTo>
                  <a:cubicBezTo>
                    <a:pt x="336" y="32"/>
                    <a:pt x="336" y="32"/>
                    <a:pt x="336" y="32"/>
                  </a:cubicBezTo>
                  <a:cubicBezTo>
                    <a:pt x="329" y="50"/>
                    <a:pt x="329" y="50"/>
                    <a:pt x="329" y="50"/>
                  </a:cubicBezTo>
                  <a:cubicBezTo>
                    <a:pt x="316" y="46"/>
                    <a:pt x="302" y="43"/>
                    <a:pt x="288" y="42"/>
                  </a:cubicBezTo>
                  <a:cubicBezTo>
                    <a:pt x="288" y="23"/>
                    <a:pt x="288" y="23"/>
                    <a:pt x="288" y="23"/>
                  </a:cubicBezTo>
                  <a:cubicBezTo>
                    <a:pt x="284" y="0"/>
                    <a:pt x="284" y="0"/>
                    <a:pt x="284" y="0"/>
                  </a:cubicBezTo>
                  <a:cubicBezTo>
                    <a:pt x="246" y="0"/>
                    <a:pt x="246" y="0"/>
                    <a:pt x="246" y="0"/>
                  </a:cubicBezTo>
                  <a:cubicBezTo>
                    <a:pt x="242" y="23"/>
                    <a:pt x="242" y="23"/>
                    <a:pt x="242" y="23"/>
                  </a:cubicBezTo>
                  <a:cubicBezTo>
                    <a:pt x="242" y="42"/>
                    <a:pt x="242" y="42"/>
                    <a:pt x="242" y="42"/>
                  </a:cubicBezTo>
                  <a:cubicBezTo>
                    <a:pt x="228" y="43"/>
                    <a:pt x="214" y="46"/>
                    <a:pt x="201" y="50"/>
                  </a:cubicBezTo>
                  <a:cubicBezTo>
                    <a:pt x="193" y="32"/>
                    <a:pt x="193" y="32"/>
                    <a:pt x="193" y="32"/>
                  </a:cubicBezTo>
                  <a:cubicBezTo>
                    <a:pt x="181" y="13"/>
                    <a:pt x="181" y="13"/>
                    <a:pt x="181" y="13"/>
                  </a:cubicBezTo>
                  <a:cubicBezTo>
                    <a:pt x="146" y="27"/>
                    <a:pt x="146" y="27"/>
                    <a:pt x="146" y="27"/>
                  </a:cubicBezTo>
                  <a:cubicBezTo>
                    <a:pt x="152" y="50"/>
                    <a:pt x="152" y="50"/>
                    <a:pt x="152" y="50"/>
                  </a:cubicBezTo>
                  <a:cubicBezTo>
                    <a:pt x="159" y="67"/>
                    <a:pt x="159" y="67"/>
                    <a:pt x="159" y="67"/>
                  </a:cubicBezTo>
                  <a:cubicBezTo>
                    <a:pt x="146" y="74"/>
                    <a:pt x="135" y="82"/>
                    <a:pt x="124" y="91"/>
                  </a:cubicBezTo>
                  <a:cubicBezTo>
                    <a:pt x="110" y="77"/>
                    <a:pt x="110" y="77"/>
                    <a:pt x="110" y="77"/>
                  </a:cubicBezTo>
                  <a:cubicBezTo>
                    <a:pt x="91" y="64"/>
                    <a:pt x="91" y="64"/>
                    <a:pt x="91" y="64"/>
                  </a:cubicBezTo>
                  <a:cubicBezTo>
                    <a:pt x="65" y="90"/>
                    <a:pt x="65" y="90"/>
                    <a:pt x="65" y="90"/>
                  </a:cubicBezTo>
                  <a:cubicBezTo>
                    <a:pt x="78" y="109"/>
                    <a:pt x="78" y="109"/>
                    <a:pt x="78" y="109"/>
                  </a:cubicBezTo>
                  <a:cubicBezTo>
                    <a:pt x="92" y="123"/>
                    <a:pt x="92" y="123"/>
                    <a:pt x="92" y="123"/>
                  </a:cubicBezTo>
                  <a:cubicBezTo>
                    <a:pt x="83" y="134"/>
                    <a:pt x="75" y="145"/>
                    <a:pt x="68" y="158"/>
                  </a:cubicBezTo>
                  <a:cubicBezTo>
                    <a:pt x="51" y="151"/>
                    <a:pt x="51" y="151"/>
                    <a:pt x="51" y="151"/>
                  </a:cubicBezTo>
                  <a:cubicBezTo>
                    <a:pt x="28" y="145"/>
                    <a:pt x="28" y="145"/>
                    <a:pt x="28" y="145"/>
                  </a:cubicBezTo>
                  <a:cubicBezTo>
                    <a:pt x="13" y="180"/>
                    <a:pt x="13" y="180"/>
                    <a:pt x="13" y="180"/>
                  </a:cubicBezTo>
                  <a:cubicBezTo>
                    <a:pt x="33" y="193"/>
                    <a:pt x="33" y="193"/>
                    <a:pt x="33" y="193"/>
                  </a:cubicBezTo>
                  <a:cubicBezTo>
                    <a:pt x="51" y="200"/>
                    <a:pt x="51" y="200"/>
                    <a:pt x="51" y="200"/>
                  </a:cubicBezTo>
                  <a:cubicBezTo>
                    <a:pt x="47" y="213"/>
                    <a:pt x="44" y="227"/>
                    <a:pt x="42" y="241"/>
                  </a:cubicBezTo>
                  <a:cubicBezTo>
                    <a:pt x="24" y="241"/>
                    <a:pt x="24" y="241"/>
                    <a:pt x="24" y="241"/>
                  </a:cubicBezTo>
                  <a:cubicBezTo>
                    <a:pt x="0" y="245"/>
                    <a:pt x="0" y="245"/>
                    <a:pt x="0" y="245"/>
                  </a:cubicBezTo>
                  <a:cubicBezTo>
                    <a:pt x="0" y="283"/>
                    <a:pt x="0" y="283"/>
                    <a:pt x="0" y="283"/>
                  </a:cubicBezTo>
                  <a:cubicBezTo>
                    <a:pt x="24" y="287"/>
                    <a:pt x="24" y="287"/>
                    <a:pt x="24" y="287"/>
                  </a:cubicBezTo>
                  <a:cubicBezTo>
                    <a:pt x="42" y="287"/>
                    <a:pt x="42" y="287"/>
                    <a:pt x="42" y="287"/>
                  </a:cubicBezTo>
                  <a:cubicBezTo>
                    <a:pt x="44" y="301"/>
                    <a:pt x="47" y="315"/>
                    <a:pt x="51" y="328"/>
                  </a:cubicBezTo>
                  <a:cubicBezTo>
                    <a:pt x="33" y="335"/>
                    <a:pt x="33" y="335"/>
                    <a:pt x="33" y="335"/>
                  </a:cubicBezTo>
                  <a:cubicBezTo>
                    <a:pt x="13" y="348"/>
                    <a:pt x="13" y="348"/>
                    <a:pt x="13" y="348"/>
                  </a:cubicBezTo>
                  <a:cubicBezTo>
                    <a:pt x="28" y="383"/>
                    <a:pt x="28" y="383"/>
                    <a:pt x="28" y="383"/>
                  </a:cubicBezTo>
                  <a:cubicBezTo>
                    <a:pt x="51" y="377"/>
                    <a:pt x="51" y="377"/>
                    <a:pt x="51" y="377"/>
                  </a:cubicBezTo>
                  <a:cubicBezTo>
                    <a:pt x="68" y="370"/>
                    <a:pt x="68" y="370"/>
                    <a:pt x="68" y="370"/>
                  </a:cubicBezTo>
                  <a:cubicBezTo>
                    <a:pt x="75" y="383"/>
                    <a:pt x="83" y="394"/>
                    <a:pt x="92" y="405"/>
                  </a:cubicBezTo>
                  <a:cubicBezTo>
                    <a:pt x="78" y="419"/>
                    <a:pt x="78" y="419"/>
                    <a:pt x="78" y="419"/>
                  </a:cubicBezTo>
                  <a:cubicBezTo>
                    <a:pt x="65" y="438"/>
                    <a:pt x="65" y="438"/>
                    <a:pt x="65" y="438"/>
                  </a:cubicBezTo>
                  <a:cubicBezTo>
                    <a:pt x="91" y="464"/>
                    <a:pt x="91" y="464"/>
                    <a:pt x="91" y="464"/>
                  </a:cubicBezTo>
                  <a:cubicBezTo>
                    <a:pt x="110" y="451"/>
                    <a:pt x="110" y="451"/>
                    <a:pt x="110" y="451"/>
                  </a:cubicBezTo>
                  <a:cubicBezTo>
                    <a:pt x="124" y="437"/>
                    <a:pt x="124" y="437"/>
                    <a:pt x="124" y="437"/>
                  </a:cubicBezTo>
                  <a:cubicBezTo>
                    <a:pt x="135" y="446"/>
                    <a:pt x="146" y="454"/>
                    <a:pt x="159" y="461"/>
                  </a:cubicBezTo>
                  <a:cubicBezTo>
                    <a:pt x="152" y="478"/>
                    <a:pt x="152" y="478"/>
                    <a:pt x="152" y="478"/>
                  </a:cubicBezTo>
                  <a:cubicBezTo>
                    <a:pt x="146" y="501"/>
                    <a:pt x="146" y="501"/>
                    <a:pt x="146" y="501"/>
                  </a:cubicBezTo>
                  <a:cubicBezTo>
                    <a:pt x="181" y="516"/>
                    <a:pt x="181" y="516"/>
                    <a:pt x="181" y="516"/>
                  </a:cubicBezTo>
                  <a:cubicBezTo>
                    <a:pt x="193" y="496"/>
                    <a:pt x="193" y="496"/>
                    <a:pt x="193" y="496"/>
                  </a:cubicBezTo>
                  <a:cubicBezTo>
                    <a:pt x="201" y="478"/>
                    <a:pt x="201" y="478"/>
                    <a:pt x="201" y="478"/>
                  </a:cubicBezTo>
                  <a:cubicBezTo>
                    <a:pt x="214" y="482"/>
                    <a:pt x="228" y="485"/>
                    <a:pt x="242" y="486"/>
                  </a:cubicBezTo>
                  <a:cubicBezTo>
                    <a:pt x="242" y="505"/>
                    <a:pt x="242" y="505"/>
                    <a:pt x="242" y="505"/>
                  </a:cubicBezTo>
                  <a:cubicBezTo>
                    <a:pt x="246" y="528"/>
                    <a:pt x="246" y="528"/>
                    <a:pt x="246" y="528"/>
                  </a:cubicBezTo>
                  <a:cubicBezTo>
                    <a:pt x="284" y="528"/>
                    <a:pt x="284" y="528"/>
                    <a:pt x="284" y="528"/>
                  </a:cubicBezTo>
                  <a:cubicBezTo>
                    <a:pt x="288" y="505"/>
                    <a:pt x="288" y="505"/>
                    <a:pt x="288" y="505"/>
                  </a:cubicBezTo>
                  <a:cubicBezTo>
                    <a:pt x="288" y="486"/>
                    <a:pt x="288" y="486"/>
                    <a:pt x="288" y="486"/>
                  </a:cubicBezTo>
                  <a:cubicBezTo>
                    <a:pt x="302" y="485"/>
                    <a:pt x="316" y="482"/>
                    <a:pt x="329" y="478"/>
                  </a:cubicBezTo>
                  <a:cubicBezTo>
                    <a:pt x="336" y="496"/>
                    <a:pt x="336" y="496"/>
                    <a:pt x="336" y="496"/>
                  </a:cubicBezTo>
                  <a:cubicBezTo>
                    <a:pt x="349" y="516"/>
                    <a:pt x="349" y="516"/>
                    <a:pt x="349" y="516"/>
                  </a:cubicBezTo>
                  <a:cubicBezTo>
                    <a:pt x="383" y="501"/>
                    <a:pt x="383" y="501"/>
                    <a:pt x="383" y="501"/>
                  </a:cubicBezTo>
                  <a:cubicBezTo>
                    <a:pt x="378" y="478"/>
                    <a:pt x="378" y="478"/>
                    <a:pt x="378" y="478"/>
                  </a:cubicBezTo>
                  <a:cubicBezTo>
                    <a:pt x="371" y="461"/>
                    <a:pt x="371" y="461"/>
                    <a:pt x="371" y="461"/>
                  </a:cubicBezTo>
                  <a:cubicBezTo>
                    <a:pt x="383" y="454"/>
                    <a:pt x="395" y="446"/>
                    <a:pt x="406" y="437"/>
                  </a:cubicBezTo>
                  <a:cubicBezTo>
                    <a:pt x="420" y="451"/>
                    <a:pt x="420" y="451"/>
                    <a:pt x="420" y="451"/>
                  </a:cubicBezTo>
                  <a:cubicBezTo>
                    <a:pt x="439" y="464"/>
                    <a:pt x="439" y="464"/>
                    <a:pt x="439" y="464"/>
                  </a:cubicBezTo>
                  <a:cubicBezTo>
                    <a:pt x="465" y="438"/>
                    <a:pt x="465" y="438"/>
                    <a:pt x="465" y="438"/>
                  </a:cubicBezTo>
                  <a:cubicBezTo>
                    <a:pt x="452" y="419"/>
                    <a:pt x="452" y="419"/>
                    <a:pt x="452" y="419"/>
                  </a:cubicBezTo>
                  <a:cubicBezTo>
                    <a:pt x="438" y="405"/>
                    <a:pt x="438" y="405"/>
                    <a:pt x="438" y="405"/>
                  </a:cubicBezTo>
                  <a:cubicBezTo>
                    <a:pt x="447" y="394"/>
                    <a:pt x="455" y="383"/>
                    <a:pt x="462" y="370"/>
                  </a:cubicBezTo>
                  <a:cubicBezTo>
                    <a:pt x="479" y="377"/>
                    <a:pt x="479" y="377"/>
                    <a:pt x="479" y="377"/>
                  </a:cubicBezTo>
                  <a:cubicBezTo>
                    <a:pt x="502" y="383"/>
                    <a:pt x="502" y="383"/>
                    <a:pt x="502" y="383"/>
                  </a:cubicBezTo>
                  <a:cubicBezTo>
                    <a:pt x="516" y="348"/>
                    <a:pt x="516" y="348"/>
                    <a:pt x="516" y="348"/>
                  </a:cubicBezTo>
                  <a:cubicBezTo>
                    <a:pt x="496" y="335"/>
                    <a:pt x="496" y="335"/>
                    <a:pt x="496" y="335"/>
                  </a:cubicBezTo>
                  <a:cubicBezTo>
                    <a:pt x="479" y="328"/>
                    <a:pt x="479" y="328"/>
                    <a:pt x="479" y="328"/>
                  </a:cubicBezTo>
                  <a:cubicBezTo>
                    <a:pt x="483" y="315"/>
                    <a:pt x="486" y="301"/>
                    <a:pt x="487" y="287"/>
                  </a:cubicBezTo>
                  <a:lnTo>
                    <a:pt x="506" y="287"/>
                  </a:lnTo>
                  <a:close/>
                  <a:moveTo>
                    <a:pt x="265" y="290"/>
                  </a:moveTo>
                  <a:cubicBezTo>
                    <a:pt x="251" y="290"/>
                    <a:pt x="239" y="278"/>
                    <a:pt x="239" y="264"/>
                  </a:cubicBezTo>
                  <a:cubicBezTo>
                    <a:pt x="239" y="250"/>
                    <a:pt x="251" y="238"/>
                    <a:pt x="265" y="238"/>
                  </a:cubicBezTo>
                  <a:cubicBezTo>
                    <a:pt x="279" y="238"/>
                    <a:pt x="291" y="250"/>
                    <a:pt x="291" y="264"/>
                  </a:cubicBezTo>
                  <a:cubicBezTo>
                    <a:pt x="291" y="278"/>
                    <a:pt x="279" y="290"/>
                    <a:pt x="265" y="290"/>
                  </a:cubicBezTo>
                  <a:close/>
                </a:path>
              </a:pathLst>
            </a:custGeom>
            <a:noFill/>
            <a:ln w="9525">
              <a:solidFill>
                <a:schemeClr val="bg1">
                  <a:lumMod val="95000"/>
                </a:schemeClr>
              </a:solidFill>
              <a:round/>
            </a:ln>
            <a:effectLst/>
          </p:spPr>
          <p:txBody>
            <a:bodyPr vert="horz" wrap="square" lIns="91440" tIns="45720" rIns="91440" bIns="45720" numCol="1" anchor="t" anchorCtr="0" compatLnSpc="1"/>
            <a:lstStyle/>
            <a:p>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sp>
          <p:nvSpPr>
            <p:cNvPr id="12" name="Freeform 13"/>
            <p:cNvSpPr>
              <a:spLocks noEditPoints="1"/>
            </p:cNvSpPr>
            <p:nvPr/>
          </p:nvSpPr>
          <p:spPr bwMode="auto">
            <a:xfrm>
              <a:off x="5405438" y="2741613"/>
              <a:ext cx="1376363" cy="1381125"/>
            </a:xfrm>
            <a:custGeom>
              <a:avLst/>
              <a:gdLst>
                <a:gd name="T0" fmla="*/ 184 w 367"/>
                <a:gd name="T1" fmla="*/ 0 h 368"/>
                <a:gd name="T2" fmla="*/ 0 w 367"/>
                <a:gd name="T3" fmla="*/ 184 h 368"/>
                <a:gd name="T4" fmla="*/ 184 w 367"/>
                <a:gd name="T5" fmla="*/ 368 h 368"/>
                <a:gd name="T6" fmla="*/ 367 w 367"/>
                <a:gd name="T7" fmla="*/ 184 h 368"/>
                <a:gd name="T8" fmla="*/ 184 w 367"/>
                <a:gd name="T9" fmla="*/ 0 h 368"/>
                <a:gd name="T10" fmla="*/ 184 w 367"/>
                <a:gd name="T11" fmla="*/ 250 h 368"/>
                <a:gd name="T12" fmla="*/ 118 w 367"/>
                <a:gd name="T13" fmla="*/ 184 h 368"/>
                <a:gd name="T14" fmla="*/ 184 w 367"/>
                <a:gd name="T15" fmla="*/ 118 h 368"/>
                <a:gd name="T16" fmla="*/ 250 w 367"/>
                <a:gd name="T17" fmla="*/ 184 h 368"/>
                <a:gd name="T18" fmla="*/ 184 w 367"/>
                <a:gd name="T19" fmla="*/ 250 h 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67" h="368">
                  <a:moveTo>
                    <a:pt x="184" y="0"/>
                  </a:moveTo>
                  <a:cubicBezTo>
                    <a:pt x="83" y="0"/>
                    <a:pt x="0" y="83"/>
                    <a:pt x="0" y="184"/>
                  </a:cubicBezTo>
                  <a:cubicBezTo>
                    <a:pt x="0" y="285"/>
                    <a:pt x="83" y="368"/>
                    <a:pt x="184" y="368"/>
                  </a:cubicBezTo>
                  <a:cubicBezTo>
                    <a:pt x="285" y="368"/>
                    <a:pt x="367" y="285"/>
                    <a:pt x="367" y="184"/>
                  </a:cubicBezTo>
                  <a:cubicBezTo>
                    <a:pt x="367" y="83"/>
                    <a:pt x="285" y="0"/>
                    <a:pt x="184" y="0"/>
                  </a:cubicBezTo>
                  <a:close/>
                  <a:moveTo>
                    <a:pt x="184" y="250"/>
                  </a:moveTo>
                  <a:cubicBezTo>
                    <a:pt x="148" y="250"/>
                    <a:pt x="118" y="220"/>
                    <a:pt x="118" y="184"/>
                  </a:cubicBezTo>
                  <a:cubicBezTo>
                    <a:pt x="118" y="148"/>
                    <a:pt x="148" y="118"/>
                    <a:pt x="184" y="118"/>
                  </a:cubicBezTo>
                  <a:cubicBezTo>
                    <a:pt x="220" y="118"/>
                    <a:pt x="250" y="148"/>
                    <a:pt x="250" y="184"/>
                  </a:cubicBezTo>
                  <a:cubicBezTo>
                    <a:pt x="250" y="220"/>
                    <a:pt x="220" y="250"/>
                    <a:pt x="184" y="250"/>
                  </a:cubicBezTo>
                  <a:close/>
                </a:path>
              </a:pathLst>
            </a:custGeom>
            <a:noFill/>
            <a:ln w="9525">
              <a:solidFill>
                <a:schemeClr val="bg1">
                  <a:lumMod val="95000"/>
                </a:schemeClr>
              </a:solidFill>
              <a:round/>
            </a:ln>
          </p:spPr>
          <p:txBody>
            <a:bodyPr vert="horz" wrap="square" lIns="91440" tIns="45720" rIns="91440" bIns="45720" numCol="1" anchor="t" anchorCtr="0" compatLnSpc="1"/>
            <a:lstStyle/>
            <a:p>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grpSp>
      <p:grpSp>
        <p:nvGrpSpPr>
          <p:cNvPr id="13" name="组合 12"/>
          <p:cNvGrpSpPr/>
          <p:nvPr/>
        </p:nvGrpSpPr>
        <p:grpSpPr>
          <a:xfrm>
            <a:off x="6133002" y="2443407"/>
            <a:ext cx="1538068" cy="1560603"/>
            <a:chOff x="5803900" y="2852738"/>
            <a:chExt cx="1300163" cy="1319212"/>
          </a:xfrm>
          <a:solidFill>
            <a:srgbClr val="000000">
              <a:alpha val="60000"/>
            </a:srgbClr>
          </a:solidFill>
        </p:grpSpPr>
        <p:sp>
          <p:nvSpPr>
            <p:cNvPr id="14" name="Freeform 18"/>
            <p:cNvSpPr>
              <a:spLocks noEditPoints="1"/>
            </p:cNvSpPr>
            <p:nvPr/>
          </p:nvSpPr>
          <p:spPr bwMode="auto">
            <a:xfrm>
              <a:off x="5803900" y="2852738"/>
              <a:ext cx="1300163" cy="1319212"/>
            </a:xfrm>
            <a:custGeom>
              <a:avLst/>
              <a:gdLst>
                <a:gd name="T0" fmla="*/ 309 w 347"/>
                <a:gd name="T1" fmla="*/ 176 h 352"/>
                <a:gd name="T2" fmla="*/ 326 w 347"/>
                <a:gd name="T3" fmla="*/ 150 h 352"/>
                <a:gd name="T4" fmla="*/ 335 w 347"/>
                <a:gd name="T5" fmla="*/ 103 h 352"/>
                <a:gd name="T6" fmla="*/ 294 w 347"/>
                <a:gd name="T7" fmla="*/ 113 h 352"/>
                <a:gd name="T8" fmla="*/ 282 w 347"/>
                <a:gd name="T9" fmla="*/ 65 h 352"/>
                <a:gd name="T10" fmla="*/ 262 w 347"/>
                <a:gd name="T11" fmla="*/ 22 h 352"/>
                <a:gd name="T12" fmla="*/ 234 w 347"/>
                <a:gd name="T13" fmla="*/ 54 h 352"/>
                <a:gd name="T14" fmla="*/ 196 w 347"/>
                <a:gd name="T15" fmla="*/ 23 h 352"/>
                <a:gd name="T16" fmla="*/ 155 w 347"/>
                <a:gd name="T17" fmla="*/ 0 h 352"/>
                <a:gd name="T18" fmla="*/ 151 w 347"/>
                <a:gd name="T19" fmla="*/ 42 h 352"/>
                <a:gd name="T20" fmla="*/ 102 w 347"/>
                <a:gd name="T21" fmla="*/ 39 h 352"/>
                <a:gd name="T22" fmla="*/ 55 w 347"/>
                <a:gd name="T23" fmla="*/ 44 h 352"/>
                <a:gd name="T24" fmla="*/ 77 w 347"/>
                <a:gd name="T25" fmla="*/ 81 h 352"/>
                <a:gd name="T26" fmla="*/ 35 w 347"/>
                <a:gd name="T27" fmla="*/ 107 h 352"/>
                <a:gd name="T28" fmla="*/ 0 w 347"/>
                <a:gd name="T29" fmla="*/ 139 h 352"/>
                <a:gd name="T30" fmla="*/ 39 w 347"/>
                <a:gd name="T31" fmla="*/ 156 h 352"/>
                <a:gd name="T32" fmla="*/ 39 w 347"/>
                <a:gd name="T33" fmla="*/ 195 h 352"/>
                <a:gd name="T34" fmla="*/ 0 w 347"/>
                <a:gd name="T35" fmla="*/ 212 h 352"/>
                <a:gd name="T36" fmla="*/ 35 w 347"/>
                <a:gd name="T37" fmla="*/ 244 h 352"/>
                <a:gd name="T38" fmla="*/ 77 w 347"/>
                <a:gd name="T39" fmla="*/ 271 h 352"/>
                <a:gd name="T40" fmla="*/ 55 w 347"/>
                <a:gd name="T41" fmla="*/ 307 h 352"/>
                <a:gd name="T42" fmla="*/ 102 w 347"/>
                <a:gd name="T43" fmla="*/ 313 h 352"/>
                <a:gd name="T44" fmla="*/ 151 w 347"/>
                <a:gd name="T45" fmla="*/ 309 h 352"/>
                <a:gd name="T46" fmla="*/ 155 w 347"/>
                <a:gd name="T47" fmla="*/ 352 h 352"/>
                <a:gd name="T48" fmla="*/ 196 w 347"/>
                <a:gd name="T49" fmla="*/ 329 h 352"/>
                <a:gd name="T50" fmla="*/ 234 w 347"/>
                <a:gd name="T51" fmla="*/ 297 h 352"/>
                <a:gd name="T52" fmla="*/ 262 w 347"/>
                <a:gd name="T53" fmla="*/ 329 h 352"/>
                <a:gd name="T54" fmla="*/ 282 w 347"/>
                <a:gd name="T55" fmla="*/ 286 h 352"/>
                <a:gd name="T56" fmla="*/ 294 w 347"/>
                <a:gd name="T57" fmla="*/ 239 h 352"/>
                <a:gd name="T58" fmla="*/ 335 w 347"/>
                <a:gd name="T59" fmla="*/ 248 h 352"/>
                <a:gd name="T60" fmla="*/ 326 w 347"/>
                <a:gd name="T61" fmla="*/ 201 h 352"/>
                <a:gd name="T62" fmla="*/ 174 w 347"/>
                <a:gd name="T63" fmla="*/ 201 h 352"/>
                <a:gd name="T64" fmla="*/ 174 w 347"/>
                <a:gd name="T65" fmla="*/ 150 h 352"/>
                <a:gd name="T66" fmla="*/ 174 w 347"/>
                <a:gd name="T67" fmla="*/ 201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47" h="352">
                  <a:moveTo>
                    <a:pt x="308" y="195"/>
                  </a:moveTo>
                  <a:cubicBezTo>
                    <a:pt x="309" y="189"/>
                    <a:pt x="309" y="182"/>
                    <a:pt x="309" y="176"/>
                  </a:cubicBezTo>
                  <a:cubicBezTo>
                    <a:pt x="309" y="169"/>
                    <a:pt x="309" y="162"/>
                    <a:pt x="308" y="156"/>
                  </a:cubicBezTo>
                  <a:cubicBezTo>
                    <a:pt x="326" y="150"/>
                    <a:pt x="326" y="150"/>
                    <a:pt x="326" y="150"/>
                  </a:cubicBezTo>
                  <a:cubicBezTo>
                    <a:pt x="347" y="139"/>
                    <a:pt x="347" y="139"/>
                    <a:pt x="347" y="139"/>
                  </a:cubicBezTo>
                  <a:cubicBezTo>
                    <a:pt x="335" y="103"/>
                    <a:pt x="335" y="103"/>
                    <a:pt x="335" y="103"/>
                  </a:cubicBezTo>
                  <a:cubicBezTo>
                    <a:pt x="312" y="107"/>
                    <a:pt x="312" y="107"/>
                    <a:pt x="312" y="107"/>
                  </a:cubicBezTo>
                  <a:cubicBezTo>
                    <a:pt x="294" y="113"/>
                    <a:pt x="294" y="113"/>
                    <a:pt x="294" y="113"/>
                  </a:cubicBezTo>
                  <a:cubicBezTo>
                    <a:pt x="288" y="101"/>
                    <a:pt x="280" y="90"/>
                    <a:pt x="271" y="81"/>
                  </a:cubicBezTo>
                  <a:cubicBezTo>
                    <a:pt x="282" y="65"/>
                    <a:pt x="282" y="65"/>
                    <a:pt x="282" y="65"/>
                  </a:cubicBezTo>
                  <a:cubicBezTo>
                    <a:pt x="292" y="44"/>
                    <a:pt x="292" y="44"/>
                    <a:pt x="292" y="44"/>
                  </a:cubicBezTo>
                  <a:cubicBezTo>
                    <a:pt x="262" y="22"/>
                    <a:pt x="262" y="22"/>
                    <a:pt x="262" y="22"/>
                  </a:cubicBezTo>
                  <a:cubicBezTo>
                    <a:pt x="245" y="39"/>
                    <a:pt x="245" y="39"/>
                    <a:pt x="245" y="39"/>
                  </a:cubicBezTo>
                  <a:cubicBezTo>
                    <a:pt x="234" y="54"/>
                    <a:pt x="234" y="54"/>
                    <a:pt x="234" y="54"/>
                  </a:cubicBezTo>
                  <a:cubicBezTo>
                    <a:pt x="222" y="48"/>
                    <a:pt x="210" y="44"/>
                    <a:pt x="196" y="42"/>
                  </a:cubicBezTo>
                  <a:cubicBezTo>
                    <a:pt x="196" y="23"/>
                    <a:pt x="196" y="23"/>
                    <a:pt x="196" y="23"/>
                  </a:cubicBezTo>
                  <a:cubicBezTo>
                    <a:pt x="192" y="0"/>
                    <a:pt x="192" y="0"/>
                    <a:pt x="192" y="0"/>
                  </a:cubicBezTo>
                  <a:cubicBezTo>
                    <a:pt x="155" y="0"/>
                    <a:pt x="155" y="0"/>
                    <a:pt x="155" y="0"/>
                  </a:cubicBezTo>
                  <a:cubicBezTo>
                    <a:pt x="151" y="23"/>
                    <a:pt x="151" y="23"/>
                    <a:pt x="151" y="23"/>
                  </a:cubicBezTo>
                  <a:cubicBezTo>
                    <a:pt x="151" y="42"/>
                    <a:pt x="151" y="42"/>
                    <a:pt x="151" y="42"/>
                  </a:cubicBezTo>
                  <a:cubicBezTo>
                    <a:pt x="138" y="44"/>
                    <a:pt x="125" y="48"/>
                    <a:pt x="113" y="54"/>
                  </a:cubicBezTo>
                  <a:cubicBezTo>
                    <a:pt x="102" y="39"/>
                    <a:pt x="102" y="39"/>
                    <a:pt x="102" y="39"/>
                  </a:cubicBezTo>
                  <a:cubicBezTo>
                    <a:pt x="85" y="22"/>
                    <a:pt x="85" y="22"/>
                    <a:pt x="85" y="22"/>
                  </a:cubicBezTo>
                  <a:cubicBezTo>
                    <a:pt x="55" y="44"/>
                    <a:pt x="55" y="44"/>
                    <a:pt x="55" y="44"/>
                  </a:cubicBezTo>
                  <a:cubicBezTo>
                    <a:pt x="65" y="65"/>
                    <a:pt x="65" y="65"/>
                    <a:pt x="65" y="65"/>
                  </a:cubicBezTo>
                  <a:cubicBezTo>
                    <a:pt x="77" y="81"/>
                    <a:pt x="77" y="81"/>
                    <a:pt x="77" y="81"/>
                  </a:cubicBezTo>
                  <a:cubicBezTo>
                    <a:pt x="67" y="90"/>
                    <a:pt x="60" y="101"/>
                    <a:pt x="53" y="113"/>
                  </a:cubicBezTo>
                  <a:cubicBezTo>
                    <a:pt x="35" y="107"/>
                    <a:pt x="35" y="107"/>
                    <a:pt x="35" y="107"/>
                  </a:cubicBezTo>
                  <a:cubicBezTo>
                    <a:pt x="12" y="103"/>
                    <a:pt x="12" y="103"/>
                    <a:pt x="12" y="103"/>
                  </a:cubicBezTo>
                  <a:cubicBezTo>
                    <a:pt x="0" y="139"/>
                    <a:pt x="0" y="139"/>
                    <a:pt x="0" y="139"/>
                  </a:cubicBezTo>
                  <a:cubicBezTo>
                    <a:pt x="21" y="150"/>
                    <a:pt x="21" y="150"/>
                    <a:pt x="21" y="150"/>
                  </a:cubicBezTo>
                  <a:cubicBezTo>
                    <a:pt x="39" y="156"/>
                    <a:pt x="39" y="156"/>
                    <a:pt x="39" y="156"/>
                  </a:cubicBezTo>
                  <a:cubicBezTo>
                    <a:pt x="38" y="162"/>
                    <a:pt x="38" y="169"/>
                    <a:pt x="38" y="176"/>
                  </a:cubicBezTo>
                  <a:cubicBezTo>
                    <a:pt x="38" y="182"/>
                    <a:pt x="38" y="189"/>
                    <a:pt x="39" y="195"/>
                  </a:cubicBezTo>
                  <a:cubicBezTo>
                    <a:pt x="21" y="201"/>
                    <a:pt x="21" y="201"/>
                    <a:pt x="21" y="201"/>
                  </a:cubicBezTo>
                  <a:cubicBezTo>
                    <a:pt x="0" y="212"/>
                    <a:pt x="0" y="212"/>
                    <a:pt x="0" y="212"/>
                  </a:cubicBezTo>
                  <a:cubicBezTo>
                    <a:pt x="12" y="248"/>
                    <a:pt x="12" y="248"/>
                    <a:pt x="12" y="248"/>
                  </a:cubicBezTo>
                  <a:cubicBezTo>
                    <a:pt x="35" y="244"/>
                    <a:pt x="35" y="244"/>
                    <a:pt x="35" y="244"/>
                  </a:cubicBezTo>
                  <a:cubicBezTo>
                    <a:pt x="53" y="239"/>
                    <a:pt x="53" y="239"/>
                    <a:pt x="53" y="239"/>
                  </a:cubicBezTo>
                  <a:cubicBezTo>
                    <a:pt x="60" y="250"/>
                    <a:pt x="67" y="261"/>
                    <a:pt x="77" y="271"/>
                  </a:cubicBezTo>
                  <a:cubicBezTo>
                    <a:pt x="65" y="286"/>
                    <a:pt x="65" y="286"/>
                    <a:pt x="65" y="286"/>
                  </a:cubicBezTo>
                  <a:cubicBezTo>
                    <a:pt x="55" y="307"/>
                    <a:pt x="55" y="307"/>
                    <a:pt x="55" y="307"/>
                  </a:cubicBezTo>
                  <a:cubicBezTo>
                    <a:pt x="85" y="329"/>
                    <a:pt x="85" y="329"/>
                    <a:pt x="85" y="329"/>
                  </a:cubicBezTo>
                  <a:cubicBezTo>
                    <a:pt x="102" y="313"/>
                    <a:pt x="102" y="313"/>
                    <a:pt x="102" y="313"/>
                  </a:cubicBezTo>
                  <a:cubicBezTo>
                    <a:pt x="113" y="297"/>
                    <a:pt x="113" y="297"/>
                    <a:pt x="113" y="297"/>
                  </a:cubicBezTo>
                  <a:cubicBezTo>
                    <a:pt x="125" y="303"/>
                    <a:pt x="138" y="307"/>
                    <a:pt x="151" y="309"/>
                  </a:cubicBezTo>
                  <a:cubicBezTo>
                    <a:pt x="151" y="329"/>
                    <a:pt x="151" y="329"/>
                    <a:pt x="151" y="329"/>
                  </a:cubicBezTo>
                  <a:cubicBezTo>
                    <a:pt x="155" y="352"/>
                    <a:pt x="155" y="352"/>
                    <a:pt x="155" y="352"/>
                  </a:cubicBezTo>
                  <a:cubicBezTo>
                    <a:pt x="192" y="352"/>
                    <a:pt x="192" y="352"/>
                    <a:pt x="192" y="352"/>
                  </a:cubicBezTo>
                  <a:cubicBezTo>
                    <a:pt x="196" y="329"/>
                    <a:pt x="196" y="329"/>
                    <a:pt x="196" y="329"/>
                  </a:cubicBezTo>
                  <a:cubicBezTo>
                    <a:pt x="196" y="309"/>
                    <a:pt x="196" y="309"/>
                    <a:pt x="196" y="309"/>
                  </a:cubicBezTo>
                  <a:cubicBezTo>
                    <a:pt x="210" y="307"/>
                    <a:pt x="222" y="303"/>
                    <a:pt x="234" y="297"/>
                  </a:cubicBezTo>
                  <a:cubicBezTo>
                    <a:pt x="245" y="313"/>
                    <a:pt x="245" y="313"/>
                    <a:pt x="245" y="313"/>
                  </a:cubicBezTo>
                  <a:cubicBezTo>
                    <a:pt x="262" y="329"/>
                    <a:pt x="262" y="329"/>
                    <a:pt x="262" y="329"/>
                  </a:cubicBezTo>
                  <a:cubicBezTo>
                    <a:pt x="292" y="307"/>
                    <a:pt x="292" y="307"/>
                    <a:pt x="292" y="307"/>
                  </a:cubicBezTo>
                  <a:cubicBezTo>
                    <a:pt x="282" y="286"/>
                    <a:pt x="282" y="286"/>
                    <a:pt x="282" y="286"/>
                  </a:cubicBezTo>
                  <a:cubicBezTo>
                    <a:pt x="271" y="271"/>
                    <a:pt x="271" y="271"/>
                    <a:pt x="271" y="271"/>
                  </a:cubicBezTo>
                  <a:cubicBezTo>
                    <a:pt x="280" y="261"/>
                    <a:pt x="288" y="250"/>
                    <a:pt x="294" y="239"/>
                  </a:cubicBezTo>
                  <a:cubicBezTo>
                    <a:pt x="312" y="244"/>
                    <a:pt x="312" y="244"/>
                    <a:pt x="312" y="244"/>
                  </a:cubicBezTo>
                  <a:cubicBezTo>
                    <a:pt x="335" y="248"/>
                    <a:pt x="335" y="248"/>
                    <a:pt x="335" y="248"/>
                  </a:cubicBezTo>
                  <a:cubicBezTo>
                    <a:pt x="347" y="212"/>
                    <a:pt x="347" y="212"/>
                    <a:pt x="347" y="212"/>
                  </a:cubicBezTo>
                  <a:cubicBezTo>
                    <a:pt x="326" y="201"/>
                    <a:pt x="326" y="201"/>
                    <a:pt x="326" y="201"/>
                  </a:cubicBezTo>
                  <a:lnTo>
                    <a:pt x="308" y="195"/>
                  </a:lnTo>
                  <a:close/>
                  <a:moveTo>
                    <a:pt x="174" y="201"/>
                  </a:moveTo>
                  <a:cubicBezTo>
                    <a:pt x="159" y="201"/>
                    <a:pt x="148" y="190"/>
                    <a:pt x="148" y="176"/>
                  </a:cubicBezTo>
                  <a:cubicBezTo>
                    <a:pt x="148" y="162"/>
                    <a:pt x="159" y="150"/>
                    <a:pt x="174" y="150"/>
                  </a:cubicBezTo>
                  <a:cubicBezTo>
                    <a:pt x="188" y="150"/>
                    <a:pt x="199" y="162"/>
                    <a:pt x="199" y="176"/>
                  </a:cubicBezTo>
                  <a:cubicBezTo>
                    <a:pt x="199" y="190"/>
                    <a:pt x="188" y="201"/>
                    <a:pt x="174" y="201"/>
                  </a:cubicBezTo>
                  <a:close/>
                </a:path>
              </a:pathLst>
            </a:custGeom>
            <a:noFill/>
            <a:ln w="9525">
              <a:solidFill>
                <a:schemeClr val="bg1">
                  <a:lumMod val="95000"/>
                </a:schemeClr>
              </a:solidFill>
              <a:round/>
            </a:ln>
            <a:effectLst/>
          </p:spPr>
          <p:txBody>
            <a:bodyPr vert="horz" wrap="square" lIns="91440" tIns="45720" rIns="91440" bIns="45720" numCol="1" anchor="t" anchorCtr="0" compatLnSpc="1"/>
            <a:lstStyle/>
            <a:p>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sp>
          <p:nvSpPr>
            <p:cNvPr id="15" name="Freeform 19"/>
            <p:cNvSpPr>
              <a:spLocks noEditPoints="1"/>
            </p:cNvSpPr>
            <p:nvPr/>
          </p:nvSpPr>
          <p:spPr bwMode="auto">
            <a:xfrm>
              <a:off x="6080125" y="3136900"/>
              <a:ext cx="747713" cy="746125"/>
            </a:xfrm>
            <a:custGeom>
              <a:avLst/>
              <a:gdLst>
                <a:gd name="T0" fmla="*/ 100 w 199"/>
                <a:gd name="T1" fmla="*/ 0 h 199"/>
                <a:gd name="T2" fmla="*/ 0 w 199"/>
                <a:gd name="T3" fmla="*/ 100 h 199"/>
                <a:gd name="T4" fmla="*/ 100 w 199"/>
                <a:gd name="T5" fmla="*/ 199 h 199"/>
                <a:gd name="T6" fmla="*/ 199 w 199"/>
                <a:gd name="T7" fmla="*/ 100 h 199"/>
                <a:gd name="T8" fmla="*/ 100 w 199"/>
                <a:gd name="T9" fmla="*/ 0 h 199"/>
                <a:gd name="T10" fmla="*/ 100 w 199"/>
                <a:gd name="T11" fmla="*/ 150 h 199"/>
                <a:gd name="T12" fmla="*/ 49 w 199"/>
                <a:gd name="T13" fmla="*/ 100 h 199"/>
                <a:gd name="T14" fmla="*/ 100 w 199"/>
                <a:gd name="T15" fmla="*/ 49 h 199"/>
                <a:gd name="T16" fmla="*/ 150 w 199"/>
                <a:gd name="T17" fmla="*/ 100 h 199"/>
                <a:gd name="T18" fmla="*/ 100 w 199"/>
                <a:gd name="T19" fmla="*/ 150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9" h="199">
                  <a:moveTo>
                    <a:pt x="100" y="0"/>
                  </a:moveTo>
                  <a:cubicBezTo>
                    <a:pt x="45" y="0"/>
                    <a:pt x="0" y="45"/>
                    <a:pt x="0" y="100"/>
                  </a:cubicBezTo>
                  <a:cubicBezTo>
                    <a:pt x="0" y="155"/>
                    <a:pt x="45" y="199"/>
                    <a:pt x="100" y="199"/>
                  </a:cubicBezTo>
                  <a:cubicBezTo>
                    <a:pt x="155" y="199"/>
                    <a:pt x="199" y="155"/>
                    <a:pt x="199" y="100"/>
                  </a:cubicBezTo>
                  <a:cubicBezTo>
                    <a:pt x="199" y="45"/>
                    <a:pt x="155" y="0"/>
                    <a:pt x="100" y="0"/>
                  </a:cubicBezTo>
                  <a:close/>
                  <a:moveTo>
                    <a:pt x="100" y="150"/>
                  </a:moveTo>
                  <a:cubicBezTo>
                    <a:pt x="72" y="150"/>
                    <a:pt x="49" y="128"/>
                    <a:pt x="49" y="100"/>
                  </a:cubicBezTo>
                  <a:cubicBezTo>
                    <a:pt x="49" y="72"/>
                    <a:pt x="72" y="49"/>
                    <a:pt x="100" y="49"/>
                  </a:cubicBezTo>
                  <a:cubicBezTo>
                    <a:pt x="127" y="49"/>
                    <a:pt x="150" y="72"/>
                    <a:pt x="150" y="100"/>
                  </a:cubicBezTo>
                  <a:cubicBezTo>
                    <a:pt x="150" y="128"/>
                    <a:pt x="127" y="150"/>
                    <a:pt x="100" y="150"/>
                  </a:cubicBezTo>
                  <a:close/>
                </a:path>
              </a:pathLst>
            </a:custGeom>
            <a:noFill/>
            <a:ln w="9525">
              <a:solidFill>
                <a:schemeClr val="bg1">
                  <a:lumMod val="95000"/>
                </a:schemeClr>
              </a:solidFill>
              <a:round/>
            </a:ln>
          </p:spPr>
          <p:txBody>
            <a:bodyPr vert="horz" wrap="square" lIns="91440" tIns="45720" rIns="91440" bIns="45720" numCol="1" anchor="t" anchorCtr="0" compatLnSpc="1"/>
            <a:lstStyle/>
            <a:p>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grpSp>
      <p:grpSp>
        <p:nvGrpSpPr>
          <p:cNvPr id="16" name="组合 15"/>
          <p:cNvGrpSpPr/>
          <p:nvPr/>
        </p:nvGrpSpPr>
        <p:grpSpPr>
          <a:xfrm>
            <a:off x="7473866" y="2735109"/>
            <a:ext cx="1868593" cy="1866715"/>
            <a:chOff x="5305425" y="2638425"/>
            <a:chExt cx="1579563" cy="1577975"/>
          </a:xfrm>
          <a:solidFill>
            <a:srgbClr val="000000">
              <a:alpha val="60000"/>
            </a:srgbClr>
          </a:solidFill>
        </p:grpSpPr>
        <p:sp>
          <p:nvSpPr>
            <p:cNvPr id="17" name="Freeform 6"/>
            <p:cNvSpPr>
              <a:spLocks noEditPoints="1"/>
            </p:cNvSpPr>
            <p:nvPr/>
          </p:nvSpPr>
          <p:spPr bwMode="auto">
            <a:xfrm>
              <a:off x="5305425" y="2638425"/>
              <a:ext cx="1579563" cy="1577975"/>
            </a:xfrm>
            <a:custGeom>
              <a:avLst/>
              <a:gdLst>
                <a:gd name="T0" fmla="*/ 421 w 421"/>
                <a:gd name="T1" fmla="*/ 229 h 421"/>
                <a:gd name="T2" fmla="*/ 398 w 421"/>
                <a:gd name="T3" fmla="*/ 188 h 421"/>
                <a:gd name="T4" fmla="*/ 367 w 421"/>
                <a:gd name="T5" fmla="*/ 146 h 421"/>
                <a:gd name="T6" fmla="*/ 402 w 421"/>
                <a:gd name="T7" fmla="*/ 122 h 421"/>
                <a:gd name="T8" fmla="*/ 361 w 421"/>
                <a:gd name="T9" fmla="*/ 97 h 421"/>
                <a:gd name="T10" fmla="*/ 314 w 421"/>
                <a:gd name="T11" fmla="*/ 77 h 421"/>
                <a:gd name="T12" fmla="*/ 332 w 421"/>
                <a:gd name="T13" fmla="*/ 38 h 421"/>
                <a:gd name="T14" fmla="*/ 285 w 421"/>
                <a:gd name="T15" fmla="*/ 37 h 421"/>
                <a:gd name="T16" fmla="*/ 233 w 421"/>
                <a:gd name="T17" fmla="*/ 43 h 421"/>
                <a:gd name="T18" fmla="*/ 229 w 421"/>
                <a:gd name="T19" fmla="*/ 0 h 421"/>
                <a:gd name="T20" fmla="*/ 188 w 421"/>
                <a:gd name="T21" fmla="*/ 23 h 421"/>
                <a:gd name="T22" fmla="*/ 146 w 421"/>
                <a:gd name="T23" fmla="*/ 54 h 421"/>
                <a:gd name="T24" fmla="*/ 122 w 421"/>
                <a:gd name="T25" fmla="*/ 19 h 421"/>
                <a:gd name="T26" fmla="*/ 98 w 421"/>
                <a:gd name="T27" fmla="*/ 60 h 421"/>
                <a:gd name="T28" fmla="*/ 77 w 421"/>
                <a:gd name="T29" fmla="*/ 107 h 421"/>
                <a:gd name="T30" fmla="*/ 38 w 421"/>
                <a:gd name="T31" fmla="*/ 89 h 421"/>
                <a:gd name="T32" fmla="*/ 37 w 421"/>
                <a:gd name="T33" fmla="*/ 136 h 421"/>
                <a:gd name="T34" fmla="*/ 43 w 421"/>
                <a:gd name="T35" fmla="*/ 188 h 421"/>
                <a:gd name="T36" fmla="*/ 0 w 421"/>
                <a:gd name="T37" fmla="*/ 192 h 421"/>
                <a:gd name="T38" fmla="*/ 24 w 421"/>
                <a:gd name="T39" fmla="*/ 233 h 421"/>
                <a:gd name="T40" fmla="*/ 54 w 421"/>
                <a:gd name="T41" fmla="*/ 274 h 421"/>
                <a:gd name="T42" fmla="*/ 19 w 421"/>
                <a:gd name="T43" fmla="*/ 299 h 421"/>
                <a:gd name="T44" fmla="*/ 60 w 421"/>
                <a:gd name="T45" fmla="*/ 323 h 421"/>
                <a:gd name="T46" fmla="*/ 107 w 421"/>
                <a:gd name="T47" fmla="*/ 344 h 421"/>
                <a:gd name="T48" fmla="*/ 89 w 421"/>
                <a:gd name="T49" fmla="*/ 383 h 421"/>
                <a:gd name="T50" fmla="*/ 137 w 421"/>
                <a:gd name="T51" fmla="*/ 384 h 421"/>
                <a:gd name="T52" fmla="*/ 188 w 421"/>
                <a:gd name="T53" fmla="*/ 378 h 421"/>
                <a:gd name="T54" fmla="*/ 192 w 421"/>
                <a:gd name="T55" fmla="*/ 421 h 421"/>
                <a:gd name="T56" fmla="*/ 233 w 421"/>
                <a:gd name="T57" fmla="*/ 397 h 421"/>
                <a:gd name="T58" fmla="*/ 275 w 421"/>
                <a:gd name="T59" fmla="*/ 367 h 421"/>
                <a:gd name="T60" fmla="*/ 299 w 421"/>
                <a:gd name="T61" fmla="*/ 402 h 421"/>
                <a:gd name="T62" fmla="*/ 324 w 421"/>
                <a:gd name="T63" fmla="*/ 361 h 421"/>
                <a:gd name="T64" fmla="*/ 344 w 421"/>
                <a:gd name="T65" fmla="*/ 314 h 421"/>
                <a:gd name="T66" fmla="*/ 383 w 421"/>
                <a:gd name="T67" fmla="*/ 332 h 421"/>
                <a:gd name="T68" fmla="*/ 384 w 421"/>
                <a:gd name="T69" fmla="*/ 284 h 421"/>
                <a:gd name="T70" fmla="*/ 378 w 421"/>
                <a:gd name="T71" fmla="*/ 233 h 421"/>
                <a:gd name="T72" fmla="*/ 211 w 421"/>
                <a:gd name="T73" fmla="*/ 236 h 421"/>
                <a:gd name="T74" fmla="*/ 211 w 421"/>
                <a:gd name="T75" fmla="*/ 185 h 421"/>
                <a:gd name="T76" fmla="*/ 211 w 421"/>
                <a:gd name="T77" fmla="*/ 236 h 4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21" h="421">
                  <a:moveTo>
                    <a:pt x="398" y="233"/>
                  </a:moveTo>
                  <a:cubicBezTo>
                    <a:pt x="421" y="229"/>
                    <a:pt x="421" y="229"/>
                    <a:pt x="421" y="229"/>
                  </a:cubicBezTo>
                  <a:cubicBezTo>
                    <a:pt x="421" y="192"/>
                    <a:pt x="421" y="192"/>
                    <a:pt x="421" y="192"/>
                  </a:cubicBezTo>
                  <a:cubicBezTo>
                    <a:pt x="398" y="188"/>
                    <a:pt x="398" y="188"/>
                    <a:pt x="398" y="188"/>
                  </a:cubicBezTo>
                  <a:cubicBezTo>
                    <a:pt x="378" y="188"/>
                    <a:pt x="378" y="188"/>
                    <a:pt x="378" y="188"/>
                  </a:cubicBezTo>
                  <a:cubicBezTo>
                    <a:pt x="376" y="173"/>
                    <a:pt x="372" y="159"/>
                    <a:pt x="367" y="146"/>
                  </a:cubicBezTo>
                  <a:cubicBezTo>
                    <a:pt x="384" y="136"/>
                    <a:pt x="384" y="136"/>
                    <a:pt x="384" y="136"/>
                  </a:cubicBezTo>
                  <a:cubicBezTo>
                    <a:pt x="402" y="122"/>
                    <a:pt x="402" y="122"/>
                    <a:pt x="402" y="122"/>
                  </a:cubicBezTo>
                  <a:cubicBezTo>
                    <a:pt x="383" y="89"/>
                    <a:pt x="383" y="89"/>
                    <a:pt x="383" y="89"/>
                  </a:cubicBezTo>
                  <a:cubicBezTo>
                    <a:pt x="361" y="97"/>
                    <a:pt x="361" y="97"/>
                    <a:pt x="361" y="97"/>
                  </a:cubicBezTo>
                  <a:cubicBezTo>
                    <a:pt x="344" y="107"/>
                    <a:pt x="344" y="107"/>
                    <a:pt x="344" y="107"/>
                  </a:cubicBezTo>
                  <a:cubicBezTo>
                    <a:pt x="336" y="96"/>
                    <a:pt x="325" y="85"/>
                    <a:pt x="314" y="77"/>
                  </a:cubicBezTo>
                  <a:cubicBezTo>
                    <a:pt x="324" y="60"/>
                    <a:pt x="324" y="60"/>
                    <a:pt x="324" y="60"/>
                  </a:cubicBezTo>
                  <a:cubicBezTo>
                    <a:pt x="332" y="38"/>
                    <a:pt x="332" y="38"/>
                    <a:pt x="332" y="38"/>
                  </a:cubicBezTo>
                  <a:cubicBezTo>
                    <a:pt x="299" y="19"/>
                    <a:pt x="299" y="19"/>
                    <a:pt x="299" y="19"/>
                  </a:cubicBezTo>
                  <a:cubicBezTo>
                    <a:pt x="285" y="37"/>
                    <a:pt x="285" y="37"/>
                    <a:pt x="285" y="37"/>
                  </a:cubicBezTo>
                  <a:cubicBezTo>
                    <a:pt x="275" y="54"/>
                    <a:pt x="275" y="54"/>
                    <a:pt x="275" y="54"/>
                  </a:cubicBezTo>
                  <a:cubicBezTo>
                    <a:pt x="262" y="49"/>
                    <a:pt x="248" y="45"/>
                    <a:pt x="233" y="43"/>
                  </a:cubicBezTo>
                  <a:cubicBezTo>
                    <a:pt x="233" y="23"/>
                    <a:pt x="233" y="23"/>
                    <a:pt x="233" y="23"/>
                  </a:cubicBezTo>
                  <a:cubicBezTo>
                    <a:pt x="229" y="0"/>
                    <a:pt x="229" y="0"/>
                    <a:pt x="229" y="0"/>
                  </a:cubicBezTo>
                  <a:cubicBezTo>
                    <a:pt x="192" y="0"/>
                    <a:pt x="192" y="0"/>
                    <a:pt x="192" y="0"/>
                  </a:cubicBezTo>
                  <a:cubicBezTo>
                    <a:pt x="188" y="23"/>
                    <a:pt x="188" y="23"/>
                    <a:pt x="188" y="23"/>
                  </a:cubicBezTo>
                  <a:cubicBezTo>
                    <a:pt x="188" y="43"/>
                    <a:pt x="188" y="43"/>
                    <a:pt x="188" y="43"/>
                  </a:cubicBezTo>
                  <a:cubicBezTo>
                    <a:pt x="173" y="45"/>
                    <a:pt x="160" y="49"/>
                    <a:pt x="146" y="54"/>
                  </a:cubicBezTo>
                  <a:cubicBezTo>
                    <a:pt x="137" y="37"/>
                    <a:pt x="137" y="37"/>
                    <a:pt x="137" y="37"/>
                  </a:cubicBezTo>
                  <a:cubicBezTo>
                    <a:pt x="122" y="19"/>
                    <a:pt x="122" y="19"/>
                    <a:pt x="122" y="19"/>
                  </a:cubicBezTo>
                  <a:cubicBezTo>
                    <a:pt x="89" y="38"/>
                    <a:pt x="89" y="38"/>
                    <a:pt x="89" y="38"/>
                  </a:cubicBezTo>
                  <a:cubicBezTo>
                    <a:pt x="98" y="60"/>
                    <a:pt x="98" y="60"/>
                    <a:pt x="98" y="60"/>
                  </a:cubicBezTo>
                  <a:cubicBezTo>
                    <a:pt x="107" y="77"/>
                    <a:pt x="107" y="77"/>
                    <a:pt x="107" y="77"/>
                  </a:cubicBezTo>
                  <a:cubicBezTo>
                    <a:pt x="96" y="85"/>
                    <a:pt x="86" y="96"/>
                    <a:pt x="77" y="107"/>
                  </a:cubicBezTo>
                  <a:cubicBezTo>
                    <a:pt x="60" y="97"/>
                    <a:pt x="60" y="97"/>
                    <a:pt x="60" y="97"/>
                  </a:cubicBezTo>
                  <a:cubicBezTo>
                    <a:pt x="38" y="89"/>
                    <a:pt x="38" y="89"/>
                    <a:pt x="38" y="89"/>
                  </a:cubicBezTo>
                  <a:cubicBezTo>
                    <a:pt x="19" y="122"/>
                    <a:pt x="19" y="122"/>
                    <a:pt x="19" y="122"/>
                  </a:cubicBezTo>
                  <a:cubicBezTo>
                    <a:pt x="37" y="136"/>
                    <a:pt x="37" y="136"/>
                    <a:pt x="37" y="136"/>
                  </a:cubicBezTo>
                  <a:cubicBezTo>
                    <a:pt x="54" y="146"/>
                    <a:pt x="54" y="146"/>
                    <a:pt x="54" y="146"/>
                  </a:cubicBezTo>
                  <a:cubicBezTo>
                    <a:pt x="49" y="159"/>
                    <a:pt x="45" y="173"/>
                    <a:pt x="43" y="188"/>
                  </a:cubicBezTo>
                  <a:cubicBezTo>
                    <a:pt x="24" y="188"/>
                    <a:pt x="24" y="188"/>
                    <a:pt x="24" y="188"/>
                  </a:cubicBezTo>
                  <a:cubicBezTo>
                    <a:pt x="0" y="192"/>
                    <a:pt x="0" y="192"/>
                    <a:pt x="0" y="192"/>
                  </a:cubicBezTo>
                  <a:cubicBezTo>
                    <a:pt x="0" y="229"/>
                    <a:pt x="0" y="229"/>
                    <a:pt x="0" y="229"/>
                  </a:cubicBezTo>
                  <a:cubicBezTo>
                    <a:pt x="24" y="233"/>
                    <a:pt x="24" y="233"/>
                    <a:pt x="24" y="233"/>
                  </a:cubicBezTo>
                  <a:cubicBezTo>
                    <a:pt x="43" y="233"/>
                    <a:pt x="43" y="233"/>
                    <a:pt x="43" y="233"/>
                  </a:cubicBezTo>
                  <a:cubicBezTo>
                    <a:pt x="45" y="247"/>
                    <a:pt x="49" y="261"/>
                    <a:pt x="54" y="274"/>
                  </a:cubicBezTo>
                  <a:cubicBezTo>
                    <a:pt x="37" y="284"/>
                    <a:pt x="37" y="284"/>
                    <a:pt x="37" y="284"/>
                  </a:cubicBezTo>
                  <a:cubicBezTo>
                    <a:pt x="19" y="299"/>
                    <a:pt x="19" y="299"/>
                    <a:pt x="19" y="299"/>
                  </a:cubicBezTo>
                  <a:cubicBezTo>
                    <a:pt x="38" y="332"/>
                    <a:pt x="38" y="332"/>
                    <a:pt x="38" y="332"/>
                  </a:cubicBezTo>
                  <a:cubicBezTo>
                    <a:pt x="60" y="323"/>
                    <a:pt x="60" y="323"/>
                    <a:pt x="60" y="323"/>
                  </a:cubicBezTo>
                  <a:cubicBezTo>
                    <a:pt x="77" y="314"/>
                    <a:pt x="77" y="314"/>
                    <a:pt x="77" y="314"/>
                  </a:cubicBezTo>
                  <a:cubicBezTo>
                    <a:pt x="86" y="325"/>
                    <a:pt x="96" y="335"/>
                    <a:pt x="107" y="344"/>
                  </a:cubicBezTo>
                  <a:cubicBezTo>
                    <a:pt x="98" y="361"/>
                    <a:pt x="98" y="361"/>
                    <a:pt x="98" y="361"/>
                  </a:cubicBezTo>
                  <a:cubicBezTo>
                    <a:pt x="89" y="383"/>
                    <a:pt x="89" y="383"/>
                    <a:pt x="89" y="383"/>
                  </a:cubicBezTo>
                  <a:cubicBezTo>
                    <a:pt x="122" y="402"/>
                    <a:pt x="122" y="402"/>
                    <a:pt x="122" y="402"/>
                  </a:cubicBezTo>
                  <a:cubicBezTo>
                    <a:pt x="137" y="384"/>
                    <a:pt x="137" y="384"/>
                    <a:pt x="137" y="384"/>
                  </a:cubicBezTo>
                  <a:cubicBezTo>
                    <a:pt x="146" y="367"/>
                    <a:pt x="146" y="367"/>
                    <a:pt x="146" y="367"/>
                  </a:cubicBezTo>
                  <a:cubicBezTo>
                    <a:pt x="160" y="372"/>
                    <a:pt x="173" y="376"/>
                    <a:pt x="188" y="378"/>
                  </a:cubicBezTo>
                  <a:cubicBezTo>
                    <a:pt x="188" y="397"/>
                    <a:pt x="188" y="397"/>
                    <a:pt x="188" y="397"/>
                  </a:cubicBezTo>
                  <a:cubicBezTo>
                    <a:pt x="192" y="421"/>
                    <a:pt x="192" y="421"/>
                    <a:pt x="192" y="421"/>
                  </a:cubicBezTo>
                  <a:cubicBezTo>
                    <a:pt x="229" y="421"/>
                    <a:pt x="229" y="421"/>
                    <a:pt x="229" y="421"/>
                  </a:cubicBezTo>
                  <a:cubicBezTo>
                    <a:pt x="233" y="397"/>
                    <a:pt x="233" y="397"/>
                    <a:pt x="233" y="397"/>
                  </a:cubicBezTo>
                  <a:cubicBezTo>
                    <a:pt x="233" y="378"/>
                    <a:pt x="233" y="378"/>
                    <a:pt x="233" y="378"/>
                  </a:cubicBezTo>
                  <a:cubicBezTo>
                    <a:pt x="248" y="376"/>
                    <a:pt x="262" y="372"/>
                    <a:pt x="275" y="367"/>
                  </a:cubicBezTo>
                  <a:cubicBezTo>
                    <a:pt x="285" y="384"/>
                    <a:pt x="285" y="384"/>
                    <a:pt x="285" y="384"/>
                  </a:cubicBezTo>
                  <a:cubicBezTo>
                    <a:pt x="299" y="402"/>
                    <a:pt x="299" y="402"/>
                    <a:pt x="299" y="402"/>
                  </a:cubicBezTo>
                  <a:cubicBezTo>
                    <a:pt x="332" y="383"/>
                    <a:pt x="332" y="383"/>
                    <a:pt x="332" y="383"/>
                  </a:cubicBezTo>
                  <a:cubicBezTo>
                    <a:pt x="324" y="361"/>
                    <a:pt x="324" y="361"/>
                    <a:pt x="324" y="361"/>
                  </a:cubicBezTo>
                  <a:cubicBezTo>
                    <a:pt x="314" y="344"/>
                    <a:pt x="314" y="344"/>
                    <a:pt x="314" y="344"/>
                  </a:cubicBezTo>
                  <a:cubicBezTo>
                    <a:pt x="325" y="335"/>
                    <a:pt x="336" y="325"/>
                    <a:pt x="344" y="314"/>
                  </a:cubicBezTo>
                  <a:cubicBezTo>
                    <a:pt x="361" y="323"/>
                    <a:pt x="361" y="323"/>
                    <a:pt x="361" y="323"/>
                  </a:cubicBezTo>
                  <a:cubicBezTo>
                    <a:pt x="383" y="332"/>
                    <a:pt x="383" y="332"/>
                    <a:pt x="383" y="332"/>
                  </a:cubicBezTo>
                  <a:cubicBezTo>
                    <a:pt x="402" y="299"/>
                    <a:pt x="402" y="299"/>
                    <a:pt x="402" y="299"/>
                  </a:cubicBezTo>
                  <a:cubicBezTo>
                    <a:pt x="384" y="284"/>
                    <a:pt x="384" y="284"/>
                    <a:pt x="384" y="284"/>
                  </a:cubicBezTo>
                  <a:cubicBezTo>
                    <a:pt x="367" y="274"/>
                    <a:pt x="367" y="274"/>
                    <a:pt x="367" y="274"/>
                  </a:cubicBezTo>
                  <a:cubicBezTo>
                    <a:pt x="372" y="261"/>
                    <a:pt x="376" y="247"/>
                    <a:pt x="378" y="233"/>
                  </a:cubicBezTo>
                  <a:lnTo>
                    <a:pt x="398" y="233"/>
                  </a:lnTo>
                  <a:close/>
                  <a:moveTo>
                    <a:pt x="211" y="236"/>
                  </a:moveTo>
                  <a:cubicBezTo>
                    <a:pt x="197" y="236"/>
                    <a:pt x="185" y="224"/>
                    <a:pt x="185" y="210"/>
                  </a:cubicBezTo>
                  <a:cubicBezTo>
                    <a:pt x="185" y="196"/>
                    <a:pt x="197" y="185"/>
                    <a:pt x="211" y="185"/>
                  </a:cubicBezTo>
                  <a:cubicBezTo>
                    <a:pt x="225" y="185"/>
                    <a:pt x="236" y="196"/>
                    <a:pt x="236" y="210"/>
                  </a:cubicBezTo>
                  <a:cubicBezTo>
                    <a:pt x="236" y="224"/>
                    <a:pt x="225" y="236"/>
                    <a:pt x="211" y="236"/>
                  </a:cubicBezTo>
                  <a:close/>
                </a:path>
              </a:pathLst>
            </a:custGeom>
            <a:noFill/>
            <a:ln w="9525">
              <a:solidFill>
                <a:schemeClr val="bg1">
                  <a:lumMod val="95000"/>
                </a:schemeClr>
              </a:solidFill>
              <a:round/>
            </a:ln>
            <a:effectLst/>
          </p:spPr>
          <p:txBody>
            <a:bodyPr vert="horz" wrap="square" lIns="91440" tIns="45720" rIns="91440" bIns="45720" numCol="1" anchor="t" anchorCtr="0" compatLnSpc="1"/>
            <a:lstStyle/>
            <a:p>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sp>
          <p:nvSpPr>
            <p:cNvPr id="18" name="Freeform 7"/>
            <p:cNvSpPr>
              <a:spLocks noEditPoints="1"/>
            </p:cNvSpPr>
            <p:nvPr/>
          </p:nvSpPr>
          <p:spPr bwMode="auto">
            <a:xfrm>
              <a:off x="5602288" y="2933700"/>
              <a:ext cx="985838" cy="985838"/>
            </a:xfrm>
            <a:custGeom>
              <a:avLst/>
              <a:gdLst>
                <a:gd name="T0" fmla="*/ 132 w 263"/>
                <a:gd name="T1" fmla="*/ 0 h 263"/>
                <a:gd name="T2" fmla="*/ 0 w 263"/>
                <a:gd name="T3" fmla="*/ 131 h 263"/>
                <a:gd name="T4" fmla="*/ 132 w 263"/>
                <a:gd name="T5" fmla="*/ 263 h 263"/>
                <a:gd name="T6" fmla="*/ 263 w 263"/>
                <a:gd name="T7" fmla="*/ 131 h 263"/>
                <a:gd name="T8" fmla="*/ 132 w 263"/>
                <a:gd name="T9" fmla="*/ 0 h 263"/>
                <a:gd name="T10" fmla="*/ 132 w 263"/>
                <a:gd name="T11" fmla="*/ 190 h 263"/>
                <a:gd name="T12" fmla="*/ 73 w 263"/>
                <a:gd name="T13" fmla="*/ 131 h 263"/>
                <a:gd name="T14" fmla="*/ 132 w 263"/>
                <a:gd name="T15" fmla="*/ 73 h 263"/>
                <a:gd name="T16" fmla="*/ 190 w 263"/>
                <a:gd name="T17" fmla="*/ 131 h 263"/>
                <a:gd name="T18" fmla="*/ 132 w 263"/>
                <a:gd name="T19" fmla="*/ 190 h 2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3" h="263">
                  <a:moveTo>
                    <a:pt x="132" y="0"/>
                  </a:moveTo>
                  <a:cubicBezTo>
                    <a:pt x="59" y="0"/>
                    <a:pt x="0" y="59"/>
                    <a:pt x="0" y="131"/>
                  </a:cubicBezTo>
                  <a:cubicBezTo>
                    <a:pt x="0" y="204"/>
                    <a:pt x="59" y="263"/>
                    <a:pt x="132" y="263"/>
                  </a:cubicBezTo>
                  <a:cubicBezTo>
                    <a:pt x="204" y="263"/>
                    <a:pt x="263" y="204"/>
                    <a:pt x="263" y="131"/>
                  </a:cubicBezTo>
                  <a:cubicBezTo>
                    <a:pt x="263" y="59"/>
                    <a:pt x="204" y="0"/>
                    <a:pt x="132" y="0"/>
                  </a:cubicBezTo>
                  <a:close/>
                  <a:moveTo>
                    <a:pt x="132" y="190"/>
                  </a:moveTo>
                  <a:cubicBezTo>
                    <a:pt x="99" y="190"/>
                    <a:pt x="73" y="164"/>
                    <a:pt x="73" y="131"/>
                  </a:cubicBezTo>
                  <a:cubicBezTo>
                    <a:pt x="73" y="99"/>
                    <a:pt x="99" y="73"/>
                    <a:pt x="132" y="73"/>
                  </a:cubicBezTo>
                  <a:cubicBezTo>
                    <a:pt x="164" y="73"/>
                    <a:pt x="190" y="99"/>
                    <a:pt x="190" y="131"/>
                  </a:cubicBezTo>
                  <a:cubicBezTo>
                    <a:pt x="190" y="164"/>
                    <a:pt x="164" y="190"/>
                    <a:pt x="132" y="190"/>
                  </a:cubicBezTo>
                  <a:close/>
                </a:path>
              </a:pathLst>
            </a:custGeom>
            <a:noFill/>
            <a:ln w="9525">
              <a:solidFill>
                <a:schemeClr val="bg1">
                  <a:lumMod val="95000"/>
                </a:schemeClr>
              </a:solidFill>
              <a:round/>
            </a:ln>
          </p:spPr>
          <p:txBody>
            <a:bodyPr vert="horz" wrap="square" lIns="91440" tIns="45720" rIns="91440" bIns="45720" numCol="1" anchor="t" anchorCtr="0" compatLnSpc="1"/>
            <a:lstStyle/>
            <a:p>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grpSp>
      <p:sp>
        <p:nvSpPr>
          <p:cNvPr id="19" name="TextBox 51"/>
          <p:cNvSpPr txBox="1"/>
          <p:nvPr/>
        </p:nvSpPr>
        <p:spPr>
          <a:xfrm>
            <a:off x="1480680" y="2435139"/>
            <a:ext cx="1271652" cy="867930"/>
          </a:xfrm>
          <a:prstGeom prst="rect">
            <a:avLst/>
          </a:prstGeom>
          <a:noFill/>
        </p:spPr>
        <p:txBody>
          <a:bodyPr wrap="square" rtlCol="0" anchor="ctr">
            <a:spAutoFit/>
          </a:bodyPr>
          <a:lstStyle/>
          <a:p>
            <a:pPr>
              <a:lnSpc>
                <a:spcPct val="120000"/>
              </a:lnSpc>
              <a:spcBef>
                <a:spcPct val="0"/>
              </a:spcBef>
              <a:buNone/>
            </a:pPr>
            <a:r>
              <a:rPr lang="zh-CN" altLang="en-US" sz="14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rPr>
              <a:t>在此录入上述图表的综合描述说明</a:t>
            </a:r>
            <a:endParaRPr lang="zh-CN" altLang="en-US" sz="14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endParaRPr>
          </a:p>
        </p:txBody>
      </p:sp>
      <p:sp>
        <p:nvSpPr>
          <p:cNvPr id="20" name="矩形 19"/>
          <p:cNvSpPr/>
          <p:nvPr/>
        </p:nvSpPr>
        <p:spPr>
          <a:xfrm>
            <a:off x="3069203" y="1196752"/>
            <a:ext cx="1598895" cy="400110"/>
          </a:xfrm>
          <a:prstGeom prst="rect">
            <a:avLst/>
          </a:prstGeom>
        </p:spPr>
        <p:txBody>
          <a:bodyPr wrap="square">
            <a:spAutoFit/>
          </a:bodyPr>
          <a:lstStyle/>
          <a:p>
            <a:pPr algn="ctr"/>
            <a:r>
              <a:rPr lang="zh-CN" altLang="en-US" sz="2000" dirty="0">
                <a:solidFill>
                  <a:schemeClr val="bg1">
                    <a:lumMod val="95000"/>
                  </a:schemeClr>
                </a:solidFill>
                <a:latin typeface="造字工房情书（非商用）常规体" pitchFamily="50" charset="-122"/>
                <a:ea typeface="造字工房情书（非商用）常规体" pitchFamily="50" charset="-122"/>
                <a:cs typeface="华文黑体" pitchFamily="2" charset="-122"/>
              </a:rPr>
              <a:t>添加标题</a:t>
            </a:r>
            <a:endParaRPr lang="en-US" altLang="zh-CN" sz="2000" dirty="0">
              <a:solidFill>
                <a:schemeClr val="bg1">
                  <a:lumMod val="95000"/>
                </a:schemeClr>
              </a:solidFill>
              <a:latin typeface="造字工房情书（非商用）常规体" pitchFamily="50" charset="-122"/>
              <a:ea typeface="造字工房情书（非商用）常规体" pitchFamily="50" charset="-122"/>
              <a:cs typeface="华文黑体" pitchFamily="2" charset="-122"/>
            </a:endParaRPr>
          </a:p>
        </p:txBody>
      </p:sp>
      <p:sp>
        <p:nvSpPr>
          <p:cNvPr id="21" name="TextBox 53"/>
          <p:cNvSpPr txBox="1"/>
          <p:nvPr/>
        </p:nvSpPr>
        <p:spPr>
          <a:xfrm>
            <a:off x="1849272" y="4224428"/>
            <a:ext cx="1981594" cy="609398"/>
          </a:xfrm>
          <a:prstGeom prst="rect">
            <a:avLst/>
          </a:prstGeom>
          <a:noFill/>
        </p:spPr>
        <p:txBody>
          <a:bodyPr wrap="square" rtlCol="0" anchor="ctr">
            <a:spAutoFit/>
          </a:bodyPr>
          <a:lstStyle>
            <a:defPPr>
              <a:defRPr lang="zh-CN"/>
            </a:defPPr>
            <a:lvl1pPr>
              <a:lnSpc>
                <a:spcPct val="120000"/>
              </a:lnSpc>
              <a:spcBef>
                <a:spcPct val="0"/>
              </a:spcBef>
              <a:buNone/>
              <a:defRPr sz="1400">
                <a:solidFill>
                  <a:schemeClr val="tx1">
                    <a:lumMod val="75000"/>
                    <a:lumOff val="25000"/>
                  </a:schemeClr>
                </a:solidFill>
                <a:latin typeface="微软雅黑" panose="020B0503020204020204" pitchFamily="34" charset="-122"/>
                <a:ea typeface="微软雅黑" panose="020B0503020204020204" pitchFamily="34" charset="-122"/>
              </a:defRPr>
            </a:lvl1pPr>
          </a:lstStyle>
          <a:p>
            <a:r>
              <a:rPr lang="zh-CN" altLang="en-US" dirty="0">
                <a:solidFill>
                  <a:schemeClr val="bg1">
                    <a:lumMod val="95000"/>
                  </a:schemeClr>
                </a:solidFill>
                <a:latin typeface="造字工房情书（非商用）常规体" pitchFamily="50" charset="-122"/>
                <a:ea typeface="造字工房情书（非商用）常规体" pitchFamily="50" charset="-122"/>
              </a:rPr>
              <a:t>您的内容打在这里，或者通过复制您的文本</a:t>
            </a:r>
            <a:endParaRPr lang="zh-CN" altLang="en-US"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endParaRPr>
          </a:p>
        </p:txBody>
      </p:sp>
      <p:sp>
        <p:nvSpPr>
          <p:cNvPr id="22" name="矩形 21"/>
          <p:cNvSpPr/>
          <p:nvPr/>
        </p:nvSpPr>
        <p:spPr>
          <a:xfrm>
            <a:off x="4455545" y="5346281"/>
            <a:ext cx="1598895" cy="400110"/>
          </a:xfrm>
          <a:prstGeom prst="rect">
            <a:avLst/>
          </a:prstGeom>
        </p:spPr>
        <p:txBody>
          <a:bodyPr wrap="square">
            <a:spAutoFit/>
          </a:bodyPr>
          <a:lstStyle/>
          <a:p>
            <a:pPr algn="ctr"/>
            <a:r>
              <a:rPr lang="zh-CN" altLang="en-US" sz="2000" dirty="0">
                <a:solidFill>
                  <a:schemeClr val="bg1">
                    <a:lumMod val="95000"/>
                  </a:schemeClr>
                </a:solidFill>
                <a:latin typeface="造字工房情书（非商用）常规体" pitchFamily="50" charset="-122"/>
                <a:ea typeface="造字工房情书（非商用）常规体" pitchFamily="50" charset="-122"/>
                <a:cs typeface="华文黑体" pitchFamily="2" charset="-122"/>
              </a:rPr>
              <a:t>添加标题</a:t>
            </a:r>
            <a:endParaRPr lang="en-US" altLang="zh-CN" sz="2000" dirty="0">
              <a:solidFill>
                <a:schemeClr val="bg1">
                  <a:lumMod val="95000"/>
                </a:schemeClr>
              </a:solidFill>
              <a:latin typeface="造字工房情书（非商用）常规体" pitchFamily="50" charset="-122"/>
              <a:ea typeface="造字工房情书（非商用）常规体" pitchFamily="50" charset="-122"/>
              <a:cs typeface="华文黑体" pitchFamily="2" charset="-122"/>
            </a:endParaRPr>
          </a:p>
        </p:txBody>
      </p:sp>
      <p:sp>
        <p:nvSpPr>
          <p:cNvPr id="23" name="TextBox 55"/>
          <p:cNvSpPr txBox="1"/>
          <p:nvPr/>
        </p:nvSpPr>
        <p:spPr>
          <a:xfrm>
            <a:off x="8105552" y="1867517"/>
            <a:ext cx="1752017" cy="609398"/>
          </a:xfrm>
          <a:prstGeom prst="rect">
            <a:avLst/>
          </a:prstGeom>
          <a:noFill/>
        </p:spPr>
        <p:txBody>
          <a:bodyPr wrap="square" rtlCol="0" anchor="ctr">
            <a:spAutoFit/>
          </a:bodyPr>
          <a:lstStyle>
            <a:defPPr>
              <a:defRPr lang="zh-CN"/>
            </a:defPPr>
            <a:lvl1pPr>
              <a:lnSpc>
                <a:spcPct val="120000"/>
              </a:lnSpc>
              <a:spcBef>
                <a:spcPct val="0"/>
              </a:spcBef>
              <a:buNone/>
              <a:defRPr sz="1400">
                <a:solidFill>
                  <a:schemeClr val="tx1">
                    <a:lumMod val="75000"/>
                    <a:lumOff val="25000"/>
                  </a:schemeClr>
                </a:solidFill>
                <a:latin typeface="微软雅黑" panose="020B0503020204020204" pitchFamily="34" charset="-122"/>
                <a:ea typeface="微软雅黑" panose="020B0503020204020204" pitchFamily="34" charset="-122"/>
              </a:defRPr>
            </a:lvl1pPr>
          </a:lstStyle>
          <a:p>
            <a:r>
              <a:rPr lang="zh-CN" altLang="en-US" dirty="0">
                <a:solidFill>
                  <a:schemeClr val="bg1">
                    <a:lumMod val="95000"/>
                  </a:schemeClr>
                </a:solidFill>
                <a:latin typeface="造字工房情书（非商用）常规体" pitchFamily="50" charset="-122"/>
                <a:ea typeface="造字工房情书（非商用）常规体" pitchFamily="50" charset="-122"/>
              </a:rPr>
              <a:t>您的内容打在这里，或者通过复制您的文本</a:t>
            </a:r>
            <a:endParaRPr lang="zh-CN" altLang="en-US"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endParaRPr>
          </a:p>
        </p:txBody>
      </p:sp>
      <p:sp>
        <p:nvSpPr>
          <p:cNvPr id="24" name="矩形 23"/>
          <p:cNvSpPr/>
          <p:nvPr/>
        </p:nvSpPr>
        <p:spPr>
          <a:xfrm>
            <a:off x="6050349" y="1869767"/>
            <a:ext cx="1598895" cy="400110"/>
          </a:xfrm>
          <a:prstGeom prst="rect">
            <a:avLst/>
          </a:prstGeom>
        </p:spPr>
        <p:txBody>
          <a:bodyPr wrap="square">
            <a:spAutoFit/>
          </a:bodyPr>
          <a:lstStyle/>
          <a:p>
            <a:pPr algn="ctr"/>
            <a:r>
              <a:rPr lang="zh-CN" altLang="en-US" sz="2000" dirty="0">
                <a:solidFill>
                  <a:schemeClr val="bg1">
                    <a:lumMod val="95000"/>
                  </a:schemeClr>
                </a:solidFill>
                <a:latin typeface="造字工房情书（非商用）常规体" pitchFamily="50" charset="-122"/>
                <a:ea typeface="造字工房情书（非商用）常规体" pitchFamily="50" charset="-122"/>
                <a:cs typeface="华文黑体" pitchFamily="2" charset="-122"/>
              </a:rPr>
              <a:t>添加标题</a:t>
            </a:r>
            <a:endParaRPr lang="en-US" altLang="zh-CN" sz="2000" dirty="0">
              <a:solidFill>
                <a:schemeClr val="bg1">
                  <a:lumMod val="95000"/>
                </a:schemeClr>
              </a:solidFill>
              <a:latin typeface="造字工房情书（非商用）常规体" pitchFamily="50" charset="-122"/>
              <a:ea typeface="造字工房情书（非商用）常规体" pitchFamily="50" charset="-122"/>
              <a:cs typeface="华文黑体" pitchFamily="2" charset="-122"/>
            </a:endParaRPr>
          </a:p>
        </p:txBody>
      </p:sp>
      <p:sp>
        <p:nvSpPr>
          <p:cNvPr id="25" name="TextBox 57"/>
          <p:cNvSpPr txBox="1"/>
          <p:nvPr/>
        </p:nvSpPr>
        <p:spPr>
          <a:xfrm>
            <a:off x="9564445" y="3968252"/>
            <a:ext cx="1670679" cy="609398"/>
          </a:xfrm>
          <a:prstGeom prst="rect">
            <a:avLst/>
          </a:prstGeom>
          <a:noFill/>
        </p:spPr>
        <p:txBody>
          <a:bodyPr wrap="square" rtlCol="0" anchor="ctr">
            <a:spAutoFit/>
          </a:bodyPr>
          <a:lstStyle/>
          <a:p>
            <a:pPr>
              <a:lnSpc>
                <a:spcPct val="120000"/>
              </a:lnSpc>
              <a:spcBef>
                <a:spcPct val="0"/>
              </a:spcBef>
              <a:buNone/>
            </a:pPr>
            <a:r>
              <a:rPr lang="zh-CN" altLang="en-US" sz="14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rPr>
              <a:t>在此录入上述图表的描述说明</a:t>
            </a:r>
            <a:endParaRPr lang="zh-CN" altLang="en-US" sz="14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endParaRPr>
          </a:p>
        </p:txBody>
      </p:sp>
      <p:sp>
        <p:nvSpPr>
          <p:cNvPr id="26" name="矩形 25"/>
          <p:cNvSpPr/>
          <p:nvPr/>
        </p:nvSpPr>
        <p:spPr>
          <a:xfrm>
            <a:off x="7577962" y="4713881"/>
            <a:ext cx="1598895" cy="400110"/>
          </a:xfrm>
          <a:prstGeom prst="rect">
            <a:avLst/>
          </a:prstGeom>
        </p:spPr>
        <p:txBody>
          <a:bodyPr wrap="square">
            <a:spAutoFit/>
          </a:bodyPr>
          <a:lstStyle/>
          <a:p>
            <a:pPr algn="ctr"/>
            <a:r>
              <a:rPr lang="zh-CN" altLang="en-US" sz="2000" dirty="0">
                <a:solidFill>
                  <a:schemeClr val="bg1">
                    <a:lumMod val="95000"/>
                  </a:schemeClr>
                </a:solidFill>
                <a:latin typeface="造字工房情书（非商用）常规体" pitchFamily="50" charset="-122"/>
                <a:ea typeface="造字工房情书（非商用）常规体" pitchFamily="50" charset="-122"/>
                <a:cs typeface="华文黑体" pitchFamily="2" charset="-122"/>
              </a:rPr>
              <a:t>添加标题</a:t>
            </a:r>
            <a:endParaRPr lang="en-US" altLang="zh-CN" sz="2000" dirty="0">
              <a:solidFill>
                <a:schemeClr val="bg1">
                  <a:lumMod val="95000"/>
                </a:schemeClr>
              </a:solidFill>
              <a:latin typeface="造字工房情书（非商用）常规体" pitchFamily="50" charset="-122"/>
              <a:ea typeface="造字工房情书（非商用）常规体" pitchFamily="50" charset="-122"/>
              <a:cs typeface="华文黑体" pitchFamily="2" charset="-122"/>
            </a:endParaRPr>
          </a:p>
        </p:txBody>
      </p:sp>
      <p:cxnSp>
        <p:nvCxnSpPr>
          <p:cNvPr id="27" name="肘形连接符 26"/>
          <p:cNvCxnSpPr/>
          <p:nvPr/>
        </p:nvCxnSpPr>
        <p:spPr>
          <a:xfrm rot="10800000" flipV="1">
            <a:off x="1555653" y="2484831"/>
            <a:ext cx="1530873" cy="834621"/>
          </a:xfrm>
          <a:prstGeom prst="bentConnector3">
            <a:avLst>
              <a:gd name="adj1" fmla="val 20581"/>
            </a:avLst>
          </a:prstGeom>
          <a:ln>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8" name="肘形连接符 27"/>
          <p:cNvCxnSpPr/>
          <p:nvPr/>
        </p:nvCxnSpPr>
        <p:spPr>
          <a:xfrm rot="10800000">
            <a:off x="1950914" y="4160598"/>
            <a:ext cx="2473569" cy="569324"/>
          </a:xfrm>
          <a:prstGeom prst="bentConnector3">
            <a:avLst>
              <a:gd name="adj1" fmla="val 21861"/>
            </a:avLst>
          </a:prstGeom>
          <a:ln>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9" name="肘形连接符 28"/>
          <p:cNvCxnSpPr/>
          <p:nvPr/>
        </p:nvCxnSpPr>
        <p:spPr>
          <a:xfrm rot="10800000" flipV="1">
            <a:off x="8671403" y="3910578"/>
            <a:ext cx="2424229" cy="640975"/>
          </a:xfrm>
          <a:prstGeom prst="bentConnector3">
            <a:avLst>
              <a:gd name="adj1" fmla="val 66889"/>
            </a:avLst>
          </a:prstGeom>
          <a:ln>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30" name="肘形连接符 29"/>
          <p:cNvCxnSpPr/>
          <p:nvPr/>
        </p:nvCxnSpPr>
        <p:spPr>
          <a:xfrm rot="10800000" flipV="1">
            <a:off x="7449279" y="1682626"/>
            <a:ext cx="2267929" cy="997559"/>
          </a:xfrm>
          <a:prstGeom prst="bentConnector3">
            <a:avLst>
              <a:gd name="adj1" fmla="val 74673"/>
            </a:avLst>
          </a:prstGeom>
          <a:ln>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0-#ppt_w/2"/>
                                          </p:val>
                                        </p:tav>
                                        <p:tav tm="100000">
                                          <p:val>
                                            <p:strVal val="#ppt_x"/>
                                          </p:val>
                                        </p:tav>
                                      </p:tavLst>
                                    </p:anim>
                                    <p:anim calcmode="lin" valueType="num">
                                      <p:cBhvr additive="base">
                                        <p:cTn id="8" dur="1000" fill="hold"/>
                                        <p:tgtEl>
                                          <p:spTgt spid="9"/>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1" decel="100000" fill="hold" grpId="0"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1000" fill="hold"/>
                                        <p:tgtEl>
                                          <p:spTgt spid="10"/>
                                        </p:tgtEl>
                                        <p:attrNameLst>
                                          <p:attrName>ppt_x</p:attrName>
                                        </p:attrNameLst>
                                      </p:cBhvr>
                                      <p:tavLst>
                                        <p:tav tm="0">
                                          <p:val>
                                            <p:strVal val="#ppt_x"/>
                                          </p:val>
                                        </p:tav>
                                        <p:tav tm="100000">
                                          <p:val>
                                            <p:strVal val="#ppt_x"/>
                                          </p:val>
                                        </p:tav>
                                      </p:tavLst>
                                    </p:anim>
                                    <p:anim calcmode="lin" valueType="num">
                                      <p:cBhvr additive="base">
                                        <p:cTn id="13" dur="1000" fill="hold"/>
                                        <p:tgtEl>
                                          <p:spTgt spid="10"/>
                                        </p:tgtEl>
                                        <p:attrNameLst>
                                          <p:attrName>ppt_y</p:attrName>
                                        </p:attrNameLst>
                                      </p:cBhvr>
                                      <p:tavLst>
                                        <p:tav tm="0">
                                          <p:val>
                                            <p:strVal val="0-#ppt_h/2"/>
                                          </p:val>
                                        </p:tav>
                                        <p:tav tm="100000">
                                          <p:val>
                                            <p:strVal val="#ppt_y"/>
                                          </p:val>
                                        </p:tav>
                                      </p:tavLst>
                                    </p:anim>
                                  </p:childTnLst>
                                </p:cTn>
                              </p:par>
                            </p:childTnLst>
                          </p:cTn>
                        </p:par>
                        <p:par>
                          <p:cTn id="14" fill="hold">
                            <p:stCondLst>
                              <p:cond delay="2000"/>
                            </p:stCondLst>
                            <p:childTnLst>
                              <p:par>
                                <p:cTn id="15" presetID="2" presetClass="entr" presetSubtype="1" decel="100000" fill="hold" nodeType="after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0-#ppt_h/2"/>
                                          </p:val>
                                        </p:tav>
                                        <p:tav tm="100000">
                                          <p:val>
                                            <p:strVal val="#ppt_y"/>
                                          </p:val>
                                        </p:tav>
                                      </p:tavLst>
                                    </p:anim>
                                  </p:childTnLst>
                                </p:cTn>
                              </p:par>
                              <p:par>
                                <p:cTn id="19" presetID="8" presetClass="emph" presetSubtype="0" repeatCount="indefinite" fill="hold" nodeType="withEffect">
                                  <p:stCondLst>
                                    <p:cond delay="0"/>
                                  </p:stCondLst>
                                  <p:childTnLst>
                                    <p:animRot by="-86400000">
                                      <p:cBhvr>
                                        <p:cTn id="20" dur="8000" fill="hold"/>
                                        <p:tgtEl>
                                          <p:spTgt spid="5"/>
                                        </p:tgtEl>
                                        <p:attrNameLst>
                                          <p:attrName>r</p:attrName>
                                        </p:attrNameLst>
                                      </p:cBhvr>
                                    </p:animRot>
                                  </p:childTnLst>
                                </p:cTn>
                              </p:par>
                              <p:par>
                                <p:cTn id="21" presetID="22" presetClass="entr" presetSubtype="2" fill="hold" nodeType="withEffect">
                                  <p:stCondLst>
                                    <p:cond delay="500"/>
                                  </p:stCondLst>
                                  <p:childTnLst>
                                    <p:set>
                                      <p:cBhvr>
                                        <p:cTn id="22" dur="1" fill="hold">
                                          <p:stCondLst>
                                            <p:cond delay="0"/>
                                          </p:stCondLst>
                                        </p:cTn>
                                        <p:tgtEl>
                                          <p:spTgt spid="27"/>
                                        </p:tgtEl>
                                        <p:attrNameLst>
                                          <p:attrName>style.visibility</p:attrName>
                                        </p:attrNameLst>
                                      </p:cBhvr>
                                      <p:to>
                                        <p:strVal val="visible"/>
                                      </p:to>
                                    </p:set>
                                    <p:animEffect transition="in" filter="wipe(right)">
                                      <p:cBhvr>
                                        <p:cTn id="23" dur="500"/>
                                        <p:tgtEl>
                                          <p:spTgt spid="27"/>
                                        </p:tgtEl>
                                      </p:cBhvr>
                                    </p:animEffect>
                                  </p:childTnLst>
                                </p:cTn>
                              </p:par>
                              <p:par>
                                <p:cTn id="24" presetID="53" presetClass="entr" presetSubtype="16" fill="hold" grpId="0" nodeType="withEffect">
                                  <p:stCondLst>
                                    <p:cond delay="500"/>
                                  </p:stCondLst>
                                  <p:childTnLst>
                                    <p:set>
                                      <p:cBhvr>
                                        <p:cTn id="25" dur="1" fill="hold">
                                          <p:stCondLst>
                                            <p:cond delay="0"/>
                                          </p:stCondLst>
                                        </p:cTn>
                                        <p:tgtEl>
                                          <p:spTgt spid="19"/>
                                        </p:tgtEl>
                                        <p:attrNameLst>
                                          <p:attrName>style.visibility</p:attrName>
                                        </p:attrNameLst>
                                      </p:cBhvr>
                                      <p:to>
                                        <p:strVal val="visible"/>
                                      </p:to>
                                    </p:set>
                                    <p:anim calcmode="lin" valueType="num">
                                      <p:cBhvr>
                                        <p:cTn id="26" dur="500" fill="hold"/>
                                        <p:tgtEl>
                                          <p:spTgt spid="19"/>
                                        </p:tgtEl>
                                        <p:attrNameLst>
                                          <p:attrName>ppt_w</p:attrName>
                                        </p:attrNameLst>
                                      </p:cBhvr>
                                      <p:tavLst>
                                        <p:tav tm="0">
                                          <p:val>
                                            <p:fltVal val="0"/>
                                          </p:val>
                                        </p:tav>
                                        <p:tav tm="100000">
                                          <p:val>
                                            <p:strVal val="#ppt_w"/>
                                          </p:val>
                                        </p:tav>
                                      </p:tavLst>
                                    </p:anim>
                                    <p:anim calcmode="lin" valueType="num">
                                      <p:cBhvr>
                                        <p:cTn id="27" dur="500" fill="hold"/>
                                        <p:tgtEl>
                                          <p:spTgt spid="19"/>
                                        </p:tgtEl>
                                        <p:attrNameLst>
                                          <p:attrName>ppt_h</p:attrName>
                                        </p:attrNameLst>
                                      </p:cBhvr>
                                      <p:tavLst>
                                        <p:tav tm="0">
                                          <p:val>
                                            <p:fltVal val="0"/>
                                          </p:val>
                                        </p:tav>
                                        <p:tav tm="100000">
                                          <p:val>
                                            <p:strVal val="#ppt_h"/>
                                          </p:val>
                                        </p:tav>
                                      </p:tavLst>
                                    </p:anim>
                                    <p:animEffect transition="in" filter="fade">
                                      <p:cBhvr>
                                        <p:cTn id="28" dur="500"/>
                                        <p:tgtEl>
                                          <p:spTgt spid="19"/>
                                        </p:tgtEl>
                                      </p:cBhvr>
                                    </p:animEffect>
                                  </p:childTnLst>
                                </p:cTn>
                              </p:par>
                              <p:par>
                                <p:cTn id="29" presetID="10" presetClass="entr" presetSubtype="0" fill="hold" grpId="0" nodeType="withEffect">
                                  <p:stCondLst>
                                    <p:cond delay="500"/>
                                  </p:stCondLst>
                                  <p:childTnLst>
                                    <p:set>
                                      <p:cBhvr>
                                        <p:cTn id="30" dur="1" fill="hold">
                                          <p:stCondLst>
                                            <p:cond delay="0"/>
                                          </p:stCondLst>
                                        </p:cTn>
                                        <p:tgtEl>
                                          <p:spTgt spid="20"/>
                                        </p:tgtEl>
                                        <p:attrNameLst>
                                          <p:attrName>style.visibility</p:attrName>
                                        </p:attrNameLst>
                                      </p:cBhvr>
                                      <p:to>
                                        <p:strVal val="visible"/>
                                      </p:to>
                                    </p:set>
                                    <p:animEffect transition="in" filter="fade">
                                      <p:cBhvr>
                                        <p:cTn id="31" dur="500"/>
                                        <p:tgtEl>
                                          <p:spTgt spid="20"/>
                                        </p:tgtEl>
                                      </p:cBhvr>
                                    </p:animEffect>
                                  </p:childTnLst>
                                </p:cTn>
                              </p:par>
                              <p:par>
                                <p:cTn id="32" presetID="2" presetClass="entr" presetSubtype="1" decel="100000" fill="hold" nodeType="withEffect">
                                  <p:stCondLst>
                                    <p:cond delay="500"/>
                                  </p:stCondLst>
                                  <p:childTnLst>
                                    <p:set>
                                      <p:cBhvr>
                                        <p:cTn id="33" dur="1" fill="hold">
                                          <p:stCondLst>
                                            <p:cond delay="0"/>
                                          </p:stCondLst>
                                        </p:cTn>
                                        <p:tgtEl>
                                          <p:spTgt spid="8"/>
                                        </p:tgtEl>
                                        <p:attrNameLst>
                                          <p:attrName>style.visibility</p:attrName>
                                        </p:attrNameLst>
                                      </p:cBhvr>
                                      <p:to>
                                        <p:strVal val="visible"/>
                                      </p:to>
                                    </p:set>
                                    <p:anim calcmode="lin" valueType="num">
                                      <p:cBhvr additive="base">
                                        <p:cTn id="34" dur="500" fill="hold"/>
                                        <p:tgtEl>
                                          <p:spTgt spid="8"/>
                                        </p:tgtEl>
                                        <p:attrNameLst>
                                          <p:attrName>ppt_x</p:attrName>
                                        </p:attrNameLst>
                                      </p:cBhvr>
                                      <p:tavLst>
                                        <p:tav tm="0">
                                          <p:val>
                                            <p:strVal val="#ppt_x"/>
                                          </p:val>
                                        </p:tav>
                                        <p:tav tm="100000">
                                          <p:val>
                                            <p:strVal val="#ppt_x"/>
                                          </p:val>
                                        </p:tav>
                                      </p:tavLst>
                                    </p:anim>
                                    <p:anim calcmode="lin" valueType="num">
                                      <p:cBhvr additive="base">
                                        <p:cTn id="35" dur="500" fill="hold"/>
                                        <p:tgtEl>
                                          <p:spTgt spid="8"/>
                                        </p:tgtEl>
                                        <p:attrNameLst>
                                          <p:attrName>ppt_y</p:attrName>
                                        </p:attrNameLst>
                                      </p:cBhvr>
                                      <p:tavLst>
                                        <p:tav tm="0">
                                          <p:val>
                                            <p:strVal val="0-#ppt_h/2"/>
                                          </p:val>
                                        </p:tav>
                                        <p:tav tm="100000">
                                          <p:val>
                                            <p:strVal val="#ppt_y"/>
                                          </p:val>
                                        </p:tav>
                                      </p:tavLst>
                                    </p:anim>
                                  </p:childTnLst>
                                </p:cTn>
                              </p:par>
                              <p:par>
                                <p:cTn id="36" presetID="8" presetClass="emph" presetSubtype="0" repeatCount="indefinite" fill="hold" nodeType="withEffect">
                                  <p:stCondLst>
                                    <p:cond delay="500"/>
                                  </p:stCondLst>
                                  <p:childTnLst>
                                    <p:animRot by="76680000">
                                      <p:cBhvr>
                                        <p:cTn id="37" dur="7500" fill="hold"/>
                                        <p:tgtEl>
                                          <p:spTgt spid="8"/>
                                        </p:tgtEl>
                                        <p:attrNameLst>
                                          <p:attrName>r</p:attrName>
                                        </p:attrNameLst>
                                      </p:cBhvr>
                                    </p:animRot>
                                  </p:childTnLst>
                                </p:cTn>
                              </p:par>
                              <p:par>
                                <p:cTn id="38" presetID="22" presetClass="entr" presetSubtype="2" fill="hold" nodeType="withEffect">
                                  <p:stCondLst>
                                    <p:cond delay="1000"/>
                                  </p:stCondLst>
                                  <p:childTnLst>
                                    <p:set>
                                      <p:cBhvr>
                                        <p:cTn id="39" dur="1" fill="hold">
                                          <p:stCondLst>
                                            <p:cond delay="0"/>
                                          </p:stCondLst>
                                        </p:cTn>
                                        <p:tgtEl>
                                          <p:spTgt spid="28"/>
                                        </p:tgtEl>
                                        <p:attrNameLst>
                                          <p:attrName>style.visibility</p:attrName>
                                        </p:attrNameLst>
                                      </p:cBhvr>
                                      <p:to>
                                        <p:strVal val="visible"/>
                                      </p:to>
                                    </p:set>
                                    <p:animEffect transition="in" filter="wipe(right)">
                                      <p:cBhvr>
                                        <p:cTn id="40" dur="500"/>
                                        <p:tgtEl>
                                          <p:spTgt spid="28"/>
                                        </p:tgtEl>
                                      </p:cBhvr>
                                    </p:animEffect>
                                  </p:childTnLst>
                                </p:cTn>
                              </p:par>
                              <p:par>
                                <p:cTn id="41" presetID="53" presetClass="entr" presetSubtype="16" fill="hold" grpId="0" nodeType="withEffect">
                                  <p:stCondLst>
                                    <p:cond delay="1000"/>
                                  </p:stCondLst>
                                  <p:childTnLst>
                                    <p:set>
                                      <p:cBhvr>
                                        <p:cTn id="42" dur="1" fill="hold">
                                          <p:stCondLst>
                                            <p:cond delay="0"/>
                                          </p:stCondLst>
                                        </p:cTn>
                                        <p:tgtEl>
                                          <p:spTgt spid="21"/>
                                        </p:tgtEl>
                                        <p:attrNameLst>
                                          <p:attrName>style.visibility</p:attrName>
                                        </p:attrNameLst>
                                      </p:cBhvr>
                                      <p:to>
                                        <p:strVal val="visible"/>
                                      </p:to>
                                    </p:set>
                                    <p:anim calcmode="lin" valueType="num">
                                      <p:cBhvr>
                                        <p:cTn id="43" dur="500" fill="hold"/>
                                        <p:tgtEl>
                                          <p:spTgt spid="21"/>
                                        </p:tgtEl>
                                        <p:attrNameLst>
                                          <p:attrName>ppt_w</p:attrName>
                                        </p:attrNameLst>
                                      </p:cBhvr>
                                      <p:tavLst>
                                        <p:tav tm="0">
                                          <p:val>
                                            <p:fltVal val="0"/>
                                          </p:val>
                                        </p:tav>
                                        <p:tav tm="100000">
                                          <p:val>
                                            <p:strVal val="#ppt_w"/>
                                          </p:val>
                                        </p:tav>
                                      </p:tavLst>
                                    </p:anim>
                                    <p:anim calcmode="lin" valueType="num">
                                      <p:cBhvr>
                                        <p:cTn id="44" dur="500" fill="hold"/>
                                        <p:tgtEl>
                                          <p:spTgt spid="21"/>
                                        </p:tgtEl>
                                        <p:attrNameLst>
                                          <p:attrName>ppt_h</p:attrName>
                                        </p:attrNameLst>
                                      </p:cBhvr>
                                      <p:tavLst>
                                        <p:tav tm="0">
                                          <p:val>
                                            <p:fltVal val="0"/>
                                          </p:val>
                                        </p:tav>
                                        <p:tav tm="100000">
                                          <p:val>
                                            <p:strVal val="#ppt_h"/>
                                          </p:val>
                                        </p:tav>
                                      </p:tavLst>
                                    </p:anim>
                                    <p:animEffect transition="in" filter="fade">
                                      <p:cBhvr>
                                        <p:cTn id="45" dur="500"/>
                                        <p:tgtEl>
                                          <p:spTgt spid="21"/>
                                        </p:tgtEl>
                                      </p:cBhvr>
                                    </p:animEffect>
                                  </p:childTnLst>
                                </p:cTn>
                              </p:par>
                              <p:par>
                                <p:cTn id="46" presetID="10" presetClass="entr" presetSubtype="0" fill="hold" grpId="0" nodeType="withEffect">
                                  <p:stCondLst>
                                    <p:cond delay="500"/>
                                  </p:stCondLst>
                                  <p:childTnLst>
                                    <p:set>
                                      <p:cBhvr>
                                        <p:cTn id="47" dur="1" fill="hold">
                                          <p:stCondLst>
                                            <p:cond delay="0"/>
                                          </p:stCondLst>
                                        </p:cTn>
                                        <p:tgtEl>
                                          <p:spTgt spid="22"/>
                                        </p:tgtEl>
                                        <p:attrNameLst>
                                          <p:attrName>style.visibility</p:attrName>
                                        </p:attrNameLst>
                                      </p:cBhvr>
                                      <p:to>
                                        <p:strVal val="visible"/>
                                      </p:to>
                                    </p:set>
                                    <p:animEffect transition="in" filter="fade">
                                      <p:cBhvr>
                                        <p:cTn id="48" dur="500"/>
                                        <p:tgtEl>
                                          <p:spTgt spid="22"/>
                                        </p:tgtEl>
                                      </p:cBhvr>
                                    </p:animEffect>
                                  </p:childTnLst>
                                </p:cTn>
                              </p:par>
                              <p:par>
                                <p:cTn id="49" presetID="2" presetClass="entr" presetSubtype="1" decel="100000" fill="hold" nodeType="withEffect">
                                  <p:stCondLst>
                                    <p:cond delay="1000"/>
                                  </p:stCondLst>
                                  <p:childTnLst>
                                    <p:set>
                                      <p:cBhvr>
                                        <p:cTn id="50" dur="1" fill="hold">
                                          <p:stCondLst>
                                            <p:cond delay="0"/>
                                          </p:stCondLst>
                                        </p:cTn>
                                        <p:tgtEl>
                                          <p:spTgt spid="13"/>
                                        </p:tgtEl>
                                        <p:attrNameLst>
                                          <p:attrName>style.visibility</p:attrName>
                                        </p:attrNameLst>
                                      </p:cBhvr>
                                      <p:to>
                                        <p:strVal val="visible"/>
                                      </p:to>
                                    </p:set>
                                    <p:anim calcmode="lin" valueType="num">
                                      <p:cBhvr additive="base">
                                        <p:cTn id="51" dur="500" fill="hold"/>
                                        <p:tgtEl>
                                          <p:spTgt spid="13"/>
                                        </p:tgtEl>
                                        <p:attrNameLst>
                                          <p:attrName>ppt_x</p:attrName>
                                        </p:attrNameLst>
                                      </p:cBhvr>
                                      <p:tavLst>
                                        <p:tav tm="0">
                                          <p:val>
                                            <p:strVal val="#ppt_x"/>
                                          </p:val>
                                        </p:tav>
                                        <p:tav tm="100000">
                                          <p:val>
                                            <p:strVal val="#ppt_x"/>
                                          </p:val>
                                        </p:tav>
                                      </p:tavLst>
                                    </p:anim>
                                    <p:anim calcmode="lin" valueType="num">
                                      <p:cBhvr additive="base">
                                        <p:cTn id="52" dur="500" fill="hold"/>
                                        <p:tgtEl>
                                          <p:spTgt spid="13"/>
                                        </p:tgtEl>
                                        <p:attrNameLst>
                                          <p:attrName>ppt_y</p:attrName>
                                        </p:attrNameLst>
                                      </p:cBhvr>
                                      <p:tavLst>
                                        <p:tav tm="0">
                                          <p:val>
                                            <p:strVal val="0-#ppt_h/2"/>
                                          </p:val>
                                        </p:tav>
                                        <p:tav tm="100000">
                                          <p:val>
                                            <p:strVal val="#ppt_y"/>
                                          </p:val>
                                        </p:tav>
                                      </p:tavLst>
                                    </p:anim>
                                  </p:childTnLst>
                                </p:cTn>
                              </p:par>
                              <p:par>
                                <p:cTn id="53" presetID="8" presetClass="emph" presetSubtype="0" repeatCount="indefinite" fill="hold" nodeType="withEffect">
                                  <p:stCondLst>
                                    <p:cond delay="1000"/>
                                  </p:stCondLst>
                                  <p:childTnLst>
                                    <p:animRot by="-108000000">
                                      <p:cBhvr>
                                        <p:cTn id="54" dur="7000" fill="hold"/>
                                        <p:tgtEl>
                                          <p:spTgt spid="13"/>
                                        </p:tgtEl>
                                        <p:attrNameLst>
                                          <p:attrName>r</p:attrName>
                                        </p:attrNameLst>
                                      </p:cBhvr>
                                    </p:animRot>
                                  </p:childTnLst>
                                </p:cTn>
                              </p:par>
                              <p:par>
                                <p:cTn id="55" presetID="22" presetClass="entr" presetSubtype="8" fill="hold" nodeType="withEffect">
                                  <p:stCondLst>
                                    <p:cond delay="1500"/>
                                  </p:stCondLst>
                                  <p:childTnLst>
                                    <p:set>
                                      <p:cBhvr>
                                        <p:cTn id="56" dur="1" fill="hold">
                                          <p:stCondLst>
                                            <p:cond delay="0"/>
                                          </p:stCondLst>
                                        </p:cTn>
                                        <p:tgtEl>
                                          <p:spTgt spid="30"/>
                                        </p:tgtEl>
                                        <p:attrNameLst>
                                          <p:attrName>style.visibility</p:attrName>
                                        </p:attrNameLst>
                                      </p:cBhvr>
                                      <p:to>
                                        <p:strVal val="visible"/>
                                      </p:to>
                                    </p:set>
                                    <p:animEffect transition="in" filter="wipe(left)">
                                      <p:cBhvr>
                                        <p:cTn id="57" dur="500"/>
                                        <p:tgtEl>
                                          <p:spTgt spid="30"/>
                                        </p:tgtEl>
                                      </p:cBhvr>
                                    </p:animEffect>
                                  </p:childTnLst>
                                </p:cTn>
                              </p:par>
                              <p:par>
                                <p:cTn id="58" presetID="53" presetClass="entr" presetSubtype="16" fill="hold" grpId="0" nodeType="withEffect">
                                  <p:stCondLst>
                                    <p:cond delay="1500"/>
                                  </p:stCondLst>
                                  <p:childTnLst>
                                    <p:set>
                                      <p:cBhvr>
                                        <p:cTn id="59" dur="1" fill="hold">
                                          <p:stCondLst>
                                            <p:cond delay="0"/>
                                          </p:stCondLst>
                                        </p:cTn>
                                        <p:tgtEl>
                                          <p:spTgt spid="23"/>
                                        </p:tgtEl>
                                        <p:attrNameLst>
                                          <p:attrName>style.visibility</p:attrName>
                                        </p:attrNameLst>
                                      </p:cBhvr>
                                      <p:to>
                                        <p:strVal val="visible"/>
                                      </p:to>
                                    </p:set>
                                    <p:anim calcmode="lin" valueType="num">
                                      <p:cBhvr>
                                        <p:cTn id="60" dur="500" fill="hold"/>
                                        <p:tgtEl>
                                          <p:spTgt spid="23"/>
                                        </p:tgtEl>
                                        <p:attrNameLst>
                                          <p:attrName>ppt_w</p:attrName>
                                        </p:attrNameLst>
                                      </p:cBhvr>
                                      <p:tavLst>
                                        <p:tav tm="0">
                                          <p:val>
                                            <p:fltVal val="0"/>
                                          </p:val>
                                        </p:tav>
                                        <p:tav tm="100000">
                                          <p:val>
                                            <p:strVal val="#ppt_w"/>
                                          </p:val>
                                        </p:tav>
                                      </p:tavLst>
                                    </p:anim>
                                    <p:anim calcmode="lin" valueType="num">
                                      <p:cBhvr>
                                        <p:cTn id="61" dur="500" fill="hold"/>
                                        <p:tgtEl>
                                          <p:spTgt spid="23"/>
                                        </p:tgtEl>
                                        <p:attrNameLst>
                                          <p:attrName>ppt_h</p:attrName>
                                        </p:attrNameLst>
                                      </p:cBhvr>
                                      <p:tavLst>
                                        <p:tav tm="0">
                                          <p:val>
                                            <p:fltVal val="0"/>
                                          </p:val>
                                        </p:tav>
                                        <p:tav tm="100000">
                                          <p:val>
                                            <p:strVal val="#ppt_h"/>
                                          </p:val>
                                        </p:tav>
                                      </p:tavLst>
                                    </p:anim>
                                    <p:animEffect transition="in" filter="fade">
                                      <p:cBhvr>
                                        <p:cTn id="62" dur="500"/>
                                        <p:tgtEl>
                                          <p:spTgt spid="23"/>
                                        </p:tgtEl>
                                      </p:cBhvr>
                                    </p:animEffect>
                                  </p:childTnLst>
                                </p:cTn>
                              </p:par>
                              <p:par>
                                <p:cTn id="63" presetID="10" presetClass="entr" presetSubtype="0" fill="hold" grpId="0" nodeType="withEffect">
                                  <p:stCondLst>
                                    <p:cond delay="1000"/>
                                  </p:stCondLst>
                                  <p:childTnLst>
                                    <p:set>
                                      <p:cBhvr>
                                        <p:cTn id="64" dur="1" fill="hold">
                                          <p:stCondLst>
                                            <p:cond delay="0"/>
                                          </p:stCondLst>
                                        </p:cTn>
                                        <p:tgtEl>
                                          <p:spTgt spid="24"/>
                                        </p:tgtEl>
                                        <p:attrNameLst>
                                          <p:attrName>style.visibility</p:attrName>
                                        </p:attrNameLst>
                                      </p:cBhvr>
                                      <p:to>
                                        <p:strVal val="visible"/>
                                      </p:to>
                                    </p:set>
                                    <p:animEffect transition="in" filter="fade">
                                      <p:cBhvr>
                                        <p:cTn id="65" dur="500"/>
                                        <p:tgtEl>
                                          <p:spTgt spid="24"/>
                                        </p:tgtEl>
                                      </p:cBhvr>
                                    </p:animEffect>
                                  </p:childTnLst>
                                </p:cTn>
                              </p:par>
                              <p:par>
                                <p:cTn id="66" presetID="2" presetClass="entr" presetSubtype="1" decel="100000" fill="hold" nodeType="withEffect">
                                  <p:stCondLst>
                                    <p:cond delay="1500"/>
                                  </p:stCondLst>
                                  <p:childTnLst>
                                    <p:set>
                                      <p:cBhvr>
                                        <p:cTn id="67" dur="1" fill="hold">
                                          <p:stCondLst>
                                            <p:cond delay="0"/>
                                          </p:stCondLst>
                                        </p:cTn>
                                        <p:tgtEl>
                                          <p:spTgt spid="16"/>
                                        </p:tgtEl>
                                        <p:attrNameLst>
                                          <p:attrName>style.visibility</p:attrName>
                                        </p:attrNameLst>
                                      </p:cBhvr>
                                      <p:to>
                                        <p:strVal val="visible"/>
                                      </p:to>
                                    </p:set>
                                    <p:anim calcmode="lin" valueType="num">
                                      <p:cBhvr additive="base">
                                        <p:cTn id="68" dur="500" fill="hold"/>
                                        <p:tgtEl>
                                          <p:spTgt spid="16"/>
                                        </p:tgtEl>
                                        <p:attrNameLst>
                                          <p:attrName>ppt_x</p:attrName>
                                        </p:attrNameLst>
                                      </p:cBhvr>
                                      <p:tavLst>
                                        <p:tav tm="0">
                                          <p:val>
                                            <p:strVal val="#ppt_x"/>
                                          </p:val>
                                        </p:tav>
                                        <p:tav tm="100000">
                                          <p:val>
                                            <p:strVal val="#ppt_x"/>
                                          </p:val>
                                        </p:tav>
                                      </p:tavLst>
                                    </p:anim>
                                    <p:anim calcmode="lin" valueType="num">
                                      <p:cBhvr additive="base">
                                        <p:cTn id="69" dur="500" fill="hold"/>
                                        <p:tgtEl>
                                          <p:spTgt spid="16"/>
                                        </p:tgtEl>
                                        <p:attrNameLst>
                                          <p:attrName>ppt_y</p:attrName>
                                        </p:attrNameLst>
                                      </p:cBhvr>
                                      <p:tavLst>
                                        <p:tav tm="0">
                                          <p:val>
                                            <p:strVal val="0-#ppt_h/2"/>
                                          </p:val>
                                        </p:tav>
                                        <p:tav tm="100000">
                                          <p:val>
                                            <p:strVal val="#ppt_y"/>
                                          </p:val>
                                        </p:tav>
                                      </p:tavLst>
                                    </p:anim>
                                  </p:childTnLst>
                                </p:cTn>
                              </p:par>
                              <p:par>
                                <p:cTn id="70" presetID="8" presetClass="emph" presetSubtype="0" repeatCount="indefinite" fill="hold" nodeType="withEffect">
                                  <p:stCondLst>
                                    <p:cond delay="1500"/>
                                  </p:stCondLst>
                                  <p:childTnLst>
                                    <p:animRot by="86400000">
                                      <p:cBhvr>
                                        <p:cTn id="71" dur="6500" fill="hold"/>
                                        <p:tgtEl>
                                          <p:spTgt spid="16"/>
                                        </p:tgtEl>
                                        <p:attrNameLst>
                                          <p:attrName>r</p:attrName>
                                        </p:attrNameLst>
                                      </p:cBhvr>
                                    </p:animRot>
                                  </p:childTnLst>
                                </p:cTn>
                              </p:par>
                              <p:par>
                                <p:cTn id="72" presetID="22" presetClass="entr" presetSubtype="8" fill="hold" nodeType="withEffect">
                                  <p:stCondLst>
                                    <p:cond delay="2000"/>
                                  </p:stCondLst>
                                  <p:childTnLst>
                                    <p:set>
                                      <p:cBhvr>
                                        <p:cTn id="73" dur="1" fill="hold">
                                          <p:stCondLst>
                                            <p:cond delay="0"/>
                                          </p:stCondLst>
                                        </p:cTn>
                                        <p:tgtEl>
                                          <p:spTgt spid="29"/>
                                        </p:tgtEl>
                                        <p:attrNameLst>
                                          <p:attrName>style.visibility</p:attrName>
                                        </p:attrNameLst>
                                      </p:cBhvr>
                                      <p:to>
                                        <p:strVal val="visible"/>
                                      </p:to>
                                    </p:set>
                                    <p:animEffect transition="in" filter="wipe(left)">
                                      <p:cBhvr>
                                        <p:cTn id="74" dur="500"/>
                                        <p:tgtEl>
                                          <p:spTgt spid="29"/>
                                        </p:tgtEl>
                                      </p:cBhvr>
                                    </p:animEffect>
                                  </p:childTnLst>
                                </p:cTn>
                              </p:par>
                              <p:par>
                                <p:cTn id="75" presetID="53" presetClass="entr" presetSubtype="16" fill="hold" grpId="0" nodeType="withEffect">
                                  <p:stCondLst>
                                    <p:cond delay="2000"/>
                                  </p:stCondLst>
                                  <p:childTnLst>
                                    <p:set>
                                      <p:cBhvr>
                                        <p:cTn id="76" dur="1" fill="hold">
                                          <p:stCondLst>
                                            <p:cond delay="0"/>
                                          </p:stCondLst>
                                        </p:cTn>
                                        <p:tgtEl>
                                          <p:spTgt spid="25"/>
                                        </p:tgtEl>
                                        <p:attrNameLst>
                                          <p:attrName>style.visibility</p:attrName>
                                        </p:attrNameLst>
                                      </p:cBhvr>
                                      <p:to>
                                        <p:strVal val="visible"/>
                                      </p:to>
                                    </p:set>
                                    <p:anim calcmode="lin" valueType="num">
                                      <p:cBhvr>
                                        <p:cTn id="77" dur="500" fill="hold"/>
                                        <p:tgtEl>
                                          <p:spTgt spid="25"/>
                                        </p:tgtEl>
                                        <p:attrNameLst>
                                          <p:attrName>ppt_w</p:attrName>
                                        </p:attrNameLst>
                                      </p:cBhvr>
                                      <p:tavLst>
                                        <p:tav tm="0">
                                          <p:val>
                                            <p:fltVal val="0"/>
                                          </p:val>
                                        </p:tav>
                                        <p:tav tm="100000">
                                          <p:val>
                                            <p:strVal val="#ppt_w"/>
                                          </p:val>
                                        </p:tav>
                                      </p:tavLst>
                                    </p:anim>
                                    <p:anim calcmode="lin" valueType="num">
                                      <p:cBhvr>
                                        <p:cTn id="78" dur="500" fill="hold"/>
                                        <p:tgtEl>
                                          <p:spTgt spid="25"/>
                                        </p:tgtEl>
                                        <p:attrNameLst>
                                          <p:attrName>ppt_h</p:attrName>
                                        </p:attrNameLst>
                                      </p:cBhvr>
                                      <p:tavLst>
                                        <p:tav tm="0">
                                          <p:val>
                                            <p:fltVal val="0"/>
                                          </p:val>
                                        </p:tav>
                                        <p:tav tm="100000">
                                          <p:val>
                                            <p:strVal val="#ppt_h"/>
                                          </p:val>
                                        </p:tav>
                                      </p:tavLst>
                                    </p:anim>
                                    <p:animEffect transition="in" filter="fade">
                                      <p:cBhvr>
                                        <p:cTn id="79" dur="500"/>
                                        <p:tgtEl>
                                          <p:spTgt spid="25"/>
                                        </p:tgtEl>
                                      </p:cBhvr>
                                    </p:animEffect>
                                  </p:childTnLst>
                                </p:cTn>
                              </p:par>
                              <p:par>
                                <p:cTn id="80" presetID="10" presetClass="entr" presetSubtype="0" fill="hold" grpId="0" nodeType="withEffect">
                                  <p:stCondLst>
                                    <p:cond delay="1500"/>
                                  </p:stCondLst>
                                  <p:childTnLst>
                                    <p:set>
                                      <p:cBhvr>
                                        <p:cTn id="81" dur="1" fill="hold">
                                          <p:stCondLst>
                                            <p:cond delay="0"/>
                                          </p:stCondLst>
                                        </p:cTn>
                                        <p:tgtEl>
                                          <p:spTgt spid="26"/>
                                        </p:tgtEl>
                                        <p:attrNameLst>
                                          <p:attrName>style.visibility</p:attrName>
                                        </p:attrNameLst>
                                      </p:cBhvr>
                                      <p:to>
                                        <p:strVal val="visible"/>
                                      </p:to>
                                    </p:set>
                                    <p:animEffect transition="in" filter="fade">
                                      <p:cBhvr>
                                        <p:cTn id="8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19" grpId="0"/>
      <p:bldP spid="20" grpId="0"/>
      <p:bldP spid="21" grpId="0"/>
      <p:bldP spid="22" grpId="0"/>
      <p:bldP spid="23" grpId="0"/>
      <p:bldP spid="24" grpId="0"/>
      <p:bldP spid="25" grpId="0"/>
      <p:bldP spid="26" grpId="0"/>
    </p:bld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1">
            <a:extLst>
              <a:ext uri="{28A0092B-C50C-407E-A947-70E740481C1C}">
                <a14:useLocalDpi xmlns:a14="http://schemas.microsoft.com/office/drawing/2010/main" val="0"/>
              </a:ext>
            </a:extLst>
          </a:blip>
          <a:stretch>
            <a:fillRect/>
          </a:stretch>
        </p:blipFill>
        <p:spPr bwMode="auto">
          <a:xfrm>
            <a:off x="-1" y="-94480"/>
            <a:ext cx="12190413" cy="6984776"/>
          </a:xfrm>
          <a:prstGeom prst="rect">
            <a:avLst/>
          </a:prstGeom>
          <a:noFill/>
          <a:extLst>
            <a:ext uri="{909E8E84-426E-40DD-AFC4-6F175D3DCCD1}">
              <a14:hiddenFill xmlns:a14="http://schemas.microsoft.com/office/drawing/2010/main">
                <a:solidFill>
                  <a:srgbClr val="FFFFFF"/>
                </a:solidFill>
              </a14:hiddenFill>
            </a:ext>
          </a:extLst>
        </p:spPr>
      </p:pic>
      <p:sp>
        <p:nvSpPr>
          <p:cNvPr id="9" name="Freeform 6"/>
          <p:cNvSpPr>
            <a:spLocks noEditPoints="1"/>
          </p:cNvSpPr>
          <p:nvPr/>
        </p:nvSpPr>
        <p:spPr bwMode="auto">
          <a:xfrm>
            <a:off x="334566" y="116632"/>
            <a:ext cx="425905" cy="427514"/>
          </a:xfrm>
          <a:custGeom>
            <a:avLst/>
            <a:gdLst>
              <a:gd name="T0" fmla="*/ 760 w 1905"/>
              <a:gd name="T1" fmla="*/ 1455 h 1912"/>
              <a:gd name="T2" fmla="*/ 448 w 1905"/>
              <a:gd name="T3" fmla="*/ 1143 h 1912"/>
              <a:gd name="T4" fmla="*/ 529 w 1905"/>
              <a:gd name="T5" fmla="*/ 1061 h 1912"/>
              <a:gd name="T6" fmla="*/ 841 w 1905"/>
              <a:gd name="T7" fmla="*/ 1374 h 1912"/>
              <a:gd name="T8" fmla="*/ 1802 w 1905"/>
              <a:gd name="T9" fmla="*/ 108 h 1912"/>
              <a:gd name="T10" fmla="*/ 748 w 1905"/>
              <a:gd name="T11" fmla="*/ 785 h 1912"/>
              <a:gd name="T12" fmla="*/ 55 w 1905"/>
              <a:gd name="T13" fmla="*/ 1737 h 1912"/>
              <a:gd name="T14" fmla="*/ 173 w 1905"/>
              <a:gd name="T15" fmla="*/ 1854 h 1912"/>
              <a:gd name="T16" fmla="*/ 1124 w 1905"/>
              <a:gd name="T17" fmla="*/ 1161 h 1912"/>
              <a:gd name="T18" fmla="*/ 1802 w 1905"/>
              <a:gd name="T19" fmla="*/ 108 h 1912"/>
              <a:gd name="T20" fmla="*/ 110 w 1905"/>
              <a:gd name="T21" fmla="*/ 1803 h 1912"/>
              <a:gd name="T22" fmla="*/ 0 w 1905"/>
              <a:gd name="T23" fmla="*/ 1912 h 1912"/>
              <a:gd name="T24" fmla="*/ 1758 w 1905"/>
              <a:gd name="T25" fmla="*/ 368 h 1912"/>
              <a:gd name="T26" fmla="*/ 1544 w 1905"/>
              <a:gd name="T27" fmla="*/ 153 h 1912"/>
              <a:gd name="T28" fmla="*/ 786 w 1905"/>
              <a:gd name="T29" fmla="*/ 513 h 1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05" h="1912">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w="12700" cap="rnd">
            <a:solidFill>
              <a:schemeClr val="tx1">
                <a:lumMod val="65000"/>
                <a:lumOff val="35000"/>
              </a:schemeClr>
            </a:solidFill>
            <a:prstDash val="solid"/>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10" name="TextBox 9"/>
          <p:cNvSpPr txBox="1"/>
          <p:nvPr/>
        </p:nvSpPr>
        <p:spPr>
          <a:xfrm>
            <a:off x="838622" y="116632"/>
            <a:ext cx="1107996" cy="461665"/>
          </a:xfrm>
          <a:prstGeom prst="rect">
            <a:avLst/>
          </a:prstGeom>
          <a:noFill/>
        </p:spPr>
        <p:txBody>
          <a:bodyPr wrap="none" rtlCol="0">
            <a:spAutoFit/>
          </a:bodyPr>
          <a:lstStyle/>
          <a:p>
            <a:r>
              <a:rPr lang="zh-CN" altLang="en-US" sz="24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rPr>
              <a:t>结束语</a:t>
            </a:r>
            <a:endParaRPr lang="zh-CN" altLang="en-US" baseline="-30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endParaRPr>
          </a:p>
        </p:txBody>
      </p:sp>
      <p:sp>
        <p:nvSpPr>
          <p:cNvPr id="5" name="文本框 1"/>
          <p:cNvSpPr txBox="1"/>
          <p:nvPr/>
        </p:nvSpPr>
        <p:spPr>
          <a:xfrm>
            <a:off x="1563914" y="1577851"/>
            <a:ext cx="9358209" cy="720197"/>
          </a:xfrm>
          <a:prstGeom prst="rect">
            <a:avLst/>
          </a:prstGeom>
          <a:noFill/>
        </p:spPr>
        <p:txBody>
          <a:bodyPr wrap="square" rtlCol="0">
            <a:spAutoFit/>
          </a:bodyPr>
          <a:lstStyle/>
          <a:p>
            <a:pPr>
              <a:lnSpc>
                <a:spcPct val="120000"/>
              </a:lnSpc>
            </a:pPr>
            <a:r>
              <a:rPr lang="zh-CN" altLang="en-US" sz="2000" dirty="0">
                <a:solidFill>
                  <a:schemeClr val="bg1">
                    <a:lumMod val="95000"/>
                  </a:schemeClr>
                </a:solidFill>
                <a:latin typeface="造字工房情书（非商用）常规体" pitchFamily="50" charset="-122"/>
                <a:ea typeface="造字工房情书（非商用）常规体" pitchFamily="50" charset="-122"/>
              </a:rPr>
              <a:t>概述：</a:t>
            </a:r>
            <a:r>
              <a:rPr lang="zh-CN" altLang="en-US" sz="1400" dirty="0">
                <a:solidFill>
                  <a:schemeClr val="bg1">
                    <a:lumMod val="95000"/>
                  </a:schemeClr>
                </a:solidFill>
                <a:latin typeface="造字工房情书（非商用）常规体" pitchFamily="50" charset="-122"/>
                <a:ea typeface="造字工房情书（非商用）常规体" pitchFamily="50" charset="-122"/>
              </a:rPr>
              <a:t>您的内容打在这里，或者通过复制您的文本后，在此框中选择粘贴，并选择只保留文字。</a:t>
            </a:r>
            <a:r>
              <a:rPr lang="zh-CN" altLang="en-US" sz="14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rPr>
              <a:t>在此录入上述图表的综合描述说明，在此录入上述图表的综合描述说明，在此录入上述图表的综合描述说明，在此录入上述图表的综合描述说明。</a:t>
            </a:r>
            <a:endParaRPr lang="zh-CN" altLang="en-US" sz="14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endParaRPr>
          </a:p>
        </p:txBody>
      </p:sp>
      <p:sp>
        <p:nvSpPr>
          <p:cNvPr id="6" name="文本框 25"/>
          <p:cNvSpPr txBox="1"/>
          <p:nvPr/>
        </p:nvSpPr>
        <p:spPr>
          <a:xfrm>
            <a:off x="1563914" y="2707802"/>
            <a:ext cx="9358209" cy="1856919"/>
          </a:xfrm>
          <a:prstGeom prst="rect">
            <a:avLst/>
          </a:prstGeom>
          <a:noFill/>
        </p:spPr>
        <p:txBody>
          <a:bodyPr wrap="square" rtlCol="0">
            <a:spAutoFit/>
          </a:bodyPr>
          <a:lstStyle/>
          <a:p>
            <a:pPr>
              <a:lnSpc>
                <a:spcPct val="120000"/>
              </a:lnSpc>
              <a:spcAft>
                <a:spcPts val="800"/>
              </a:spcAft>
            </a:pPr>
            <a:r>
              <a:rPr lang="zh-CN" altLang="en-US" sz="2000" dirty="0">
                <a:solidFill>
                  <a:schemeClr val="bg1">
                    <a:lumMod val="95000"/>
                  </a:schemeClr>
                </a:solidFill>
                <a:latin typeface="造字工房情书（非商用）常规体" pitchFamily="50" charset="-122"/>
                <a:ea typeface="造字工房情书（非商用）常规体" pitchFamily="50" charset="-122"/>
              </a:rPr>
              <a:t>摘要：</a:t>
            </a:r>
            <a:r>
              <a:rPr lang="zh-CN" altLang="en-US" sz="1400" dirty="0">
                <a:solidFill>
                  <a:schemeClr val="bg1">
                    <a:lumMod val="95000"/>
                  </a:schemeClr>
                </a:solidFill>
                <a:latin typeface="造字工房情书（非商用）常规体" pitchFamily="50" charset="-122"/>
                <a:ea typeface="造字工房情书（非商用）常规体" pitchFamily="50" charset="-122"/>
              </a:rPr>
              <a:t>您的内容打在这里，或者通过复制您的文本后，在此框中选择粘贴，并选择只保留文字。</a:t>
            </a:r>
            <a:r>
              <a:rPr lang="zh-CN" altLang="en-US" sz="14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rPr>
              <a:t>在此录入上述图表的综合描述说明，在此录入上述图表的综合描述说明，在此录入上述图表的综合描述说明，在此录入上述图表的综合描述说明。</a:t>
            </a:r>
            <a:r>
              <a:rPr lang="zh-CN" altLang="en-US" sz="1400" dirty="0">
                <a:solidFill>
                  <a:schemeClr val="bg1">
                    <a:lumMod val="95000"/>
                  </a:schemeClr>
                </a:solidFill>
                <a:latin typeface="造字工房情书（非商用）常规体" pitchFamily="50" charset="-122"/>
                <a:ea typeface="造字工房情书（非商用）常规体" pitchFamily="50" charset="-122"/>
              </a:rPr>
              <a:t>您的内容打在这里，或者通过复制您的文本后，在此框中选择粘贴，并选择只保留文字。</a:t>
            </a:r>
            <a:r>
              <a:rPr lang="zh-CN" altLang="en-US" sz="14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rPr>
              <a:t>在此录入上述图表的综合描述说明，在此录入上述图表的综合描述说明，在此录入上述图表的综合描述说明，在此录入上述图表的综合描述说明。</a:t>
            </a:r>
            <a:endParaRPr lang="zh-CN" altLang="en-US" sz="14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endParaRPr>
          </a:p>
          <a:p>
            <a:pPr>
              <a:lnSpc>
                <a:spcPct val="120000"/>
              </a:lnSpc>
              <a:spcAft>
                <a:spcPts val="800"/>
              </a:spcAft>
            </a:pPr>
            <a:r>
              <a:rPr lang="zh-CN" altLang="en-US" sz="1400" dirty="0">
                <a:solidFill>
                  <a:schemeClr val="bg1">
                    <a:lumMod val="95000"/>
                  </a:schemeClr>
                </a:solidFill>
                <a:latin typeface="造字工房情书（非商用）常规体" pitchFamily="50" charset="-122"/>
                <a:ea typeface="造字工房情书（非商用）常规体" pitchFamily="50" charset="-122"/>
              </a:rPr>
              <a:t>您的内容打在这里，或者通过复制您的文本后，在此框中选择粘贴，并选择只保留文字。</a:t>
            </a:r>
            <a:r>
              <a:rPr lang="zh-CN" altLang="en-US" sz="14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rPr>
              <a:t>在此录入上述图表的综合描述说明，在此录入上述图表的综合描述说明，在此录入上述图表的综合描述说明，在此录入上述图表的综合描述说明。</a:t>
            </a:r>
            <a:endParaRPr lang="zh-CN" altLang="en-US" sz="14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endParaRPr>
          </a:p>
        </p:txBody>
      </p:sp>
      <p:sp>
        <p:nvSpPr>
          <p:cNvPr id="7" name="文本框 26"/>
          <p:cNvSpPr txBox="1"/>
          <p:nvPr/>
        </p:nvSpPr>
        <p:spPr>
          <a:xfrm>
            <a:off x="1547872" y="5048641"/>
            <a:ext cx="9183779" cy="424732"/>
          </a:xfrm>
          <a:prstGeom prst="rect">
            <a:avLst/>
          </a:prstGeom>
          <a:noFill/>
        </p:spPr>
        <p:txBody>
          <a:bodyPr wrap="square" rtlCol="0">
            <a:spAutoFit/>
          </a:bodyPr>
          <a:lstStyle/>
          <a:p>
            <a:pPr>
              <a:lnSpc>
                <a:spcPct val="120000"/>
              </a:lnSpc>
            </a:pPr>
            <a:r>
              <a:rPr lang="zh-CN" altLang="en-US" dirty="0">
                <a:solidFill>
                  <a:schemeClr val="bg1">
                    <a:lumMod val="95000"/>
                  </a:schemeClr>
                </a:solidFill>
                <a:latin typeface="造字工房情书（非商用）常规体" pitchFamily="50" charset="-122"/>
                <a:ea typeface="造字工房情书（非商用）常规体" pitchFamily="50" charset="-122"/>
              </a:rPr>
              <a:t>关键字：   输入关键字      输入关键字      输入关键字</a:t>
            </a:r>
            <a:endParaRPr lang="zh-CN" altLang="en-US" sz="12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endParaRPr>
          </a:p>
        </p:txBody>
      </p:sp>
    </p:spTree>
  </p:cSld>
  <p:clrMapOvr>
    <a:masterClrMapping/>
  </p:clrMapOvr>
  <p:transition spd="slow"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0-#ppt_w/2"/>
                                          </p:val>
                                        </p:tav>
                                        <p:tav tm="100000">
                                          <p:val>
                                            <p:strVal val="#ppt_x"/>
                                          </p:val>
                                        </p:tav>
                                      </p:tavLst>
                                    </p:anim>
                                    <p:anim calcmode="lin" valueType="num">
                                      <p:cBhvr additive="base">
                                        <p:cTn id="8" dur="1000" fill="hold"/>
                                        <p:tgtEl>
                                          <p:spTgt spid="9"/>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1" decel="100000" fill="hold" grpId="0"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1000" fill="hold"/>
                                        <p:tgtEl>
                                          <p:spTgt spid="10"/>
                                        </p:tgtEl>
                                        <p:attrNameLst>
                                          <p:attrName>ppt_x</p:attrName>
                                        </p:attrNameLst>
                                      </p:cBhvr>
                                      <p:tavLst>
                                        <p:tav tm="0">
                                          <p:val>
                                            <p:strVal val="#ppt_x"/>
                                          </p:val>
                                        </p:tav>
                                        <p:tav tm="100000">
                                          <p:val>
                                            <p:strVal val="#ppt_x"/>
                                          </p:val>
                                        </p:tav>
                                      </p:tavLst>
                                    </p:anim>
                                    <p:anim calcmode="lin" valueType="num">
                                      <p:cBhvr additive="base">
                                        <p:cTn id="13" dur="1000" fill="hold"/>
                                        <p:tgtEl>
                                          <p:spTgt spid="10"/>
                                        </p:tgtEl>
                                        <p:attrNameLst>
                                          <p:attrName>ppt_y</p:attrName>
                                        </p:attrNameLst>
                                      </p:cBhvr>
                                      <p:tavLst>
                                        <p:tav tm="0">
                                          <p:val>
                                            <p:strVal val="0-#ppt_h/2"/>
                                          </p:val>
                                        </p:tav>
                                        <p:tav tm="100000">
                                          <p:val>
                                            <p:strVal val="#ppt_y"/>
                                          </p:val>
                                        </p:tav>
                                      </p:tavLst>
                                    </p:anim>
                                  </p:childTnLst>
                                </p:cTn>
                              </p:par>
                            </p:childTnLst>
                          </p:cTn>
                        </p:par>
                        <p:par>
                          <p:cTn id="14" fill="hold">
                            <p:stCondLst>
                              <p:cond delay="2000"/>
                            </p:stCondLst>
                            <p:childTnLst>
                              <p:par>
                                <p:cTn id="15" presetID="53" presetClass="entr" presetSubtype="16"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animEffect transition="in" filter="fade">
                                      <p:cBhvr>
                                        <p:cTn id="19" dur="500"/>
                                        <p:tgtEl>
                                          <p:spTgt spid="5"/>
                                        </p:tgtEl>
                                      </p:cBhvr>
                                    </p:animEffect>
                                  </p:childTnLst>
                                </p:cTn>
                              </p:par>
                            </p:childTnLst>
                          </p:cTn>
                        </p:par>
                        <p:par>
                          <p:cTn id="20" fill="hold">
                            <p:stCondLst>
                              <p:cond delay="2500"/>
                            </p:stCondLst>
                            <p:childTnLst>
                              <p:par>
                                <p:cTn id="21" presetID="53" presetClass="entr" presetSubtype="16" fill="hold" grpId="0" nodeType="after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p:cTn id="23" dur="500" fill="hold"/>
                                        <p:tgtEl>
                                          <p:spTgt spid="6"/>
                                        </p:tgtEl>
                                        <p:attrNameLst>
                                          <p:attrName>ppt_w</p:attrName>
                                        </p:attrNameLst>
                                      </p:cBhvr>
                                      <p:tavLst>
                                        <p:tav tm="0">
                                          <p:val>
                                            <p:fltVal val="0"/>
                                          </p:val>
                                        </p:tav>
                                        <p:tav tm="100000">
                                          <p:val>
                                            <p:strVal val="#ppt_w"/>
                                          </p:val>
                                        </p:tav>
                                      </p:tavLst>
                                    </p:anim>
                                    <p:anim calcmode="lin" valueType="num">
                                      <p:cBhvr>
                                        <p:cTn id="24" dur="500" fill="hold"/>
                                        <p:tgtEl>
                                          <p:spTgt spid="6"/>
                                        </p:tgtEl>
                                        <p:attrNameLst>
                                          <p:attrName>ppt_h</p:attrName>
                                        </p:attrNameLst>
                                      </p:cBhvr>
                                      <p:tavLst>
                                        <p:tav tm="0">
                                          <p:val>
                                            <p:fltVal val="0"/>
                                          </p:val>
                                        </p:tav>
                                        <p:tav tm="100000">
                                          <p:val>
                                            <p:strVal val="#ppt_h"/>
                                          </p:val>
                                        </p:tav>
                                      </p:tavLst>
                                    </p:anim>
                                    <p:animEffect transition="in" filter="fade">
                                      <p:cBhvr>
                                        <p:cTn id="25" dur="500"/>
                                        <p:tgtEl>
                                          <p:spTgt spid="6"/>
                                        </p:tgtEl>
                                      </p:cBhvr>
                                    </p:animEffect>
                                  </p:childTnLst>
                                </p:cTn>
                              </p:par>
                            </p:childTnLst>
                          </p:cTn>
                        </p:par>
                        <p:par>
                          <p:cTn id="26" fill="hold">
                            <p:stCondLst>
                              <p:cond delay="3000"/>
                            </p:stCondLst>
                            <p:childTnLst>
                              <p:par>
                                <p:cTn id="27" presetID="53" presetClass="entr" presetSubtype="16" fill="hold" grpId="0" nodeType="afterEffect">
                                  <p:stCondLst>
                                    <p:cond delay="0"/>
                                  </p:stCondLst>
                                  <p:childTnLst>
                                    <p:set>
                                      <p:cBhvr>
                                        <p:cTn id="28" dur="1" fill="hold">
                                          <p:stCondLst>
                                            <p:cond delay="0"/>
                                          </p:stCondLst>
                                        </p:cTn>
                                        <p:tgtEl>
                                          <p:spTgt spid="7"/>
                                        </p:tgtEl>
                                        <p:attrNameLst>
                                          <p:attrName>style.visibility</p:attrName>
                                        </p:attrNameLst>
                                      </p:cBhvr>
                                      <p:to>
                                        <p:strVal val="visible"/>
                                      </p:to>
                                    </p:set>
                                    <p:anim calcmode="lin" valueType="num">
                                      <p:cBhvr>
                                        <p:cTn id="29" dur="500" fill="hold"/>
                                        <p:tgtEl>
                                          <p:spTgt spid="7"/>
                                        </p:tgtEl>
                                        <p:attrNameLst>
                                          <p:attrName>ppt_w</p:attrName>
                                        </p:attrNameLst>
                                      </p:cBhvr>
                                      <p:tavLst>
                                        <p:tav tm="0">
                                          <p:val>
                                            <p:fltVal val="0"/>
                                          </p:val>
                                        </p:tav>
                                        <p:tav tm="100000">
                                          <p:val>
                                            <p:strVal val="#ppt_w"/>
                                          </p:val>
                                        </p:tav>
                                      </p:tavLst>
                                    </p:anim>
                                    <p:anim calcmode="lin" valueType="num">
                                      <p:cBhvr>
                                        <p:cTn id="30" dur="500" fill="hold"/>
                                        <p:tgtEl>
                                          <p:spTgt spid="7"/>
                                        </p:tgtEl>
                                        <p:attrNameLst>
                                          <p:attrName>ppt_h</p:attrName>
                                        </p:attrNameLst>
                                      </p:cBhvr>
                                      <p:tavLst>
                                        <p:tav tm="0">
                                          <p:val>
                                            <p:fltVal val="0"/>
                                          </p:val>
                                        </p:tav>
                                        <p:tav tm="100000">
                                          <p:val>
                                            <p:strVal val="#ppt_h"/>
                                          </p:val>
                                        </p:tav>
                                      </p:tavLst>
                                    </p:anim>
                                    <p:animEffect transition="in" filter="fade">
                                      <p:cBhvr>
                                        <p:cTn id="3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5" grpId="0"/>
      <p:bldP spid="6"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1">
            <a:extLst>
              <a:ext uri="{28A0092B-C50C-407E-A947-70E740481C1C}">
                <a14:useLocalDpi xmlns:a14="http://schemas.microsoft.com/office/drawing/2010/main" val="0"/>
              </a:ext>
            </a:extLst>
          </a:blip>
          <a:stretch>
            <a:fillRect/>
          </a:stretch>
        </p:blipFill>
        <p:spPr bwMode="auto">
          <a:xfrm>
            <a:off x="-1" y="-94376"/>
            <a:ext cx="12190413" cy="6984776"/>
          </a:xfrm>
          <a:prstGeom prst="rect">
            <a:avLst/>
          </a:prstGeom>
          <a:noFill/>
          <a:extLst>
            <a:ext uri="{909E8E84-426E-40DD-AFC4-6F175D3DCCD1}">
              <a14:hiddenFill xmlns:a14="http://schemas.microsoft.com/office/drawing/2010/main">
                <a:solidFill>
                  <a:srgbClr val="FFFFFF"/>
                </a:solidFill>
              </a14:hiddenFill>
            </a:ext>
          </a:extLst>
        </p:spPr>
      </p:pic>
      <p:sp>
        <p:nvSpPr>
          <p:cNvPr id="3" name="Freeform 6"/>
          <p:cNvSpPr>
            <a:spLocks noEditPoints="1"/>
          </p:cNvSpPr>
          <p:nvPr/>
        </p:nvSpPr>
        <p:spPr bwMode="auto">
          <a:xfrm>
            <a:off x="334566" y="116632"/>
            <a:ext cx="425905" cy="427514"/>
          </a:xfrm>
          <a:custGeom>
            <a:avLst/>
            <a:gdLst>
              <a:gd name="T0" fmla="*/ 760 w 1905"/>
              <a:gd name="T1" fmla="*/ 1455 h 1912"/>
              <a:gd name="T2" fmla="*/ 448 w 1905"/>
              <a:gd name="T3" fmla="*/ 1143 h 1912"/>
              <a:gd name="T4" fmla="*/ 529 w 1905"/>
              <a:gd name="T5" fmla="*/ 1061 h 1912"/>
              <a:gd name="T6" fmla="*/ 841 w 1905"/>
              <a:gd name="T7" fmla="*/ 1374 h 1912"/>
              <a:gd name="T8" fmla="*/ 1802 w 1905"/>
              <a:gd name="T9" fmla="*/ 108 h 1912"/>
              <a:gd name="T10" fmla="*/ 748 w 1905"/>
              <a:gd name="T11" fmla="*/ 785 h 1912"/>
              <a:gd name="T12" fmla="*/ 55 w 1905"/>
              <a:gd name="T13" fmla="*/ 1737 h 1912"/>
              <a:gd name="T14" fmla="*/ 173 w 1905"/>
              <a:gd name="T15" fmla="*/ 1854 h 1912"/>
              <a:gd name="T16" fmla="*/ 1124 w 1905"/>
              <a:gd name="T17" fmla="*/ 1161 h 1912"/>
              <a:gd name="T18" fmla="*/ 1802 w 1905"/>
              <a:gd name="T19" fmla="*/ 108 h 1912"/>
              <a:gd name="T20" fmla="*/ 110 w 1905"/>
              <a:gd name="T21" fmla="*/ 1803 h 1912"/>
              <a:gd name="T22" fmla="*/ 0 w 1905"/>
              <a:gd name="T23" fmla="*/ 1912 h 1912"/>
              <a:gd name="T24" fmla="*/ 1758 w 1905"/>
              <a:gd name="T25" fmla="*/ 368 h 1912"/>
              <a:gd name="T26" fmla="*/ 1544 w 1905"/>
              <a:gd name="T27" fmla="*/ 153 h 1912"/>
              <a:gd name="T28" fmla="*/ 786 w 1905"/>
              <a:gd name="T29" fmla="*/ 513 h 1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05" h="1912">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w="12700" cap="rnd">
            <a:solidFill>
              <a:schemeClr val="tx1">
                <a:lumMod val="65000"/>
                <a:lumOff val="35000"/>
              </a:schemeClr>
            </a:solidFill>
            <a:prstDash val="solid"/>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4" name="TextBox 3"/>
          <p:cNvSpPr txBox="1"/>
          <p:nvPr/>
        </p:nvSpPr>
        <p:spPr>
          <a:xfrm>
            <a:off x="838622" y="116632"/>
            <a:ext cx="1107996" cy="461665"/>
          </a:xfrm>
          <a:prstGeom prst="rect">
            <a:avLst/>
          </a:prstGeom>
          <a:noFill/>
        </p:spPr>
        <p:txBody>
          <a:bodyPr wrap="none" rtlCol="0">
            <a:spAutoFit/>
          </a:bodyPr>
          <a:lstStyle/>
          <a:p>
            <a:r>
              <a:rPr lang="zh-CN" altLang="en-US" sz="24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rPr>
              <a:t>第一章</a:t>
            </a:r>
            <a:endParaRPr lang="zh-CN" altLang="en-US" baseline="-30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endParaRPr>
          </a:p>
        </p:txBody>
      </p:sp>
      <p:grpSp>
        <p:nvGrpSpPr>
          <p:cNvPr id="15" name="Group 4"/>
          <p:cNvGrpSpPr>
            <a:grpSpLocks noChangeAspect="1"/>
          </p:cNvGrpSpPr>
          <p:nvPr/>
        </p:nvGrpSpPr>
        <p:grpSpPr bwMode="auto">
          <a:xfrm>
            <a:off x="4762595" y="2952323"/>
            <a:ext cx="504983" cy="809338"/>
            <a:chOff x="4638" y="-33"/>
            <a:chExt cx="667" cy="1069"/>
          </a:xfrm>
          <a:solidFill>
            <a:schemeClr val="bg1">
              <a:lumMod val="95000"/>
            </a:schemeClr>
          </a:solidFill>
        </p:grpSpPr>
        <p:sp>
          <p:nvSpPr>
            <p:cNvPr id="16" name="Freeform 5"/>
            <p:cNvSpPr/>
            <p:nvPr/>
          </p:nvSpPr>
          <p:spPr bwMode="auto">
            <a:xfrm>
              <a:off x="4638" y="556"/>
              <a:ext cx="667" cy="480"/>
            </a:xfrm>
            <a:custGeom>
              <a:avLst/>
              <a:gdLst>
                <a:gd name="T0" fmla="*/ 67 w 67"/>
                <a:gd name="T1" fmla="*/ 15 h 49"/>
                <a:gd name="T2" fmla="*/ 52 w 67"/>
                <a:gd name="T3" fmla="*/ 0 h 49"/>
                <a:gd name="T4" fmla="*/ 38 w 67"/>
                <a:gd name="T5" fmla="*/ 24 h 49"/>
                <a:gd name="T6" fmla="*/ 36 w 67"/>
                <a:gd name="T7" fmla="*/ 13 h 49"/>
                <a:gd name="T8" fmla="*/ 38 w 67"/>
                <a:gd name="T9" fmla="*/ 9 h 49"/>
                <a:gd name="T10" fmla="*/ 34 w 67"/>
                <a:gd name="T11" fmla="*/ 5 h 49"/>
                <a:gd name="T12" fmla="*/ 30 w 67"/>
                <a:gd name="T13" fmla="*/ 9 h 49"/>
                <a:gd name="T14" fmla="*/ 31 w 67"/>
                <a:gd name="T15" fmla="*/ 13 h 49"/>
                <a:gd name="T16" fmla="*/ 30 w 67"/>
                <a:gd name="T17" fmla="*/ 24 h 49"/>
                <a:gd name="T18" fmla="*/ 16 w 67"/>
                <a:gd name="T19" fmla="*/ 0 h 49"/>
                <a:gd name="T20" fmla="*/ 1 w 67"/>
                <a:gd name="T21" fmla="*/ 15 h 49"/>
                <a:gd name="T22" fmla="*/ 0 w 67"/>
                <a:gd name="T23" fmla="*/ 15 h 49"/>
                <a:gd name="T24" fmla="*/ 0 w 67"/>
                <a:gd name="T25" fmla="*/ 45 h 49"/>
                <a:gd name="T26" fmla="*/ 1 w 67"/>
                <a:gd name="T27" fmla="*/ 45 h 49"/>
                <a:gd name="T28" fmla="*/ 34 w 67"/>
                <a:gd name="T29" fmla="*/ 49 h 49"/>
                <a:gd name="T30" fmla="*/ 66 w 67"/>
                <a:gd name="T31" fmla="*/ 45 h 49"/>
                <a:gd name="T32" fmla="*/ 67 w 67"/>
                <a:gd name="T33" fmla="*/ 45 h 49"/>
                <a:gd name="T34" fmla="*/ 67 w 67"/>
                <a:gd name="T35" fmla="*/ 15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7" h="49">
                  <a:moveTo>
                    <a:pt x="67" y="15"/>
                  </a:moveTo>
                  <a:cubicBezTo>
                    <a:pt x="66" y="9"/>
                    <a:pt x="60" y="3"/>
                    <a:pt x="52" y="0"/>
                  </a:cubicBezTo>
                  <a:cubicBezTo>
                    <a:pt x="38" y="24"/>
                    <a:pt x="38" y="24"/>
                    <a:pt x="38" y="24"/>
                  </a:cubicBezTo>
                  <a:cubicBezTo>
                    <a:pt x="36" y="13"/>
                    <a:pt x="36" y="13"/>
                    <a:pt x="36" y="13"/>
                  </a:cubicBezTo>
                  <a:cubicBezTo>
                    <a:pt x="37" y="12"/>
                    <a:pt x="38" y="11"/>
                    <a:pt x="38" y="9"/>
                  </a:cubicBezTo>
                  <a:cubicBezTo>
                    <a:pt x="38" y="7"/>
                    <a:pt x="36" y="5"/>
                    <a:pt x="34" y="5"/>
                  </a:cubicBezTo>
                  <a:cubicBezTo>
                    <a:pt x="31" y="5"/>
                    <a:pt x="30" y="7"/>
                    <a:pt x="30" y="9"/>
                  </a:cubicBezTo>
                  <a:cubicBezTo>
                    <a:pt x="30" y="11"/>
                    <a:pt x="30" y="12"/>
                    <a:pt x="31" y="13"/>
                  </a:cubicBezTo>
                  <a:cubicBezTo>
                    <a:pt x="30" y="24"/>
                    <a:pt x="30" y="24"/>
                    <a:pt x="30" y="24"/>
                  </a:cubicBezTo>
                  <a:cubicBezTo>
                    <a:pt x="16" y="0"/>
                    <a:pt x="16" y="0"/>
                    <a:pt x="16" y="0"/>
                  </a:cubicBezTo>
                  <a:cubicBezTo>
                    <a:pt x="8" y="3"/>
                    <a:pt x="2" y="9"/>
                    <a:pt x="1" y="15"/>
                  </a:cubicBezTo>
                  <a:cubicBezTo>
                    <a:pt x="0" y="15"/>
                    <a:pt x="0" y="15"/>
                    <a:pt x="0" y="15"/>
                  </a:cubicBezTo>
                  <a:cubicBezTo>
                    <a:pt x="0" y="45"/>
                    <a:pt x="0" y="45"/>
                    <a:pt x="0" y="45"/>
                  </a:cubicBezTo>
                  <a:cubicBezTo>
                    <a:pt x="1" y="45"/>
                    <a:pt x="1" y="45"/>
                    <a:pt x="1" y="45"/>
                  </a:cubicBezTo>
                  <a:cubicBezTo>
                    <a:pt x="4" y="47"/>
                    <a:pt x="18" y="49"/>
                    <a:pt x="34" y="49"/>
                  </a:cubicBezTo>
                  <a:cubicBezTo>
                    <a:pt x="50" y="49"/>
                    <a:pt x="63" y="47"/>
                    <a:pt x="66" y="45"/>
                  </a:cubicBezTo>
                  <a:cubicBezTo>
                    <a:pt x="67" y="45"/>
                    <a:pt x="67" y="45"/>
                    <a:pt x="67" y="45"/>
                  </a:cubicBezTo>
                  <a:cubicBezTo>
                    <a:pt x="67" y="15"/>
                    <a:pt x="67" y="15"/>
                    <a:pt x="67" y="1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685800"/>
              <a:endParaRPr lang="zh-CN" altLang="en-US" sz="1350">
                <a:solidFill>
                  <a:prstClr val="black"/>
                </a:solidFill>
              </a:endParaRPr>
            </a:p>
          </p:txBody>
        </p:sp>
        <p:sp>
          <p:nvSpPr>
            <p:cNvPr id="27" name="Freeform 6"/>
            <p:cNvSpPr>
              <a:spLocks noEditPoints="1"/>
            </p:cNvSpPr>
            <p:nvPr/>
          </p:nvSpPr>
          <p:spPr bwMode="auto">
            <a:xfrm>
              <a:off x="4737" y="-33"/>
              <a:ext cx="449" cy="589"/>
            </a:xfrm>
            <a:custGeom>
              <a:avLst/>
              <a:gdLst>
                <a:gd name="T0" fmla="*/ 3 w 45"/>
                <a:gd name="T1" fmla="*/ 38 h 60"/>
                <a:gd name="T2" fmla="*/ 7 w 45"/>
                <a:gd name="T3" fmla="*/ 43 h 60"/>
                <a:gd name="T4" fmla="*/ 23 w 45"/>
                <a:gd name="T5" fmla="*/ 60 h 60"/>
                <a:gd name="T6" fmla="*/ 40 w 45"/>
                <a:gd name="T7" fmla="*/ 43 h 60"/>
                <a:gd name="T8" fmla="*/ 40 w 45"/>
                <a:gd name="T9" fmla="*/ 43 h 60"/>
                <a:gd name="T10" fmla="*/ 44 w 45"/>
                <a:gd name="T11" fmla="*/ 38 h 60"/>
                <a:gd name="T12" fmla="*/ 41 w 45"/>
                <a:gd name="T13" fmla="*/ 33 h 60"/>
                <a:gd name="T14" fmla="*/ 41 w 45"/>
                <a:gd name="T15" fmla="*/ 33 h 60"/>
                <a:gd name="T16" fmla="*/ 36 w 45"/>
                <a:gd name="T17" fmla="*/ 13 h 60"/>
                <a:gd name="T18" fmla="*/ 12 w 45"/>
                <a:gd name="T19" fmla="*/ 10 h 60"/>
                <a:gd name="T20" fmla="*/ 6 w 45"/>
                <a:gd name="T21" fmla="*/ 33 h 60"/>
                <a:gd name="T22" fmla="*/ 6 w 45"/>
                <a:gd name="T23" fmla="*/ 33 h 60"/>
                <a:gd name="T24" fmla="*/ 3 w 45"/>
                <a:gd name="T25" fmla="*/ 38 h 60"/>
                <a:gd name="T26" fmla="*/ 8 w 45"/>
                <a:gd name="T27" fmla="*/ 34 h 60"/>
                <a:gd name="T28" fmla="*/ 8 w 45"/>
                <a:gd name="T29" fmla="*/ 34 h 60"/>
                <a:gd name="T30" fmla="*/ 8 w 45"/>
                <a:gd name="T31" fmla="*/ 34 h 60"/>
                <a:gd name="T32" fmla="*/ 8 w 45"/>
                <a:gd name="T33" fmla="*/ 32 h 60"/>
                <a:gd name="T34" fmla="*/ 9 w 45"/>
                <a:gd name="T35" fmla="*/ 25 h 60"/>
                <a:gd name="T36" fmla="*/ 11 w 45"/>
                <a:gd name="T37" fmla="*/ 23 h 60"/>
                <a:gd name="T38" fmla="*/ 29 w 45"/>
                <a:gd name="T39" fmla="*/ 19 h 60"/>
                <a:gd name="T40" fmla="*/ 38 w 45"/>
                <a:gd name="T41" fmla="*/ 34 h 60"/>
                <a:gd name="T42" fmla="*/ 38 w 45"/>
                <a:gd name="T43" fmla="*/ 34 h 60"/>
                <a:gd name="T44" fmla="*/ 39 w 45"/>
                <a:gd name="T45" fmla="*/ 34 h 60"/>
                <a:gd name="T46" fmla="*/ 40 w 45"/>
                <a:gd name="T47" fmla="*/ 34 h 60"/>
                <a:gd name="T48" fmla="*/ 42 w 45"/>
                <a:gd name="T49" fmla="*/ 35 h 60"/>
                <a:gd name="T50" fmla="*/ 43 w 45"/>
                <a:gd name="T51" fmla="*/ 38 h 60"/>
                <a:gd name="T52" fmla="*/ 42 w 45"/>
                <a:gd name="T53" fmla="*/ 41 h 60"/>
                <a:gd name="T54" fmla="*/ 40 w 45"/>
                <a:gd name="T55" fmla="*/ 42 h 60"/>
                <a:gd name="T56" fmla="*/ 40 w 45"/>
                <a:gd name="T57" fmla="*/ 42 h 60"/>
                <a:gd name="T58" fmla="*/ 39 w 45"/>
                <a:gd name="T59" fmla="*/ 42 h 60"/>
                <a:gd name="T60" fmla="*/ 38 w 45"/>
                <a:gd name="T61" fmla="*/ 43 h 60"/>
                <a:gd name="T62" fmla="*/ 33 w 45"/>
                <a:gd name="T63" fmla="*/ 54 h 60"/>
                <a:gd name="T64" fmla="*/ 29 w 45"/>
                <a:gd name="T65" fmla="*/ 58 h 60"/>
                <a:gd name="T66" fmla="*/ 23 w 45"/>
                <a:gd name="T67" fmla="*/ 59 h 60"/>
                <a:gd name="T68" fmla="*/ 18 w 45"/>
                <a:gd name="T69" fmla="*/ 58 h 60"/>
                <a:gd name="T70" fmla="*/ 14 w 45"/>
                <a:gd name="T71" fmla="*/ 54 h 60"/>
                <a:gd name="T72" fmla="*/ 8 w 45"/>
                <a:gd name="T73" fmla="*/ 43 h 60"/>
                <a:gd name="T74" fmla="*/ 8 w 45"/>
                <a:gd name="T75" fmla="*/ 42 h 60"/>
                <a:gd name="T76" fmla="*/ 7 w 45"/>
                <a:gd name="T77" fmla="*/ 42 h 60"/>
                <a:gd name="T78" fmla="*/ 5 w 45"/>
                <a:gd name="T79" fmla="*/ 38 h 60"/>
                <a:gd name="T80" fmla="*/ 5 w 45"/>
                <a:gd name="T81" fmla="*/ 35 h 60"/>
                <a:gd name="T82" fmla="*/ 8 w 45"/>
                <a:gd name="T8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5" h="60">
                  <a:moveTo>
                    <a:pt x="3" y="38"/>
                  </a:moveTo>
                  <a:cubicBezTo>
                    <a:pt x="3" y="40"/>
                    <a:pt x="5" y="43"/>
                    <a:pt x="7" y="43"/>
                  </a:cubicBezTo>
                  <a:cubicBezTo>
                    <a:pt x="9" y="53"/>
                    <a:pt x="16" y="60"/>
                    <a:pt x="23" y="60"/>
                  </a:cubicBezTo>
                  <a:cubicBezTo>
                    <a:pt x="31" y="60"/>
                    <a:pt x="38" y="53"/>
                    <a:pt x="40" y="43"/>
                  </a:cubicBezTo>
                  <a:cubicBezTo>
                    <a:pt x="40" y="43"/>
                    <a:pt x="40" y="43"/>
                    <a:pt x="40" y="43"/>
                  </a:cubicBezTo>
                  <a:cubicBezTo>
                    <a:pt x="42" y="43"/>
                    <a:pt x="44" y="41"/>
                    <a:pt x="44" y="38"/>
                  </a:cubicBezTo>
                  <a:cubicBezTo>
                    <a:pt x="44" y="35"/>
                    <a:pt x="43" y="33"/>
                    <a:pt x="41" y="33"/>
                  </a:cubicBezTo>
                  <a:cubicBezTo>
                    <a:pt x="41" y="33"/>
                    <a:pt x="41" y="33"/>
                    <a:pt x="41" y="33"/>
                  </a:cubicBezTo>
                  <a:cubicBezTo>
                    <a:pt x="41" y="33"/>
                    <a:pt x="45" y="18"/>
                    <a:pt x="36" y="13"/>
                  </a:cubicBezTo>
                  <a:cubicBezTo>
                    <a:pt x="35" y="0"/>
                    <a:pt x="12" y="10"/>
                    <a:pt x="12" y="10"/>
                  </a:cubicBezTo>
                  <a:cubicBezTo>
                    <a:pt x="0" y="17"/>
                    <a:pt x="6" y="33"/>
                    <a:pt x="6" y="33"/>
                  </a:cubicBezTo>
                  <a:cubicBezTo>
                    <a:pt x="6" y="33"/>
                    <a:pt x="6" y="33"/>
                    <a:pt x="6" y="33"/>
                  </a:cubicBezTo>
                  <a:cubicBezTo>
                    <a:pt x="4" y="34"/>
                    <a:pt x="3" y="36"/>
                    <a:pt x="3" y="38"/>
                  </a:cubicBezTo>
                  <a:close/>
                  <a:moveTo>
                    <a:pt x="8" y="34"/>
                  </a:moveTo>
                  <a:cubicBezTo>
                    <a:pt x="8" y="34"/>
                    <a:pt x="8" y="34"/>
                    <a:pt x="8" y="34"/>
                  </a:cubicBezTo>
                  <a:cubicBezTo>
                    <a:pt x="8" y="34"/>
                    <a:pt x="8" y="34"/>
                    <a:pt x="8" y="34"/>
                  </a:cubicBezTo>
                  <a:cubicBezTo>
                    <a:pt x="8" y="32"/>
                    <a:pt x="8" y="32"/>
                    <a:pt x="8" y="32"/>
                  </a:cubicBezTo>
                  <a:cubicBezTo>
                    <a:pt x="9" y="25"/>
                    <a:pt x="9" y="25"/>
                    <a:pt x="9" y="25"/>
                  </a:cubicBezTo>
                  <a:cubicBezTo>
                    <a:pt x="10" y="24"/>
                    <a:pt x="11" y="23"/>
                    <a:pt x="11" y="23"/>
                  </a:cubicBezTo>
                  <a:cubicBezTo>
                    <a:pt x="21" y="24"/>
                    <a:pt x="29" y="19"/>
                    <a:pt x="29" y="19"/>
                  </a:cubicBezTo>
                  <a:cubicBezTo>
                    <a:pt x="36" y="13"/>
                    <a:pt x="38" y="34"/>
                    <a:pt x="38" y="34"/>
                  </a:cubicBezTo>
                  <a:cubicBezTo>
                    <a:pt x="38" y="34"/>
                    <a:pt x="38" y="34"/>
                    <a:pt x="38" y="34"/>
                  </a:cubicBezTo>
                  <a:cubicBezTo>
                    <a:pt x="39" y="34"/>
                    <a:pt x="39" y="34"/>
                    <a:pt x="39" y="34"/>
                  </a:cubicBezTo>
                  <a:cubicBezTo>
                    <a:pt x="40" y="34"/>
                    <a:pt x="40" y="34"/>
                    <a:pt x="40" y="34"/>
                  </a:cubicBezTo>
                  <a:cubicBezTo>
                    <a:pt x="41" y="34"/>
                    <a:pt x="41" y="34"/>
                    <a:pt x="42" y="35"/>
                  </a:cubicBezTo>
                  <a:cubicBezTo>
                    <a:pt x="43" y="35"/>
                    <a:pt x="43" y="37"/>
                    <a:pt x="43" y="38"/>
                  </a:cubicBezTo>
                  <a:cubicBezTo>
                    <a:pt x="43" y="39"/>
                    <a:pt x="43" y="40"/>
                    <a:pt x="42" y="41"/>
                  </a:cubicBezTo>
                  <a:cubicBezTo>
                    <a:pt x="41" y="41"/>
                    <a:pt x="41" y="42"/>
                    <a:pt x="40" y="42"/>
                  </a:cubicBezTo>
                  <a:cubicBezTo>
                    <a:pt x="40" y="42"/>
                    <a:pt x="40" y="42"/>
                    <a:pt x="40" y="42"/>
                  </a:cubicBezTo>
                  <a:cubicBezTo>
                    <a:pt x="39" y="42"/>
                    <a:pt x="39" y="42"/>
                    <a:pt x="39" y="42"/>
                  </a:cubicBezTo>
                  <a:cubicBezTo>
                    <a:pt x="38" y="43"/>
                    <a:pt x="38" y="43"/>
                    <a:pt x="38" y="43"/>
                  </a:cubicBezTo>
                  <a:cubicBezTo>
                    <a:pt x="38" y="47"/>
                    <a:pt x="36" y="51"/>
                    <a:pt x="33" y="54"/>
                  </a:cubicBezTo>
                  <a:cubicBezTo>
                    <a:pt x="32" y="56"/>
                    <a:pt x="30" y="57"/>
                    <a:pt x="29" y="58"/>
                  </a:cubicBezTo>
                  <a:cubicBezTo>
                    <a:pt x="27" y="58"/>
                    <a:pt x="25" y="59"/>
                    <a:pt x="23" y="59"/>
                  </a:cubicBezTo>
                  <a:cubicBezTo>
                    <a:pt x="22" y="59"/>
                    <a:pt x="20" y="58"/>
                    <a:pt x="18" y="58"/>
                  </a:cubicBezTo>
                  <a:cubicBezTo>
                    <a:pt x="17" y="57"/>
                    <a:pt x="15" y="56"/>
                    <a:pt x="14" y="54"/>
                  </a:cubicBezTo>
                  <a:cubicBezTo>
                    <a:pt x="11" y="51"/>
                    <a:pt x="9" y="47"/>
                    <a:pt x="8" y="43"/>
                  </a:cubicBezTo>
                  <a:cubicBezTo>
                    <a:pt x="8" y="42"/>
                    <a:pt x="8" y="42"/>
                    <a:pt x="8" y="42"/>
                  </a:cubicBezTo>
                  <a:cubicBezTo>
                    <a:pt x="7" y="42"/>
                    <a:pt x="7" y="42"/>
                    <a:pt x="7" y="42"/>
                  </a:cubicBezTo>
                  <a:cubicBezTo>
                    <a:pt x="6" y="42"/>
                    <a:pt x="5" y="40"/>
                    <a:pt x="5" y="38"/>
                  </a:cubicBezTo>
                  <a:cubicBezTo>
                    <a:pt x="5" y="37"/>
                    <a:pt x="5" y="35"/>
                    <a:pt x="5" y="35"/>
                  </a:cubicBezTo>
                  <a:cubicBezTo>
                    <a:pt x="6" y="34"/>
                    <a:pt x="7" y="34"/>
                    <a:pt x="8" y="3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685800"/>
              <a:endParaRPr lang="zh-CN" altLang="en-US" sz="1350">
                <a:solidFill>
                  <a:prstClr val="black"/>
                </a:solidFill>
              </a:endParaRPr>
            </a:p>
          </p:txBody>
        </p:sp>
      </p:grpSp>
      <p:sp>
        <p:nvSpPr>
          <p:cNvPr id="5" name="椭圆 4"/>
          <p:cNvSpPr/>
          <p:nvPr/>
        </p:nvSpPr>
        <p:spPr>
          <a:xfrm>
            <a:off x="4367014" y="2708920"/>
            <a:ext cx="1296144" cy="1296144"/>
          </a:xfrm>
          <a:prstGeom prst="ellipse">
            <a:avLst/>
          </a:prstGeom>
          <a:noFill/>
          <a:ln w="1905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TextBox 27"/>
          <p:cNvSpPr txBox="1"/>
          <p:nvPr/>
        </p:nvSpPr>
        <p:spPr>
          <a:xfrm>
            <a:off x="5591150" y="2924944"/>
            <a:ext cx="2520280" cy="523220"/>
          </a:xfrm>
          <a:prstGeom prst="rect">
            <a:avLst/>
          </a:prstGeom>
          <a:noFill/>
        </p:spPr>
        <p:txBody>
          <a:bodyPr wrap="square" rtlCol="0">
            <a:spAutoFit/>
          </a:bodyPr>
          <a:lstStyle>
            <a:defPPr>
              <a:defRPr lang="zh-CN"/>
            </a:defPPr>
            <a:lvl1pPr algn="ctr">
              <a:defRPr sz="2800" b="1">
                <a:solidFill>
                  <a:schemeClr val="accent1"/>
                </a:solidFill>
                <a:latin typeface="微软雅黑" panose="020B0503020204020204" pitchFamily="34" charset="-122"/>
                <a:ea typeface="微软雅黑" panose="020B0503020204020204" pitchFamily="34" charset="-122"/>
              </a:defRPr>
            </a:lvl1pPr>
          </a:lstStyle>
          <a:p>
            <a:r>
              <a:rPr lang="zh-CN" altLang="en-US" b="0" dirty="0">
                <a:solidFill>
                  <a:schemeClr val="bg1">
                    <a:lumMod val="95000"/>
                  </a:schemeClr>
                </a:solidFill>
                <a:latin typeface="造字工房情书（非商用）常规体" pitchFamily="50" charset="-122"/>
                <a:ea typeface="造字工房情书（非商用）常规体" pitchFamily="50" charset="-122"/>
              </a:rPr>
              <a:t>分析自身因素</a:t>
            </a:r>
            <a:endParaRPr lang="zh-CN" altLang="en-US" b="0" dirty="0">
              <a:solidFill>
                <a:schemeClr val="bg1">
                  <a:lumMod val="95000"/>
                </a:schemeClr>
              </a:solidFill>
              <a:latin typeface="造字工房情书（非商用）常规体" pitchFamily="50" charset="-122"/>
              <a:ea typeface="造字工房情书（非商用）常规体" pitchFamily="50" charset="-122"/>
            </a:endParaRPr>
          </a:p>
        </p:txBody>
      </p:sp>
      <p:sp>
        <p:nvSpPr>
          <p:cNvPr id="29" name="TextBox 28"/>
          <p:cNvSpPr txBox="1"/>
          <p:nvPr/>
        </p:nvSpPr>
        <p:spPr>
          <a:xfrm>
            <a:off x="5807174" y="3420289"/>
            <a:ext cx="2412268" cy="307777"/>
          </a:xfrm>
          <a:prstGeom prst="rect">
            <a:avLst/>
          </a:prstGeom>
          <a:noFill/>
        </p:spPr>
        <p:txBody>
          <a:bodyPr wrap="square" rtlCol="0">
            <a:spAutoFit/>
          </a:bodyPr>
          <a:lstStyle>
            <a:defPPr>
              <a:defRPr lang="zh-CN"/>
            </a:defPPr>
            <a:lvl1pPr algn="ctr">
              <a:defRPr sz="2800" b="1">
                <a:solidFill>
                  <a:schemeClr val="accent1"/>
                </a:solidFill>
                <a:latin typeface="微软雅黑" panose="020B0503020204020204" pitchFamily="34" charset="-122"/>
                <a:ea typeface="微软雅黑" panose="020B0503020204020204" pitchFamily="34" charset="-122"/>
              </a:defRPr>
            </a:lvl1pPr>
          </a:lstStyle>
          <a:p>
            <a:pPr algn="l"/>
            <a:r>
              <a:rPr lang="en-US" altLang="zh-CN" sz="1400" b="0" dirty="0">
                <a:solidFill>
                  <a:schemeClr val="bg1">
                    <a:lumMod val="95000"/>
                  </a:schemeClr>
                </a:solidFill>
                <a:latin typeface="造字工房情书（非商用）常规体" pitchFamily="50" charset="-122"/>
                <a:ea typeface="造字工房情书（非商用）常规体" pitchFamily="50" charset="-122"/>
              </a:rPr>
              <a:t>Analysis of the Internal Factors</a:t>
            </a:r>
            <a:endParaRPr lang="zh-CN" altLang="en-US" sz="1400" b="0" dirty="0">
              <a:solidFill>
                <a:schemeClr val="bg1">
                  <a:lumMod val="95000"/>
                </a:schemeClr>
              </a:solidFill>
              <a:latin typeface="造字工房情书（非商用）常规体" pitchFamily="50" charset="-122"/>
              <a:ea typeface="造字工房情书（非商用）常规体" pitchFamily="50" charset="-122"/>
            </a:endParaRPr>
          </a:p>
        </p:txBody>
      </p:sp>
    </p:spTree>
  </p:cSld>
  <p:clrMapOvr>
    <a:masterClrMapping/>
  </p:clrMapOvr>
  <p:transition spd="slow"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0-#ppt_w/2"/>
                                          </p:val>
                                        </p:tav>
                                        <p:tav tm="100000">
                                          <p:val>
                                            <p:strVal val="#ppt_x"/>
                                          </p:val>
                                        </p:tav>
                                      </p:tavLst>
                                    </p:anim>
                                    <p:anim calcmode="lin" valueType="num">
                                      <p:cBhvr additive="base">
                                        <p:cTn id="8" dur="1000" fill="hold"/>
                                        <p:tgtEl>
                                          <p:spTgt spid="3"/>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1" decel="100000"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0-#ppt_h/2"/>
                                          </p:val>
                                        </p:tav>
                                        <p:tav tm="100000">
                                          <p:val>
                                            <p:strVal val="#ppt_y"/>
                                          </p:val>
                                        </p:tav>
                                      </p:tavLst>
                                    </p:anim>
                                  </p:childTnLst>
                                </p:cTn>
                              </p:par>
                              <p:par>
                                <p:cTn id="14" presetID="53" presetClass="entr" presetSubtype="16" fill="hold" nodeType="withEffect">
                                  <p:stCondLst>
                                    <p:cond delay="500"/>
                                  </p:stCondLst>
                                  <p:childTnLst>
                                    <p:set>
                                      <p:cBhvr>
                                        <p:cTn id="15" dur="1" fill="hold">
                                          <p:stCondLst>
                                            <p:cond delay="0"/>
                                          </p:stCondLst>
                                        </p:cTn>
                                        <p:tgtEl>
                                          <p:spTgt spid="15"/>
                                        </p:tgtEl>
                                        <p:attrNameLst>
                                          <p:attrName>style.visibility</p:attrName>
                                        </p:attrNameLst>
                                      </p:cBhvr>
                                      <p:to>
                                        <p:strVal val="visible"/>
                                      </p:to>
                                    </p:set>
                                    <p:anim calcmode="lin" valueType="num">
                                      <p:cBhvr>
                                        <p:cTn id="16" dur="500" fill="hold"/>
                                        <p:tgtEl>
                                          <p:spTgt spid="15"/>
                                        </p:tgtEl>
                                        <p:attrNameLst>
                                          <p:attrName>ppt_w</p:attrName>
                                        </p:attrNameLst>
                                      </p:cBhvr>
                                      <p:tavLst>
                                        <p:tav tm="0">
                                          <p:val>
                                            <p:fltVal val="0"/>
                                          </p:val>
                                        </p:tav>
                                        <p:tav tm="100000">
                                          <p:val>
                                            <p:strVal val="#ppt_w"/>
                                          </p:val>
                                        </p:tav>
                                      </p:tavLst>
                                    </p:anim>
                                    <p:anim calcmode="lin" valueType="num">
                                      <p:cBhvr>
                                        <p:cTn id="17" dur="500" fill="hold"/>
                                        <p:tgtEl>
                                          <p:spTgt spid="15"/>
                                        </p:tgtEl>
                                        <p:attrNameLst>
                                          <p:attrName>ppt_h</p:attrName>
                                        </p:attrNameLst>
                                      </p:cBhvr>
                                      <p:tavLst>
                                        <p:tav tm="0">
                                          <p:val>
                                            <p:fltVal val="0"/>
                                          </p:val>
                                        </p:tav>
                                        <p:tav tm="100000">
                                          <p:val>
                                            <p:strVal val="#ppt_h"/>
                                          </p:val>
                                        </p:tav>
                                      </p:tavLst>
                                    </p:anim>
                                    <p:animEffect transition="in" filter="fade">
                                      <p:cBhvr>
                                        <p:cTn id="18" dur="500"/>
                                        <p:tgtEl>
                                          <p:spTgt spid="15"/>
                                        </p:tgtEl>
                                      </p:cBhvr>
                                    </p:animEffect>
                                  </p:childTnLst>
                                </p:cTn>
                              </p:par>
                            </p:childTnLst>
                          </p:cTn>
                        </p:par>
                        <p:par>
                          <p:cTn id="19" fill="hold">
                            <p:stCondLst>
                              <p:cond delay="2000"/>
                            </p:stCondLst>
                            <p:childTnLst>
                              <p:par>
                                <p:cTn id="20" presetID="22" presetClass="entr" presetSubtype="4" fill="hold" grpId="0" nodeType="after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down)">
                                      <p:cBhvr>
                                        <p:cTn id="22" dur="500"/>
                                        <p:tgtEl>
                                          <p:spTgt spid="5"/>
                                        </p:tgtEl>
                                      </p:cBhvr>
                                    </p:animEffect>
                                  </p:childTnLst>
                                </p:cTn>
                              </p:par>
                            </p:childTnLst>
                          </p:cTn>
                        </p:par>
                        <p:par>
                          <p:cTn id="23" fill="hold">
                            <p:stCondLst>
                              <p:cond delay="2500"/>
                            </p:stCondLst>
                            <p:childTnLst>
                              <p:par>
                                <p:cTn id="24" presetID="56" presetClass="entr" presetSubtype="0" fill="hold" grpId="0" nodeType="afterEffect">
                                  <p:stCondLst>
                                    <p:cond delay="0"/>
                                  </p:stCondLst>
                                  <p:iterate type="lt">
                                    <p:tmPct val="10000"/>
                                  </p:iterate>
                                  <p:childTnLst>
                                    <p:set>
                                      <p:cBhvr>
                                        <p:cTn id="25" dur="1" fill="hold">
                                          <p:stCondLst>
                                            <p:cond delay="0"/>
                                          </p:stCondLst>
                                        </p:cTn>
                                        <p:tgtEl>
                                          <p:spTgt spid="28"/>
                                        </p:tgtEl>
                                        <p:attrNameLst>
                                          <p:attrName>style.visibility</p:attrName>
                                        </p:attrNameLst>
                                      </p:cBhvr>
                                      <p:to>
                                        <p:strVal val="visible"/>
                                      </p:to>
                                    </p:set>
                                    <p:anim by="(-#ppt_w*2)" calcmode="lin" valueType="num">
                                      <p:cBhvr rctx="PPT">
                                        <p:cTn id="26" dur="250" autoRev="1" fill="hold">
                                          <p:stCondLst>
                                            <p:cond delay="0"/>
                                          </p:stCondLst>
                                        </p:cTn>
                                        <p:tgtEl>
                                          <p:spTgt spid="28"/>
                                        </p:tgtEl>
                                        <p:attrNameLst>
                                          <p:attrName>ppt_w</p:attrName>
                                        </p:attrNameLst>
                                      </p:cBhvr>
                                    </p:anim>
                                    <p:anim by="(#ppt_w*0.50)" calcmode="lin" valueType="num">
                                      <p:cBhvr>
                                        <p:cTn id="27" dur="250" decel="50000" autoRev="1" fill="hold">
                                          <p:stCondLst>
                                            <p:cond delay="0"/>
                                          </p:stCondLst>
                                        </p:cTn>
                                        <p:tgtEl>
                                          <p:spTgt spid="28"/>
                                        </p:tgtEl>
                                        <p:attrNameLst>
                                          <p:attrName>ppt_x</p:attrName>
                                        </p:attrNameLst>
                                      </p:cBhvr>
                                    </p:anim>
                                    <p:anim from="(-#ppt_h/2)" to="(#ppt_y)" calcmode="lin" valueType="num">
                                      <p:cBhvr>
                                        <p:cTn id="28" dur="500" fill="hold">
                                          <p:stCondLst>
                                            <p:cond delay="0"/>
                                          </p:stCondLst>
                                        </p:cTn>
                                        <p:tgtEl>
                                          <p:spTgt spid="28"/>
                                        </p:tgtEl>
                                        <p:attrNameLst>
                                          <p:attrName>ppt_y</p:attrName>
                                        </p:attrNameLst>
                                      </p:cBhvr>
                                    </p:anim>
                                    <p:animRot by="21600000">
                                      <p:cBhvr>
                                        <p:cTn id="29" dur="500" fill="hold">
                                          <p:stCondLst>
                                            <p:cond delay="0"/>
                                          </p:stCondLst>
                                        </p:cTn>
                                        <p:tgtEl>
                                          <p:spTgt spid="28"/>
                                        </p:tgtEl>
                                        <p:attrNameLst>
                                          <p:attrName>r</p:attrName>
                                        </p:attrNameLst>
                                      </p:cBhvr>
                                    </p:animRot>
                                  </p:childTnLst>
                                </p:cTn>
                              </p:par>
                            </p:childTnLst>
                          </p:cTn>
                        </p:par>
                        <p:par>
                          <p:cTn id="30" fill="hold">
                            <p:stCondLst>
                              <p:cond delay="2250"/>
                            </p:stCondLst>
                            <p:childTnLst>
                              <p:par>
                                <p:cTn id="31" presetID="56" presetClass="entr" presetSubtype="0" fill="hold" grpId="0" nodeType="afterEffect">
                                  <p:stCondLst>
                                    <p:cond delay="0"/>
                                  </p:stCondLst>
                                  <p:iterate type="lt">
                                    <p:tmPct val="10000"/>
                                  </p:iterate>
                                  <p:childTnLst>
                                    <p:set>
                                      <p:cBhvr>
                                        <p:cTn id="32" dur="1" fill="hold">
                                          <p:stCondLst>
                                            <p:cond delay="0"/>
                                          </p:stCondLst>
                                        </p:cTn>
                                        <p:tgtEl>
                                          <p:spTgt spid="29"/>
                                        </p:tgtEl>
                                        <p:attrNameLst>
                                          <p:attrName>style.visibility</p:attrName>
                                        </p:attrNameLst>
                                      </p:cBhvr>
                                      <p:to>
                                        <p:strVal val="visible"/>
                                      </p:to>
                                    </p:set>
                                    <p:anim by="(-#ppt_w*2)" calcmode="lin" valueType="num">
                                      <p:cBhvr rctx="PPT">
                                        <p:cTn id="33" dur="250" autoRev="1" fill="hold">
                                          <p:stCondLst>
                                            <p:cond delay="0"/>
                                          </p:stCondLst>
                                        </p:cTn>
                                        <p:tgtEl>
                                          <p:spTgt spid="29"/>
                                        </p:tgtEl>
                                        <p:attrNameLst>
                                          <p:attrName>ppt_w</p:attrName>
                                        </p:attrNameLst>
                                      </p:cBhvr>
                                    </p:anim>
                                    <p:anim by="(#ppt_w*0.50)" calcmode="lin" valueType="num">
                                      <p:cBhvr>
                                        <p:cTn id="34" dur="250" decel="50000" autoRev="1" fill="hold">
                                          <p:stCondLst>
                                            <p:cond delay="0"/>
                                          </p:stCondLst>
                                        </p:cTn>
                                        <p:tgtEl>
                                          <p:spTgt spid="29"/>
                                        </p:tgtEl>
                                        <p:attrNameLst>
                                          <p:attrName>ppt_x</p:attrName>
                                        </p:attrNameLst>
                                      </p:cBhvr>
                                    </p:anim>
                                    <p:anim from="(-#ppt_h/2)" to="(#ppt_y)" calcmode="lin" valueType="num">
                                      <p:cBhvr>
                                        <p:cTn id="35" dur="500" fill="hold">
                                          <p:stCondLst>
                                            <p:cond delay="0"/>
                                          </p:stCondLst>
                                        </p:cTn>
                                        <p:tgtEl>
                                          <p:spTgt spid="29"/>
                                        </p:tgtEl>
                                        <p:attrNameLst>
                                          <p:attrName>ppt_y</p:attrName>
                                        </p:attrNameLst>
                                      </p:cBhvr>
                                    </p:anim>
                                    <p:animRot by="21600000">
                                      <p:cBhvr>
                                        <p:cTn id="36" dur="500" fill="hold">
                                          <p:stCondLst>
                                            <p:cond delay="0"/>
                                          </p:stCondLst>
                                        </p:cTn>
                                        <p:tgtEl>
                                          <p:spTgt spid="2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5" grpId="0" animBg="1"/>
      <p:bldP spid="28" grpId="0"/>
      <p:bldP spid="29" grpId="0"/>
    </p:bld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1"/>
          <a:srcRect/>
          <a:stretch>
            <a:fillRect/>
          </a:stretch>
        </a:blipFill>
        <a:effectLst/>
      </p:bgPr>
    </p:bg>
    <p:spTree>
      <p:nvGrpSpPr>
        <p:cNvPr id="1" name=""/>
        <p:cNvGrpSpPr/>
        <p:nvPr/>
      </p:nvGrpSpPr>
      <p:grpSpPr>
        <a:xfrm>
          <a:off x="0" y="0"/>
          <a:ext cx="0" cy="0"/>
          <a:chOff x="0" y="0"/>
          <a:chExt cx="0" cy="0"/>
        </a:xfrm>
      </p:grpSpPr>
      <p:pic>
        <p:nvPicPr>
          <p:cNvPr id="44"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 y="-126776"/>
            <a:ext cx="12190413" cy="6984776"/>
          </a:xfrm>
          <a:prstGeom prst="rect">
            <a:avLst/>
          </a:prstGeom>
          <a:noFill/>
          <a:extLst>
            <a:ext uri="{909E8E84-426E-40DD-AFC4-6F175D3DCCD1}">
              <a14:hiddenFill xmlns:a14="http://schemas.microsoft.com/office/drawing/2010/main">
                <a:solidFill>
                  <a:srgbClr val="FFFFFF"/>
                </a:solidFill>
              </a14:hiddenFill>
            </a:ext>
          </a:extLst>
        </p:spPr>
      </p:pic>
      <p:sp>
        <p:nvSpPr>
          <p:cNvPr id="45" name="TextBox 44"/>
          <p:cNvSpPr txBox="1"/>
          <p:nvPr/>
        </p:nvSpPr>
        <p:spPr>
          <a:xfrm>
            <a:off x="1414686" y="2060848"/>
            <a:ext cx="9433048" cy="1200329"/>
          </a:xfrm>
          <a:prstGeom prst="rect">
            <a:avLst/>
          </a:prstGeom>
          <a:noFill/>
        </p:spPr>
        <p:txBody>
          <a:bodyPr wrap="square" rtlCol="0">
            <a:spAutoFit/>
          </a:bodyPr>
          <a:lstStyle/>
          <a:p>
            <a:pPr algn="ctr"/>
            <a:r>
              <a:rPr lang="zh-CN" altLang="en-US" sz="7200" dirty="0">
                <a:solidFill>
                  <a:schemeClr val="bg1">
                    <a:lumMod val="95000"/>
                  </a:schemeClr>
                </a:solidFill>
                <a:latin typeface="方正粗宋简体" panose="03000509000000000000" pitchFamily="65" charset="-122"/>
                <a:ea typeface="方正粗宋简体" panose="03000509000000000000" pitchFamily="65" charset="-122"/>
              </a:rPr>
              <a:t>谢谢大家的观看</a:t>
            </a:r>
            <a:endParaRPr lang="zh-CN" altLang="en-US" sz="7200" dirty="0">
              <a:solidFill>
                <a:schemeClr val="bg1">
                  <a:lumMod val="95000"/>
                </a:schemeClr>
              </a:solidFill>
              <a:latin typeface="方正粗宋简体" panose="03000509000000000000" pitchFamily="65" charset="-122"/>
              <a:ea typeface="方正粗宋简体" panose="03000509000000000000" pitchFamily="65" charset="-122"/>
            </a:endParaRPr>
          </a:p>
        </p:txBody>
      </p:sp>
      <p:sp>
        <p:nvSpPr>
          <p:cNvPr id="46" name="标题 4"/>
          <p:cNvSpPr txBox="1"/>
          <p:nvPr/>
        </p:nvSpPr>
        <p:spPr>
          <a:xfrm>
            <a:off x="2065138" y="3037241"/>
            <a:ext cx="8023630" cy="53577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1" algn="ctr"/>
            <a:r>
              <a:rPr lang="en-US" altLang="zh-CN" sz="2400" dirty="0">
                <a:solidFill>
                  <a:schemeClr val="bg1">
                    <a:lumMod val="95000"/>
                  </a:schemeClr>
                </a:solidFill>
                <a:latin typeface="方正粗宋简体" panose="03000509000000000000" pitchFamily="65" charset="-122"/>
                <a:ea typeface="方正粗宋简体" panose="03000509000000000000" pitchFamily="65" charset="-122"/>
              </a:rPr>
              <a:t>Thank you for watching</a:t>
            </a:r>
            <a:endParaRPr lang="en-US" altLang="zh-CN" sz="2400" dirty="0">
              <a:solidFill>
                <a:schemeClr val="bg1">
                  <a:lumMod val="95000"/>
                </a:schemeClr>
              </a:solidFill>
              <a:latin typeface="方正粗宋简体" panose="03000509000000000000" pitchFamily="65" charset="-122"/>
              <a:ea typeface="方正粗宋简体" panose="03000509000000000000" pitchFamily="65" charset="-122"/>
            </a:endParaRPr>
          </a:p>
        </p:txBody>
      </p:sp>
      <p:sp>
        <p:nvSpPr>
          <p:cNvPr id="47" name="标题 4"/>
          <p:cNvSpPr txBox="1"/>
          <p:nvPr/>
        </p:nvSpPr>
        <p:spPr>
          <a:xfrm>
            <a:off x="4889233" y="4680394"/>
            <a:ext cx="4230309" cy="36878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zh-CN" altLang="en-US" sz="1800" dirty="0">
                <a:solidFill>
                  <a:schemeClr val="bg1">
                    <a:lumMod val="95000"/>
                  </a:schemeClr>
                </a:solidFill>
                <a:latin typeface="造字工房情书（非商用）常规体" pitchFamily="50" charset="-122"/>
                <a:ea typeface="造字工房情书（非商用）常规体" pitchFamily="50" charset="-122"/>
              </a:rPr>
              <a:t>这里输入学校院系专业信息</a:t>
            </a:r>
            <a:endParaRPr lang="zh-CN" altLang="en-US" sz="1800" dirty="0">
              <a:solidFill>
                <a:schemeClr val="bg1">
                  <a:lumMod val="95000"/>
                </a:schemeClr>
              </a:solidFill>
              <a:latin typeface="造字工房情书（非商用）常规体" pitchFamily="50" charset="-122"/>
              <a:ea typeface="造字工房情书（非商用）常规体" pitchFamily="50" charset="-122"/>
            </a:endParaRPr>
          </a:p>
        </p:txBody>
      </p:sp>
      <p:sp>
        <p:nvSpPr>
          <p:cNvPr id="48" name="Freeform 10"/>
          <p:cNvSpPr>
            <a:spLocks noEditPoints="1"/>
          </p:cNvSpPr>
          <p:nvPr/>
        </p:nvSpPr>
        <p:spPr bwMode="auto">
          <a:xfrm>
            <a:off x="4662254" y="4721924"/>
            <a:ext cx="264564" cy="255248"/>
          </a:xfrm>
          <a:custGeom>
            <a:avLst/>
            <a:gdLst>
              <a:gd name="T0" fmla="*/ 245 w 490"/>
              <a:gd name="T1" fmla="*/ 0 h 490"/>
              <a:gd name="T2" fmla="*/ 490 w 490"/>
              <a:gd name="T3" fmla="*/ 245 h 490"/>
              <a:gd name="T4" fmla="*/ 245 w 490"/>
              <a:gd name="T5" fmla="*/ 490 h 490"/>
              <a:gd name="T6" fmla="*/ 0 w 490"/>
              <a:gd name="T7" fmla="*/ 245 h 490"/>
              <a:gd name="T8" fmla="*/ 245 w 490"/>
              <a:gd name="T9" fmla="*/ 0 h 490"/>
              <a:gd name="T10" fmla="*/ 436 w 490"/>
              <a:gd name="T11" fmla="*/ 250 h 490"/>
              <a:gd name="T12" fmla="*/ 427 w 490"/>
              <a:gd name="T13" fmla="*/ 256 h 490"/>
              <a:gd name="T14" fmla="*/ 394 w 490"/>
              <a:gd name="T15" fmla="*/ 256 h 490"/>
              <a:gd name="T16" fmla="*/ 386 w 490"/>
              <a:gd name="T17" fmla="*/ 253 h 490"/>
              <a:gd name="T18" fmla="*/ 245 w 490"/>
              <a:gd name="T19" fmla="*/ 105 h 490"/>
              <a:gd name="T20" fmla="*/ 104 w 490"/>
              <a:gd name="T21" fmla="*/ 253 h 490"/>
              <a:gd name="T22" fmla="*/ 96 w 490"/>
              <a:gd name="T23" fmla="*/ 256 h 490"/>
              <a:gd name="T24" fmla="*/ 63 w 490"/>
              <a:gd name="T25" fmla="*/ 256 h 490"/>
              <a:gd name="T26" fmla="*/ 54 w 490"/>
              <a:gd name="T27" fmla="*/ 250 h 490"/>
              <a:gd name="T28" fmla="*/ 56 w 490"/>
              <a:gd name="T29" fmla="*/ 239 h 490"/>
              <a:gd name="T30" fmla="*/ 236 w 490"/>
              <a:gd name="T31" fmla="*/ 52 h 490"/>
              <a:gd name="T32" fmla="*/ 245 w 490"/>
              <a:gd name="T33" fmla="*/ 48 h 490"/>
              <a:gd name="T34" fmla="*/ 254 w 490"/>
              <a:gd name="T35" fmla="*/ 52 h 490"/>
              <a:gd name="T36" fmla="*/ 434 w 490"/>
              <a:gd name="T37" fmla="*/ 239 h 490"/>
              <a:gd name="T38" fmla="*/ 436 w 490"/>
              <a:gd name="T39" fmla="*/ 250 h 490"/>
              <a:gd name="T40" fmla="*/ 113 w 490"/>
              <a:gd name="T41" fmla="*/ 267 h 490"/>
              <a:gd name="T42" fmla="*/ 113 w 490"/>
              <a:gd name="T43" fmla="*/ 267 h 490"/>
              <a:gd name="T44" fmla="*/ 113 w 490"/>
              <a:gd name="T45" fmla="*/ 379 h 490"/>
              <a:gd name="T46" fmla="*/ 129 w 490"/>
              <a:gd name="T47" fmla="*/ 398 h 490"/>
              <a:gd name="T48" fmla="*/ 202 w 490"/>
              <a:gd name="T49" fmla="*/ 398 h 490"/>
              <a:gd name="T50" fmla="*/ 202 w 490"/>
              <a:gd name="T51" fmla="*/ 276 h 490"/>
              <a:gd name="T52" fmla="*/ 221 w 490"/>
              <a:gd name="T53" fmla="*/ 257 h 490"/>
              <a:gd name="T54" fmla="*/ 269 w 490"/>
              <a:gd name="T55" fmla="*/ 257 h 490"/>
              <a:gd name="T56" fmla="*/ 288 w 490"/>
              <a:gd name="T57" fmla="*/ 276 h 490"/>
              <a:gd name="T58" fmla="*/ 288 w 490"/>
              <a:gd name="T59" fmla="*/ 398 h 490"/>
              <a:gd name="T60" fmla="*/ 361 w 490"/>
              <a:gd name="T61" fmla="*/ 398 h 490"/>
              <a:gd name="T62" fmla="*/ 377 w 490"/>
              <a:gd name="T63" fmla="*/ 379 h 490"/>
              <a:gd name="T64" fmla="*/ 377 w 490"/>
              <a:gd name="T65" fmla="*/ 268 h 490"/>
              <a:gd name="T66" fmla="*/ 245 w 490"/>
              <a:gd name="T67" fmla="*/ 130 h 490"/>
              <a:gd name="T68" fmla="*/ 113 w 490"/>
              <a:gd name="T69" fmla="*/ 267 h 4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90" h="490">
                <a:moveTo>
                  <a:pt x="245" y="0"/>
                </a:moveTo>
                <a:cubicBezTo>
                  <a:pt x="380" y="0"/>
                  <a:pt x="490" y="110"/>
                  <a:pt x="490" y="245"/>
                </a:cubicBezTo>
                <a:cubicBezTo>
                  <a:pt x="490" y="381"/>
                  <a:pt x="380" y="490"/>
                  <a:pt x="245" y="490"/>
                </a:cubicBezTo>
                <a:cubicBezTo>
                  <a:pt x="110" y="490"/>
                  <a:pt x="0" y="381"/>
                  <a:pt x="0" y="245"/>
                </a:cubicBezTo>
                <a:cubicBezTo>
                  <a:pt x="0" y="110"/>
                  <a:pt x="110" y="0"/>
                  <a:pt x="245" y="0"/>
                </a:cubicBezTo>
                <a:close/>
                <a:moveTo>
                  <a:pt x="436" y="250"/>
                </a:moveTo>
                <a:cubicBezTo>
                  <a:pt x="435" y="254"/>
                  <a:pt x="431" y="256"/>
                  <a:pt x="427" y="256"/>
                </a:cubicBezTo>
                <a:lnTo>
                  <a:pt x="394" y="256"/>
                </a:lnTo>
                <a:cubicBezTo>
                  <a:pt x="391" y="256"/>
                  <a:pt x="388" y="255"/>
                  <a:pt x="386" y="253"/>
                </a:cubicBezTo>
                <a:lnTo>
                  <a:pt x="245" y="105"/>
                </a:lnTo>
                <a:lnTo>
                  <a:pt x="104" y="253"/>
                </a:lnTo>
                <a:cubicBezTo>
                  <a:pt x="102" y="255"/>
                  <a:pt x="99" y="256"/>
                  <a:pt x="96" y="256"/>
                </a:cubicBezTo>
                <a:lnTo>
                  <a:pt x="63" y="256"/>
                </a:lnTo>
                <a:cubicBezTo>
                  <a:pt x="59" y="256"/>
                  <a:pt x="55" y="254"/>
                  <a:pt x="54" y="250"/>
                </a:cubicBezTo>
                <a:cubicBezTo>
                  <a:pt x="52" y="246"/>
                  <a:pt x="53" y="242"/>
                  <a:pt x="56" y="239"/>
                </a:cubicBezTo>
                <a:lnTo>
                  <a:pt x="236" y="52"/>
                </a:lnTo>
                <a:cubicBezTo>
                  <a:pt x="238" y="49"/>
                  <a:pt x="242" y="48"/>
                  <a:pt x="245" y="48"/>
                </a:cubicBezTo>
                <a:cubicBezTo>
                  <a:pt x="248" y="48"/>
                  <a:pt x="252" y="49"/>
                  <a:pt x="254" y="52"/>
                </a:cubicBezTo>
                <a:lnTo>
                  <a:pt x="434" y="239"/>
                </a:lnTo>
                <a:cubicBezTo>
                  <a:pt x="437" y="242"/>
                  <a:pt x="438" y="246"/>
                  <a:pt x="436" y="250"/>
                </a:cubicBezTo>
                <a:close/>
                <a:moveTo>
                  <a:pt x="113" y="267"/>
                </a:moveTo>
                <a:lnTo>
                  <a:pt x="113" y="267"/>
                </a:lnTo>
                <a:lnTo>
                  <a:pt x="113" y="379"/>
                </a:lnTo>
                <a:cubicBezTo>
                  <a:pt x="113" y="389"/>
                  <a:pt x="120" y="398"/>
                  <a:pt x="129" y="398"/>
                </a:cubicBezTo>
                <a:lnTo>
                  <a:pt x="202" y="398"/>
                </a:lnTo>
                <a:lnTo>
                  <a:pt x="202" y="276"/>
                </a:lnTo>
                <a:cubicBezTo>
                  <a:pt x="202" y="266"/>
                  <a:pt x="211" y="257"/>
                  <a:pt x="221" y="257"/>
                </a:cubicBezTo>
                <a:lnTo>
                  <a:pt x="269" y="257"/>
                </a:lnTo>
                <a:cubicBezTo>
                  <a:pt x="279" y="257"/>
                  <a:pt x="288" y="266"/>
                  <a:pt x="288" y="276"/>
                </a:cubicBezTo>
                <a:lnTo>
                  <a:pt x="288" y="398"/>
                </a:lnTo>
                <a:lnTo>
                  <a:pt x="361" y="398"/>
                </a:lnTo>
                <a:cubicBezTo>
                  <a:pt x="370" y="398"/>
                  <a:pt x="377" y="389"/>
                  <a:pt x="377" y="379"/>
                </a:cubicBezTo>
                <a:lnTo>
                  <a:pt x="377" y="268"/>
                </a:lnTo>
                <a:lnTo>
                  <a:pt x="245" y="130"/>
                </a:lnTo>
                <a:lnTo>
                  <a:pt x="113" y="267"/>
                </a:lnTo>
                <a:close/>
              </a:path>
            </a:pathLst>
          </a:custGeom>
          <a:solidFill>
            <a:schemeClr val="bg1">
              <a:lumMod val="95000"/>
            </a:schemeClr>
          </a:solidFill>
          <a:ln>
            <a:noFill/>
          </a:ln>
        </p:spPr>
        <p:txBody>
          <a:bodyPr vert="horz" wrap="square" lIns="91440" tIns="45720" rIns="91440" bIns="45720" numCol="1" anchor="t" anchorCtr="0" compatLnSpc="1"/>
          <a:lstStyle/>
          <a:p>
            <a:endParaRPr lang="zh-CN" altLang="en-US">
              <a:solidFill>
                <a:schemeClr val="bg1"/>
              </a:solidFill>
              <a:latin typeface="微软雅黑" panose="020B0503020204020204" pitchFamily="34" charset="-122"/>
              <a:ea typeface="微软雅黑" panose="020B0503020204020204" pitchFamily="34" charset="-122"/>
            </a:endParaRPr>
          </a:p>
        </p:txBody>
      </p:sp>
      <p:sp>
        <p:nvSpPr>
          <p:cNvPr id="49" name="标题 4"/>
          <p:cNvSpPr txBox="1"/>
          <p:nvPr/>
        </p:nvSpPr>
        <p:spPr>
          <a:xfrm>
            <a:off x="4097145" y="5237023"/>
            <a:ext cx="4230309" cy="36878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zh-CN" sz="1800" dirty="0">
                <a:solidFill>
                  <a:schemeClr val="bg1">
                    <a:lumMod val="95000"/>
                  </a:schemeClr>
                </a:solidFill>
                <a:latin typeface="造字工房情书（非商用）常规体" pitchFamily="50" charset="-122"/>
                <a:ea typeface="造字工房情书（非商用）常规体" pitchFamily="50" charset="-122"/>
              </a:rPr>
              <a:t> </a:t>
            </a:r>
            <a:endParaRPr lang="zh-CN" altLang="en-US" sz="1800" dirty="0">
              <a:solidFill>
                <a:schemeClr val="bg1">
                  <a:lumMod val="95000"/>
                </a:schemeClr>
              </a:solidFill>
              <a:latin typeface="造字工房情书（非商用）常规体" pitchFamily="50" charset="-122"/>
              <a:ea typeface="造字工房情书（非商用）常规体" pitchFamily="50" charset="-122"/>
            </a:endParaRPr>
          </a:p>
        </p:txBody>
      </p:sp>
    </p:spTree>
  </p:cSld>
  <p:clrMapOvr>
    <a:masterClrMapping/>
  </p:clrMapOvr>
  <p:transition spd="slow"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45"/>
                                        </p:tgtEl>
                                        <p:attrNameLst>
                                          <p:attrName>style.visibility</p:attrName>
                                        </p:attrNameLst>
                                      </p:cBhvr>
                                      <p:to>
                                        <p:strVal val="visible"/>
                                      </p:to>
                                    </p:set>
                                    <p:anim calcmode="lin" valueType="num">
                                      <p:cBhvr>
                                        <p:cTn id="7" dur="500" fill="hold"/>
                                        <p:tgtEl>
                                          <p:spTgt spid="45"/>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5"/>
                                        </p:tgtEl>
                                        <p:attrNameLst>
                                          <p:attrName>ppt_y</p:attrName>
                                        </p:attrNameLst>
                                      </p:cBhvr>
                                      <p:tavLst>
                                        <p:tav tm="0">
                                          <p:val>
                                            <p:strVal val="#ppt_y"/>
                                          </p:val>
                                        </p:tav>
                                        <p:tav tm="100000">
                                          <p:val>
                                            <p:strVal val="#ppt_y"/>
                                          </p:val>
                                        </p:tav>
                                      </p:tavLst>
                                    </p:anim>
                                    <p:anim calcmode="lin" valueType="num">
                                      <p:cBhvr>
                                        <p:cTn id="9" dur="500" fill="hold"/>
                                        <p:tgtEl>
                                          <p:spTgt spid="45"/>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5"/>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5"/>
                                        </p:tgtEl>
                                      </p:cBhvr>
                                    </p:animEffect>
                                  </p:childTnLst>
                                </p:cTn>
                              </p:par>
                            </p:childTnLst>
                          </p:cTn>
                        </p:par>
                        <p:par>
                          <p:cTn id="12" fill="hold">
                            <p:stCondLst>
                              <p:cond delay="800"/>
                            </p:stCondLst>
                            <p:childTnLst>
                              <p:par>
                                <p:cTn id="13" presetID="41" presetClass="entr" presetSubtype="0" fill="hold" grpId="0" nodeType="afterEffect">
                                  <p:stCondLst>
                                    <p:cond delay="0"/>
                                  </p:stCondLst>
                                  <p:iterate type="lt">
                                    <p:tmPct val="10000"/>
                                  </p:iterate>
                                  <p:childTnLst>
                                    <p:set>
                                      <p:cBhvr>
                                        <p:cTn id="14" dur="1" fill="hold">
                                          <p:stCondLst>
                                            <p:cond delay="0"/>
                                          </p:stCondLst>
                                        </p:cTn>
                                        <p:tgtEl>
                                          <p:spTgt spid="46"/>
                                        </p:tgtEl>
                                        <p:attrNameLst>
                                          <p:attrName>style.visibility</p:attrName>
                                        </p:attrNameLst>
                                      </p:cBhvr>
                                      <p:to>
                                        <p:strVal val="visible"/>
                                      </p:to>
                                    </p:set>
                                    <p:anim calcmode="lin" valueType="num">
                                      <p:cBhvr>
                                        <p:cTn id="15" dur="500" fill="hold"/>
                                        <p:tgtEl>
                                          <p:spTgt spid="46"/>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46"/>
                                        </p:tgtEl>
                                        <p:attrNameLst>
                                          <p:attrName>ppt_y</p:attrName>
                                        </p:attrNameLst>
                                      </p:cBhvr>
                                      <p:tavLst>
                                        <p:tav tm="0">
                                          <p:val>
                                            <p:strVal val="#ppt_y"/>
                                          </p:val>
                                        </p:tav>
                                        <p:tav tm="100000">
                                          <p:val>
                                            <p:strVal val="#ppt_y"/>
                                          </p:val>
                                        </p:tav>
                                      </p:tavLst>
                                    </p:anim>
                                    <p:anim calcmode="lin" valueType="num">
                                      <p:cBhvr>
                                        <p:cTn id="17" dur="500" fill="hold"/>
                                        <p:tgtEl>
                                          <p:spTgt spid="46"/>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46"/>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46"/>
                                        </p:tgtEl>
                                      </p:cBhvr>
                                    </p:animEffect>
                                  </p:childTnLst>
                                </p:cTn>
                              </p:par>
                              <p:par>
                                <p:cTn id="20" presetID="10" presetClass="entr" presetSubtype="0" fill="hold" grpId="0" nodeType="withEffect">
                                  <p:stCondLst>
                                    <p:cond delay="750"/>
                                  </p:stCondLst>
                                  <p:childTnLst>
                                    <p:set>
                                      <p:cBhvr>
                                        <p:cTn id="21" dur="1" fill="hold">
                                          <p:stCondLst>
                                            <p:cond delay="0"/>
                                          </p:stCondLst>
                                        </p:cTn>
                                        <p:tgtEl>
                                          <p:spTgt spid="48"/>
                                        </p:tgtEl>
                                        <p:attrNameLst>
                                          <p:attrName>style.visibility</p:attrName>
                                        </p:attrNameLst>
                                      </p:cBhvr>
                                      <p:to>
                                        <p:strVal val="visible"/>
                                      </p:to>
                                    </p:set>
                                    <p:animEffect transition="in" filter="fade">
                                      <p:cBhvr>
                                        <p:cTn id="22" dur="500"/>
                                        <p:tgtEl>
                                          <p:spTgt spid="48"/>
                                        </p:tgtEl>
                                      </p:cBhvr>
                                    </p:animEffect>
                                  </p:childTnLst>
                                </p:cTn>
                              </p:par>
                              <p:par>
                                <p:cTn id="23" presetID="10" presetClass="entr" presetSubtype="0" fill="hold" grpId="0" nodeType="withEffect">
                                  <p:stCondLst>
                                    <p:cond delay="750"/>
                                  </p:stCondLst>
                                  <p:childTnLst>
                                    <p:set>
                                      <p:cBhvr>
                                        <p:cTn id="24" dur="1" fill="hold">
                                          <p:stCondLst>
                                            <p:cond delay="0"/>
                                          </p:stCondLst>
                                        </p:cTn>
                                        <p:tgtEl>
                                          <p:spTgt spid="47"/>
                                        </p:tgtEl>
                                        <p:attrNameLst>
                                          <p:attrName>style.visibility</p:attrName>
                                        </p:attrNameLst>
                                      </p:cBhvr>
                                      <p:to>
                                        <p:strVal val="visible"/>
                                      </p:to>
                                    </p:set>
                                    <p:animEffect transition="in" filter="fade">
                                      <p:cBhvr>
                                        <p:cTn id="25" dur="500"/>
                                        <p:tgtEl>
                                          <p:spTgt spid="47"/>
                                        </p:tgtEl>
                                      </p:cBhvr>
                                    </p:animEffect>
                                  </p:childTnLst>
                                </p:cTn>
                              </p:par>
                              <p:par>
                                <p:cTn id="26" presetID="10" presetClass="entr" presetSubtype="0" fill="hold" grpId="0" nodeType="withEffect">
                                  <p:stCondLst>
                                    <p:cond delay="750"/>
                                  </p:stCondLst>
                                  <p:childTnLst>
                                    <p:set>
                                      <p:cBhvr>
                                        <p:cTn id="27" dur="1" fill="hold">
                                          <p:stCondLst>
                                            <p:cond delay="0"/>
                                          </p:stCondLst>
                                        </p:cTn>
                                        <p:tgtEl>
                                          <p:spTgt spid="49"/>
                                        </p:tgtEl>
                                        <p:attrNameLst>
                                          <p:attrName>style.visibility</p:attrName>
                                        </p:attrNameLst>
                                      </p:cBhvr>
                                      <p:to>
                                        <p:strVal val="visible"/>
                                      </p:to>
                                    </p:set>
                                    <p:animEffect transition="in" filter="fade">
                                      <p:cBhvr>
                                        <p:cTn id="28"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46" grpId="0"/>
      <p:bldP spid="47" grpId="0"/>
      <p:bldP spid="48" grpId="0" animBg="1"/>
      <p:bldP spid="49"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10456" y="-35124"/>
            <a:ext cx="12178707" cy="68920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400"/>
          </a:p>
        </p:txBody>
      </p:sp>
      <p:sp>
        <p:nvSpPr>
          <p:cNvPr id="7" name="矩形 6"/>
          <p:cNvSpPr/>
          <p:nvPr/>
        </p:nvSpPr>
        <p:spPr>
          <a:xfrm>
            <a:off x="1568" y="2587252"/>
            <a:ext cx="12187594" cy="1237233"/>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4842581" y="1400804"/>
            <a:ext cx="2504301" cy="761764"/>
          </a:xfrm>
          <a:prstGeom prst="rect">
            <a:avLst/>
          </a:prstGeom>
        </p:spPr>
      </p:pic>
      <p:sp>
        <p:nvSpPr>
          <p:cNvPr id="5" name="文本框 4"/>
          <p:cNvSpPr txBox="1"/>
          <p:nvPr/>
        </p:nvSpPr>
        <p:spPr>
          <a:xfrm>
            <a:off x="4200158" y="4134268"/>
            <a:ext cx="3799300"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1">
            <a:extLst>
              <a:ext uri="{28A0092B-C50C-407E-A947-70E740481C1C}">
                <a14:useLocalDpi xmlns:a14="http://schemas.microsoft.com/office/drawing/2010/main" val="0"/>
              </a:ext>
            </a:extLst>
          </a:blip>
          <a:stretch>
            <a:fillRect/>
          </a:stretch>
        </p:blipFill>
        <p:spPr bwMode="auto">
          <a:xfrm>
            <a:off x="-1" y="-98424"/>
            <a:ext cx="12190413" cy="6984776"/>
          </a:xfrm>
          <a:prstGeom prst="rect">
            <a:avLst/>
          </a:prstGeom>
          <a:noFill/>
          <a:extLst>
            <a:ext uri="{909E8E84-426E-40DD-AFC4-6F175D3DCCD1}">
              <a14:hiddenFill xmlns:a14="http://schemas.microsoft.com/office/drawing/2010/main">
                <a:solidFill>
                  <a:srgbClr val="FFFFFF"/>
                </a:solidFill>
              </a14:hiddenFill>
            </a:ext>
          </a:extLst>
        </p:spPr>
      </p:pic>
      <p:sp>
        <p:nvSpPr>
          <p:cNvPr id="9" name="Freeform 6"/>
          <p:cNvSpPr>
            <a:spLocks noEditPoints="1"/>
          </p:cNvSpPr>
          <p:nvPr/>
        </p:nvSpPr>
        <p:spPr bwMode="auto">
          <a:xfrm>
            <a:off x="334566" y="116632"/>
            <a:ext cx="425905" cy="427514"/>
          </a:xfrm>
          <a:custGeom>
            <a:avLst/>
            <a:gdLst>
              <a:gd name="T0" fmla="*/ 760 w 1905"/>
              <a:gd name="T1" fmla="*/ 1455 h 1912"/>
              <a:gd name="T2" fmla="*/ 448 w 1905"/>
              <a:gd name="T3" fmla="*/ 1143 h 1912"/>
              <a:gd name="T4" fmla="*/ 529 w 1905"/>
              <a:gd name="T5" fmla="*/ 1061 h 1912"/>
              <a:gd name="T6" fmla="*/ 841 w 1905"/>
              <a:gd name="T7" fmla="*/ 1374 h 1912"/>
              <a:gd name="T8" fmla="*/ 1802 w 1905"/>
              <a:gd name="T9" fmla="*/ 108 h 1912"/>
              <a:gd name="T10" fmla="*/ 748 w 1905"/>
              <a:gd name="T11" fmla="*/ 785 h 1912"/>
              <a:gd name="T12" fmla="*/ 55 w 1905"/>
              <a:gd name="T13" fmla="*/ 1737 h 1912"/>
              <a:gd name="T14" fmla="*/ 173 w 1905"/>
              <a:gd name="T15" fmla="*/ 1854 h 1912"/>
              <a:gd name="T16" fmla="*/ 1124 w 1905"/>
              <a:gd name="T17" fmla="*/ 1161 h 1912"/>
              <a:gd name="T18" fmla="*/ 1802 w 1905"/>
              <a:gd name="T19" fmla="*/ 108 h 1912"/>
              <a:gd name="T20" fmla="*/ 110 w 1905"/>
              <a:gd name="T21" fmla="*/ 1803 h 1912"/>
              <a:gd name="T22" fmla="*/ 0 w 1905"/>
              <a:gd name="T23" fmla="*/ 1912 h 1912"/>
              <a:gd name="T24" fmla="*/ 1758 w 1905"/>
              <a:gd name="T25" fmla="*/ 368 h 1912"/>
              <a:gd name="T26" fmla="*/ 1544 w 1905"/>
              <a:gd name="T27" fmla="*/ 153 h 1912"/>
              <a:gd name="T28" fmla="*/ 786 w 1905"/>
              <a:gd name="T29" fmla="*/ 513 h 1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05" h="1912">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w="12700" cap="rnd">
            <a:solidFill>
              <a:schemeClr val="tx1">
                <a:lumMod val="65000"/>
                <a:lumOff val="35000"/>
              </a:schemeClr>
            </a:solidFill>
            <a:prstDash val="solid"/>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10" name="TextBox 9"/>
          <p:cNvSpPr txBox="1"/>
          <p:nvPr/>
        </p:nvSpPr>
        <p:spPr>
          <a:xfrm>
            <a:off x="838622" y="116632"/>
            <a:ext cx="1415772" cy="461665"/>
          </a:xfrm>
          <a:prstGeom prst="rect">
            <a:avLst/>
          </a:prstGeom>
          <a:noFill/>
        </p:spPr>
        <p:txBody>
          <a:bodyPr wrap="none" rtlCol="0">
            <a:spAutoFit/>
          </a:bodyPr>
          <a:lstStyle/>
          <a:p>
            <a:r>
              <a:rPr lang="zh-CN" altLang="en-US" sz="24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rPr>
              <a:t>个人信息</a:t>
            </a:r>
            <a:endParaRPr lang="zh-CN" altLang="en-US" baseline="-30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endParaRPr>
          </a:p>
        </p:txBody>
      </p:sp>
      <p:sp>
        <p:nvSpPr>
          <p:cNvPr id="51" name="矩形 50"/>
          <p:cNvSpPr/>
          <p:nvPr/>
        </p:nvSpPr>
        <p:spPr>
          <a:xfrm>
            <a:off x="2406794" y="2313838"/>
            <a:ext cx="1440160" cy="1440160"/>
          </a:xfrm>
          <a:prstGeom prst="rect">
            <a:avLst/>
          </a:prstGeom>
          <a:noFill/>
          <a:ln w="95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52" name="Group 4"/>
          <p:cNvGrpSpPr>
            <a:grpSpLocks noChangeAspect="1"/>
          </p:cNvGrpSpPr>
          <p:nvPr/>
        </p:nvGrpSpPr>
        <p:grpSpPr bwMode="auto">
          <a:xfrm>
            <a:off x="2696283" y="2313838"/>
            <a:ext cx="861182" cy="1380220"/>
            <a:chOff x="4638" y="-33"/>
            <a:chExt cx="667" cy="1069"/>
          </a:xfrm>
          <a:solidFill>
            <a:schemeClr val="bg1">
              <a:lumMod val="95000"/>
            </a:schemeClr>
          </a:solidFill>
        </p:grpSpPr>
        <p:sp>
          <p:nvSpPr>
            <p:cNvPr id="53" name="Freeform 5"/>
            <p:cNvSpPr/>
            <p:nvPr/>
          </p:nvSpPr>
          <p:spPr bwMode="auto">
            <a:xfrm>
              <a:off x="4638" y="556"/>
              <a:ext cx="667" cy="480"/>
            </a:xfrm>
            <a:custGeom>
              <a:avLst/>
              <a:gdLst>
                <a:gd name="T0" fmla="*/ 67 w 67"/>
                <a:gd name="T1" fmla="*/ 15 h 49"/>
                <a:gd name="T2" fmla="*/ 52 w 67"/>
                <a:gd name="T3" fmla="*/ 0 h 49"/>
                <a:gd name="T4" fmla="*/ 38 w 67"/>
                <a:gd name="T5" fmla="*/ 24 h 49"/>
                <a:gd name="T6" fmla="*/ 36 w 67"/>
                <a:gd name="T7" fmla="*/ 13 h 49"/>
                <a:gd name="T8" fmla="*/ 38 w 67"/>
                <a:gd name="T9" fmla="*/ 9 h 49"/>
                <a:gd name="T10" fmla="*/ 34 w 67"/>
                <a:gd name="T11" fmla="*/ 5 h 49"/>
                <a:gd name="T12" fmla="*/ 30 w 67"/>
                <a:gd name="T13" fmla="*/ 9 h 49"/>
                <a:gd name="T14" fmla="*/ 31 w 67"/>
                <a:gd name="T15" fmla="*/ 13 h 49"/>
                <a:gd name="T16" fmla="*/ 30 w 67"/>
                <a:gd name="T17" fmla="*/ 24 h 49"/>
                <a:gd name="T18" fmla="*/ 16 w 67"/>
                <a:gd name="T19" fmla="*/ 0 h 49"/>
                <a:gd name="T20" fmla="*/ 1 w 67"/>
                <a:gd name="T21" fmla="*/ 15 h 49"/>
                <a:gd name="T22" fmla="*/ 0 w 67"/>
                <a:gd name="T23" fmla="*/ 15 h 49"/>
                <a:gd name="T24" fmla="*/ 0 w 67"/>
                <a:gd name="T25" fmla="*/ 45 h 49"/>
                <a:gd name="T26" fmla="*/ 1 w 67"/>
                <a:gd name="T27" fmla="*/ 45 h 49"/>
                <a:gd name="T28" fmla="*/ 34 w 67"/>
                <a:gd name="T29" fmla="*/ 49 h 49"/>
                <a:gd name="T30" fmla="*/ 66 w 67"/>
                <a:gd name="T31" fmla="*/ 45 h 49"/>
                <a:gd name="T32" fmla="*/ 67 w 67"/>
                <a:gd name="T33" fmla="*/ 45 h 49"/>
                <a:gd name="T34" fmla="*/ 67 w 67"/>
                <a:gd name="T35" fmla="*/ 15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7" h="49">
                  <a:moveTo>
                    <a:pt x="67" y="15"/>
                  </a:moveTo>
                  <a:cubicBezTo>
                    <a:pt x="66" y="9"/>
                    <a:pt x="60" y="3"/>
                    <a:pt x="52" y="0"/>
                  </a:cubicBezTo>
                  <a:cubicBezTo>
                    <a:pt x="38" y="24"/>
                    <a:pt x="38" y="24"/>
                    <a:pt x="38" y="24"/>
                  </a:cubicBezTo>
                  <a:cubicBezTo>
                    <a:pt x="36" y="13"/>
                    <a:pt x="36" y="13"/>
                    <a:pt x="36" y="13"/>
                  </a:cubicBezTo>
                  <a:cubicBezTo>
                    <a:pt x="37" y="12"/>
                    <a:pt x="38" y="11"/>
                    <a:pt x="38" y="9"/>
                  </a:cubicBezTo>
                  <a:cubicBezTo>
                    <a:pt x="38" y="7"/>
                    <a:pt x="36" y="5"/>
                    <a:pt x="34" y="5"/>
                  </a:cubicBezTo>
                  <a:cubicBezTo>
                    <a:pt x="31" y="5"/>
                    <a:pt x="30" y="7"/>
                    <a:pt x="30" y="9"/>
                  </a:cubicBezTo>
                  <a:cubicBezTo>
                    <a:pt x="30" y="11"/>
                    <a:pt x="30" y="12"/>
                    <a:pt x="31" y="13"/>
                  </a:cubicBezTo>
                  <a:cubicBezTo>
                    <a:pt x="30" y="24"/>
                    <a:pt x="30" y="24"/>
                    <a:pt x="30" y="24"/>
                  </a:cubicBezTo>
                  <a:cubicBezTo>
                    <a:pt x="16" y="0"/>
                    <a:pt x="16" y="0"/>
                    <a:pt x="16" y="0"/>
                  </a:cubicBezTo>
                  <a:cubicBezTo>
                    <a:pt x="8" y="3"/>
                    <a:pt x="2" y="9"/>
                    <a:pt x="1" y="15"/>
                  </a:cubicBezTo>
                  <a:cubicBezTo>
                    <a:pt x="0" y="15"/>
                    <a:pt x="0" y="15"/>
                    <a:pt x="0" y="15"/>
                  </a:cubicBezTo>
                  <a:cubicBezTo>
                    <a:pt x="0" y="45"/>
                    <a:pt x="0" y="45"/>
                    <a:pt x="0" y="45"/>
                  </a:cubicBezTo>
                  <a:cubicBezTo>
                    <a:pt x="1" y="45"/>
                    <a:pt x="1" y="45"/>
                    <a:pt x="1" y="45"/>
                  </a:cubicBezTo>
                  <a:cubicBezTo>
                    <a:pt x="4" y="47"/>
                    <a:pt x="18" y="49"/>
                    <a:pt x="34" y="49"/>
                  </a:cubicBezTo>
                  <a:cubicBezTo>
                    <a:pt x="50" y="49"/>
                    <a:pt x="63" y="47"/>
                    <a:pt x="66" y="45"/>
                  </a:cubicBezTo>
                  <a:cubicBezTo>
                    <a:pt x="67" y="45"/>
                    <a:pt x="67" y="45"/>
                    <a:pt x="67" y="45"/>
                  </a:cubicBezTo>
                  <a:cubicBezTo>
                    <a:pt x="67" y="15"/>
                    <a:pt x="67" y="15"/>
                    <a:pt x="67" y="1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685800"/>
              <a:endParaRPr lang="zh-CN" altLang="en-US" sz="1350">
                <a:solidFill>
                  <a:prstClr val="black"/>
                </a:solidFill>
              </a:endParaRPr>
            </a:p>
          </p:txBody>
        </p:sp>
        <p:sp>
          <p:nvSpPr>
            <p:cNvPr id="54" name="Freeform 6"/>
            <p:cNvSpPr>
              <a:spLocks noEditPoints="1"/>
            </p:cNvSpPr>
            <p:nvPr/>
          </p:nvSpPr>
          <p:spPr bwMode="auto">
            <a:xfrm>
              <a:off x="4737" y="-33"/>
              <a:ext cx="449" cy="589"/>
            </a:xfrm>
            <a:custGeom>
              <a:avLst/>
              <a:gdLst>
                <a:gd name="T0" fmla="*/ 3 w 45"/>
                <a:gd name="T1" fmla="*/ 38 h 60"/>
                <a:gd name="T2" fmla="*/ 7 w 45"/>
                <a:gd name="T3" fmla="*/ 43 h 60"/>
                <a:gd name="T4" fmla="*/ 23 w 45"/>
                <a:gd name="T5" fmla="*/ 60 h 60"/>
                <a:gd name="T6" fmla="*/ 40 w 45"/>
                <a:gd name="T7" fmla="*/ 43 h 60"/>
                <a:gd name="T8" fmla="*/ 40 w 45"/>
                <a:gd name="T9" fmla="*/ 43 h 60"/>
                <a:gd name="T10" fmla="*/ 44 w 45"/>
                <a:gd name="T11" fmla="*/ 38 h 60"/>
                <a:gd name="T12" fmla="*/ 41 w 45"/>
                <a:gd name="T13" fmla="*/ 33 h 60"/>
                <a:gd name="T14" fmla="*/ 41 w 45"/>
                <a:gd name="T15" fmla="*/ 33 h 60"/>
                <a:gd name="T16" fmla="*/ 36 w 45"/>
                <a:gd name="T17" fmla="*/ 13 h 60"/>
                <a:gd name="T18" fmla="*/ 12 w 45"/>
                <a:gd name="T19" fmla="*/ 10 h 60"/>
                <a:gd name="T20" fmla="*/ 6 w 45"/>
                <a:gd name="T21" fmla="*/ 33 h 60"/>
                <a:gd name="T22" fmla="*/ 6 w 45"/>
                <a:gd name="T23" fmla="*/ 33 h 60"/>
                <a:gd name="T24" fmla="*/ 3 w 45"/>
                <a:gd name="T25" fmla="*/ 38 h 60"/>
                <a:gd name="T26" fmla="*/ 8 w 45"/>
                <a:gd name="T27" fmla="*/ 34 h 60"/>
                <a:gd name="T28" fmla="*/ 8 w 45"/>
                <a:gd name="T29" fmla="*/ 34 h 60"/>
                <a:gd name="T30" fmla="*/ 8 w 45"/>
                <a:gd name="T31" fmla="*/ 34 h 60"/>
                <a:gd name="T32" fmla="*/ 8 w 45"/>
                <a:gd name="T33" fmla="*/ 32 h 60"/>
                <a:gd name="T34" fmla="*/ 9 w 45"/>
                <a:gd name="T35" fmla="*/ 25 h 60"/>
                <a:gd name="T36" fmla="*/ 11 w 45"/>
                <a:gd name="T37" fmla="*/ 23 h 60"/>
                <a:gd name="T38" fmla="*/ 29 w 45"/>
                <a:gd name="T39" fmla="*/ 19 h 60"/>
                <a:gd name="T40" fmla="*/ 38 w 45"/>
                <a:gd name="T41" fmla="*/ 34 h 60"/>
                <a:gd name="T42" fmla="*/ 38 w 45"/>
                <a:gd name="T43" fmla="*/ 34 h 60"/>
                <a:gd name="T44" fmla="*/ 39 w 45"/>
                <a:gd name="T45" fmla="*/ 34 h 60"/>
                <a:gd name="T46" fmla="*/ 40 w 45"/>
                <a:gd name="T47" fmla="*/ 34 h 60"/>
                <a:gd name="T48" fmla="*/ 42 w 45"/>
                <a:gd name="T49" fmla="*/ 35 h 60"/>
                <a:gd name="T50" fmla="*/ 43 w 45"/>
                <a:gd name="T51" fmla="*/ 38 h 60"/>
                <a:gd name="T52" fmla="*/ 42 w 45"/>
                <a:gd name="T53" fmla="*/ 41 h 60"/>
                <a:gd name="T54" fmla="*/ 40 w 45"/>
                <a:gd name="T55" fmla="*/ 42 h 60"/>
                <a:gd name="T56" fmla="*/ 40 w 45"/>
                <a:gd name="T57" fmla="*/ 42 h 60"/>
                <a:gd name="T58" fmla="*/ 39 w 45"/>
                <a:gd name="T59" fmla="*/ 42 h 60"/>
                <a:gd name="T60" fmla="*/ 38 w 45"/>
                <a:gd name="T61" fmla="*/ 43 h 60"/>
                <a:gd name="T62" fmla="*/ 33 w 45"/>
                <a:gd name="T63" fmla="*/ 54 h 60"/>
                <a:gd name="T64" fmla="*/ 29 w 45"/>
                <a:gd name="T65" fmla="*/ 58 h 60"/>
                <a:gd name="T66" fmla="*/ 23 w 45"/>
                <a:gd name="T67" fmla="*/ 59 h 60"/>
                <a:gd name="T68" fmla="*/ 18 w 45"/>
                <a:gd name="T69" fmla="*/ 58 h 60"/>
                <a:gd name="T70" fmla="*/ 14 w 45"/>
                <a:gd name="T71" fmla="*/ 54 h 60"/>
                <a:gd name="T72" fmla="*/ 8 w 45"/>
                <a:gd name="T73" fmla="*/ 43 h 60"/>
                <a:gd name="T74" fmla="*/ 8 w 45"/>
                <a:gd name="T75" fmla="*/ 42 h 60"/>
                <a:gd name="T76" fmla="*/ 7 w 45"/>
                <a:gd name="T77" fmla="*/ 42 h 60"/>
                <a:gd name="T78" fmla="*/ 5 w 45"/>
                <a:gd name="T79" fmla="*/ 38 h 60"/>
                <a:gd name="T80" fmla="*/ 5 w 45"/>
                <a:gd name="T81" fmla="*/ 35 h 60"/>
                <a:gd name="T82" fmla="*/ 8 w 45"/>
                <a:gd name="T8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5" h="60">
                  <a:moveTo>
                    <a:pt x="3" y="38"/>
                  </a:moveTo>
                  <a:cubicBezTo>
                    <a:pt x="3" y="40"/>
                    <a:pt x="5" y="43"/>
                    <a:pt x="7" y="43"/>
                  </a:cubicBezTo>
                  <a:cubicBezTo>
                    <a:pt x="9" y="53"/>
                    <a:pt x="16" y="60"/>
                    <a:pt x="23" y="60"/>
                  </a:cubicBezTo>
                  <a:cubicBezTo>
                    <a:pt x="31" y="60"/>
                    <a:pt x="38" y="53"/>
                    <a:pt x="40" y="43"/>
                  </a:cubicBezTo>
                  <a:cubicBezTo>
                    <a:pt x="40" y="43"/>
                    <a:pt x="40" y="43"/>
                    <a:pt x="40" y="43"/>
                  </a:cubicBezTo>
                  <a:cubicBezTo>
                    <a:pt x="42" y="43"/>
                    <a:pt x="44" y="41"/>
                    <a:pt x="44" y="38"/>
                  </a:cubicBezTo>
                  <a:cubicBezTo>
                    <a:pt x="44" y="35"/>
                    <a:pt x="43" y="33"/>
                    <a:pt x="41" y="33"/>
                  </a:cubicBezTo>
                  <a:cubicBezTo>
                    <a:pt x="41" y="33"/>
                    <a:pt x="41" y="33"/>
                    <a:pt x="41" y="33"/>
                  </a:cubicBezTo>
                  <a:cubicBezTo>
                    <a:pt x="41" y="33"/>
                    <a:pt x="45" y="18"/>
                    <a:pt x="36" y="13"/>
                  </a:cubicBezTo>
                  <a:cubicBezTo>
                    <a:pt x="35" y="0"/>
                    <a:pt x="12" y="10"/>
                    <a:pt x="12" y="10"/>
                  </a:cubicBezTo>
                  <a:cubicBezTo>
                    <a:pt x="0" y="17"/>
                    <a:pt x="6" y="33"/>
                    <a:pt x="6" y="33"/>
                  </a:cubicBezTo>
                  <a:cubicBezTo>
                    <a:pt x="6" y="33"/>
                    <a:pt x="6" y="33"/>
                    <a:pt x="6" y="33"/>
                  </a:cubicBezTo>
                  <a:cubicBezTo>
                    <a:pt x="4" y="34"/>
                    <a:pt x="3" y="36"/>
                    <a:pt x="3" y="38"/>
                  </a:cubicBezTo>
                  <a:close/>
                  <a:moveTo>
                    <a:pt x="8" y="34"/>
                  </a:moveTo>
                  <a:cubicBezTo>
                    <a:pt x="8" y="34"/>
                    <a:pt x="8" y="34"/>
                    <a:pt x="8" y="34"/>
                  </a:cubicBezTo>
                  <a:cubicBezTo>
                    <a:pt x="8" y="34"/>
                    <a:pt x="8" y="34"/>
                    <a:pt x="8" y="34"/>
                  </a:cubicBezTo>
                  <a:cubicBezTo>
                    <a:pt x="8" y="32"/>
                    <a:pt x="8" y="32"/>
                    <a:pt x="8" y="32"/>
                  </a:cubicBezTo>
                  <a:cubicBezTo>
                    <a:pt x="9" y="25"/>
                    <a:pt x="9" y="25"/>
                    <a:pt x="9" y="25"/>
                  </a:cubicBezTo>
                  <a:cubicBezTo>
                    <a:pt x="10" y="24"/>
                    <a:pt x="11" y="23"/>
                    <a:pt x="11" y="23"/>
                  </a:cubicBezTo>
                  <a:cubicBezTo>
                    <a:pt x="21" y="24"/>
                    <a:pt x="29" y="19"/>
                    <a:pt x="29" y="19"/>
                  </a:cubicBezTo>
                  <a:cubicBezTo>
                    <a:pt x="36" y="13"/>
                    <a:pt x="38" y="34"/>
                    <a:pt x="38" y="34"/>
                  </a:cubicBezTo>
                  <a:cubicBezTo>
                    <a:pt x="38" y="34"/>
                    <a:pt x="38" y="34"/>
                    <a:pt x="38" y="34"/>
                  </a:cubicBezTo>
                  <a:cubicBezTo>
                    <a:pt x="39" y="34"/>
                    <a:pt x="39" y="34"/>
                    <a:pt x="39" y="34"/>
                  </a:cubicBezTo>
                  <a:cubicBezTo>
                    <a:pt x="40" y="34"/>
                    <a:pt x="40" y="34"/>
                    <a:pt x="40" y="34"/>
                  </a:cubicBezTo>
                  <a:cubicBezTo>
                    <a:pt x="41" y="34"/>
                    <a:pt x="41" y="34"/>
                    <a:pt x="42" y="35"/>
                  </a:cubicBezTo>
                  <a:cubicBezTo>
                    <a:pt x="43" y="35"/>
                    <a:pt x="43" y="37"/>
                    <a:pt x="43" y="38"/>
                  </a:cubicBezTo>
                  <a:cubicBezTo>
                    <a:pt x="43" y="39"/>
                    <a:pt x="43" y="40"/>
                    <a:pt x="42" y="41"/>
                  </a:cubicBezTo>
                  <a:cubicBezTo>
                    <a:pt x="41" y="41"/>
                    <a:pt x="41" y="42"/>
                    <a:pt x="40" y="42"/>
                  </a:cubicBezTo>
                  <a:cubicBezTo>
                    <a:pt x="40" y="42"/>
                    <a:pt x="40" y="42"/>
                    <a:pt x="40" y="42"/>
                  </a:cubicBezTo>
                  <a:cubicBezTo>
                    <a:pt x="39" y="42"/>
                    <a:pt x="39" y="42"/>
                    <a:pt x="39" y="42"/>
                  </a:cubicBezTo>
                  <a:cubicBezTo>
                    <a:pt x="38" y="43"/>
                    <a:pt x="38" y="43"/>
                    <a:pt x="38" y="43"/>
                  </a:cubicBezTo>
                  <a:cubicBezTo>
                    <a:pt x="38" y="47"/>
                    <a:pt x="36" y="51"/>
                    <a:pt x="33" y="54"/>
                  </a:cubicBezTo>
                  <a:cubicBezTo>
                    <a:pt x="32" y="56"/>
                    <a:pt x="30" y="57"/>
                    <a:pt x="29" y="58"/>
                  </a:cubicBezTo>
                  <a:cubicBezTo>
                    <a:pt x="27" y="58"/>
                    <a:pt x="25" y="59"/>
                    <a:pt x="23" y="59"/>
                  </a:cubicBezTo>
                  <a:cubicBezTo>
                    <a:pt x="22" y="59"/>
                    <a:pt x="20" y="58"/>
                    <a:pt x="18" y="58"/>
                  </a:cubicBezTo>
                  <a:cubicBezTo>
                    <a:pt x="17" y="57"/>
                    <a:pt x="15" y="56"/>
                    <a:pt x="14" y="54"/>
                  </a:cubicBezTo>
                  <a:cubicBezTo>
                    <a:pt x="11" y="51"/>
                    <a:pt x="9" y="47"/>
                    <a:pt x="8" y="43"/>
                  </a:cubicBezTo>
                  <a:cubicBezTo>
                    <a:pt x="8" y="42"/>
                    <a:pt x="8" y="42"/>
                    <a:pt x="8" y="42"/>
                  </a:cubicBezTo>
                  <a:cubicBezTo>
                    <a:pt x="7" y="42"/>
                    <a:pt x="7" y="42"/>
                    <a:pt x="7" y="42"/>
                  </a:cubicBezTo>
                  <a:cubicBezTo>
                    <a:pt x="6" y="42"/>
                    <a:pt x="5" y="40"/>
                    <a:pt x="5" y="38"/>
                  </a:cubicBezTo>
                  <a:cubicBezTo>
                    <a:pt x="5" y="37"/>
                    <a:pt x="5" y="35"/>
                    <a:pt x="5" y="35"/>
                  </a:cubicBezTo>
                  <a:cubicBezTo>
                    <a:pt x="6" y="34"/>
                    <a:pt x="7" y="34"/>
                    <a:pt x="8" y="3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defTabSz="685800"/>
              <a:endParaRPr lang="zh-CN" altLang="en-US" sz="1350">
                <a:solidFill>
                  <a:prstClr val="black"/>
                </a:solidFill>
              </a:endParaRPr>
            </a:p>
          </p:txBody>
        </p:sp>
      </p:grpSp>
      <p:sp>
        <p:nvSpPr>
          <p:cNvPr id="55" name="文本框 13"/>
          <p:cNvSpPr txBox="1"/>
          <p:nvPr/>
        </p:nvSpPr>
        <p:spPr>
          <a:xfrm>
            <a:off x="2453126" y="4221088"/>
            <a:ext cx="1337824" cy="369332"/>
          </a:xfrm>
          <a:prstGeom prst="rect">
            <a:avLst/>
          </a:prstGeom>
          <a:noFill/>
        </p:spPr>
        <p:txBody>
          <a:bodyPr wrap="square" rtlCol="0">
            <a:spAutoFit/>
          </a:bodyPr>
          <a:lstStyle/>
          <a:p>
            <a:pPr algn="ctr"/>
            <a:r>
              <a:rPr lang="zh-CN" altLang="en-US" dirty="0">
                <a:solidFill>
                  <a:schemeClr val="bg1">
                    <a:lumMod val="95000"/>
                  </a:schemeClr>
                </a:solidFill>
                <a:latin typeface="造字工房情书（非商用）常规体" pitchFamily="50" charset="-122"/>
                <a:ea typeface="造字工房情书（非商用）常规体" pitchFamily="50" charset="-122"/>
              </a:rPr>
              <a:t>代用名</a:t>
            </a:r>
            <a:r>
              <a:rPr lang="en-US" altLang="zh-CN" dirty="0">
                <a:solidFill>
                  <a:schemeClr val="bg1">
                    <a:lumMod val="95000"/>
                  </a:schemeClr>
                </a:solidFill>
                <a:latin typeface="造字工房情书（非商用）常规体" pitchFamily="50" charset="-122"/>
                <a:ea typeface="造字工房情书（非商用）常规体" pitchFamily="50" charset="-122"/>
              </a:rPr>
              <a:t>XXX</a:t>
            </a:r>
            <a:endParaRPr lang="en-US" altLang="zh-CN" dirty="0">
              <a:solidFill>
                <a:schemeClr val="bg1">
                  <a:lumMod val="95000"/>
                </a:schemeClr>
              </a:solidFill>
              <a:latin typeface="造字工房情书（非商用）常规体" pitchFamily="50" charset="-122"/>
              <a:ea typeface="造字工房情书（非商用）常规体" pitchFamily="50" charset="-122"/>
            </a:endParaRPr>
          </a:p>
        </p:txBody>
      </p:sp>
      <p:sp>
        <p:nvSpPr>
          <p:cNvPr id="56" name="文本框 7"/>
          <p:cNvSpPr txBox="1">
            <a:spLocks noChangeArrowheads="1"/>
          </p:cNvSpPr>
          <p:nvPr/>
        </p:nvSpPr>
        <p:spPr bwMode="auto">
          <a:xfrm>
            <a:off x="4344769" y="2000453"/>
            <a:ext cx="2736303" cy="13129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Arial Narrow" panose="020B0606020202030204" pitchFamily="34" charset="0"/>
                <a:ea typeface="微软雅黑" panose="020B0503020204020204" pitchFamily="34" charset="-122"/>
              </a:defRPr>
            </a:lvl1pPr>
            <a:lvl2pPr>
              <a:defRPr sz="2800">
                <a:solidFill>
                  <a:schemeClr val="tx1"/>
                </a:solidFill>
                <a:latin typeface="Arial Narrow" panose="020B0606020202030204" pitchFamily="34" charset="0"/>
                <a:ea typeface="微软雅黑" panose="020B0503020204020204" pitchFamily="34" charset="-122"/>
              </a:defRPr>
            </a:lvl2pPr>
            <a:lvl3pPr>
              <a:defRPr sz="2400">
                <a:solidFill>
                  <a:schemeClr val="tx1"/>
                </a:solidFill>
                <a:latin typeface="Arial Narrow" panose="020B0606020202030204" pitchFamily="34" charset="0"/>
                <a:ea typeface="微软雅黑" panose="020B0503020204020204" pitchFamily="34" charset="-122"/>
              </a:defRPr>
            </a:lvl3pPr>
            <a:lvl4pPr>
              <a:defRPr sz="2000">
                <a:solidFill>
                  <a:schemeClr val="tx1"/>
                </a:solidFill>
                <a:latin typeface="Arial Narrow" panose="020B0606020202030204" pitchFamily="34" charset="0"/>
                <a:ea typeface="微软雅黑" panose="020B0503020204020204" pitchFamily="34" charset="-122"/>
              </a:defRPr>
            </a:lvl4pPr>
            <a:lvl5pPr>
              <a:defRPr sz="2000">
                <a:solidFill>
                  <a:schemeClr val="tx1"/>
                </a:solidFill>
                <a:latin typeface="Arial Narrow" panose="020B0606020202030204" pitchFamily="34" charset="0"/>
                <a:ea typeface="微软雅黑" panose="020B0503020204020204" pitchFamily="34" charset="-122"/>
              </a:defRPr>
            </a:lvl5pPr>
            <a:lvl6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6pPr>
            <a:lvl7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7pPr>
            <a:lvl8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8pPr>
            <a:lvl9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9pPr>
          </a:lstStyle>
          <a:p>
            <a:pPr eaLnBrk="1" hangingPunct="1"/>
            <a:r>
              <a:rPr lang="zh-CN" altLang="en-US" sz="2000" dirty="0">
                <a:solidFill>
                  <a:schemeClr val="bg1">
                    <a:lumMod val="95000"/>
                  </a:schemeClr>
                </a:solidFill>
                <a:latin typeface="造字工房情书（非商用）常规体" pitchFamily="50" charset="-122"/>
                <a:ea typeface="造字工房情书（非商用）常规体" pitchFamily="50" charset="-122"/>
              </a:rPr>
              <a:t>个人简介</a:t>
            </a:r>
            <a:endParaRPr lang="en-US" altLang="zh-CN" sz="2000" dirty="0">
              <a:solidFill>
                <a:schemeClr val="bg1">
                  <a:lumMod val="95000"/>
                </a:schemeClr>
              </a:solidFill>
              <a:latin typeface="造字工房情书（非商用）常规体" pitchFamily="50" charset="-122"/>
              <a:ea typeface="造字工房情书（非商用）常规体" pitchFamily="50" charset="-122"/>
            </a:endParaRPr>
          </a:p>
          <a:p>
            <a:pPr>
              <a:lnSpc>
                <a:spcPct val="150000"/>
              </a:lnSpc>
              <a:spcBef>
                <a:spcPts val="300"/>
              </a:spcBef>
            </a:pPr>
            <a:r>
              <a:rPr lang="zh-CN" altLang="en-US" sz="1200" dirty="0">
                <a:solidFill>
                  <a:schemeClr val="bg1">
                    <a:lumMod val="95000"/>
                  </a:schemeClr>
                </a:solidFill>
                <a:latin typeface="造字工房情书（非商用）常规体" pitchFamily="50" charset="-122"/>
                <a:ea typeface="造字工房情书（非商用）常规体" pitchFamily="50" charset="-122"/>
              </a:rPr>
              <a:t>单击此处添加对图片的说明文字单击此处添加对图片的说明文字单击此处添加对图片的说明文字单击此处添加对图片的说明文字</a:t>
            </a:r>
            <a:endParaRPr lang="zh-CN" altLang="en-US" sz="1200" dirty="0">
              <a:solidFill>
                <a:schemeClr val="bg1">
                  <a:lumMod val="95000"/>
                </a:schemeClr>
              </a:solidFill>
              <a:latin typeface="造字工房情书（非商用）常规体" pitchFamily="50" charset="-122"/>
              <a:ea typeface="造字工房情书（非商用）常规体" pitchFamily="50" charset="-122"/>
            </a:endParaRPr>
          </a:p>
          <a:p>
            <a:pPr>
              <a:lnSpc>
                <a:spcPct val="150000"/>
              </a:lnSpc>
              <a:spcBef>
                <a:spcPts val="300"/>
              </a:spcBef>
            </a:pPr>
            <a:endParaRPr lang="zh-CN" altLang="en-US" sz="1200" dirty="0">
              <a:solidFill>
                <a:schemeClr val="bg1">
                  <a:lumMod val="95000"/>
                </a:schemeClr>
              </a:solidFill>
              <a:latin typeface="造字工房情书（非商用）常规体" pitchFamily="50" charset="-122"/>
              <a:ea typeface="造字工房情书（非商用）常规体" pitchFamily="50" charset="-122"/>
            </a:endParaRPr>
          </a:p>
        </p:txBody>
      </p:sp>
      <p:grpSp>
        <p:nvGrpSpPr>
          <p:cNvPr id="57" name="组合 56"/>
          <p:cNvGrpSpPr/>
          <p:nvPr/>
        </p:nvGrpSpPr>
        <p:grpSpPr>
          <a:xfrm>
            <a:off x="4488782" y="3531711"/>
            <a:ext cx="2304259" cy="1449549"/>
            <a:chOff x="2702415" y="2850393"/>
            <a:chExt cx="2304259" cy="1449549"/>
          </a:xfrm>
        </p:grpSpPr>
        <p:grpSp>
          <p:nvGrpSpPr>
            <p:cNvPr id="58" name="组合 57"/>
            <p:cNvGrpSpPr>
              <a:grpSpLocks noChangeAspect="1"/>
            </p:cNvGrpSpPr>
            <p:nvPr/>
          </p:nvGrpSpPr>
          <p:grpSpPr>
            <a:xfrm>
              <a:off x="2702415" y="3666497"/>
              <a:ext cx="223475" cy="180000"/>
              <a:chOff x="3304457" y="-231998"/>
              <a:chExt cx="576064" cy="463996"/>
            </a:xfrm>
          </p:grpSpPr>
          <p:sp>
            <p:nvSpPr>
              <p:cNvPr id="72" name="圆角矩形 71"/>
              <p:cNvSpPr/>
              <p:nvPr/>
            </p:nvSpPr>
            <p:spPr>
              <a:xfrm>
                <a:off x="3304457" y="-231998"/>
                <a:ext cx="576064" cy="463996"/>
              </a:xfrm>
              <a:prstGeom prst="round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sp>
            <p:nvSpPr>
              <p:cNvPr id="73" name="KSO_Shape"/>
              <p:cNvSpPr>
                <a:spLocks noChangeAspect="1"/>
              </p:cNvSpPr>
              <p:nvPr/>
            </p:nvSpPr>
            <p:spPr>
              <a:xfrm>
                <a:off x="3430489" y="-121500"/>
                <a:ext cx="324000" cy="243000"/>
              </a:xfrm>
              <a:custGeom>
                <a:avLst/>
                <a:gdLst>
                  <a:gd name="connsiteX0" fmla="*/ 577329 w 833225"/>
                  <a:gd name="connsiteY0" fmla="*/ 241699 h 624687"/>
                  <a:gd name="connsiteX1" fmla="*/ 541325 w 833225"/>
                  <a:gd name="connsiteY1" fmla="*/ 277703 h 624687"/>
                  <a:gd name="connsiteX2" fmla="*/ 577329 w 833225"/>
                  <a:gd name="connsiteY2" fmla="*/ 313707 h 624687"/>
                  <a:gd name="connsiteX3" fmla="*/ 613333 w 833225"/>
                  <a:gd name="connsiteY3" fmla="*/ 277703 h 624687"/>
                  <a:gd name="connsiteX4" fmla="*/ 577329 w 833225"/>
                  <a:gd name="connsiteY4" fmla="*/ 241699 h 624687"/>
                  <a:gd name="connsiteX5" fmla="*/ 424929 w 833225"/>
                  <a:gd name="connsiteY5" fmla="*/ 241699 h 624687"/>
                  <a:gd name="connsiteX6" fmla="*/ 388925 w 833225"/>
                  <a:gd name="connsiteY6" fmla="*/ 277703 h 624687"/>
                  <a:gd name="connsiteX7" fmla="*/ 424929 w 833225"/>
                  <a:gd name="connsiteY7" fmla="*/ 313707 h 624687"/>
                  <a:gd name="connsiteX8" fmla="*/ 460933 w 833225"/>
                  <a:gd name="connsiteY8" fmla="*/ 277703 h 624687"/>
                  <a:gd name="connsiteX9" fmla="*/ 424929 w 833225"/>
                  <a:gd name="connsiteY9" fmla="*/ 241699 h 624687"/>
                  <a:gd name="connsiteX10" fmla="*/ 272529 w 833225"/>
                  <a:gd name="connsiteY10" fmla="*/ 241699 h 624687"/>
                  <a:gd name="connsiteX11" fmla="*/ 236525 w 833225"/>
                  <a:gd name="connsiteY11" fmla="*/ 277703 h 624687"/>
                  <a:gd name="connsiteX12" fmla="*/ 272529 w 833225"/>
                  <a:gd name="connsiteY12" fmla="*/ 313707 h 624687"/>
                  <a:gd name="connsiteX13" fmla="*/ 308533 w 833225"/>
                  <a:gd name="connsiteY13" fmla="*/ 277703 h 624687"/>
                  <a:gd name="connsiteX14" fmla="*/ 272529 w 833225"/>
                  <a:gd name="connsiteY14" fmla="*/ 241699 h 624687"/>
                  <a:gd name="connsiteX15" fmla="*/ 429066 w 833225"/>
                  <a:gd name="connsiteY15" fmla="*/ 124 h 624687"/>
                  <a:gd name="connsiteX16" fmla="*/ 543580 w 833225"/>
                  <a:gd name="connsiteY16" fmla="*/ 13237 h 624687"/>
                  <a:gd name="connsiteX17" fmla="*/ 789350 w 833225"/>
                  <a:gd name="connsiteY17" fmla="*/ 401436 h 624687"/>
                  <a:gd name="connsiteX18" fmla="*/ 362652 w 833225"/>
                  <a:gd name="connsiteY18" fmla="*/ 552944 h 624687"/>
                  <a:gd name="connsiteX19" fmla="*/ 243007 w 833225"/>
                  <a:gd name="connsiteY19" fmla="*/ 624687 h 624687"/>
                  <a:gd name="connsiteX20" fmla="*/ 211865 w 833225"/>
                  <a:gd name="connsiteY20" fmla="*/ 519440 h 624687"/>
                  <a:gd name="connsiteX21" fmla="*/ 117966 w 833225"/>
                  <a:gd name="connsiteY21" fmla="*/ 84077 h 624687"/>
                  <a:gd name="connsiteX22" fmla="*/ 429066 w 833225"/>
                  <a:gd name="connsiteY22" fmla="*/ 124 h 624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33225" h="624687">
                    <a:moveTo>
                      <a:pt x="577329" y="241699"/>
                    </a:moveTo>
                    <a:cubicBezTo>
                      <a:pt x="557445" y="241699"/>
                      <a:pt x="541325" y="257819"/>
                      <a:pt x="541325" y="277703"/>
                    </a:cubicBezTo>
                    <a:cubicBezTo>
                      <a:pt x="541325" y="297587"/>
                      <a:pt x="557445" y="313707"/>
                      <a:pt x="577329" y="313707"/>
                    </a:cubicBezTo>
                    <a:cubicBezTo>
                      <a:pt x="597213" y="313707"/>
                      <a:pt x="613333" y="297587"/>
                      <a:pt x="613333" y="277703"/>
                    </a:cubicBezTo>
                    <a:cubicBezTo>
                      <a:pt x="613333" y="257819"/>
                      <a:pt x="597213" y="241699"/>
                      <a:pt x="577329" y="241699"/>
                    </a:cubicBezTo>
                    <a:close/>
                    <a:moveTo>
                      <a:pt x="424929" y="241699"/>
                    </a:moveTo>
                    <a:cubicBezTo>
                      <a:pt x="405045" y="241699"/>
                      <a:pt x="388925" y="257819"/>
                      <a:pt x="388925" y="277703"/>
                    </a:cubicBezTo>
                    <a:cubicBezTo>
                      <a:pt x="388925" y="297587"/>
                      <a:pt x="405045" y="313707"/>
                      <a:pt x="424929" y="313707"/>
                    </a:cubicBezTo>
                    <a:cubicBezTo>
                      <a:pt x="444813" y="313707"/>
                      <a:pt x="460933" y="297587"/>
                      <a:pt x="460933" y="277703"/>
                    </a:cubicBezTo>
                    <a:cubicBezTo>
                      <a:pt x="460933" y="257819"/>
                      <a:pt x="444813" y="241699"/>
                      <a:pt x="424929" y="241699"/>
                    </a:cubicBezTo>
                    <a:close/>
                    <a:moveTo>
                      <a:pt x="272529" y="241699"/>
                    </a:moveTo>
                    <a:cubicBezTo>
                      <a:pt x="252645" y="241699"/>
                      <a:pt x="236525" y="257819"/>
                      <a:pt x="236525" y="277703"/>
                    </a:cubicBezTo>
                    <a:cubicBezTo>
                      <a:pt x="236525" y="297587"/>
                      <a:pt x="252645" y="313707"/>
                      <a:pt x="272529" y="313707"/>
                    </a:cubicBezTo>
                    <a:cubicBezTo>
                      <a:pt x="292413" y="313707"/>
                      <a:pt x="308533" y="297587"/>
                      <a:pt x="308533" y="277703"/>
                    </a:cubicBezTo>
                    <a:cubicBezTo>
                      <a:pt x="308533" y="257819"/>
                      <a:pt x="292413" y="241699"/>
                      <a:pt x="272529" y="241699"/>
                    </a:cubicBezTo>
                    <a:close/>
                    <a:moveTo>
                      <a:pt x="429066" y="124"/>
                    </a:moveTo>
                    <a:cubicBezTo>
                      <a:pt x="467414" y="891"/>
                      <a:pt x="505944" y="5202"/>
                      <a:pt x="543580" y="13237"/>
                    </a:cubicBezTo>
                    <a:cubicBezTo>
                      <a:pt x="786614" y="65121"/>
                      <a:pt x="903137" y="249172"/>
                      <a:pt x="789350" y="401436"/>
                    </a:cubicBezTo>
                    <a:cubicBezTo>
                      <a:pt x="710142" y="507428"/>
                      <a:pt x="538801" y="568267"/>
                      <a:pt x="362652" y="552944"/>
                    </a:cubicBezTo>
                    <a:lnTo>
                      <a:pt x="243007" y="624687"/>
                    </a:lnTo>
                    <a:lnTo>
                      <a:pt x="211865" y="519440"/>
                    </a:lnTo>
                    <a:cubicBezTo>
                      <a:pt x="-26035" y="429957"/>
                      <a:pt x="-72481" y="214611"/>
                      <a:pt x="117966" y="84077"/>
                    </a:cubicBezTo>
                    <a:cubicBezTo>
                      <a:pt x="200623" y="27423"/>
                      <a:pt x="314022" y="-2176"/>
                      <a:pt x="429066" y="124"/>
                    </a:cubicBez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schemeClr val="bg1">
                      <a:lumMod val="95000"/>
                    </a:schemeClr>
                  </a:solidFill>
                  <a:latin typeface="造字工房情书（非商用）常规体" pitchFamily="50" charset="-122"/>
                  <a:ea typeface="造字工房情书（非商用）常规体" pitchFamily="50" charset="-122"/>
                </a:endParaRPr>
              </a:p>
            </p:txBody>
          </p:sp>
        </p:grpSp>
        <p:grpSp>
          <p:nvGrpSpPr>
            <p:cNvPr id="59" name="组合 58"/>
            <p:cNvGrpSpPr>
              <a:grpSpLocks noChangeAspect="1"/>
            </p:cNvGrpSpPr>
            <p:nvPr/>
          </p:nvGrpSpPr>
          <p:grpSpPr>
            <a:xfrm>
              <a:off x="2702415" y="3294449"/>
              <a:ext cx="223475" cy="180000"/>
              <a:chOff x="2350396" y="383407"/>
              <a:chExt cx="576064" cy="463996"/>
            </a:xfrm>
          </p:grpSpPr>
          <p:sp>
            <p:nvSpPr>
              <p:cNvPr id="70" name="圆角矩形 69"/>
              <p:cNvSpPr/>
              <p:nvPr/>
            </p:nvSpPr>
            <p:spPr>
              <a:xfrm>
                <a:off x="2350396" y="383407"/>
                <a:ext cx="576064" cy="463996"/>
              </a:xfrm>
              <a:prstGeom prst="round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sp>
            <p:nvSpPr>
              <p:cNvPr id="71" name="KSO_Shape"/>
              <p:cNvSpPr>
                <a:spLocks noChangeAspect="1"/>
              </p:cNvSpPr>
              <p:nvPr/>
            </p:nvSpPr>
            <p:spPr>
              <a:xfrm>
                <a:off x="2476428" y="507135"/>
                <a:ext cx="324000" cy="216541"/>
              </a:xfrm>
              <a:custGeom>
                <a:avLst/>
                <a:gdLst/>
                <a:ahLst/>
                <a:cxnLst/>
                <a:rect l="l" t="t" r="r" b="b"/>
                <a:pathLst>
                  <a:path w="4974795" h="3320682">
                    <a:moveTo>
                      <a:pt x="1897867" y="1805825"/>
                    </a:moveTo>
                    <a:lnTo>
                      <a:pt x="2485737" y="2315734"/>
                    </a:lnTo>
                    <a:lnTo>
                      <a:pt x="3073607" y="1805825"/>
                    </a:lnTo>
                    <a:lnTo>
                      <a:pt x="4820061" y="3320682"/>
                    </a:lnTo>
                    <a:lnTo>
                      <a:pt x="151413" y="3320682"/>
                    </a:lnTo>
                    <a:close/>
                    <a:moveTo>
                      <a:pt x="0" y="159634"/>
                    </a:moveTo>
                    <a:lnTo>
                      <a:pt x="1788328" y="1710812"/>
                    </a:lnTo>
                    <a:lnTo>
                      <a:pt x="0" y="3261996"/>
                    </a:lnTo>
                    <a:close/>
                    <a:moveTo>
                      <a:pt x="4974795" y="156753"/>
                    </a:moveTo>
                    <a:lnTo>
                      <a:pt x="4974795" y="3264872"/>
                    </a:lnTo>
                    <a:lnTo>
                      <a:pt x="3183146" y="1710812"/>
                    </a:lnTo>
                    <a:close/>
                    <a:moveTo>
                      <a:pt x="35040" y="0"/>
                    </a:moveTo>
                    <a:lnTo>
                      <a:pt x="4936434" y="0"/>
                    </a:lnTo>
                    <a:lnTo>
                      <a:pt x="2485737" y="2125709"/>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schemeClr val="bg1">
                      <a:lumMod val="95000"/>
                    </a:schemeClr>
                  </a:solidFill>
                  <a:latin typeface="造字工房情书（非商用）常规体" pitchFamily="50" charset="-122"/>
                  <a:ea typeface="造字工房情书（非商用）常规体" pitchFamily="50" charset="-122"/>
                </a:endParaRPr>
              </a:p>
            </p:txBody>
          </p:sp>
        </p:grpSp>
        <p:grpSp>
          <p:nvGrpSpPr>
            <p:cNvPr id="60" name="组合 59"/>
            <p:cNvGrpSpPr>
              <a:grpSpLocks noChangeAspect="1"/>
            </p:cNvGrpSpPr>
            <p:nvPr/>
          </p:nvGrpSpPr>
          <p:grpSpPr>
            <a:xfrm>
              <a:off x="2702415" y="2922401"/>
              <a:ext cx="223475" cy="180000"/>
              <a:chOff x="971600" y="107504"/>
              <a:chExt cx="576064" cy="463996"/>
            </a:xfrm>
          </p:grpSpPr>
          <p:sp>
            <p:nvSpPr>
              <p:cNvPr id="68" name="圆角矩形 67"/>
              <p:cNvSpPr/>
              <p:nvPr/>
            </p:nvSpPr>
            <p:spPr>
              <a:xfrm>
                <a:off x="971600" y="107504"/>
                <a:ext cx="576064" cy="463996"/>
              </a:xfrm>
              <a:prstGeom prst="round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sp>
            <p:nvSpPr>
              <p:cNvPr id="69" name="KSO_Shape"/>
              <p:cNvSpPr>
                <a:spLocks noChangeAspect="1"/>
              </p:cNvSpPr>
              <p:nvPr/>
            </p:nvSpPr>
            <p:spPr>
              <a:xfrm>
                <a:off x="1122742" y="177502"/>
                <a:ext cx="273780" cy="324000"/>
              </a:xfrm>
              <a:custGeom>
                <a:avLst/>
                <a:gdLst/>
                <a:ahLst/>
                <a:cxnLst/>
                <a:rect l="l" t="t" r="r" b="b"/>
                <a:pathLst>
                  <a:path w="396520" h="469210">
                    <a:moveTo>
                      <a:pt x="327445" y="314600"/>
                    </a:moveTo>
                    <a:cubicBezTo>
                      <a:pt x="356349" y="319254"/>
                      <a:pt x="385797" y="360745"/>
                      <a:pt x="394054" y="381803"/>
                    </a:cubicBezTo>
                    <a:cubicBezTo>
                      <a:pt x="402312" y="402860"/>
                      <a:pt x="388098" y="427511"/>
                      <a:pt x="376990" y="440944"/>
                    </a:cubicBezTo>
                    <a:cubicBezTo>
                      <a:pt x="373700" y="421882"/>
                      <a:pt x="364955" y="401443"/>
                      <a:pt x="352485" y="383463"/>
                    </a:cubicBezTo>
                    <a:cubicBezTo>
                      <a:pt x="332676" y="354903"/>
                      <a:pt x="307287" y="337803"/>
                      <a:pt x="287162" y="338581"/>
                    </a:cubicBezTo>
                    <a:cubicBezTo>
                      <a:pt x="300917" y="326499"/>
                      <a:pt x="298542" y="309947"/>
                      <a:pt x="327445" y="314600"/>
                    </a:cubicBezTo>
                    <a:close/>
                    <a:moveTo>
                      <a:pt x="44367" y="9445"/>
                    </a:moveTo>
                    <a:cubicBezTo>
                      <a:pt x="65307" y="7976"/>
                      <a:pt x="88582" y="48300"/>
                      <a:pt x="98716" y="103893"/>
                    </a:cubicBezTo>
                    <a:cubicBezTo>
                      <a:pt x="103023" y="127522"/>
                      <a:pt x="104507" y="151694"/>
                      <a:pt x="102812" y="172874"/>
                    </a:cubicBezTo>
                    <a:cubicBezTo>
                      <a:pt x="96419" y="177933"/>
                      <a:pt x="92462" y="183883"/>
                      <a:pt x="93679" y="191748"/>
                    </a:cubicBezTo>
                    <a:cubicBezTo>
                      <a:pt x="97962" y="219449"/>
                      <a:pt x="202914" y="329063"/>
                      <a:pt x="240363" y="349244"/>
                    </a:cubicBezTo>
                    <a:cubicBezTo>
                      <a:pt x="253454" y="356299"/>
                      <a:pt x="265280" y="353652"/>
                      <a:pt x="275564" y="347108"/>
                    </a:cubicBezTo>
                    <a:lnTo>
                      <a:pt x="275884" y="347663"/>
                    </a:lnTo>
                    <a:cubicBezTo>
                      <a:pt x="293996" y="337193"/>
                      <a:pt x="324545" y="354625"/>
                      <a:pt x="347507" y="388530"/>
                    </a:cubicBezTo>
                    <a:cubicBezTo>
                      <a:pt x="360303" y="407426"/>
                      <a:pt x="369015" y="429003"/>
                      <a:pt x="371399" y="448117"/>
                    </a:cubicBezTo>
                    <a:cubicBezTo>
                      <a:pt x="347296" y="472826"/>
                      <a:pt x="310581" y="469765"/>
                      <a:pt x="288158" y="468159"/>
                    </a:cubicBezTo>
                    <a:cubicBezTo>
                      <a:pt x="253182" y="465654"/>
                      <a:pt x="-15065" y="364036"/>
                      <a:pt x="664" y="89829"/>
                    </a:cubicBezTo>
                    <a:cubicBezTo>
                      <a:pt x="3125" y="70964"/>
                      <a:pt x="7079" y="53749"/>
                      <a:pt x="14299" y="39550"/>
                    </a:cubicBezTo>
                    <a:cubicBezTo>
                      <a:pt x="20978" y="26415"/>
                      <a:pt x="30453" y="15861"/>
                      <a:pt x="44367" y="9445"/>
                    </a:cubicBezTo>
                    <a:close/>
                    <a:moveTo>
                      <a:pt x="85842" y="6"/>
                    </a:moveTo>
                    <a:cubicBezTo>
                      <a:pt x="147282" y="-938"/>
                      <a:pt x="156451" y="106342"/>
                      <a:pt x="147962" y="128156"/>
                    </a:cubicBezTo>
                    <a:cubicBezTo>
                      <a:pt x="140696" y="146825"/>
                      <a:pt x="125598" y="157194"/>
                      <a:pt x="109217" y="167957"/>
                    </a:cubicBezTo>
                    <a:cubicBezTo>
                      <a:pt x="111214" y="147002"/>
                      <a:pt x="109601" y="123749"/>
                      <a:pt x="105273" y="101024"/>
                    </a:cubicBezTo>
                    <a:cubicBezTo>
                      <a:pt x="95931" y="51971"/>
                      <a:pt x="75887" y="14560"/>
                      <a:pt x="55177" y="5105"/>
                    </a:cubicBezTo>
                    <a:cubicBezTo>
                      <a:pt x="63799" y="1769"/>
                      <a:pt x="73998" y="188"/>
                      <a:pt x="85842" y="6"/>
                    </a:cubicBez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schemeClr val="bg1">
                      <a:lumMod val="95000"/>
                    </a:schemeClr>
                  </a:solidFill>
                  <a:latin typeface="造字工房情书（非商用）常规体" pitchFamily="50" charset="-122"/>
                  <a:ea typeface="造字工房情书（非商用）常规体" pitchFamily="50" charset="-122"/>
                </a:endParaRPr>
              </a:p>
            </p:txBody>
          </p:sp>
        </p:grpSp>
        <p:grpSp>
          <p:nvGrpSpPr>
            <p:cNvPr id="61" name="组合 60"/>
            <p:cNvGrpSpPr>
              <a:grpSpLocks noChangeAspect="1"/>
            </p:cNvGrpSpPr>
            <p:nvPr/>
          </p:nvGrpSpPr>
          <p:grpSpPr>
            <a:xfrm>
              <a:off x="2702415" y="4038545"/>
              <a:ext cx="223475" cy="180000"/>
              <a:chOff x="5180856" y="-282649"/>
              <a:chExt cx="576064" cy="463996"/>
            </a:xfrm>
          </p:grpSpPr>
          <p:sp>
            <p:nvSpPr>
              <p:cNvPr id="66" name="圆角矩形 65"/>
              <p:cNvSpPr/>
              <p:nvPr/>
            </p:nvSpPr>
            <p:spPr>
              <a:xfrm>
                <a:off x="5180856" y="-282649"/>
                <a:ext cx="576064" cy="463996"/>
              </a:xfrm>
              <a:prstGeom prst="round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sp>
            <p:nvSpPr>
              <p:cNvPr id="67" name="KSO_Shape"/>
              <p:cNvSpPr>
                <a:spLocks noChangeAspect="1"/>
              </p:cNvSpPr>
              <p:nvPr/>
            </p:nvSpPr>
            <p:spPr>
              <a:xfrm>
                <a:off x="5306888" y="-182411"/>
                <a:ext cx="324000" cy="263520"/>
              </a:xfrm>
              <a:custGeom>
                <a:avLst/>
                <a:gdLst/>
                <a:ahLst/>
                <a:cxnLst/>
                <a:rect l="l" t="t" r="r" b="b"/>
                <a:pathLst>
                  <a:path w="684048" h="556307">
                    <a:moveTo>
                      <a:pt x="222901" y="383453"/>
                    </a:moveTo>
                    <a:cubicBezTo>
                      <a:pt x="218315" y="383977"/>
                      <a:pt x="213613" y="385281"/>
                      <a:pt x="209039" y="387420"/>
                    </a:cubicBezTo>
                    <a:cubicBezTo>
                      <a:pt x="190739" y="395979"/>
                      <a:pt x="181407" y="414680"/>
                      <a:pt x="188193" y="429191"/>
                    </a:cubicBezTo>
                    <a:cubicBezTo>
                      <a:pt x="194980" y="443702"/>
                      <a:pt x="215317" y="448527"/>
                      <a:pt x="233616" y="439969"/>
                    </a:cubicBezTo>
                    <a:cubicBezTo>
                      <a:pt x="251915" y="431410"/>
                      <a:pt x="261248" y="412709"/>
                      <a:pt x="254461" y="398198"/>
                    </a:cubicBezTo>
                    <a:cubicBezTo>
                      <a:pt x="249371" y="387315"/>
                      <a:pt x="236659" y="381879"/>
                      <a:pt x="222901" y="383453"/>
                    </a:cubicBezTo>
                    <a:close/>
                    <a:moveTo>
                      <a:pt x="284035" y="369073"/>
                    </a:moveTo>
                    <a:cubicBezTo>
                      <a:pt x="281538" y="368297"/>
                      <a:pt x="278657" y="368441"/>
                      <a:pt x="275985" y="369691"/>
                    </a:cubicBezTo>
                    <a:cubicBezTo>
                      <a:pt x="270641" y="372190"/>
                      <a:pt x="268154" y="378164"/>
                      <a:pt x="270432" y="383034"/>
                    </a:cubicBezTo>
                    <a:cubicBezTo>
                      <a:pt x="272710" y="387904"/>
                      <a:pt x="278888" y="389825"/>
                      <a:pt x="284233" y="387325"/>
                    </a:cubicBezTo>
                    <a:cubicBezTo>
                      <a:pt x="289577" y="384826"/>
                      <a:pt x="292063" y="378852"/>
                      <a:pt x="289785" y="373982"/>
                    </a:cubicBezTo>
                    <a:cubicBezTo>
                      <a:pt x="288647" y="371547"/>
                      <a:pt x="286533" y="369850"/>
                      <a:pt x="284035" y="369073"/>
                    </a:cubicBezTo>
                    <a:close/>
                    <a:moveTo>
                      <a:pt x="266604" y="297070"/>
                    </a:moveTo>
                    <a:cubicBezTo>
                      <a:pt x="319078" y="300338"/>
                      <a:pt x="362309" y="335548"/>
                      <a:pt x="367763" y="383070"/>
                    </a:cubicBezTo>
                    <a:cubicBezTo>
                      <a:pt x="373996" y="437381"/>
                      <a:pt x="328527" y="487207"/>
                      <a:pt x="266205" y="494360"/>
                    </a:cubicBezTo>
                    <a:cubicBezTo>
                      <a:pt x="203883" y="501513"/>
                      <a:pt x="148308" y="463284"/>
                      <a:pt x="142074" y="408972"/>
                    </a:cubicBezTo>
                    <a:cubicBezTo>
                      <a:pt x="135841" y="354661"/>
                      <a:pt x="181310" y="304835"/>
                      <a:pt x="243632" y="297682"/>
                    </a:cubicBezTo>
                    <a:cubicBezTo>
                      <a:pt x="251423" y="296788"/>
                      <a:pt x="259108" y="296603"/>
                      <a:pt x="266604" y="297070"/>
                    </a:cubicBezTo>
                    <a:close/>
                    <a:moveTo>
                      <a:pt x="297042" y="252387"/>
                    </a:moveTo>
                    <a:cubicBezTo>
                      <a:pt x="283618" y="252176"/>
                      <a:pt x="269820" y="252839"/>
                      <a:pt x="255793" y="254449"/>
                    </a:cubicBezTo>
                    <a:cubicBezTo>
                      <a:pt x="143583" y="267328"/>
                      <a:pt x="59288" y="335880"/>
                      <a:pt x="67516" y="407566"/>
                    </a:cubicBezTo>
                    <a:cubicBezTo>
                      <a:pt x="75743" y="479252"/>
                      <a:pt x="173377" y="526925"/>
                      <a:pt x="285587" y="514046"/>
                    </a:cubicBezTo>
                    <a:cubicBezTo>
                      <a:pt x="397797" y="501168"/>
                      <a:pt x="482091" y="432615"/>
                      <a:pt x="473864" y="360929"/>
                    </a:cubicBezTo>
                    <a:cubicBezTo>
                      <a:pt x="466665" y="298204"/>
                      <a:pt x="391015" y="253864"/>
                      <a:pt x="297042" y="252387"/>
                    </a:cubicBezTo>
                    <a:close/>
                    <a:moveTo>
                      <a:pt x="509416" y="97868"/>
                    </a:moveTo>
                    <a:cubicBezTo>
                      <a:pt x="544841" y="99182"/>
                      <a:pt x="588107" y="127580"/>
                      <a:pt x="590257" y="183051"/>
                    </a:cubicBezTo>
                    <a:cubicBezTo>
                      <a:pt x="592352" y="199448"/>
                      <a:pt x="588214" y="215684"/>
                      <a:pt x="579852" y="229407"/>
                    </a:cubicBezTo>
                    <a:lnTo>
                      <a:pt x="580228" y="229581"/>
                    </a:lnTo>
                    <a:cubicBezTo>
                      <a:pt x="580244" y="229743"/>
                      <a:pt x="580186" y="229872"/>
                      <a:pt x="580126" y="230000"/>
                    </a:cubicBezTo>
                    <a:lnTo>
                      <a:pt x="578707" y="232024"/>
                    </a:lnTo>
                    <a:cubicBezTo>
                      <a:pt x="578590" y="232839"/>
                      <a:pt x="578192" y="233485"/>
                      <a:pt x="577787" y="234126"/>
                    </a:cubicBezTo>
                    <a:lnTo>
                      <a:pt x="577385" y="233908"/>
                    </a:lnTo>
                    <a:cubicBezTo>
                      <a:pt x="572286" y="241165"/>
                      <a:pt x="563167" y="244302"/>
                      <a:pt x="554750" y="241632"/>
                    </a:cubicBezTo>
                    <a:lnTo>
                      <a:pt x="548315" y="238643"/>
                    </a:lnTo>
                    <a:cubicBezTo>
                      <a:pt x="539522" y="233101"/>
                      <a:pt x="536249" y="221620"/>
                      <a:pt x="540834" y="211750"/>
                    </a:cubicBezTo>
                    <a:lnTo>
                      <a:pt x="541088" y="211402"/>
                    </a:lnTo>
                    <a:lnTo>
                      <a:pt x="541243" y="211474"/>
                    </a:lnTo>
                    <a:cubicBezTo>
                      <a:pt x="549302" y="193084"/>
                      <a:pt x="546794" y="175359"/>
                      <a:pt x="541863" y="165391"/>
                    </a:cubicBezTo>
                    <a:cubicBezTo>
                      <a:pt x="534763" y="151042"/>
                      <a:pt x="514479" y="135118"/>
                      <a:pt x="480142" y="145181"/>
                    </a:cubicBezTo>
                    <a:lnTo>
                      <a:pt x="480025" y="144483"/>
                    </a:lnTo>
                    <a:cubicBezTo>
                      <a:pt x="471706" y="144624"/>
                      <a:pt x="464282" y="140887"/>
                      <a:pt x="461009" y="134412"/>
                    </a:cubicBezTo>
                    <a:lnTo>
                      <a:pt x="458966" y="128175"/>
                    </a:lnTo>
                    <a:cubicBezTo>
                      <a:pt x="457496" y="119354"/>
                      <a:pt x="463572" y="110158"/>
                      <a:pt x="473636" y="106144"/>
                    </a:cubicBezTo>
                    <a:lnTo>
                      <a:pt x="473571" y="105761"/>
                    </a:lnTo>
                    <a:cubicBezTo>
                      <a:pt x="485121" y="99922"/>
                      <a:pt x="497817" y="97438"/>
                      <a:pt x="509416" y="97868"/>
                    </a:cubicBezTo>
                    <a:close/>
                    <a:moveTo>
                      <a:pt x="286518" y="82088"/>
                    </a:moveTo>
                    <a:cubicBezTo>
                      <a:pt x="376738" y="91976"/>
                      <a:pt x="317665" y="163994"/>
                      <a:pt x="337363" y="184000"/>
                    </a:cubicBezTo>
                    <a:cubicBezTo>
                      <a:pt x="387081" y="179119"/>
                      <a:pt x="437510" y="146098"/>
                      <a:pt x="486517" y="169358"/>
                    </a:cubicBezTo>
                    <a:cubicBezTo>
                      <a:pt x="533076" y="203014"/>
                      <a:pt x="494312" y="233925"/>
                      <a:pt x="501054" y="264835"/>
                    </a:cubicBezTo>
                    <a:cubicBezTo>
                      <a:pt x="649340" y="323962"/>
                      <a:pt x="585744" y="409170"/>
                      <a:pt x="562675" y="436725"/>
                    </a:cubicBezTo>
                    <a:cubicBezTo>
                      <a:pt x="354965" y="648778"/>
                      <a:pt x="45454" y="533772"/>
                      <a:pt x="10807" y="435328"/>
                    </a:cubicBezTo>
                    <a:cubicBezTo>
                      <a:pt x="-41075" y="330306"/>
                      <a:pt x="100878" y="89491"/>
                      <a:pt x="286518" y="82088"/>
                    </a:cubicBezTo>
                    <a:close/>
                    <a:moveTo>
                      <a:pt x="489068" y="0"/>
                    </a:moveTo>
                    <a:cubicBezTo>
                      <a:pt x="596753" y="0"/>
                      <a:pt x="684048" y="87296"/>
                      <a:pt x="684048" y="194980"/>
                    </a:cubicBezTo>
                    <a:cubicBezTo>
                      <a:pt x="684048" y="216847"/>
                      <a:pt x="680448" y="237874"/>
                      <a:pt x="672966" y="257215"/>
                    </a:cubicBezTo>
                    <a:lnTo>
                      <a:pt x="672379" y="257003"/>
                    </a:lnTo>
                    <a:cubicBezTo>
                      <a:pt x="668967" y="265617"/>
                      <a:pt x="657523" y="269364"/>
                      <a:pt x="645725" y="265916"/>
                    </a:cubicBezTo>
                    <a:lnTo>
                      <a:pt x="637884" y="262819"/>
                    </a:lnTo>
                    <a:cubicBezTo>
                      <a:pt x="627530" y="257587"/>
                      <a:pt x="621785" y="247890"/>
                      <a:pt x="624308" y="239644"/>
                    </a:cubicBezTo>
                    <a:lnTo>
                      <a:pt x="623975" y="239524"/>
                    </a:lnTo>
                    <a:cubicBezTo>
                      <a:pt x="629260" y="225659"/>
                      <a:pt x="631774" y="210613"/>
                      <a:pt x="631774" y="194980"/>
                    </a:cubicBezTo>
                    <a:cubicBezTo>
                      <a:pt x="631774" y="116165"/>
                      <a:pt x="567883" y="52274"/>
                      <a:pt x="489068" y="52274"/>
                    </a:cubicBezTo>
                    <a:lnTo>
                      <a:pt x="469942" y="54202"/>
                    </a:lnTo>
                    <a:lnTo>
                      <a:pt x="469951" y="54239"/>
                    </a:lnTo>
                    <a:cubicBezTo>
                      <a:pt x="469861" y="54366"/>
                      <a:pt x="469744" y="54397"/>
                      <a:pt x="469627" y="54427"/>
                    </a:cubicBezTo>
                    <a:cubicBezTo>
                      <a:pt x="460634" y="56697"/>
                      <a:pt x="450861" y="49439"/>
                      <a:pt x="446718" y="37636"/>
                    </a:cubicBezTo>
                    <a:lnTo>
                      <a:pt x="444619" y="29323"/>
                    </a:lnTo>
                    <a:cubicBezTo>
                      <a:pt x="442667" y="16995"/>
                      <a:pt x="447797" y="5987"/>
                      <a:pt x="456757" y="3699"/>
                    </a:cubicBezTo>
                    <a:lnTo>
                      <a:pt x="456661" y="3267"/>
                    </a:lnTo>
                    <a:cubicBezTo>
                      <a:pt x="467135" y="923"/>
                      <a:pt x="477994" y="0"/>
                      <a:pt x="489068" y="0"/>
                    </a:cubicBez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grpSp>
        <p:sp>
          <p:nvSpPr>
            <p:cNvPr id="62" name="TextBox 61"/>
            <p:cNvSpPr txBox="1"/>
            <p:nvPr/>
          </p:nvSpPr>
          <p:spPr>
            <a:xfrm>
              <a:off x="2990450" y="2850393"/>
              <a:ext cx="1728192" cy="307777"/>
            </a:xfrm>
            <a:prstGeom prst="rect">
              <a:avLst/>
            </a:prstGeom>
            <a:noFill/>
          </p:spPr>
          <p:txBody>
            <a:bodyPr wrap="square" rtlCol="0">
              <a:spAutoFit/>
            </a:bodyPr>
            <a:lstStyle/>
            <a:p>
              <a:r>
                <a:rPr lang="en-US" altLang="zh-CN" sz="1400" dirty="0">
                  <a:solidFill>
                    <a:schemeClr val="bg1">
                      <a:lumMod val="95000"/>
                    </a:schemeClr>
                  </a:solidFill>
                  <a:latin typeface="造字工房情书（非商用）常规体" pitchFamily="50" charset="-122"/>
                  <a:ea typeface="造字工房情书（非商用）常规体" pitchFamily="50" charset="-122"/>
                </a:rPr>
                <a:t>18212345678</a:t>
              </a:r>
              <a:endParaRPr lang="zh-CN" altLang="en-US" sz="1400" dirty="0">
                <a:solidFill>
                  <a:schemeClr val="bg1">
                    <a:lumMod val="95000"/>
                  </a:schemeClr>
                </a:solidFill>
                <a:latin typeface="造字工房情书（非商用）常规体" pitchFamily="50" charset="-122"/>
                <a:ea typeface="造字工房情书（非商用）常规体" pitchFamily="50" charset="-122"/>
              </a:endParaRPr>
            </a:p>
          </p:txBody>
        </p:sp>
        <p:sp>
          <p:nvSpPr>
            <p:cNvPr id="63" name="TextBox 62"/>
            <p:cNvSpPr txBox="1"/>
            <p:nvPr/>
          </p:nvSpPr>
          <p:spPr>
            <a:xfrm>
              <a:off x="2990450" y="3243709"/>
              <a:ext cx="2016224" cy="307777"/>
            </a:xfrm>
            <a:prstGeom prst="rect">
              <a:avLst/>
            </a:prstGeom>
            <a:noFill/>
          </p:spPr>
          <p:txBody>
            <a:bodyPr wrap="square" rtlCol="0">
              <a:spAutoFit/>
            </a:bodyPr>
            <a:lstStyle/>
            <a:p>
              <a:r>
                <a:rPr lang="en-US" altLang="zh-CN" sz="1400" dirty="0">
                  <a:solidFill>
                    <a:schemeClr val="bg1">
                      <a:lumMod val="95000"/>
                    </a:schemeClr>
                  </a:solidFill>
                  <a:latin typeface="造字工房情书（非商用）常规体" pitchFamily="50" charset="-122"/>
                  <a:ea typeface="造字工房情书（非商用）常规体" pitchFamily="50" charset="-122"/>
                </a:rPr>
                <a:t>wms123@163.com</a:t>
              </a:r>
              <a:endParaRPr lang="zh-CN" altLang="en-US" sz="1400" dirty="0">
                <a:solidFill>
                  <a:schemeClr val="bg1">
                    <a:lumMod val="95000"/>
                  </a:schemeClr>
                </a:solidFill>
                <a:latin typeface="造字工房情书（非商用）常规体" pitchFamily="50" charset="-122"/>
                <a:ea typeface="造字工房情书（非商用）常规体" pitchFamily="50" charset="-122"/>
              </a:endParaRPr>
            </a:p>
          </p:txBody>
        </p:sp>
        <p:sp>
          <p:nvSpPr>
            <p:cNvPr id="64" name="TextBox 63"/>
            <p:cNvSpPr txBox="1"/>
            <p:nvPr/>
          </p:nvSpPr>
          <p:spPr>
            <a:xfrm>
              <a:off x="2990450" y="3602608"/>
              <a:ext cx="2016224" cy="307777"/>
            </a:xfrm>
            <a:prstGeom prst="rect">
              <a:avLst/>
            </a:prstGeom>
            <a:noFill/>
          </p:spPr>
          <p:txBody>
            <a:bodyPr wrap="square" rtlCol="0">
              <a:spAutoFit/>
            </a:bodyPr>
            <a:lstStyle/>
            <a:p>
              <a:r>
                <a:rPr lang="en-US" altLang="zh-CN" sz="1400" dirty="0">
                  <a:solidFill>
                    <a:schemeClr val="bg1">
                      <a:lumMod val="95000"/>
                    </a:schemeClr>
                  </a:solidFill>
                  <a:latin typeface="造字工房情书（非商用）常规体" pitchFamily="50" charset="-122"/>
                  <a:ea typeface="造字工房情书（非商用）常规体" pitchFamily="50" charset="-122"/>
                </a:rPr>
                <a:t>wumingshi</a:t>
              </a:r>
              <a:endParaRPr lang="zh-CN" altLang="en-US" sz="1400" dirty="0">
                <a:solidFill>
                  <a:schemeClr val="bg1">
                    <a:lumMod val="95000"/>
                  </a:schemeClr>
                </a:solidFill>
                <a:latin typeface="造字工房情书（非商用）常规体" pitchFamily="50" charset="-122"/>
                <a:ea typeface="造字工房情书（非商用）常规体" pitchFamily="50" charset="-122"/>
              </a:endParaRPr>
            </a:p>
          </p:txBody>
        </p:sp>
        <p:sp>
          <p:nvSpPr>
            <p:cNvPr id="65" name="TextBox 64"/>
            <p:cNvSpPr txBox="1"/>
            <p:nvPr/>
          </p:nvSpPr>
          <p:spPr>
            <a:xfrm>
              <a:off x="2990202" y="3992165"/>
              <a:ext cx="2016224" cy="307777"/>
            </a:xfrm>
            <a:prstGeom prst="rect">
              <a:avLst/>
            </a:prstGeom>
            <a:noFill/>
          </p:spPr>
          <p:txBody>
            <a:bodyPr wrap="square" rtlCol="0">
              <a:spAutoFit/>
            </a:bodyPr>
            <a:lstStyle/>
            <a:p>
              <a:r>
                <a:rPr lang="en-US" altLang="zh-CN" sz="1400" dirty="0">
                  <a:solidFill>
                    <a:schemeClr val="bg1">
                      <a:lumMod val="95000"/>
                    </a:schemeClr>
                  </a:solidFill>
                  <a:latin typeface="造字工房情书（非商用）常规体" pitchFamily="50" charset="-122"/>
                  <a:ea typeface="造字工房情书（非商用）常规体" pitchFamily="50" charset="-122"/>
                </a:rPr>
                <a:t>wms123</a:t>
              </a:r>
              <a:endParaRPr lang="zh-CN" altLang="en-US" sz="1400" dirty="0">
                <a:solidFill>
                  <a:schemeClr val="bg1">
                    <a:lumMod val="95000"/>
                  </a:schemeClr>
                </a:solidFill>
                <a:latin typeface="造字工房情书（非商用）常规体" pitchFamily="50" charset="-122"/>
                <a:ea typeface="造字工房情书（非商用）常规体" pitchFamily="50" charset="-122"/>
              </a:endParaRPr>
            </a:p>
          </p:txBody>
        </p:sp>
      </p:grpSp>
      <p:sp>
        <p:nvSpPr>
          <p:cNvPr id="74" name="圆角矩形 73"/>
          <p:cNvSpPr/>
          <p:nvPr/>
        </p:nvSpPr>
        <p:spPr>
          <a:xfrm>
            <a:off x="7499430" y="2655485"/>
            <a:ext cx="2340000" cy="180000"/>
          </a:xfrm>
          <a:prstGeom prst="roundRect">
            <a:avLst>
              <a:gd name="adj" fmla="val 50000"/>
            </a:avLst>
          </a:prstGeom>
          <a:noFill/>
          <a:ln w="127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sp>
        <p:nvSpPr>
          <p:cNvPr id="75" name="圆角矩形 74"/>
          <p:cNvSpPr/>
          <p:nvPr/>
        </p:nvSpPr>
        <p:spPr>
          <a:xfrm>
            <a:off x="7499430" y="3963943"/>
            <a:ext cx="2340000" cy="180000"/>
          </a:xfrm>
          <a:prstGeom prst="roundRect">
            <a:avLst>
              <a:gd name="adj" fmla="val 50000"/>
            </a:avLst>
          </a:prstGeom>
          <a:noFill/>
          <a:ln w="127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sp>
        <p:nvSpPr>
          <p:cNvPr id="76" name="圆角矩形 75"/>
          <p:cNvSpPr/>
          <p:nvPr/>
        </p:nvSpPr>
        <p:spPr>
          <a:xfrm>
            <a:off x="7499430" y="4606009"/>
            <a:ext cx="2340000" cy="180000"/>
          </a:xfrm>
          <a:prstGeom prst="roundRect">
            <a:avLst>
              <a:gd name="adj" fmla="val 50000"/>
            </a:avLst>
          </a:prstGeom>
          <a:noFill/>
          <a:ln w="127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sp>
        <p:nvSpPr>
          <p:cNvPr id="77" name="圆角矩形 76"/>
          <p:cNvSpPr/>
          <p:nvPr/>
        </p:nvSpPr>
        <p:spPr>
          <a:xfrm>
            <a:off x="7499430" y="3321876"/>
            <a:ext cx="2340000" cy="180000"/>
          </a:xfrm>
          <a:prstGeom prst="roundRect">
            <a:avLst>
              <a:gd name="adj" fmla="val 50000"/>
            </a:avLst>
          </a:prstGeom>
          <a:noFill/>
          <a:ln w="127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sp>
        <p:nvSpPr>
          <p:cNvPr id="78" name="圆角矩形 77"/>
          <p:cNvSpPr/>
          <p:nvPr/>
        </p:nvSpPr>
        <p:spPr>
          <a:xfrm>
            <a:off x="7499430" y="2655485"/>
            <a:ext cx="2052000" cy="180000"/>
          </a:xfrm>
          <a:prstGeom prst="roundRect">
            <a:avLst>
              <a:gd name="adj" fmla="val 50000"/>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sp>
        <p:nvSpPr>
          <p:cNvPr id="79" name="圆角矩形 78"/>
          <p:cNvSpPr/>
          <p:nvPr/>
        </p:nvSpPr>
        <p:spPr>
          <a:xfrm>
            <a:off x="7499430" y="3321876"/>
            <a:ext cx="1836000" cy="180000"/>
          </a:xfrm>
          <a:prstGeom prst="roundRect">
            <a:avLst>
              <a:gd name="adj" fmla="val 50000"/>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sp>
        <p:nvSpPr>
          <p:cNvPr id="80" name="圆角矩形 79"/>
          <p:cNvSpPr/>
          <p:nvPr/>
        </p:nvSpPr>
        <p:spPr>
          <a:xfrm>
            <a:off x="7499430" y="3963943"/>
            <a:ext cx="1188000" cy="180000"/>
          </a:xfrm>
          <a:prstGeom prst="roundRect">
            <a:avLst>
              <a:gd name="adj" fmla="val 50000"/>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sp>
        <p:nvSpPr>
          <p:cNvPr id="81" name="圆角矩形 80"/>
          <p:cNvSpPr/>
          <p:nvPr/>
        </p:nvSpPr>
        <p:spPr>
          <a:xfrm>
            <a:off x="7499430" y="4606009"/>
            <a:ext cx="1908000" cy="180000"/>
          </a:xfrm>
          <a:prstGeom prst="roundRect">
            <a:avLst>
              <a:gd name="adj" fmla="val 50000"/>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sp>
        <p:nvSpPr>
          <p:cNvPr id="82" name="TextBox 81"/>
          <p:cNvSpPr txBox="1"/>
          <p:nvPr/>
        </p:nvSpPr>
        <p:spPr>
          <a:xfrm>
            <a:off x="9947702" y="2560819"/>
            <a:ext cx="612000" cy="338554"/>
          </a:xfrm>
          <a:prstGeom prst="rect">
            <a:avLst/>
          </a:prstGeom>
          <a:noFill/>
        </p:spPr>
        <p:txBody>
          <a:bodyPr wrap="square" rtlCol="0">
            <a:spAutoFit/>
          </a:bodyPr>
          <a:lstStyle/>
          <a:p>
            <a:r>
              <a:rPr lang="en-US" altLang="zh-CN" sz="1600" dirty="0">
                <a:solidFill>
                  <a:schemeClr val="bg1">
                    <a:lumMod val="95000"/>
                  </a:schemeClr>
                </a:solidFill>
                <a:latin typeface="造字工房情书（非商用）常规体" pitchFamily="50" charset="-122"/>
                <a:ea typeface="造字工房情书（非商用）常规体" pitchFamily="50" charset="-122"/>
                <a:cs typeface="Arial Unicode MS" pitchFamily="34" charset="-122"/>
              </a:rPr>
              <a:t>95%</a:t>
            </a:r>
            <a:endParaRPr lang="zh-CN" altLang="en-US" sz="1600" dirty="0">
              <a:solidFill>
                <a:schemeClr val="bg1">
                  <a:lumMod val="95000"/>
                </a:schemeClr>
              </a:solidFill>
              <a:latin typeface="造字工房情书（非商用）常规体" pitchFamily="50" charset="-122"/>
              <a:ea typeface="造字工房情书（非商用）常规体" pitchFamily="50" charset="-122"/>
              <a:cs typeface="Arial Unicode MS" pitchFamily="34" charset="-122"/>
            </a:endParaRPr>
          </a:p>
        </p:txBody>
      </p:sp>
      <p:sp>
        <p:nvSpPr>
          <p:cNvPr id="83" name="TextBox 82"/>
          <p:cNvSpPr txBox="1"/>
          <p:nvPr/>
        </p:nvSpPr>
        <p:spPr>
          <a:xfrm>
            <a:off x="9947702" y="3227210"/>
            <a:ext cx="612000" cy="338554"/>
          </a:xfrm>
          <a:prstGeom prst="rect">
            <a:avLst/>
          </a:prstGeom>
          <a:noFill/>
        </p:spPr>
        <p:txBody>
          <a:bodyPr wrap="square" rtlCol="0">
            <a:spAutoFit/>
          </a:bodyPr>
          <a:lstStyle/>
          <a:p>
            <a:r>
              <a:rPr lang="en-US" altLang="zh-CN" sz="1600" dirty="0">
                <a:solidFill>
                  <a:schemeClr val="bg1">
                    <a:lumMod val="95000"/>
                  </a:schemeClr>
                </a:solidFill>
                <a:latin typeface="造字工房情书（非商用）常规体" pitchFamily="50" charset="-122"/>
                <a:ea typeface="造字工房情书（非商用）常规体" pitchFamily="50" charset="-122"/>
                <a:cs typeface="Arial Unicode MS" pitchFamily="34" charset="-122"/>
              </a:rPr>
              <a:t>90%</a:t>
            </a:r>
            <a:endParaRPr lang="zh-CN" altLang="en-US" sz="1600" dirty="0">
              <a:solidFill>
                <a:schemeClr val="bg1">
                  <a:lumMod val="95000"/>
                </a:schemeClr>
              </a:solidFill>
              <a:latin typeface="造字工房情书（非商用）常规体" pitchFamily="50" charset="-122"/>
              <a:ea typeface="造字工房情书（非商用）常规体" pitchFamily="50" charset="-122"/>
              <a:cs typeface="Arial Unicode MS" pitchFamily="34" charset="-122"/>
            </a:endParaRPr>
          </a:p>
        </p:txBody>
      </p:sp>
      <p:sp>
        <p:nvSpPr>
          <p:cNvPr id="84" name="TextBox 83"/>
          <p:cNvSpPr txBox="1"/>
          <p:nvPr/>
        </p:nvSpPr>
        <p:spPr>
          <a:xfrm>
            <a:off x="9947702" y="3869277"/>
            <a:ext cx="612000" cy="338554"/>
          </a:xfrm>
          <a:prstGeom prst="rect">
            <a:avLst/>
          </a:prstGeom>
          <a:noFill/>
        </p:spPr>
        <p:txBody>
          <a:bodyPr wrap="square" rtlCol="0">
            <a:spAutoFit/>
          </a:bodyPr>
          <a:lstStyle/>
          <a:p>
            <a:r>
              <a:rPr lang="en-US" altLang="zh-CN" sz="1600" dirty="0">
                <a:solidFill>
                  <a:schemeClr val="bg1">
                    <a:lumMod val="95000"/>
                  </a:schemeClr>
                </a:solidFill>
                <a:latin typeface="造字工房情书（非商用）常规体" pitchFamily="50" charset="-122"/>
                <a:ea typeface="造字工房情书（非商用）常规体" pitchFamily="50" charset="-122"/>
                <a:cs typeface="Arial Unicode MS" pitchFamily="34" charset="-122"/>
              </a:rPr>
              <a:t>55%</a:t>
            </a:r>
            <a:endParaRPr lang="zh-CN" altLang="en-US" sz="1600" dirty="0">
              <a:solidFill>
                <a:schemeClr val="bg1">
                  <a:lumMod val="95000"/>
                </a:schemeClr>
              </a:solidFill>
              <a:latin typeface="造字工房情书（非商用）常规体" pitchFamily="50" charset="-122"/>
              <a:ea typeface="造字工房情书（非商用）常规体" pitchFamily="50" charset="-122"/>
              <a:cs typeface="Arial Unicode MS" pitchFamily="34" charset="-122"/>
            </a:endParaRPr>
          </a:p>
        </p:txBody>
      </p:sp>
      <p:sp>
        <p:nvSpPr>
          <p:cNvPr id="85" name="TextBox 84"/>
          <p:cNvSpPr txBox="1"/>
          <p:nvPr/>
        </p:nvSpPr>
        <p:spPr>
          <a:xfrm>
            <a:off x="9947702" y="4511343"/>
            <a:ext cx="612000" cy="338554"/>
          </a:xfrm>
          <a:prstGeom prst="rect">
            <a:avLst/>
          </a:prstGeom>
          <a:noFill/>
        </p:spPr>
        <p:txBody>
          <a:bodyPr wrap="square" rtlCol="0">
            <a:spAutoFit/>
          </a:bodyPr>
          <a:lstStyle/>
          <a:p>
            <a:r>
              <a:rPr lang="en-US" altLang="zh-CN" sz="1600" dirty="0">
                <a:solidFill>
                  <a:schemeClr val="bg1">
                    <a:lumMod val="95000"/>
                  </a:schemeClr>
                </a:solidFill>
                <a:latin typeface="造字工房情书（非商用）常规体" pitchFamily="50" charset="-122"/>
                <a:ea typeface="造字工房情书（非商用）常规体" pitchFamily="50" charset="-122"/>
                <a:cs typeface="Arial Unicode MS" pitchFamily="34" charset="-122"/>
              </a:rPr>
              <a:t>90%</a:t>
            </a:r>
            <a:endParaRPr lang="zh-CN" altLang="en-US" sz="1600" dirty="0">
              <a:solidFill>
                <a:schemeClr val="bg1">
                  <a:lumMod val="95000"/>
                </a:schemeClr>
              </a:solidFill>
              <a:latin typeface="造字工房情书（非商用）常规体" pitchFamily="50" charset="-122"/>
              <a:ea typeface="造字工房情书（非商用）常规体" pitchFamily="50" charset="-122"/>
              <a:cs typeface="Arial Unicode MS" pitchFamily="34" charset="-122"/>
            </a:endParaRPr>
          </a:p>
        </p:txBody>
      </p:sp>
      <p:sp>
        <p:nvSpPr>
          <p:cNvPr id="86" name="TextBox 85"/>
          <p:cNvSpPr txBox="1"/>
          <p:nvPr/>
        </p:nvSpPr>
        <p:spPr>
          <a:xfrm>
            <a:off x="7499430" y="2377301"/>
            <a:ext cx="936104" cy="307777"/>
          </a:xfrm>
          <a:prstGeom prst="rect">
            <a:avLst/>
          </a:prstGeom>
          <a:noFill/>
        </p:spPr>
        <p:txBody>
          <a:bodyPr wrap="square" rtlCol="0">
            <a:spAutoFit/>
          </a:bodyPr>
          <a:lstStyle/>
          <a:p>
            <a:r>
              <a:rPr lang="zh-CN" altLang="en-US" sz="1400" dirty="0">
                <a:solidFill>
                  <a:schemeClr val="bg1">
                    <a:lumMod val="95000"/>
                  </a:schemeClr>
                </a:solidFill>
                <a:latin typeface="造字工房情书（非商用）常规体" pitchFamily="50" charset="-122"/>
                <a:ea typeface="造字工房情书（非商用）常规体" pitchFamily="50" charset="-122"/>
              </a:rPr>
              <a:t>学习能力</a:t>
            </a:r>
            <a:endParaRPr lang="zh-CN" altLang="en-US" sz="1400" dirty="0">
              <a:solidFill>
                <a:schemeClr val="bg1">
                  <a:lumMod val="95000"/>
                </a:schemeClr>
              </a:solidFill>
              <a:latin typeface="造字工房情书（非商用）常规体" pitchFamily="50" charset="-122"/>
              <a:ea typeface="造字工房情书（非商用）常规体" pitchFamily="50" charset="-122"/>
            </a:endParaRPr>
          </a:p>
        </p:txBody>
      </p:sp>
      <p:sp>
        <p:nvSpPr>
          <p:cNvPr id="87" name="TextBox 86"/>
          <p:cNvSpPr txBox="1"/>
          <p:nvPr/>
        </p:nvSpPr>
        <p:spPr>
          <a:xfrm>
            <a:off x="7499430" y="3027655"/>
            <a:ext cx="1224136" cy="307777"/>
          </a:xfrm>
          <a:prstGeom prst="rect">
            <a:avLst/>
          </a:prstGeom>
          <a:noFill/>
        </p:spPr>
        <p:txBody>
          <a:bodyPr wrap="square" rtlCol="0">
            <a:spAutoFit/>
          </a:bodyPr>
          <a:lstStyle/>
          <a:p>
            <a:r>
              <a:rPr lang="zh-CN" altLang="en-US" sz="1400" dirty="0">
                <a:solidFill>
                  <a:schemeClr val="bg1">
                    <a:lumMod val="95000"/>
                  </a:schemeClr>
                </a:solidFill>
                <a:latin typeface="造字工房情书（非商用）常规体" pitchFamily="50" charset="-122"/>
                <a:ea typeface="造字工房情书（非商用）常规体" pitchFamily="50" charset="-122"/>
              </a:rPr>
              <a:t>团队协作</a:t>
            </a:r>
            <a:endParaRPr lang="zh-CN" altLang="en-US" sz="1400" dirty="0">
              <a:solidFill>
                <a:schemeClr val="bg1">
                  <a:lumMod val="95000"/>
                </a:schemeClr>
              </a:solidFill>
              <a:latin typeface="造字工房情书（非商用）常规体" pitchFamily="50" charset="-122"/>
              <a:ea typeface="造字工房情书（非商用）常规体" pitchFamily="50" charset="-122"/>
            </a:endParaRPr>
          </a:p>
        </p:txBody>
      </p:sp>
      <p:sp>
        <p:nvSpPr>
          <p:cNvPr id="88" name="TextBox 87"/>
          <p:cNvSpPr txBox="1"/>
          <p:nvPr/>
        </p:nvSpPr>
        <p:spPr>
          <a:xfrm>
            <a:off x="7499430" y="3676283"/>
            <a:ext cx="1368152" cy="307777"/>
          </a:xfrm>
          <a:prstGeom prst="rect">
            <a:avLst/>
          </a:prstGeom>
          <a:noFill/>
        </p:spPr>
        <p:txBody>
          <a:bodyPr wrap="square" rtlCol="0">
            <a:spAutoFit/>
          </a:bodyPr>
          <a:lstStyle/>
          <a:p>
            <a:r>
              <a:rPr lang="zh-CN" altLang="en-US" sz="1400" dirty="0">
                <a:solidFill>
                  <a:schemeClr val="bg1">
                    <a:lumMod val="95000"/>
                  </a:schemeClr>
                </a:solidFill>
                <a:latin typeface="造字工房情书（非商用）常规体" pitchFamily="50" charset="-122"/>
                <a:ea typeface="造字工房情书（非商用）常规体" pitchFamily="50" charset="-122"/>
              </a:rPr>
              <a:t>软件操作</a:t>
            </a:r>
            <a:endParaRPr lang="zh-CN" altLang="en-US" sz="1400" dirty="0">
              <a:solidFill>
                <a:schemeClr val="bg1">
                  <a:lumMod val="95000"/>
                </a:schemeClr>
              </a:solidFill>
              <a:latin typeface="造字工房情书（非商用）常规体" pitchFamily="50" charset="-122"/>
              <a:ea typeface="造字工房情书（非商用）常规体" pitchFamily="50" charset="-122"/>
            </a:endParaRPr>
          </a:p>
        </p:txBody>
      </p:sp>
      <p:sp>
        <p:nvSpPr>
          <p:cNvPr id="89" name="TextBox 88"/>
          <p:cNvSpPr txBox="1"/>
          <p:nvPr/>
        </p:nvSpPr>
        <p:spPr>
          <a:xfrm>
            <a:off x="7499430" y="4324355"/>
            <a:ext cx="1224136" cy="307777"/>
          </a:xfrm>
          <a:prstGeom prst="rect">
            <a:avLst/>
          </a:prstGeom>
          <a:noFill/>
        </p:spPr>
        <p:txBody>
          <a:bodyPr wrap="square" rtlCol="0">
            <a:spAutoFit/>
          </a:bodyPr>
          <a:lstStyle/>
          <a:p>
            <a:r>
              <a:rPr lang="zh-CN" altLang="en-US" sz="1400" dirty="0">
                <a:solidFill>
                  <a:schemeClr val="bg1">
                    <a:lumMod val="95000"/>
                  </a:schemeClr>
                </a:solidFill>
                <a:latin typeface="造字工房情书（非商用）常规体" pitchFamily="50" charset="-122"/>
                <a:ea typeface="造字工房情书（非商用）常规体" pitchFamily="50" charset="-122"/>
              </a:rPr>
              <a:t>运营实践</a:t>
            </a:r>
            <a:endParaRPr lang="zh-CN" altLang="en-US" sz="1400" dirty="0">
              <a:solidFill>
                <a:schemeClr val="bg1">
                  <a:lumMod val="95000"/>
                </a:schemeClr>
              </a:solidFill>
              <a:latin typeface="造字工房情书（非商用）常规体" pitchFamily="50" charset="-122"/>
              <a:ea typeface="造字工房情书（非商用）常规体" pitchFamily="50" charset="-122"/>
            </a:endParaRPr>
          </a:p>
        </p:txBody>
      </p:sp>
      <p:sp>
        <p:nvSpPr>
          <p:cNvPr id="90" name="文本框 7"/>
          <p:cNvSpPr txBox="1">
            <a:spLocks noChangeArrowheads="1"/>
          </p:cNvSpPr>
          <p:nvPr/>
        </p:nvSpPr>
        <p:spPr bwMode="auto">
          <a:xfrm>
            <a:off x="7438487" y="2000453"/>
            <a:ext cx="1896943" cy="385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Arial Narrow" panose="020B0606020202030204" pitchFamily="34" charset="0"/>
                <a:ea typeface="微软雅黑" panose="020B0503020204020204" pitchFamily="34" charset="-122"/>
              </a:defRPr>
            </a:lvl1pPr>
            <a:lvl2pPr>
              <a:defRPr sz="2800">
                <a:solidFill>
                  <a:schemeClr val="tx1"/>
                </a:solidFill>
                <a:latin typeface="Arial Narrow" panose="020B0606020202030204" pitchFamily="34" charset="0"/>
                <a:ea typeface="微软雅黑" panose="020B0503020204020204" pitchFamily="34" charset="-122"/>
              </a:defRPr>
            </a:lvl2pPr>
            <a:lvl3pPr>
              <a:defRPr sz="2400">
                <a:solidFill>
                  <a:schemeClr val="tx1"/>
                </a:solidFill>
                <a:latin typeface="Arial Narrow" panose="020B0606020202030204" pitchFamily="34" charset="0"/>
                <a:ea typeface="微软雅黑" panose="020B0503020204020204" pitchFamily="34" charset="-122"/>
              </a:defRPr>
            </a:lvl3pPr>
            <a:lvl4pPr>
              <a:defRPr sz="2000">
                <a:solidFill>
                  <a:schemeClr val="tx1"/>
                </a:solidFill>
                <a:latin typeface="Arial Narrow" panose="020B0606020202030204" pitchFamily="34" charset="0"/>
                <a:ea typeface="微软雅黑" panose="020B0503020204020204" pitchFamily="34" charset="-122"/>
              </a:defRPr>
            </a:lvl4pPr>
            <a:lvl5pPr>
              <a:defRPr sz="2000">
                <a:solidFill>
                  <a:schemeClr val="tx1"/>
                </a:solidFill>
                <a:latin typeface="Arial Narrow" panose="020B0606020202030204" pitchFamily="34" charset="0"/>
                <a:ea typeface="微软雅黑" panose="020B0503020204020204" pitchFamily="34" charset="-122"/>
              </a:defRPr>
            </a:lvl5pPr>
            <a:lvl6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6pPr>
            <a:lvl7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7pPr>
            <a:lvl8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8pPr>
            <a:lvl9pPr eaLnBrk="0" fontAlgn="base" hangingPunct="0">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9pPr>
          </a:lstStyle>
          <a:p>
            <a:pPr eaLnBrk="1" hangingPunct="1"/>
            <a:r>
              <a:rPr lang="zh-CN" altLang="en-US" sz="2000" dirty="0">
                <a:solidFill>
                  <a:schemeClr val="bg1">
                    <a:lumMod val="95000"/>
                  </a:schemeClr>
                </a:solidFill>
                <a:latin typeface="造字工房情书（非商用）常规体" pitchFamily="50" charset="-122"/>
                <a:ea typeface="造字工房情书（非商用）常规体" pitchFamily="50" charset="-122"/>
              </a:rPr>
              <a:t>个人能力</a:t>
            </a:r>
            <a:endParaRPr lang="en-US" altLang="zh-CN" sz="2000" dirty="0">
              <a:solidFill>
                <a:schemeClr val="bg1">
                  <a:lumMod val="95000"/>
                </a:schemeClr>
              </a:solidFill>
              <a:latin typeface="造字工房情书（非商用）常规体" pitchFamily="50" charset="-122"/>
              <a:ea typeface="造字工房情书（非商用）常规体" pitchFamily="50" charset="-122"/>
            </a:endParaRPr>
          </a:p>
        </p:txBody>
      </p:sp>
    </p:spTree>
  </p:cSld>
  <p:clrMapOvr>
    <a:masterClrMapping/>
  </p:clrMapOvr>
  <p:transition spd="slow"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0-#ppt_w/2"/>
                                          </p:val>
                                        </p:tav>
                                        <p:tav tm="100000">
                                          <p:val>
                                            <p:strVal val="#ppt_x"/>
                                          </p:val>
                                        </p:tav>
                                      </p:tavLst>
                                    </p:anim>
                                    <p:anim calcmode="lin" valueType="num">
                                      <p:cBhvr additive="base">
                                        <p:cTn id="8" dur="1000" fill="hold"/>
                                        <p:tgtEl>
                                          <p:spTgt spid="9"/>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1" decel="100000" fill="hold" grpId="0"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1000" fill="hold"/>
                                        <p:tgtEl>
                                          <p:spTgt spid="10"/>
                                        </p:tgtEl>
                                        <p:attrNameLst>
                                          <p:attrName>ppt_x</p:attrName>
                                        </p:attrNameLst>
                                      </p:cBhvr>
                                      <p:tavLst>
                                        <p:tav tm="0">
                                          <p:val>
                                            <p:strVal val="#ppt_x"/>
                                          </p:val>
                                        </p:tav>
                                        <p:tav tm="100000">
                                          <p:val>
                                            <p:strVal val="#ppt_x"/>
                                          </p:val>
                                        </p:tav>
                                      </p:tavLst>
                                    </p:anim>
                                    <p:anim calcmode="lin" valueType="num">
                                      <p:cBhvr additive="base">
                                        <p:cTn id="13" dur="1000" fill="hold"/>
                                        <p:tgtEl>
                                          <p:spTgt spid="10"/>
                                        </p:tgtEl>
                                        <p:attrNameLst>
                                          <p:attrName>ppt_y</p:attrName>
                                        </p:attrNameLst>
                                      </p:cBhvr>
                                      <p:tavLst>
                                        <p:tav tm="0">
                                          <p:val>
                                            <p:strVal val="0-#ppt_h/2"/>
                                          </p:val>
                                        </p:tav>
                                        <p:tav tm="100000">
                                          <p:val>
                                            <p:strVal val="#ppt_y"/>
                                          </p:val>
                                        </p:tav>
                                      </p:tavLst>
                                    </p:anim>
                                  </p:childTnLst>
                                </p:cTn>
                              </p:par>
                            </p:childTnLst>
                          </p:cTn>
                        </p:par>
                        <p:par>
                          <p:cTn id="14" fill="hold">
                            <p:stCondLst>
                              <p:cond delay="2000"/>
                            </p:stCondLst>
                            <p:childTnLst>
                              <p:par>
                                <p:cTn id="15" presetID="42" presetClass="entr" presetSubtype="0" fill="hold" grpId="0" nodeType="afterEffect">
                                  <p:stCondLst>
                                    <p:cond delay="0"/>
                                  </p:stCondLst>
                                  <p:childTnLst>
                                    <p:set>
                                      <p:cBhvr>
                                        <p:cTn id="16" dur="1" fill="hold">
                                          <p:stCondLst>
                                            <p:cond delay="0"/>
                                          </p:stCondLst>
                                        </p:cTn>
                                        <p:tgtEl>
                                          <p:spTgt spid="51"/>
                                        </p:tgtEl>
                                        <p:attrNameLst>
                                          <p:attrName>style.visibility</p:attrName>
                                        </p:attrNameLst>
                                      </p:cBhvr>
                                      <p:to>
                                        <p:strVal val="visible"/>
                                      </p:to>
                                    </p:set>
                                    <p:animEffect transition="in" filter="fade">
                                      <p:cBhvr>
                                        <p:cTn id="17" dur="1000"/>
                                        <p:tgtEl>
                                          <p:spTgt spid="51"/>
                                        </p:tgtEl>
                                      </p:cBhvr>
                                    </p:animEffect>
                                    <p:anim calcmode="lin" valueType="num">
                                      <p:cBhvr>
                                        <p:cTn id="18" dur="1000" fill="hold"/>
                                        <p:tgtEl>
                                          <p:spTgt spid="51"/>
                                        </p:tgtEl>
                                        <p:attrNameLst>
                                          <p:attrName>ppt_x</p:attrName>
                                        </p:attrNameLst>
                                      </p:cBhvr>
                                      <p:tavLst>
                                        <p:tav tm="0">
                                          <p:val>
                                            <p:strVal val="#ppt_x"/>
                                          </p:val>
                                        </p:tav>
                                        <p:tav tm="100000">
                                          <p:val>
                                            <p:strVal val="#ppt_x"/>
                                          </p:val>
                                        </p:tav>
                                      </p:tavLst>
                                    </p:anim>
                                    <p:anim calcmode="lin" valueType="num">
                                      <p:cBhvr>
                                        <p:cTn id="19" dur="1000" fill="hold"/>
                                        <p:tgtEl>
                                          <p:spTgt spid="51"/>
                                        </p:tgtEl>
                                        <p:attrNameLst>
                                          <p:attrName>ppt_y</p:attrName>
                                        </p:attrNameLst>
                                      </p:cBhvr>
                                      <p:tavLst>
                                        <p:tav tm="0">
                                          <p:val>
                                            <p:strVal val="#ppt_y+.1"/>
                                          </p:val>
                                        </p:tav>
                                        <p:tav tm="100000">
                                          <p:val>
                                            <p:strVal val="#ppt_y"/>
                                          </p:val>
                                        </p:tav>
                                      </p:tavLst>
                                    </p:anim>
                                  </p:childTnLst>
                                </p:cTn>
                              </p:par>
                            </p:childTnLst>
                          </p:cTn>
                        </p:par>
                        <p:par>
                          <p:cTn id="20" fill="hold">
                            <p:stCondLst>
                              <p:cond delay="3000"/>
                            </p:stCondLst>
                            <p:childTnLst>
                              <p:par>
                                <p:cTn id="21" presetID="10" presetClass="entr" presetSubtype="0" fill="hold" nodeType="afterEffect">
                                  <p:stCondLst>
                                    <p:cond delay="0"/>
                                  </p:stCondLst>
                                  <p:childTnLst>
                                    <p:set>
                                      <p:cBhvr>
                                        <p:cTn id="22" dur="1" fill="hold">
                                          <p:stCondLst>
                                            <p:cond delay="0"/>
                                          </p:stCondLst>
                                        </p:cTn>
                                        <p:tgtEl>
                                          <p:spTgt spid="52"/>
                                        </p:tgtEl>
                                        <p:attrNameLst>
                                          <p:attrName>style.visibility</p:attrName>
                                        </p:attrNameLst>
                                      </p:cBhvr>
                                      <p:to>
                                        <p:strVal val="visible"/>
                                      </p:to>
                                    </p:set>
                                    <p:animEffect transition="in" filter="fade">
                                      <p:cBhvr>
                                        <p:cTn id="23" dur="500"/>
                                        <p:tgtEl>
                                          <p:spTgt spid="52"/>
                                        </p:tgtEl>
                                      </p:cBhvr>
                                    </p:animEffect>
                                  </p:childTnLst>
                                </p:cTn>
                              </p:par>
                              <p:par>
                                <p:cTn id="24" presetID="53" presetClass="entr" presetSubtype="16" fill="hold" grpId="0" nodeType="withEffect">
                                  <p:stCondLst>
                                    <p:cond delay="1250"/>
                                  </p:stCondLst>
                                  <p:childTnLst>
                                    <p:set>
                                      <p:cBhvr>
                                        <p:cTn id="25" dur="1" fill="hold">
                                          <p:stCondLst>
                                            <p:cond delay="0"/>
                                          </p:stCondLst>
                                        </p:cTn>
                                        <p:tgtEl>
                                          <p:spTgt spid="55"/>
                                        </p:tgtEl>
                                        <p:attrNameLst>
                                          <p:attrName>style.visibility</p:attrName>
                                        </p:attrNameLst>
                                      </p:cBhvr>
                                      <p:to>
                                        <p:strVal val="visible"/>
                                      </p:to>
                                    </p:set>
                                    <p:anim calcmode="lin" valueType="num">
                                      <p:cBhvr>
                                        <p:cTn id="26" dur="500" fill="hold"/>
                                        <p:tgtEl>
                                          <p:spTgt spid="55"/>
                                        </p:tgtEl>
                                        <p:attrNameLst>
                                          <p:attrName>ppt_w</p:attrName>
                                        </p:attrNameLst>
                                      </p:cBhvr>
                                      <p:tavLst>
                                        <p:tav tm="0">
                                          <p:val>
                                            <p:fltVal val="0"/>
                                          </p:val>
                                        </p:tav>
                                        <p:tav tm="100000">
                                          <p:val>
                                            <p:strVal val="#ppt_w"/>
                                          </p:val>
                                        </p:tav>
                                      </p:tavLst>
                                    </p:anim>
                                    <p:anim calcmode="lin" valueType="num">
                                      <p:cBhvr>
                                        <p:cTn id="27" dur="500" fill="hold"/>
                                        <p:tgtEl>
                                          <p:spTgt spid="55"/>
                                        </p:tgtEl>
                                        <p:attrNameLst>
                                          <p:attrName>ppt_h</p:attrName>
                                        </p:attrNameLst>
                                      </p:cBhvr>
                                      <p:tavLst>
                                        <p:tav tm="0">
                                          <p:val>
                                            <p:fltVal val="0"/>
                                          </p:val>
                                        </p:tav>
                                        <p:tav tm="100000">
                                          <p:val>
                                            <p:strVal val="#ppt_h"/>
                                          </p:val>
                                        </p:tav>
                                      </p:tavLst>
                                    </p:anim>
                                    <p:animEffect transition="in" filter="fade">
                                      <p:cBhvr>
                                        <p:cTn id="28" dur="500"/>
                                        <p:tgtEl>
                                          <p:spTgt spid="55"/>
                                        </p:tgtEl>
                                      </p:cBhvr>
                                    </p:animEffect>
                                  </p:childTnLst>
                                </p:cTn>
                              </p:par>
                            </p:childTnLst>
                          </p:cTn>
                        </p:par>
                        <p:par>
                          <p:cTn id="29" fill="hold">
                            <p:stCondLst>
                              <p:cond delay="3500"/>
                            </p:stCondLst>
                            <p:childTnLst>
                              <p:par>
                                <p:cTn id="30" presetID="22" presetClass="entr" presetSubtype="8" fill="hold" grpId="0" nodeType="afterEffect">
                                  <p:stCondLst>
                                    <p:cond delay="0"/>
                                  </p:stCondLst>
                                  <p:childTnLst>
                                    <p:set>
                                      <p:cBhvr>
                                        <p:cTn id="31" dur="1" fill="hold">
                                          <p:stCondLst>
                                            <p:cond delay="0"/>
                                          </p:stCondLst>
                                        </p:cTn>
                                        <p:tgtEl>
                                          <p:spTgt spid="56"/>
                                        </p:tgtEl>
                                        <p:attrNameLst>
                                          <p:attrName>style.visibility</p:attrName>
                                        </p:attrNameLst>
                                      </p:cBhvr>
                                      <p:to>
                                        <p:strVal val="visible"/>
                                      </p:to>
                                    </p:set>
                                    <p:animEffect transition="in" filter="wipe(left)">
                                      <p:cBhvr>
                                        <p:cTn id="32" dur="500"/>
                                        <p:tgtEl>
                                          <p:spTgt spid="56"/>
                                        </p:tgtEl>
                                      </p:cBhvr>
                                    </p:animEffect>
                                  </p:childTnLst>
                                </p:cTn>
                              </p:par>
                            </p:childTnLst>
                          </p:cTn>
                        </p:par>
                        <p:par>
                          <p:cTn id="33" fill="hold">
                            <p:stCondLst>
                              <p:cond delay="4000"/>
                            </p:stCondLst>
                            <p:childTnLst>
                              <p:par>
                                <p:cTn id="34" presetID="22" presetClass="entr" presetSubtype="1" fill="hold" nodeType="afterEffect">
                                  <p:stCondLst>
                                    <p:cond delay="0"/>
                                  </p:stCondLst>
                                  <p:childTnLst>
                                    <p:set>
                                      <p:cBhvr>
                                        <p:cTn id="35" dur="1" fill="hold">
                                          <p:stCondLst>
                                            <p:cond delay="0"/>
                                          </p:stCondLst>
                                        </p:cTn>
                                        <p:tgtEl>
                                          <p:spTgt spid="57"/>
                                        </p:tgtEl>
                                        <p:attrNameLst>
                                          <p:attrName>style.visibility</p:attrName>
                                        </p:attrNameLst>
                                      </p:cBhvr>
                                      <p:to>
                                        <p:strVal val="visible"/>
                                      </p:to>
                                    </p:set>
                                    <p:animEffect transition="in" filter="wipe(up)">
                                      <p:cBhvr>
                                        <p:cTn id="36" dur="500"/>
                                        <p:tgtEl>
                                          <p:spTgt spid="57"/>
                                        </p:tgtEl>
                                      </p:cBhvr>
                                    </p:animEffect>
                                  </p:childTnLst>
                                </p:cTn>
                              </p:par>
                            </p:childTnLst>
                          </p:cTn>
                        </p:par>
                        <p:par>
                          <p:cTn id="37" fill="hold">
                            <p:stCondLst>
                              <p:cond delay="4500"/>
                            </p:stCondLst>
                            <p:childTnLst>
                              <p:par>
                                <p:cTn id="38" presetID="22" presetClass="entr" presetSubtype="8" fill="hold" grpId="0" nodeType="afterEffect">
                                  <p:stCondLst>
                                    <p:cond delay="0"/>
                                  </p:stCondLst>
                                  <p:childTnLst>
                                    <p:set>
                                      <p:cBhvr>
                                        <p:cTn id="39" dur="1" fill="hold">
                                          <p:stCondLst>
                                            <p:cond delay="0"/>
                                          </p:stCondLst>
                                        </p:cTn>
                                        <p:tgtEl>
                                          <p:spTgt spid="90"/>
                                        </p:tgtEl>
                                        <p:attrNameLst>
                                          <p:attrName>style.visibility</p:attrName>
                                        </p:attrNameLst>
                                      </p:cBhvr>
                                      <p:to>
                                        <p:strVal val="visible"/>
                                      </p:to>
                                    </p:set>
                                    <p:animEffect transition="in" filter="wipe(left)">
                                      <p:cBhvr>
                                        <p:cTn id="40" dur="500"/>
                                        <p:tgtEl>
                                          <p:spTgt spid="90"/>
                                        </p:tgtEl>
                                      </p:cBhvr>
                                    </p:animEffect>
                                  </p:childTnLst>
                                </p:cTn>
                              </p:par>
                            </p:childTnLst>
                          </p:cTn>
                        </p:par>
                        <p:par>
                          <p:cTn id="41" fill="hold">
                            <p:stCondLst>
                              <p:cond delay="5000"/>
                            </p:stCondLst>
                            <p:childTnLst>
                              <p:par>
                                <p:cTn id="42" presetID="22" presetClass="entr" presetSubtype="8" fill="hold" grpId="0" nodeType="afterEffect">
                                  <p:stCondLst>
                                    <p:cond delay="0"/>
                                  </p:stCondLst>
                                  <p:childTnLst>
                                    <p:set>
                                      <p:cBhvr>
                                        <p:cTn id="43" dur="1" fill="hold">
                                          <p:stCondLst>
                                            <p:cond delay="0"/>
                                          </p:stCondLst>
                                        </p:cTn>
                                        <p:tgtEl>
                                          <p:spTgt spid="74"/>
                                        </p:tgtEl>
                                        <p:attrNameLst>
                                          <p:attrName>style.visibility</p:attrName>
                                        </p:attrNameLst>
                                      </p:cBhvr>
                                      <p:to>
                                        <p:strVal val="visible"/>
                                      </p:to>
                                    </p:set>
                                    <p:animEffect transition="in" filter="wipe(left)">
                                      <p:cBhvr>
                                        <p:cTn id="44" dur="500"/>
                                        <p:tgtEl>
                                          <p:spTgt spid="74"/>
                                        </p:tgtEl>
                                      </p:cBhvr>
                                    </p:animEffect>
                                  </p:childTnLst>
                                </p:cTn>
                              </p:par>
                              <p:par>
                                <p:cTn id="45" presetID="22" presetClass="entr" presetSubtype="8" fill="hold" grpId="0" nodeType="withEffect">
                                  <p:stCondLst>
                                    <p:cond delay="250"/>
                                  </p:stCondLst>
                                  <p:childTnLst>
                                    <p:set>
                                      <p:cBhvr>
                                        <p:cTn id="46" dur="1" fill="hold">
                                          <p:stCondLst>
                                            <p:cond delay="0"/>
                                          </p:stCondLst>
                                        </p:cTn>
                                        <p:tgtEl>
                                          <p:spTgt spid="78"/>
                                        </p:tgtEl>
                                        <p:attrNameLst>
                                          <p:attrName>style.visibility</p:attrName>
                                        </p:attrNameLst>
                                      </p:cBhvr>
                                      <p:to>
                                        <p:strVal val="visible"/>
                                      </p:to>
                                    </p:set>
                                    <p:animEffect transition="in" filter="wipe(left)">
                                      <p:cBhvr>
                                        <p:cTn id="47" dur="500"/>
                                        <p:tgtEl>
                                          <p:spTgt spid="78"/>
                                        </p:tgtEl>
                                      </p:cBhvr>
                                    </p:animEffect>
                                  </p:childTnLst>
                                </p:cTn>
                              </p:par>
                            </p:childTnLst>
                          </p:cTn>
                        </p:par>
                        <p:par>
                          <p:cTn id="48" fill="hold">
                            <p:stCondLst>
                              <p:cond delay="5500"/>
                            </p:stCondLst>
                            <p:childTnLst>
                              <p:par>
                                <p:cTn id="49" presetID="22" presetClass="entr" presetSubtype="4" fill="hold" grpId="0" nodeType="afterEffect">
                                  <p:stCondLst>
                                    <p:cond delay="0"/>
                                  </p:stCondLst>
                                  <p:childTnLst>
                                    <p:set>
                                      <p:cBhvr>
                                        <p:cTn id="50" dur="1" fill="hold">
                                          <p:stCondLst>
                                            <p:cond delay="0"/>
                                          </p:stCondLst>
                                        </p:cTn>
                                        <p:tgtEl>
                                          <p:spTgt spid="86"/>
                                        </p:tgtEl>
                                        <p:attrNameLst>
                                          <p:attrName>style.visibility</p:attrName>
                                        </p:attrNameLst>
                                      </p:cBhvr>
                                      <p:to>
                                        <p:strVal val="visible"/>
                                      </p:to>
                                    </p:set>
                                    <p:animEffect transition="in" filter="wipe(down)">
                                      <p:cBhvr>
                                        <p:cTn id="51" dur="500"/>
                                        <p:tgtEl>
                                          <p:spTgt spid="86"/>
                                        </p:tgtEl>
                                      </p:cBhvr>
                                    </p:animEffect>
                                  </p:childTnLst>
                                </p:cTn>
                              </p:par>
                              <p:par>
                                <p:cTn id="52" presetID="22" presetClass="entr" presetSubtype="8" fill="hold" grpId="0" nodeType="withEffect">
                                  <p:stCondLst>
                                    <p:cond delay="0"/>
                                  </p:stCondLst>
                                  <p:childTnLst>
                                    <p:set>
                                      <p:cBhvr>
                                        <p:cTn id="53" dur="1" fill="hold">
                                          <p:stCondLst>
                                            <p:cond delay="0"/>
                                          </p:stCondLst>
                                        </p:cTn>
                                        <p:tgtEl>
                                          <p:spTgt spid="82"/>
                                        </p:tgtEl>
                                        <p:attrNameLst>
                                          <p:attrName>style.visibility</p:attrName>
                                        </p:attrNameLst>
                                      </p:cBhvr>
                                      <p:to>
                                        <p:strVal val="visible"/>
                                      </p:to>
                                    </p:set>
                                    <p:animEffect transition="in" filter="wipe(left)">
                                      <p:cBhvr>
                                        <p:cTn id="54" dur="500"/>
                                        <p:tgtEl>
                                          <p:spTgt spid="82"/>
                                        </p:tgtEl>
                                      </p:cBhvr>
                                    </p:animEffect>
                                  </p:childTnLst>
                                </p:cTn>
                              </p:par>
                            </p:childTnLst>
                          </p:cTn>
                        </p:par>
                        <p:par>
                          <p:cTn id="55" fill="hold">
                            <p:stCondLst>
                              <p:cond delay="6000"/>
                            </p:stCondLst>
                            <p:childTnLst>
                              <p:par>
                                <p:cTn id="56" presetID="22" presetClass="entr" presetSubtype="8" fill="hold" grpId="0" nodeType="afterEffect">
                                  <p:stCondLst>
                                    <p:cond delay="0"/>
                                  </p:stCondLst>
                                  <p:childTnLst>
                                    <p:set>
                                      <p:cBhvr>
                                        <p:cTn id="57" dur="1" fill="hold">
                                          <p:stCondLst>
                                            <p:cond delay="0"/>
                                          </p:stCondLst>
                                        </p:cTn>
                                        <p:tgtEl>
                                          <p:spTgt spid="77"/>
                                        </p:tgtEl>
                                        <p:attrNameLst>
                                          <p:attrName>style.visibility</p:attrName>
                                        </p:attrNameLst>
                                      </p:cBhvr>
                                      <p:to>
                                        <p:strVal val="visible"/>
                                      </p:to>
                                    </p:set>
                                    <p:animEffect transition="in" filter="wipe(left)">
                                      <p:cBhvr>
                                        <p:cTn id="58" dur="500"/>
                                        <p:tgtEl>
                                          <p:spTgt spid="77"/>
                                        </p:tgtEl>
                                      </p:cBhvr>
                                    </p:animEffect>
                                  </p:childTnLst>
                                </p:cTn>
                              </p:par>
                              <p:par>
                                <p:cTn id="59" presetID="22" presetClass="entr" presetSubtype="8" fill="hold" grpId="0" nodeType="withEffect">
                                  <p:stCondLst>
                                    <p:cond delay="250"/>
                                  </p:stCondLst>
                                  <p:childTnLst>
                                    <p:set>
                                      <p:cBhvr>
                                        <p:cTn id="60" dur="1" fill="hold">
                                          <p:stCondLst>
                                            <p:cond delay="0"/>
                                          </p:stCondLst>
                                        </p:cTn>
                                        <p:tgtEl>
                                          <p:spTgt spid="79"/>
                                        </p:tgtEl>
                                        <p:attrNameLst>
                                          <p:attrName>style.visibility</p:attrName>
                                        </p:attrNameLst>
                                      </p:cBhvr>
                                      <p:to>
                                        <p:strVal val="visible"/>
                                      </p:to>
                                    </p:set>
                                    <p:animEffect transition="in" filter="wipe(left)">
                                      <p:cBhvr>
                                        <p:cTn id="61" dur="500"/>
                                        <p:tgtEl>
                                          <p:spTgt spid="79"/>
                                        </p:tgtEl>
                                      </p:cBhvr>
                                    </p:animEffect>
                                  </p:childTnLst>
                                </p:cTn>
                              </p:par>
                            </p:childTnLst>
                          </p:cTn>
                        </p:par>
                        <p:par>
                          <p:cTn id="62" fill="hold">
                            <p:stCondLst>
                              <p:cond delay="6500"/>
                            </p:stCondLst>
                            <p:childTnLst>
                              <p:par>
                                <p:cTn id="63" presetID="22" presetClass="entr" presetSubtype="4" fill="hold" grpId="0" nodeType="afterEffect">
                                  <p:stCondLst>
                                    <p:cond delay="0"/>
                                  </p:stCondLst>
                                  <p:childTnLst>
                                    <p:set>
                                      <p:cBhvr>
                                        <p:cTn id="64" dur="1" fill="hold">
                                          <p:stCondLst>
                                            <p:cond delay="0"/>
                                          </p:stCondLst>
                                        </p:cTn>
                                        <p:tgtEl>
                                          <p:spTgt spid="87"/>
                                        </p:tgtEl>
                                        <p:attrNameLst>
                                          <p:attrName>style.visibility</p:attrName>
                                        </p:attrNameLst>
                                      </p:cBhvr>
                                      <p:to>
                                        <p:strVal val="visible"/>
                                      </p:to>
                                    </p:set>
                                    <p:animEffect transition="in" filter="wipe(down)">
                                      <p:cBhvr>
                                        <p:cTn id="65" dur="500"/>
                                        <p:tgtEl>
                                          <p:spTgt spid="87"/>
                                        </p:tgtEl>
                                      </p:cBhvr>
                                    </p:animEffect>
                                  </p:childTnLst>
                                </p:cTn>
                              </p:par>
                              <p:par>
                                <p:cTn id="66" presetID="22" presetClass="entr" presetSubtype="8" fill="hold" grpId="0" nodeType="withEffect">
                                  <p:stCondLst>
                                    <p:cond delay="250"/>
                                  </p:stCondLst>
                                  <p:childTnLst>
                                    <p:set>
                                      <p:cBhvr>
                                        <p:cTn id="67" dur="1" fill="hold">
                                          <p:stCondLst>
                                            <p:cond delay="0"/>
                                          </p:stCondLst>
                                        </p:cTn>
                                        <p:tgtEl>
                                          <p:spTgt spid="83"/>
                                        </p:tgtEl>
                                        <p:attrNameLst>
                                          <p:attrName>style.visibility</p:attrName>
                                        </p:attrNameLst>
                                      </p:cBhvr>
                                      <p:to>
                                        <p:strVal val="visible"/>
                                      </p:to>
                                    </p:set>
                                    <p:animEffect transition="in" filter="wipe(left)">
                                      <p:cBhvr>
                                        <p:cTn id="68" dur="500"/>
                                        <p:tgtEl>
                                          <p:spTgt spid="83"/>
                                        </p:tgtEl>
                                      </p:cBhvr>
                                    </p:animEffect>
                                  </p:childTnLst>
                                </p:cTn>
                              </p:par>
                            </p:childTnLst>
                          </p:cTn>
                        </p:par>
                        <p:par>
                          <p:cTn id="69" fill="hold">
                            <p:stCondLst>
                              <p:cond delay="7000"/>
                            </p:stCondLst>
                            <p:childTnLst>
                              <p:par>
                                <p:cTn id="70" presetID="22" presetClass="entr" presetSubtype="8" fill="hold" grpId="0" nodeType="afterEffect">
                                  <p:stCondLst>
                                    <p:cond delay="0"/>
                                  </p:stCondLst>
                                  <p:childTnLst>
                                    <p:set>
                                      <p:cBhvr>
                                        <p:cTn id="71" dur="1" fill="hold">
                                          <p:stCondLst>
                                            <p:cond delay="0"/>
                                          </p:stCondLst>
                                        </p:cTn>
                                        <p:tgtEl>
                                          <p:spTgt spid="75"/>
                                        </p:tgtEl>
                                        <p:attrNameLst>
                                          <p:attrName>style.visibility</p:attrName>
                                        </p:attrNameLst>
                                      </p:cBhvr>
                                      <p:to>
                                        <p:strVal val="visible"/>
                                      </p:to>
                                    </p:set>
                                    <p:animEffect transition="in" filter="wipe(left)">
                                      <p:cBhvr>
                                        <p:cTn id="72" dur="500"/>
                                        <p:tgtEl>
                                          <p:spTgt spid="75"/>
                                        </p:tgtEl>
                                      </p:cBhvr>
                                    </p:animEffect>
                                  </p:childTnLst>
                                </p:cTn>
                              </p:par>
                              <p:par>
                                <p:cTn id="73" presetID="22" presetClass="entr" presetSubtype="8" fill="hold" grpId="0" nodeType="withEffect">
                                  <p:stCondLst>
                                    <p:cond delay="250"/>
                                  </p:stCondLst>
                                  <p:childTnLst>
                                    <p:set>
                                      <p:cBhvr>
                                        <p:cTn id="74" dur="1" fill="hold">
                                          <p:stCondLst>
                                            <p:cond delay="0"/>
                                          </p:stCondLst>
                                        </p:cTn>
                                        <p:tgtEl>
                                          <p:spTgt spid="80"/>
                                        </p:tgtEl>
                                        <p:attrNameLst>
                                          <p:attrName>style.visibility</p:attrName>
                                        </p:attrNameLst>
                                      </p:cBhvr>
                                      <p:to>
                                        <p:strVal val="visible"/>
                                      </p:to>
                                    </p:set>
                                    <p:animEffect transition="in" filter="wipe(left)">
                                      <p:cBhvr>
                                        <p:cTn id="75" dur="500"/>
                                        <p:tgtEl>
                                          <p:spTgt spid="80"/>
                                        </p:tgtEl>
                                      </p:cBhvr>
                                    </p:animEffect>
                                  </p:childTnLst>
                                </p:cTn>
                              </p:par>
                            </p:childTnLst>
                          </p:cTn>
                        </p:par>
                        <p:par>
                          <p:cTn id="76" fill="hold">
                            <p:stCondLst>
                              <p:cond delay="7500"/>
                            </p:stCondLst>
                            <p:childTnLst>
                              <p:par>
                                <p:cTn id="77" presetID="22" presetClass="entr" presetSubtype="4" fill="hold" grpId="0" nodeType="afterEffect">
                                  <p:stCondLst>
                                    <p:cond delay="0"/>
                                  </p:stCondLst>
                                  <p:childTnLst>
                                    <p:set>
                                      <p:cBhvr>
                                        <p:cTn id="78" dur="1" fill="hold">
                                          <p:stCondLst>
                                            <p:cond delay="0"/>
                                          </p:stCondLst>
                                        </p:cTn>
                                        <p:tgtEl>
                                          <p:spTgt spid="88"/>
                                        </p:tgtEl>
                                        <p:attrNameLst>
                                          <p:attrName>style.visibility</p:attrName>
                                        </p:attrNameLst>
                                      </p:cBhvr>
                                      <p:to>
                                        <p:strVal val="visible"/>
                                      </p:to>
                                    </p:set>
                                    <p:animEffect transition="in" filter="wipe(down)">
                                      <p:cBhvr>
                                        <p:cTn id="79" dur="500"/>
                                        <p:tgtEl>
                                          <p:spTgt spid="88"/>
                                        </p:tgtEl>
                                      </p:cBhvr>
                                    </p:animEffect>
                                  </p:childTnLst>
                                </p:cTn>
                              </p:par>
                              <p:par>
                                <p:cTn id="80" presetID="22" presetClass="entr" presetSubtype="8" fill="hold" grpId="0" nodeType="withEffect">
                                  <p:stCondLst>
                                    <p:cond delay="250"/>
                                  </p:stCondLst>
                                  <p:childTnLst>
                                    <p:set>
                                      <p:cBhvr>
                                        <p:cTn id="81" dur="1" fill="hold">
                                          <p:stCondLst>
                                            <p:cond delay="0"/>
                                          </p:stCondLst>
                                        </p:cTn>
                                        <p:tgtEl>
                                          <p:spTgt spid="84"/>
                                        </p:tgtEl>
                                        <p:attrNameLst>
                                          <p:attrName>style.visibility</p:attrName>
                                        </p:attrNameLst>
                                      </p:cBhvr>
                                      <p:to>
                                        <p:strVal val="visible"/>
                                      </p:to>
                                    </p:set>
                                    <p:animEffect transition="in" filter="wipe(left)">
                                      <p:cBhvr>
                                        <p:cTn id="82" dur="500"/>
                                        <p:tgtEl>
                                          <p:spTgt spid="84"/>
                                        </p:tgtEl>
                                      </p:cBhvr>
                                    </p:animEffect>
                                  </p:childTnLst>
                                </p:cTn>
                              </p:par>
                            </p:childTnLst>
                          </p:cTn>
                        </p:par>
                        <p:par>
                          <p:cTn id="83" fill="hold">
                            <p:stCondLst>
                              <p:cond delay="8000"/>
                            </p:stCondLst>
                            <p:childTnLst>
                              <p:par>
                                <p:cTn id="84" presetID="22" presetClass="entr" presetSubtype="8" fill="hold" grpId="0" nodeType="afterEffect">
                                  <p:stCondLst>
                                    <p:cond delay="0"/>
                                  </p:stCondLst>
                                  <p:childTnLst>
                                    <p:set>
                                      <p:cBhvr>
                                        <p:cTn id="85" dur="1" fill="hold">
                                          <p:stCondLst>
                                            <p:cond delay="0"/>
                                          </p:stCondLst>
                                        </p:cTn>
                                        <p:tgtEl>
                                          <p:spTgt spid="76"/>
                                        </p:tgtEl>
                                        <p:attrNameLst>
                                          <p:attrName>style.visibility</p:attrName>
                                        </p:attrNameLst>
                                      </p:cBhvr>
                                      <p:to>
                                        <p:strVal val="visible"/>
                                      </p:to>
                                    </p:set>
                                    <p:animEffect transition="in" filter="wipe(left)">
                                      <p:cBhvr>
                                        <p:cTn id="86" dur="500"/>
                                        <p:tgtEl>
                                          <p:spTgt spid="76"/>
                                        </p:tgtEl>
                                      </p:cBhvr>
                                    </p:animEffect>
                                  </p:childTnLst>
                                </p:cTn>
                              </p:par>
                              <p:par>
                                <p:cTn id="87" presetID="22" presetClass="entr" presetSubtype="8" fill="hold" grpId="0" nodeType="withEffect">
                                  <p:stCondLst>
                                    <p:cond delay="250"/>
                                  </p:stCondLst>
                                  <p:childTnLst>
                                    <p:set>
                                      <p:cBhvr>
                                        <p:cTn id="88" dur="1" fill="hold">
                                          <p:stCondLst>
                                            <p:cond delay="0"/>
                                          </p:stCondLst>
                                        </p:cTn>
                                        <p:tgtEl>
                                          <p:spTgt spid="81"/>
                                        </p:tgtEl>
                                        <p:attrNameLst>
                                          <p:attrName>style.visibility</p:attrName>
                                        </p:attrNameLst>
                                      </p:cBhvr>
                                      <p:to>
                                        <p:strVal val="visible"/>
                                      </p:to>
                                    </p:set>
                                    <p:animEffect transition="in" filter="wipe(left)">
                                      <p:cBhvr>
                                        <p:cTn id="89" dur="500"/>
                                        <p:tgtEl>
                                          <p:spTgt spid="81"/>
                                        </p:tgtEl>
                                      </p:cBhvr>
                                    </p:animEffect>
                                  </p:childTnLst>
                                </p:cTn>
                              </p:par>
                            </p:childTnLst>
                          </p:cTn>
                        </p:par>
                        <p:par>
                          <p:cTn id="90" fill="hold">
                            <p:stCondLst>
                              <p:cond delay="8500"/>
                            </p:stCondLst>
                            <p:childTnLst>
                              <p:par>
                                <p:cTn id="91" presetID="22" presetClass="entr" presetSubtype="4" fill="hold" grpId="0" nodeType="afterEffect">
                                  <p:stCondLst>
                                    <p:cond delay="0"/>
                                  </p:stCondLst>
                                  <p:childTnLst>
                                    <p:set>
                                      <p:cBhvr>
                                        <p:cTn id="92" dur="1" fill="hold">
                                          <p:stCondLst>
                                            <p:cond delay="0"/>
                                          </p:stCondLst>
                                        </p:cTn>
                                        <p:tgtEl>
                                          <p:spTgt spid="89"/>
                                        </p:tgtEl>
                                        <p:attrNameLst>
                                          <p:attrName>style.visibility</p:attrName>
                                        </p:attrNameLst>
                                      </p:cBhvr>
                                      <p:to>
                                        <p:strVal val="visible"/>
                                      </p:to>
                                    </p:set>
                                    <p:animEffect transition="in" filter="wipe(down)">
                                      <p:cBhvr>
                                        <p:cTn id="93" dur="500"/>
                                        <p:tgtEl>
                                          <p:spTgt spid="89"/>
                                        </p:tgtEl>
                                      </p:cBhvr>
                                    </p:animEffect>
                                  </p:childTnLst>
                                </p:cTn>
                              </p:par>
                              <p:par>
                                <p:cTn id="94" presetID="22" presetClass="entr" presetSubtype="8" fill="hold" grpId="0" nodeType="withEffect">
                                  <p:stCondLst>
                                    <p:cond delay="0"/>
                                  </p:stCondLst>
                                  <p:childTnLst>
                                    <p:set>
                                      <p:cBhvr>
                                        <p:cTn id="95" dur="1" fill="hold">
                                          <p:stCondLst>
                                            <p:cond delay="0"/>
                                          </p:stCondLst>
                                        </p:cTn>
                                        <p:tgtEl>
                                          <p:spTgt spid="85"/>
                                        </p:tgtEl>
                                        <p:attrNameLst>
                                          <p:attrName>style.visibility</p:attrName>
                                        </p:attrNameLst>
                                      </p:cBhvr>
                                      <p:to>
                                        <p:strVal val="visible"/>
                                      </p:to>
                                    </p:set>
                                    <p:animEffect transition="in" filter="wipe(left)">
                                      <p:cBhvr>
                                        <p:cTn id="96" dur="500"/>
                                        <p:tgtEl>
                                          <p:spTgt spid="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51" grpId="0" animBg="1"/>
      <p:bldP spid="55" grpId="0"/>
      <p:bldP spid="56" grpId="0"/>
      <p:bldP spid="74" grpId="0" animBg="1"/>
      <p:bldP spid="75" grpId="0" animBg="1"/>
      <p:bldP spid="76" grpId="0" animBg="1"/>
      <p:bldP spid="77" grpId="0" animBg="1"/>
      <p:bldP spid="78" grpId="0" animBg="1"/>
      <p:bldP spid="79" grpId="0" animBg="1"/>
      <p:bldP spid="80" grpId="0" animBg="1"/>
      <p:bldP spid="81" grpId="0" animBg="1"/>
      <p:bldP spid="82" grpId="0"/>
      <p:bldP spid="83" grpId="0"/>
      <p:bldP spid="84" grpId="0"/>
      <p:bldP spid="85" grpId="0"/>
      <p:bldP spid="86" grpId="0"/>
      <p:bldP spid="87" grpId="0"/>
      <p:bldP spid="88" grpId="0"/>
      <p:bldP spid="89" grpId="0"/>
      <p:bldP spid="90"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1">
            <a:extLst>
              <a:ext uri="{28A0092B-C50C-407E-A947-70E740481C1C}">
                <a14:useLocalDpi xmlns:a14="http://schemas.microsoft.com/office/drawing/2010/main" val="0"/>
              </a:ext>
            </a:extLst>
          </a:blip>
          <a:stretch>
            <a:fillRect/>
          </a:stretch>
        </p:blipFill>
        <p:spPr bwMode="auto">
          <a:xfrm>
            <a:off x="-38274" y="-107677"/>
            <a:ext cx="12614200" cy="6984776"/>
          </a:xfrm>
          <a:prstGeom prst="rect">
            <a:avLst/>
          </a:prstGeom>
          <a:noFill/>
          <a:extLst>
            <a:ext uri="{909E8E84-426E-40DD-AFC4-6F175D3DCCD1}">
              <a14:hiddenFill xmlns:a14="http://schemas.microsoft.com/office/drawing/2010/main">
                <a:solidFill>
                  <a:srgbClr val="FFFFFF"/>
                </a:solidFill>
              </a14:hiddenFill>
            </a:ext>
          </a:extLst>
        </p:spPr>
      </p:pic>
      <p:sp>
        <p:nvSpPr>
          <p:cNvPr id="9" name="Freeform 6"/>
          <p:cNvSpPr>
            <a:spLocks noEditPoints="1"/>
          </p:cNvSpPr>
          <p:nvPr/>
        </p:nvSpPr>
        <p:spPr bwMode="auto">
          <a:xfrm>
            <a:off x="334566" y="116632"/>
            <a:ext cx="425905" cy="427514"/>
          </a:xfrm>
          <a:custGeom>
            <a:avLst/>
            <a:gdLst>
              <a:gd name="T0" fmla="*/ 760 w 1905"/>
              <a:gd name="T1" fmla="*/ 1455 h 1912"/>
              <a:gd name="T2" fmla="*/ 448 w 1905"/>
              <a:gd name="T3" fmla="*/ 1143 h 1912"/>
              <a:gd name="T4" fmla="*/ 529 w 1905"/>
              <a:gd name="T5" fmla="*/ 1061 h 1912"/>
              <a:gd name="T6" fmla="*/ 841 w 1905"/>
              <a:gd name="T7" fmla="*/ 1374 h 1912"/>
              <a:gd name="T8" fmla="*/ 1802 w 1905"/>
              <a:gd name="T9" fmla="*/ 108 h 1912"/>
              <a:gd name="T10" fmla="*/ 748 w 1905"/>
              <a:gd name="T11" fmla="*/ 785 h 1912"/>
              <a:gd name="T12" fmla="*/ 55 w 1905"/>
              <a:gd name="T13" fmla="*/ 1737 h 1912"/>
              <a:gd name="T14" fmla="*/ 173 w 1905"/>
              <a:gd name="T15" fmla="*/ 1854 h 1912"/>
              <a:gd name="T16" fmla="*/ 1124 w 1905"/>
              <a:gd name="T17" fmla="*/ 1161 h 1912"/>
              <a:gd name="T18" fmla="*/ 1802 w 1905"/>
              <a:gd name="T19" fmla="*/ 108 h 1912"/>
              <a:gd name="T20" fmla="*/ 110 w 1905"/>
              <a:gd name="T21" fmla="*/ 1803 h 1912"/>
              <a:gd name="T22" fmla="*/ 0 w 1905"/>
              <a:gd name="T23" fmla="*/ 1912 h 1912"/>
              <a:gd name="T24" fmla="*/ 1758 w 1905"/>
              <a:gd name="T25" fmla="*/ 368 h 1912"/>
              <a:gd name="T26" fmla="*/ 1544 w 1905"/>
              <a:gd name="T27" fmla="*/ 153 h 1912"/>
              <a:gd name="T28" fmla="*/ 786 w 1905"/>
              <a:gd name="T29" fmla="*/ 513 h 1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05" h="1912">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w="12700" cap="rnd">
            <a:solidFill>
              <a:schemeClr val="tx1">
                <a:lumMod val="65000"/>
                <a:lumOff val="35000"/>
              </a:schemeClr>
            </a:solidFill>
            <a:prstDash val="solid"/>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10" name="TextBox 9"/>
          <p:cNvSpPr txBox="1"/>
          <p:nvPr/>
        </p:nvSpPr>
        <p:spPr>
          <a:xfrm>
            <a:off x="838622" y="116632"/>
            <a:ext cx="1723549" cy="461665"/>
          </a:xfrm>
          <a:prstGeom prst="rect">
            <a:avLst/>
          </a:prstGeom>
          <a:noFill/>
        </p:spPr>
        <p:txBody>
          <a:bodyPr wrap="none" rtlCol="0">
            <a:spAutoFit/>
          </a:bodyPr>
          <a:lstStyle/>
          <a:p>
            <a:r>
              <a:rPr lang="zh-CN" altLang="en-US" sz="24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rPr>
              <a:t>个人价值观</a:t>
            </a:r>
            <a:endParaRPr lang="zh-CN" altLang="en-US" baseline="-30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endParaRPr>
          </a:p>
        </p:txBody>
      </p:sp>
      <p:grpSp>
        <p:nvGrpSpPr>
          <p:cNvPr id="61" name="Group 33"/>
          <p:cNvGrpSpPr/>
          <p:nvPr/>
        </p:nvGrpSpPr>
        <p:grpSpPr>
          <a:xfrm>
            <a:off x="7714446" y="1052735"/>
            <a:ext cx="1405096" cy="4824537"/>
            <a:chOff x="4948238" y="2751138"/>
            <a:chExt cx="585788" cy="2011362"/>
          </a:xfrm>
        </p:grpSpPr>
        <p:sp>
          <p:nvSpPr>
            <p:cNvPr id="62" name="Freeform 13"/>
            <p:cNvSpPr/>
            <p:nvPr/>
          </p:nvSpPr>
          <p:spPr bwMode="auto">
            <a:xfrm>
              <a:off x="4948238" y="2751138"/>
              <a:ext cx="585788" cy="2011362"/>
            </a:xfrm>
            <a:custGeom>
              <a:avLst/>
              <a:gdLst/>
              <a:ahLst/>
              <a:cxnLst>
                <a:cxn ang="0">
                  <a:pos x="102" y="0"/>
                </a:cxn>
                <a:cxn ang="0">
                  <a:pos x="144" y="41"/>
                </a:cxn>
                <a:cxn ang="0">
                  <a:pos x="140" y="85"/>
                </a:cxn>
                <a:cxn ang="0">
                  <a:pos x="136" y="92"/>
                </a:cxn>
                <a:cxn ang="0">
                  <a:pos x="131" y="113"/>
                </a:cxn>
                <a:cxn ang="0">
                  <a:pos x="124" y="124"/>
                </a:cxn>
                <a:cxn ang="0">
                  <a:pos x="132" y="139"/>
                </a:cxn>
                <a:cxn ang="0">
                  <a:pos x="168" y="154"/>
                </a:cxn>
                <a:cxn ang="0">
                  <a:pos x="194" y="179"/>
                </a:cxn>
                <a:cxn ang="0">
                  <a:pos x="220" y="221"/>
                </a:cxn>
                <a:cxn ang="0">
                  <a:pos x="242" y="268"/>
                </a:cxn>
                <a:cxn ang="0">
                  <a:pos x="200" y="292"/>
                </a:cxn>
                <a:cxn ang="0">
                  <a:pos x="181" y="284"/>
                </a:cxn>
                <a:cxn ang="0">
                  <a:pos x="194" y="361"/>
                </a:cxn>
                <a:cxn ang="0">
                  <a:pos x="203" y="440"/>
                </a:cxn>
                <a:cxn ang="0">
                  <a:pos x="188" y="448"/>
                </a:cxn>
                <a:cxn ang="0">
                  <a:pos x="176" y="549"/>
                </a:cxn>
                <a:cxn ang="0">
                  <a:pos x="162" y="646"/>
                </a:cxn>
                <a:cxn ang="0">
                  <a:pos x="160" y="707"/>
                </a:cxn>
                <a:cxn ang="0">
                  <a:pos x="188" y="746"/>
                </a:cxn>
                <a:cxn ang="0">
                  <a:pos x="221" y="753"/>
                </a:cxn>
                <a:cxn ang="0">
                  <a:pos x="217" y="768"/>
                </a:cxn>
                <a:cxn ang="0">
                  <a:pos x="165" y="763"/>
                </a:cxn>
                <a:cxn ang="0">
                  <a:pos x="146" y="755"/>
                </a:cxn>
                <a:cxn ang="0">
                  <a:pos x="132" y="765"/>
                </a:cxn>
                <a:cxn ang="0">
                  <a:pos x="112" y="753"/>
                </a:cxn>
                <a:cxn ang="0">
                  <a:pos x="109" y="720"/>
                </a:cxn>
                <a:cxn ang="0">
                  <a:pos x="113" y="683"/>
                </a:cxn>
                <a:cxn ang="0">
                  <a:pos x="106" y="629"/>
                </a:cxn>
                <a:cxn ang="0">
                  <a:pos x="106" y="585"/>
                </a:cxn>
                <a:cxn ang="0">
                  <a:pos x="111" y="544"/>
                </a:cxn>
                <a:cxn ang="0">
                  <a:pos x="110" y="516"/>
                </a:cxn>
                <a:cxn ang="0">
                  <a:pos x="95" y="594"/>
                </a:cxn>
                <a:cxn ang="0">
                  <a:pos x="87" y="685"/>
                </a:cxn>
                <a:cxn ang="0">
                  <a:pos x="73" y="742"/>
                </a:cxn>
                <a:cxn ang="0">
                  <a:pos x="68" y="767"/>
                </a:cxn>
                <a:cxn ang="0">
                  <a:pos x="75" y="798"/>
                </a:cxn>
                <a:cxn ang="0">
                  <a:pos x="69" y="843"/>
                </a:cxn>
                <a:cxn ang="0">
                  <a:pos x="30" y="816"/>
                </a:cxn>
                <a:cxn ang="0">
                  <a:pos x="27" y="772"/>
                </a:cxn>
                <a:cxn ang="0">
                  <a:pos x="22" y="738"/>
                </a:cxn>
                <a:cxn ang="0">
                  <a:pos x="22" y="690"/>
                </a:cxn>
                <a:cxn ang="0">
                  <a:pos x="29" y="607"/>
                </a:cxn>
                <a:cxn ang="0">
                  <a:pos x="38" y="506"/>
                </a:cxn>
                <a:cxn ang="0">
                  <a:pos x="39" y="453"/>
                </a:cxn>
                <a:cxn ang="0">
                  <a:pos x="13" y="442"/>
                </a:cxn>
                <a:cxn ang="0">
                  <a:pos x="23" y="379"/>
                </a:cxn>
                <a:cxn ang="0">
                  <a:pos x="37" y="314"/>
                </a:cxn>
                <a:cxn ang="0">
                  <a:pos x="33" y="270"/>
                </a:cxn>
                <a:cxn ang="0">
                  <a:pos x="10" y="214"/>
                </a:cxn>
                <a:cxn ang="0">
                  <a:pos x="9" y="152"/>
                </a:cxn>
                <a:cxn ang="0">
                  <a:pos x="47" y="139"/>
                </a:cxn>
                <a:cxn ang="0">
                  <a:pos x="67" y="116"/>
                </a:cxn>
                <a:cxn ang="0">
                  <a:pos x="74" y="107"/>
                </a:cxn>
                <a:cxn ang="0">
                  <a:pos x="72" y="93"/>
                </a:cxn>
                <a:cxn ang="0">
                  <a:pos x="61" y="79"/>
                </a:cxn>
                <a:cxn ang="0">
                  <a:pos x="60" y="33"/>
                </a:cxn>
                <a:cxn ang="0">
                  <a:pos x="102" y="0"/>
                </a:cxn>
              </a:cxnLst>
              <a:rect l="0" t="0" r="r" b="b"/>
              <a:pathLst>
                <a:path w="246" h="843">
                  <a:moveTo>
                    <a:pt x="102" y="0"/>
                  </a:moveTo>
                  <a:cubicBezTo>
                    <a:pt x="118" y="0"/>
                    <a:pt x="144" y="16"/>
                    <a:pt x="144" y="41"/>
                  </a:cubicBezTo>
                  <a:cubicBezTo>
                    <a:pt x="144" y="66"/>
                    <a:pt x="142" y="77"/>
                    <a:pt x="140" y="85"/>
                  </a:cubicBezTo>
                  <a:cubicBezTo>
                    <a:pt x="138" y="93"/>
                    <a:pt x="136" y="92"/>
                    <a:pt x="136" y="92"/>
                  </a:cubicBezTo>
                  <a:cubicBezTo>
                    <a:pt x="136" y="92"/>
                    <a:pt x="136" y="109"/>
                    <a:pt x="131" y="113"/>
                  </a:cubicBezTo>
                  <a:cubicBezTo>
                    <a:pt x="125" y="117"/>
                    <a:pt x="124" y="119"/>
                    <a:pt x="124" y="124"/>
                  </a:cubicBezTo>
                  <a:cubicBezTo>
                    <a:pt x="124" y="129"/>
                    <a:pt x="127" y="133"/>
                    <a:pt x="132" y="139"/>
                  </a:cubicBezTo>
                  <a:cubicBezTo>
                    <a:pt x="137" y="144"/>
                    <a:pt x="157" y="150"/>
                    <a:pt x="168" y="154"/>
                  </a:cubicBezTo>
                  <a:cubicBezTo>
                    <a:pt x="179" y="158"/>
                    <a:pt x="188" y="165"/>
                    <a:pt x="194" y="179"/>
                  </a:cubicBezTo>
                  <a:cubicBezTo>
                    <a:pt x="200" y="192"/>
                    <a:pt x="209" y="209"/>
                    <a:pt x="220" y="221"/>
                  </a:cubicBezTo>
                  <a:cubicBezTo>
                    <a:pt x="232" y="232"/>
                    <a:pt x="246" y="251"/>
                    <a:pt x="242" y="268"/>
                  </a:cubicBezTo>
                  <a:cubicBezTo>
                    <a:pt x="238" y="286"/>
                    <a:pt x="213" y="299"/>
                    <a:pt x="200" y="292"/>
                  </a:cubicBezTo>
                  <a:cubicBezTo>
                    <a:pt x="186" y="284"/>
                    <a:pt x="181" y="284"/>
                    <a:pt x="181" y="284"/>
                  </a:cubicBezTo>
                  <a:cubicBezTo>
                    <a:pt x="181" y="284"/>
                    <a:pt x="190" y="322"/>
                    <a:pt x="194" y="361"/>
                  </a:cubicBezTo>
                  <a:cubicBezTo>
                    <a:pt x="198" y="400"/>
                    <a:pt x="209" y="437"/>
                    <a:pt x="203" y="440"/>
                  </a:cubicBezTo>
                  <a:cubicBezTo>
                    <a:pt x="197" y="444"/>
                    <a:pt x="188" y="448"/>
                    <a:pt x="188" y="448"/>
                  </a:cubicBezTo>
                  <a:cubicBezTo>
                    <a:pt x="188" y="448"/>
                    <a:pt x="186" y="502"/>
                    <a:pt x="176" y="549"/>
                  </a:cubicBezTo>
                  <a:cubicBezTo>
                    <a:pt x="167" y="597"/>
                    <a:pt x="163" y="618"/>
                    <a:pt x="162" y="646"/>
                  </a:cubicBezTo>
                  <a:cubicBezTo>
                    <a:pt x="160" y="674"/>
                    <a:pt x="157" y="695"/>
                    <a:pt x="160" y="707"/>
                  </a:cubicBezTo>
                  <a:cubicBezTo>
                    <a:pt x="162" y="718"/>
                    <a:pt x="179" y="742"/>
                    <a:pt x="188" y="746"/>
                  </a:cubicBezTo>
                  <a:cubicBezTo>
                    <a:pt x="197" y="750"/>
                    <a:pt x="214" y="750"/>
                    <a:pt x="221" y="753"/>
                  </a:cubicBezTo>
                  <a:cubicBezTo>
                    <a:pt x="228" y="756"/>
                    <a:pt x="233" y="765"/>
                    <a:pt x="217" y="768"/>
                  </a:cubicBezTo>
                  <a:cubicBezTo>
                    <a:pt x="202" y="770"/>
                    <a:pt x="172" y="766"/>
                    <a:pt x="165" y="763"/>
                  </a:cubicBezTo>
                  <a:cubicBezTo>
                    <a:pt x="157" y="761"/>
                    <a:pt x="146" y="755"/>
                    <a:pt x="146" y="755"/>
                  </a:cubicBezTo>
                  <a:cubicBezTo>
                    <a:pt x="146" y="755"/>
                    <a:pt x="149" y="765"/>
                    <a:pt x="132" y="765"/>
                  </a:cubicBezTo>
                  <a:cubicBezTo>
                    <a:pt x="116" y="765"/>
                    <a:pt x="112" y="763"/>
                    <a:pt x="112" y="753"/>
                  </a:cubicBezTo>
                  <a:cubicBezTo>
                    <a:pt x="111" y="742"/>
                    <a:pt x="112" y="728"/>
                    <a:pt x="109" y="720"/>
                  </a:cubicBezTo>
                  <a:cubicBezTo>
                    <a:pt x="107" y="713"/>
                    <a:pt x="119" y="693"/>
                    <a:pt x="113" y="683"/>
                  </a:cubicBezTo>
                  <a:cubicBezTo>
                    <a:pt x="107" y="672"/>
                    <a:pt x="101" y="645"/>
                    <a:pt x="106" y="629"/>
                  </a:cubicBezTo>
                  <a:cubicBezTo>
                    <a:pt x="112" y="612"/>
                    <a:pt x="104" y="596"/>
                    <a:pt x="106" y="585"/>
                  </a:cubicBezTo>
                  <a:cubicBezTo>
                    <a:pt x="108" y="575"/>
                    <a:pt x="111" y="561"/>
                    <a:pt x="111" y="544"/>
                  </a:cubicBezTo>
                  <a:cubicBezTo>
                    <a:pt x="111" y="528"/>
                    <a:pt x="110" y="516"/>
                    <a:pt x="110" y="516"/>
                  </a:cubicBezTo>
                  <a:cubicBezTo>
                    <a:pt x="110" y="516"/>
                    <a:pt x="98" y="577"/>
                    <a:pt x="95" y="594"/>
                  </a:cubicBezTo>
                  <a:cubicBezTo>
                    <a:pt x="92" y="610"/>
                    <a:pt x="87" y="668"/>
                    <a:pt x="87" y="685"/>
                  </a:cubicBezTo>
                  <a:cubicBezTo>
                    <a:pt x="87" y="703"/>
                    <a:pt x="74" y="727"/>
                    <a:pt x="73" y="742"/>
                  </a:cubicBezTo>
                  <a:cubicBezTo>
                    <a:pt x="73" y="758"/>
                    <a:pt x="72" y="767"/>
                    <a:pt x="68" y="767"/>
                  </a:cubicBezTo>
                  <a:cubicBezTo>
                    <a:pt x="63" y="767"/>
                    <a:pt x="72" y="785"/>
                    <a:pt x="75" y="798"/>
                  </a:cubicBezTo>
                  <a:cubicBezTo>
                    <a:pt x="78" y="812"/>
                    <a:pt x="87" y="843"/>
                    <a:pt x="69" y="843"/>
                  </a:cubicBezTo>
                  <a:cubicBezTo>
                    <a:pt x="51" y="843"/>
                    <a:pt x="31" y="835"/>
                    <a:pt x="30" y="816"/>
                  </a:cubicBezTo>
                  <a:cubicBezTo>
                    <a:pt x="29" y="796"/>
                    <a:pt x="32" y="780"/>
                    <a:pt x="27" y="772"/>
                  </a:cubicBezTo>
                  <a:cubicBezTo>
                    <a:pt x="22" y="765"/>
                    <a:pt x="21" y="748"/>
                    <a:pt x="22" y="738"/>
                  </a:cubicBezTo>
                  <a:cubicBezTo>
                    <a:pt x="23" y="728"/>
                    <a:pt x="19" y="712"/>
                    <a:pt x="22" y="690"/>
                  </a:cubicBezTo>
                  <a:cubicBezTo>
                    <a:pt x="24" y="669"/>
                    <a:pt x="24" y="634"/>
                    <a:pt x="29" y="607"/>
                  </a:cubicBezTo>
                  <a:cubicBezTo>
                    <a:pt x="34" y="580"/>
                    <a:pt x="36" y="539"/>
                    <a:pt x="38" y="506"/>
                  </a:cubicBezTo>
                  <a:cubicBezTo>
                    <a:pt x="41" y="474"/>
                    <a:pt x="43" y="458"/>
                    <a:pt x="39" y="453"/>
                  </a:cubicBezTo>
                  <a:cubicBezTo>
                    <a:pt x="36" y="448"/>
                    <a:pt x="18" y="443"/>
                    <a:pt x="13" y="442"/>
                  </a:cubicBezTo>
                  <a:cubicBezTo>
                    <a:pt x="8" y="441"/>
                    <a:pt x="19" y="407"/>
                    <a:pt x="23" y="379"/>
                  </a:cubicBezTo>
                  <a:cubicBezTo>
                    <a:pt x="26" y="351"/>
                    <a:pt x="33" y="334"/>
                    <a:pt x="37" y="314"/>
                  </a:cubicBezTo>
                  <a:cubicBezTo>
                    <a:pt x="41" y="294"/>
                    <a:pt x="41" y="285"/>
                    <a:pt x="33" y="270"/>
                  </a:cubicBezTo>
                  <a:cubicBezTo>
                    <a:pt x="24" y="256"/>
                    <a:pt x="14" y="247"/>
                    <a:pt x="10" y="214"/>
                  </a:cubicBezTo>
                  <a:cubicBezTo>
                    <a:pt x="6" y="182"/>
                    <a:pt x="0" y="160"/>
                    <a:pt x="9" y="152"/>
                  </a:cubicBezTo>
                  <a:cubicBezTo>
                    <a:pt x="18" y="144"/>
                    <a:pt x="34" y="149"/>
                    <a:pt x="47" y="139"/>
                  </a:cubicBezTo>
                  <a:cubicBezTo>
                    <a:pt x="59" y="129"/>
                    <a:pt x="61" y="117"/>
                    <a:pt x="67" y="116"/>
                  </a:cubicBezTo>
                  <a:cubicBezTo>
                    <a:pt x="73" y="115"/>
                    <a:pt x="74" y="114"/>
                    <a:pt x="74" y="107"/>
                  </a:cubicBezTo>
                  <a:cubicBezTo>
                    <a:pt x="74" y="100"/>
                    <a:pt x="72" y="93"/>
                    <a:pt x="72" y="93"/>
                  </a:cubicBezTo>
                  <a:cubicBezTo>
                    <a:pt x="72" y="93"/>
                    <a:pt x="63" y="87"/>
                    <a:pt x="61" y="79"/>
                  </a:cubicBezTo>
                  <a:cubicBezTo>
                    <a:pt x="59" y="70"/>
                    <a:pt x="58" y="48"/>
                    <a:pt x="60" y="33"/>
                  </a:cubicBezTo>
                  <a:cubicBezTo>
                    <a:pt x="63" y="18"/>
                    <a:pt x="76" y="0"/>
                    <a:pt x="102" y="0"/>
                  </a:cubicBezTo>
                  <a:close/>
                </a:path>
              </a:pathLst>
            </a:custGeom>
            <a:noFill/>
            <a:ln w="9525">
              <a:solidFill>
                <a:schemeClr val="bg1">
                  <a:lumMod val="95000"/>
                </a:schemeClr>
              </a:solidFill>
              <a:round/>
            </a:ln>
          </p:spPr>
          <p:txBody>
            <a:bodyPr vert="horz" wrap="square" lIns="91440" tIns="45720" rIns="91440" bIns="45720" numCol="1" anchor="t" anchorCtr="0" compatLnSpc="1"/>
            <a:lstStyle/>
            <a:p>
              <a:endParaRPr lang="en-US"/>
            </a:p>
          </p:txBody>
        </p:sp>
        <p:sp>
          <p:nvSpPr>
            <p:cNvPr id="63" name="Freeform 14"/>
            <p:cNvSpPr/>
            <p:nvPr/>
          </p:nvSpPr>
          <p:spPr bwMode="auto">
            <a:xfrm>
              <a:off x="5111751" y="3011488"/>
              <a:ext cx="146050" cy="111125"/>
            </a:xfrm>
            <a:custGeom>
              <a:avLst/>
              <a:gdLst/>
              <a:ahLst/>
              <a:cxnLst>
                <a:cxn ang="0">
                  <a:pos x="57" y="21"/>
                </a:cxn>
                <a:cxn ang="0">
                  <a:pos x="61" y="27"/>
                </a:cxn>
                <a:cxn ang="0">
                  <a:pos x="58" y="47"/>
                </a:cxn>
                <a:cxn ang="0">
                  <a:pos x="45" y="27"/>
                </a:cxn>
                <a:cxn ang="0">
                  <a:pos x="35" y="35"/>
                </a:cxn>
                <a:cxn ang="0">
                  <a:pos x="33" y="44"/>
                </a:cxn>
                <a:cxn ang="0">
                  <a:pos x="0" y="7"/>
                </a:cxn>
                <a:cxn ang="0">
                  <a:pos x="5" y="0"/>
                </a:cxn>
                <a:cxn ang="0">
                  <a:pos x="44" y="26"/>
                </a:cxn>
                <a:cxn ang="0">
                  <a:pos x="57" y="21"/>
                </a:cxn>
              </a:cxnLst>
              <a:rect l="0" t="0" r="r" b="b"/>
              <a:pathLst>
                <a:path w="61" h="47">
                  <a:moveTo>
                    <a:pt x="57" y="21"/>
                  </a:moveTo>
                  <a:cubicBezTo>
                    <a:pt x="58" y="23"/>
                    <a:pt x="59" y="25"/>
                    <a:pt x="61" y="27"/>
                  </a:cubicBezTo>
                  <a:cubicBezTo>
                    <a:pt x="59" y="34"/>
                    <a:pt x="58" y="41"/>
                    <a:pt x="58" y="47"/>
                  </a:cubicBezTo>
                  <a:cubicBezTo>
                    <a:pt x="49" y="41"/>
                    <a:pt x="53" y="28"/>
                    <a:pt x="45" y="27"/>
                  </a:cubicBezTo>
                  <a:cubicBezTo>
                    <a:pt x="37" y="26"/>
                    <a:pt x="36" y="30"/>
                    <a:pt x="35" y="35"/>
                  </a:cubicBezTo>
                  <a:cubicBezTo>
                    <a:pt x="34" y="40"/>
                    <a:pt x="33" y="44"/>
                    <a:pt x="33" y="44"/>
                  </a:cubicBezTo>
                  <a:cubicBezTo>
                    <a:pt x="33" y="44"/>
                    <a:pt x="7" y="17"/>
                    <a:pt x="0" y="7"/>
                  </a:cubicBezTo>
                  <a:cubicBezTo>
                    <a:pt x="3" y="6"/>
                    <a:pt x="4" y="4"/>
                    <a:pt x="5" y="0"/>
                  </a:cubicBezTo>
                  <a:cubicBezTo>
                    <a:pt x="13" y="9"/>
                    <a:pt x="34" y="26"/>
                    <a:pt x="44" y="26"/>
                  </a:cubicBezTo>
                  <a:cubicBezTo>
                    <a:pt x="49" y="26"/>
                    <a:pt x="53" y="24"/>
                    <a:pt x="57" y="21"/>
                  </a:cubicBezTo>
                  <a:close/>
                </a:path>
              </a:pathLst>
            </a:custGeom>
            <a:solidFill>
              <a:srgbClr val="FFFFFF"/>
            </a:solidFill>
            <a:ln w="9525">
              <a:noFill/>
              <a:round/>
            </a:ln>
          </p:spPr>
          <p:txBody>
            <a:bodyPr vert="horz" wrap="square" lIns="91440" tIns="45720" rIns="91440" bIns="45720" numCol="1" anchor="t" anchorCtr="0" compatLnSpc="1"/>
            <a:lstStyle/>
            <a:p>
              <a:endParaRPr lang="en-US"/>
            </a:p>
          </p:txBody>
        </p:sp>
        <p:sp>
          <p:nvSpPr>
            <p:cNvPr id="64" name="Freeform 15"/>
            <p:cNvSpPr/>
            <p:nvPr/>
          </p:nvSpPr>
          <p:spPr bwMode="auto">
            <a:xfrm>
              <a:off x="5262563" y="3311525"/>
              <a:ext cx="66675" cy="84137"/>
            </a:xfrm>
            <a:custGeom>
              <a:avLst/>
              <a:gdLst/>
              <a:ahLst/>
              <a:cxnLst>
                <a:cxn ang="0">
                  <a:pos x="15" y="1"/>
                </a:cxn>
                <a:cxn ang="0">
                  <a:pos x="0" y="0"/>
                </a:cxn>
                <a:cxn ang="0">
                  <a:pos x="13" y="19"/>
                </a:cxn>
                <a:cxn ang="0">
                  <a:pos x="13" y="33"/>
                </a:cxn>
                <a:cxn ang="0">
                  <a:pos x="24" y="35"/>
                </a:cxn>
                <a:cxn ang="0">
                  <a:pos x="25" y="16"/>
                </a:cxn>
                <a:cxn ang="0">
                  <a:pos x="15" y="1"/>
                </a:cxn>
              </a:cxnLst>
              <a:rect l="0" t="0" r="r" b="b"/>
              <a:pathLst>
                <a:path w="28" h="35">
                  <a:moveTo>
                    <a:pt x="15" y="1"/>
                  </a:moveTo>
                  <a:cubicBezTo>
                    <a:pt x="0" y="0"/>
                    <a:pt x="0" y="0"/>
                    <a:pt x="0" y="0"/>
                  </a:cubicBezTo>
                  <a:cubicBezTo>
                    <a:pt x="0" y="0"/>
                    <a:pt x="13" y="9"/>
                    <a:pt x="13" y="19"/>
                  </a:cubicBezTo>
                  <a:cubicBezTo>
                    <a:pt x="13" y="28"/>
                    <a:pt x="13" y="33"/>
                    <a:pt x="13" y="33"/>
                  </a:cubicBezTo>
                  <a:cubicBezTo>
                    <a:pt x="24" y="35"/>
                    <a:pt x="24" y="35"/>
                    <a:pt x="24" y="35"/>
                  </a:cubicBezTo>
                  <a:cubicBezTo>
                    <a:pt x="24" y="35"/>
                    <a:pt x="28" y="26"/>
                    <a:pt x="25" y="16"/>
                  </a:cubicBezTo>
                  <a:cubicBezTo>
                    <a:pt x="21" y="7"/>
                    <a:pt x="18" y="4"/>
                    <a:pt x="15" y="1"/>
                  </a:cubicBezTo>
                  <a:close/>
                </a:path>
              </a:pathLst>
            </a:custGeom>
            <a:solidFill>
              <a:srgbClr val="FFFFFF"/>
            </a:solidFill>
            <a:ln w="9525">
              <a:noFill/>
              <a:round/>
            </a:ln>
          </p:spPr>
          <p:txBody>
            <a:bodyPr vert="horz" wrap="square" lIns="91440" tIns="45720" rIns="91440" bIns="45720" numCol="1" anchor="t" anchorCtr="0" compatLnSpc="1"/>
            <a:lstStyle/>
            <a:p>
              <a:endParaRPr lang="en-US"/>
            </a:p>
          </p:txBody>
        </p:sp>
        <p:sp>
          <p:nvSpPr>
            <p:cNvPr id="65" name="Freeform 16"/>
            <p:cNvSpPr/>
            <p:nvPr/>
          </p:nvSpPr>
          <p:spPr bwMode="auto">
            <a:xfrm>
              <a:off x="5300663" y="3514725"/>
              <a:ext cx="25400" cy="73025"/>
            </a:xfrm>
            <a:custGeom>
              <a:avLst/>
              <a:gdLst/>
              <a:ahLst/>
              <a:cxnLst>
                <a:cxn ang="0">
                  <a:pos x="3" y="0"/>
                </a:cxn>
                <a:cxn ang="0">
                  <a:pos x="0" y="23"/>
                </a:cxn>
                <a:cxn ang="0">
                  <a:pos x="0" y="31"/>
                </a:cxn>
                <a:cxn ang="0">
                  <a:pos x="11" y="29"/>
                </a:cxn>
                <a:cxn ang="0">
                  <a:pos x="3" y="0"/>
                </a:cxn>
              </a:cxnLst>
              <a:rect l="0" t="0" r="r" b="b"/>
              <a:pathLst>
                <a:path w="11" h="31">
                  <a:moveTo>
                    <a:pt x="3" y="0"/>
                  </a:moveTo>
                  <a:cubicBezTo>
                    <a:pt x="3" y="0"/>
                    <a:pt x="1" y="18"/>
                    <a:pt x="0" y="23"/>
                  </a:cubicBezTo>
                  <a:cubicBezTo>
                    <a:pt x="0" y="29"/>
                    <a:pt x="0" y="31"/>
                    <a:pt x="0" y="31"/>
                  </a:cubicBezTo>
                  <a:cubicBezTo>
                    <a:pt x="11" y="29"/>
                    <a:pt x="11" y="29"/>
                    <a:pt x="11" y="29"/>
                  </a:cubicBezTo>
                  <a:cubicBezTo>
                    <a:pt x="11" y="29"/>
                    <a:pt x="8" y="15"/>
                    <a:pt x="3" y="0"/>
                  </a:cubicBezTo>
                  <a:close/>
                </a:path>
              </a:pathLst>
            </a:custGeom>
            <a:solidFill>
              <a:srgbClr val="FFFFFF"/>
            </a:solidFill>
            <a:ln w="9525">
              <a:noFill/>
              <a:round/>
            </a:ln>
          </p:spPr>
          <p:txBody>
            <a:bodyPr vert="horz" wrap="square" lIns="91440" tIns="45720" rIns="91440" bIns="45720" numCol="1" anchor="t" anchorCtr="0" compatLnSpc="1"/>
            <a:lstStyle/>
            <a:p>
              <a:endParaRPr lang="en-US"/>
            </a:p>
          </p:txBody>
        </p:sp>
      </p:grpSp>
      <p:sp>
        <p:nvSpPr>
          <p:cNvPr id="66" name="右大括号 65"/>
          <p:cNvSpPr/>
          <p:nvPr/>
        </p:nvSpPr>
        <p:spPr>
          <a:xfrm>
            <a:off x="5925049" y="1440432"/>
            <a:ext cx="342174" cy="4045183"/>
          </a:xfrm>
          <a:prstGeom prst="rightBrace">
            <a:avLst>
              <a:gd name="adj1" fmla="val 57511"/>
              <a:gd name="adj2" fmla="val 50000"/>
            </a:avLst>
          </a:prstGeom>
          <a:ln w="15875">
            <a:solidFill>
              <a:schemeClr val="bg1">
                <a:lumMod val="9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i="0" u="none" strike="noStrike" kern="120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sp>
        <p:nvSpPr>
          <p:cNvPr id="67" name="椭圆 66"/>
          <p:cNvSpPr/>
          <p:nvPr/>
        </p:nvSpPr>
        <p:spPr>
          <a:xfrm>
            <a:off x="1990750" y="1605740"/>
            <a:ext cx="792407" cy="793567"/>
          </a:xfrm>
          <a:prstGeom prst="ellipse">
            <a:avLst/>
          </a:prstGeom>
          <a:noFill/>
          <a:ln w="15875">
            <a:solidFill>
              <a:schemeClr val="bg1">
                <a:lumMod val="9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i="0" u="none" strike="noStrike" kern="120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sp>
        <p:nvSpPr>
          <p:cNvPr id="68" name="等腰三角形 67"/>
          <p:cNvSpPr/>
          <p:nvPr/>
        </p:nvSpPr>
        <p:spPr>
          <a:xfrm rot="5400000">
            <a:off x="2932461" y="1955292"/>
            <a:ext cx="109577" cy="94463"/>
          </a:xfrm>
          <a:prstGeom prst="triangl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i="0" u="none" strike="noStrike" kern="120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grpSp>
        <p:nvGrpSpPr>
          <p:cNvPr id="69" name="组合 68"/>
          <p:cNvGrpSpPr/>
          <p:nvPr/>
        </p:nvGrpSpPr>
        <p:grpSpPr>
          <a:xfrm>
            <a:off x="3180689" y="1538587"/>
            <a:ext cx="2314343" cy="1008112"/>
            <a:chOff x="8022910" y="1537222"/>
            <a:chExt cx="2314343" cy="1008112"/>
          </a:xfrm>
        </p:grpSpPr>
        <p:sp>
          <p:nvSpPr>
            <p:cNvPr id="70" name="文本框 12"/>
            <p:cNvSpPr txBox="1"/>
            <p:nvPr/>
          </p:nvSpPr>
          <p:spPr bwMode="auto">
            <a:xfrm>
              <a:off x="8022910" y="1899003"/>
              <a:ext cx="2314343" cy="646331"/>
            </a:xfrm>
            <a:prstGeom prst="rect">
              <a:avLst/>
            </a:prstGeom>
            <a:noFill/>
          </p:spPr>
          <p:txBody>
            <a:bodyPr wrap="square">
              <a:spAutoFit/>
            </a:bodyPr>
            <a:lstStyle/>
            <a:p>
              <a:pPr algn="just"/>
              <a:r>
                <a:rPr lang="zh-CN" altLang="en-US" sz="1200" dirty="0">
                  <a:solidFill>
                    <a:schemeClr val="bg1">
                      <a:lumMod val="95000"/>
                    </a:schemeClr>
                  </a:solidFill>
                  <a:latin typeface="造字工房情书（非商用）常规体" pitchFamily="50" charset="-122"/>
                  <a:ea typeface="造字工房情书（非商用）常规体" pitchFamily="50" charset="-122"/>
                </a:rPr>
                <a:t>您的内容打在这里，或者通过复制您的文本后，在此框中粘贴。您的内容打在这里。</a:t>
              </a:r>
              <a:endParaRPr lang="zh-CN" altLang="en-US" sz="1200" dirty="0">
                <a:solidFill>
                  <a:schemeClr val="bg1">
                    <a:lumMod val="95000"/>
                  </a:schemeClr>
                </a:solidFill>
                <a:latin typeface="造字工房情书（非商用）常规体" pitchFamily="50" charset="-122"/>
                <a:ea typeface="造字工房情书（非商用）常规体" pitchFamily="50" charset="-122"/>
              </a:endParaRPr>
            </a:p>
          </p:txBody>
        </p:sp>
        <p:sp>
          <p:nvSpPr>
            <p:cNvPr id="71" name="文本框 13"/>
            <p:cNvSpPr txBox="1"/>
            <p:nvPr/>
          </p:nvSpPr>
          <p:spPr bwMode="auto">
            <a:xfrm>
              <a:off x="8022910" y="1537222"/>
              <a:ext cx="2160856"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pc="100" dirty="0">
                  <a:solidFill>
                    <a:schemeClr val="bg1">
                      <a:lumMod val="95000"/>
                    </a:schemeClr>
                  </a:solidFill>
                  <a:latin typeface="造字工房情书（非商用）常规体" pitchFamily="50" charset="-122"/>
                  <a:ea typeface="造字工房情书（非商用）常规体" pitchFamily="50" charset="-122"/>
                </a:rPr>
                <a:t>客观务实</a:t>
              </a:r>
              <a:endParaRPr kumimoji="0" lang="zh-CN" altLang="en-US" i="0" u="none" strike="noStrike" kern="1200" cap="none" spc="100" normalizeH="0" baseline="0" noProof="0" dirty="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grpSp>
      <p:sp>
        <p:nvSpPr>
          <p:cNvPr id="72" name="椭圆 71"/>
          <p:cNvSpPr/>
          <p:nvPr/>
        </p:nvSpPr>
        <p:spPr>
          <a:xfrm>
            <a:off x="1990750" y="3066240"/>
            <a:ext cx="792407" cy="793567"/>
          </a:xfrm>
          <a:prstGeom prst="ellipse">
            <a:avLst/>
          </a:prstGeom>
          <a:noFill/>
          <a:ln w="15875">
            <a:solidFill>
              <a:schemeClr val="bg1">
                <a:lumMod val="9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i="0" u="none" strike="noStrike" kern="120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sp>
        <p:nvSpPr>
          <p:cNvPr id="73" name="等腰三角形 72"/>
          <p:cNvSpPr/>
          <p:nvPr/>
        </p:nvSpPr>
        <p:spPr>
          <a:xfrm rot="5400000">
            <a:off x="2932461" y="3415792"/>
            <a:ext cx="109577" cy="94463"/>
          </a:xfrm>
          <a:prstGeom prst="triangl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i="0" u="none" strike="noStrike" kern="120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grpSp>
        <p:nvGrpSpPr>
          <p:cNvPr id="74" name="组合 73"/>
          <p:cNvGrpSpPr/>
          <p:nvPr/>
        </p:nvGrpSpPr>
        <p:grpSpPr>
          <a:xfrm>
            <a:off x="3180689" y="2978747"/>
            <a:ext cx="2314343" cy="1008112"/>
            <a:chOff x="8022910" y="1516882"/>
            <a:chExt cx="2314343" cy="1008112"/>
          </a:xfrm>
        </p:grpSpPr>
        <p:sp>
          <p:nvSpPr>
            <p:cNvPr id="75" name="文本框 21"/>
            <p:cNvSpPr txBox="1"/>
            <p:nvPr/>
          </p:nvSpPr>
          <p:spPr bwMode="auto">
            <a:xfrm>
              <a:off x="8022910" y="1878663"/>
              <a:ext cx="2314343" cy="646331"/>
            </a:xfrm>
            <a:prstGeom prst="rect">
              <a:avLst/>
            </a:prstGeom>
            <a:noFill/>
          </p:spPr>
          <p:txBody>
            <a:bodyPr wrap="square">
              <a:spAutoFit/>
            </a:bodyPr>
            <a:lstStyle/>
            <a:p>
              <a:pPr algn="just"/>
              <a:r>
                <a:rPr lang="zh-CN" altLang="en-US" sz="1200" dirty="0">
                  <a:solidFill>
                    <a:schemeClr val="bg1">
                      <a:lumMod val="95000"/>
                    </a:schemeClr>
                  </a:solidFill>
                  <a:latin typeface="造字工房情书（非商用）常规体" pitchFamily="50" charset="-122"/>
                  <a:ea typeface="造字工房情书（非商用）常规体" pitchFamily="50" charset="-122"/>
                </a:rPr>
                <a:t>您的内容打在这里，或者通过复制您的文本后，在此框中粘贴。您的内容打在这里。</a:t>
              </a:r>
              <a:endParaRPr lang="zh-CN" altLang="en-US" sz="1200" dirty="0">
                <a:solidFill>
                  <a:schemeClr val="bg1">
                    <a:lumMod val="95000"/>
                  </a:schemeClr>
                </a:solidFill>
                <a:latin typeface="造字工房情书（非商用）常规体" pitchFamily="50" charset="-122"/>
                <a:ea typeface="造字工房情书（非商用）常规体" pitchFamily="50" charset="-122"/>
              </a:endParaRPr>
            </a:p>
          </p:txBody>
        </p:sp>
        <p:sp>
          <p:nvSpPr>
            <p:cNvPr id="76" name="文本框 22"/>
            <p:cNvSpPr txBox="1"/>
            <p:nvPr/>
          </p:nvSpPr>
          <p:spPr bwMode="auto">
            <a:xfrm>
              <a:off x="8022910" y="1516882"/>
              <a:ext cx="2160856"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pc="100" dirty="0">
                  <a:solidFill>
                    <a:schemeClr val="bg1">
                      <a:lumMod val="95000"/>
                    </a:schemeClr>
                  </a:solidFill>
                  <a:latin typeface="造字工房情书（非商用）常规体" pitchFamily="50" charset="-122"/>
                  <a:ea typeface="造字工房情书（非商用）常规体" pitchFamily="50" charset="-122"/>
                </a:rPr>
                <a:t>渴望成功</a:t>
              </a:r>
              <a:endParaRPr kumimoji="0" lang="zh-CN" altLang="en-US" i="0" u="none" strike="noStrike" kern="1200" cap="none" spc="100" normalizeH="0" baseline="0" noProof="0" dirty="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grpSp>
      <p:sp>
        <p:nvSpPr>
          <p:cNvPr id="77" name="椭圆 76"/>
          <p:cNvSpPr/>
          <p:nvPr/>
        </p:nvSpPr>
        <p:spPr>
          <a:xfrm>
            <a:off x="1990750" y="4526740"/>
            <a:ext cx="792407" cy="793567"/>
          </a:xfrm>
          <a:prstGeom prst="ellipse">
            <a:avLst/>
          </a:prstGeom>
          <a:noFill/>
          <a:ln w="15875">
            <a:solidFill>
              <a:schemeClr val="bg1">
                <a:lumMod val="9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i="0" u="none" strike="noStrike" kern="120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sp>
        <p:nvSpPr>
          <p:cNvPr id="78" name="等腰三角形 77"/>
          <p:cNvSpPr/>
          <p:nvPr/>
        </p:nvSpPr>
        <p:spPr>
          <a:xfrm rot="5400000">
            <a:off x="2932461" y="4876292"/>
            <a:ext cx="109577" cy="94463"/>
          </a:xfrm>
          <a:prstGeom prst="triangl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i="0" u="none" strike="noStrike" kern="120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grpSp>
        <p:nvGrpSpPr>
          <p:cNvPr id="79" name="组合 78"/>
          <p:cNvGrpSpPr/>
          <p:nvPr/>
        </p:nvGrpSpPr>
        <p:grpSpPr>
          <a:xfrm>
            <a:off x="3180689" y="4418907"/>
            <a:ext cx="2314343" cy="1412636"/>
            <a:chOff x="8022910" y="1496542"/>
            <a:chExt cx="2314343" cy="1412636"/>
          </a:xfrm>
        </p:grpSpPr>
        <p:sp>
          <p:nvSpPr>
            <p:cNvPr id="80" name="文本框 28"/>
            <p:cNvSpPr txBox="1"/>
            <p:nvPr/>
          </p:nvSpPr>
          <p:spPr bwMode="auto">
            <a:xfrm>
              <a:off x="8022910" y="1856582"/>
              <a:ext cx="2314343" cy="1052596"/>
            </a:xfrm>
            <a:prstGeom prst="rect">
              <a:avLst/>
            </a:prstGeom>
            <a:noFill/>
          </p:spPr>
          <p:txBody>
            <a:bodyPr wrap="square">
              <a:spAutoFit/>
            </a:bodyPr>
            <a:lstStyle/>
            <a:p>
              <a:pPr>
                <a:lnSpc>
                  <a:spcPct val="130000"/>
                </a:lnSpc>
                <a:defRPr/>
              </a:pPr>
              <a:r>
                <a:rPr lang="zh-CN" altLang="en-US" sz="1200" dirty="0">
                  <a:solidFill>
                    <a:schemeClr val="bg1">
                      <a:lumMod val="95000"/>
                    </a:schemeClr>
                  </a:solidFill>
                  <a:latin typeface="造字工房情书（非商用）常规体" pitchFamily="50" charset="-122"/>
                  <a:ea typeface="造字工房情书（非商用）常规体" pitchFamily="50" charset="-122"/>
                </a:rPr>
                <a:t>您的内容打在这里，或者通过复制您的文本后，在此框中粘贴。您的内容打在这里。</a:t>
              </a:r>
              <a:endParaRPr lang="zh-CN" altLang="en-US" sz="1200" dirty="0">
                <a:solidFill>
                  <a:schemeClr val="bg1">
                    <a:lumMod val="95000"/>
                  </a:schemeClr>
                </a:solidFill>
                <a:latin typeface="造字工房情书（非商用）常规体" pitchFamily="50" charset="-122"/>
                <a:ea typeface="造字工房情书（非商用）常规体" pitchFamily="50" charset="-122"/>
              </a:endParaRPr>
            </a:p>
            <a:p>
              <a:pPr marL="0" marR="0" lvl="0" indent="0" algn="l" defTabSz="914400" rtl="0" eaLnBrk="1" fontAlgn="auto" latinLnBrk="0" hangingPunct="1">
                <a:lnSpc>
                  <a:spcPct val="130000"/>
                </a:lnSpc>
                <a:spcBef>
                  <a:spcPts val="0"/>
                </a:spcBef>
                <a:spcAft>
                  <a:spcPts val="0"/>
                </a:spcAft>
                <a:buClrTx/>
                <a:buSzTx/>
                <a:buFontTx/>
                <a:buNone/>
                <a:defRPr/>
              </a:pPr>
              <a:endParaRPr kumimoji="0" lang="zh-CN" altLang="en-US" sz="1200" i="0" u="none" strike="noStrike" kern="1200" cap="none" spc="0" normalizeH="0" baseline="0" noProof="0" dirty="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sp>
          <p:nvSpPr>
            <p:cNvPr id="81" name="文本框 29"/>
            <p:cNvSpPr txBox="1"/>
            <p:nvPr/>
          </p:nvSpPr>
          <p:spPr bwMode="auto">
            <a:xfrm>
              <a:off x="8022910" y="1496542"/>
              <a:ext cx="2160856"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pc="100" dirty="0">
                  <a:solidFill>
                    <a:schemeClr val="bg1">
                      <a:lumMod val="95000"/>
                    </a:schemeClr>
                  </a:solidFill>
                  <a:latin typeface="造字工房情书（非商用）常规体" pitchFamily="50" charset="-122"/>
                  <a:ea typeface="造字工房情书（非商用）常规体" pitchFamily="50" charset="-122"/>
                </a:rPr>
                <a:t>乐观积极</a:t>
              </a:r>
              <a:endParaRPr kumimoji="0" lang="zh-CN" altLang="en-US" i="0" u="none" strike="noStrike" kern="1200" cap="none" spc="100" normalizeH="0" baseline="0" noProof="0" dirty="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grpSp>
      <p:sp>
        <p:nvSpPr>
          <p:cNvPr id="82" name="矩形 81"/>
          <p:cNvSpPr/>
          <p:nvPr/>
        </p:nvSpPr>
        <p:spPr>
          <a:xfrm>
            <a:off x="6643635" y="2598719"/>
            <a:ext cx="531691" cy="1910402"/>
          </a:xfrm>
          <a:prstGeom prst="rect">
            <a:avLst/>
          </a:prstGeom>
          <a:noFill/>
          <a:ln w="95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2400" dirty="0">
                <a:solidFill>
                  <a:schemeClr val="bg1"/>
                </a:solidFill>
                <a:latin typeface="造字工房情书（非商用）常规体" pitchFamily="50" charset="-122"/>
                <a:ea typeface="造字工房情书（非商用）常规体" pitchFamily="50" charset="-122"/>
              </a:rPr>
              <a:t>个人价值观</a:t>
            </a:r>
            <a:endParaRPr kumimoji="0" lang="en-US" altLang="zh-CN" sz="2400" b="0" i="0" u="none" strike="noStrike" kern="1200" cap="none" spc="0" normalizeH="0" baseline="0" noProof="0" dirty="0">
              <a:ln>
                <a:noFill/>
              </a:ln>
              <a:solidFill>
                <a:schemeClr val="bg1"/>
              </a:solidFill>
              <a:effectLst/>
              <a:uLnTx/>
              <a:uFillTx/>
              <a:latin typeface="造字工房情书（非商用）常规体" pitchFamily="50" charset="-122"/>
              <a:ea typeface="造字工房情书（非商用）常规体" pitchFamily="50" charset="-122"/>
            </a:endParaRPr>
          </a:p>
        </p:txBody>
      </p:sp>
      <p:grpSp>
        <p:nvGrpSpPr>
          <p:cNvPr id="83" name="组合 82"/>
          <p:cNvGrpSpPr/>
          <p:nvPr/>
        </p:nvGrpSpPr>
        <p:grpSpPr>
          <a:xfrm>
            <a:off x="2210712" y="1852811"/>
            <a:ext cx="364409" cy="302521"/>
            <a:chOff x="3132963" y="3140191"/>
            <a:chExt cx="645573" cy="535933"/>
          </a:xfrm>
          <a:solidFill>
            <a:schemeClr val="bg1"/>
          </a:solidFill>
        </p:grpSpPr>
        <p:sp>
          <p:nvSpPr>
            <p:cNvPr id="84" name="Freeform 226"/>
            <p:cNvSpPr/>
            <p:nvPr/>
          </p:nvSpPr>
          <p:spPr bwMode="auto">
            <a:xfrm>
              <a:off x="3421629" y="3217854"/>
              <a:ext cx="356907" cy="392027"/>
            </a:xfrm>
            <a:custGeom>
              <a:avLst/>
              <a:gdLst>
                <a:gd name="T0" fmla="*/ 0 w 529"/>
                <a:gd name="T1" fmla="*/ 0 h 581"/>
                <a:gd name="T2" fmla="*/ 2 w 529"/>
                <a:gd name="T3" fmla="*/ 11 h 581"/>
                <a:gd name="T4" fmla="*/ 25 w 529"/>
                <a:gd name="T5" fmla="*/ 56 h 581"/>
                <a:gd name="T6" fmla="*/ 473 w 529"/>
                <a:gd name="T7" fmla="*/ 56 h 581"/>
                <a:gd name="T8" fmla="*/ 473 w 529"/>
                <a:gd name="T9" fmla="*/ 525 h 581"/>
                <a:gd name="T10" fmla="*/ 127 w 529"/>
                <a:gd name="T11" fmla="*/ 525 h 581"/>
                <a:gd name="T12" fmla="*/ 127 w 529"/>
                <a:gd name="T13" fmla="*/ 581 h 581"/>
                <a:gd name="T14" fmla="*/ 529 w 529"/>
                <a:gd name="T15" fmla="*/ 581 h 581"/>
                <a:gd name="T16" fmla="*/ 529 w 529"/>
                <a:gd name="T17" fmla="*/ 0 h 581"/>
                <a:gd name="T18" fmla="*/ 0 w 529"/>
                <a:gd name="T19" fmla="*/ 0 h 5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9" h="581">
                  <a:moveTo>
                    <a:pt x="0" y="0"/>
                  </a:moveTo>
                  <a:cubicBezTo>
                    <a:pt x="1" y="4"/>
                    <a:pt x="2" y="7"/>
                    <a:pt x="2" y="11"/>
                  </a:cubicBezTo>
                  <a:cubicBezTo>
                    <a:pt x="14" y="22"/>
                    <a:pt x="22" y="38"/>
                    <a:pt x="25" y="56"/>
                  </a:cubicBezTo>
                  <a:cubicBezTo>
                    <a:pt x="473" y="56"/>
                    <a:pt x="473" y="56"/>
                    <a:pt x="473" y="56"/>
                  </a:cubicBezTo>
                  <a:cubicBezTo>
                    <a:pt x="473" y="525"/>
                    <a:pt x="473" y="525"/>
                    <a:pt x="473" y="525"/>
                  </a:cubicBezTo>
                  <a:cubicBezTo>
                    <a:pt x="127" y="525"/>
                    <a:pt x="127" y="525"/>
                    <a:pt x="127" y="525"/>
                  </a:cubicBezTo>
                  <a:cubicBezTo>
                    <a:pt x="127" y="581"/>
                    <a:pt x="127" y="581"/>
                    <a:pt x="127" y="581"/>
                  </a:cubicBezTo>
                  <a:cubicBezTo>
                    <a:pt x="529" y="581"/>
                    <a:pt x="529" y="581"/>
                    <a:pt x="529" y="581"/>
                  </a:cubicBezTo>
                  <a:cubicBezTo>
                    <a:pt x="529" y="0"/>
                    <a:pt x="529" y="0"/>
                    <a:pt x="529" y="0"/>
                  </a:cubicBez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i="0" u="none" strike="noStrike" kern="120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sp>
          <p:nvSpPr>
            <p:cNvPr id="85" name="Freeform 227"/>
            <p:cNvSpPr/>
            <p:nvPr/>
          </p:nvSpPr>
          <p:spPr bwMode="auto">
            <a:xfrm>
              <a:off x="3198348" y="3140191"/>
              <a:ext cx="224709" cy="247551"/>
            </a:xfrm>
            <a:custGeom>
              <a:avLst/>
              <a:gdLst>
                <a:gd name="T0" fmla="*/ 45 w 333"/>
                <a:gd name="T1" fmla="*/ 243 h 367"/>
                <a:gd name="T2" fmla="*/ 170 w 333"/>
                <a:gd name="T3" fmla="*/ 367 h 367"/>
                <a:gd name="T4" fmla="*/ 289 w 333"/>
                <a:gd name="T5" fmla="*/ 243 h 367"/>
                <a:gd name="T6" fmla="*/ 326 w 333"/>
                <a:gd name="T7" fmla="*/ 203 h 367"/>
                <a:gd name="T8" fmla="*/ 306 w 333"/>
                <a:gd name="T9" fmla="*/ 142 h 367"/>
                <a:gd name="T10" fmla="*/ 166 w 333"/>
                <a:gd name="T11" fmla="*/ 0 h 367"/>
                <a:gd name="T12" fmla="*/ 26 w 333"/>
                <a:gd name="T13" fmla="*/ 142 h 367"/>
                <a:gd name="T14" fmla="*/ 7 w 333"/>
                <a:gd name="T15" fmla="*/ 203 h 367"/>
                <a:gd name="T16" fmla="*/ 45 w 333"/>
                <a:gd name="T17" fmla="*/ 243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3" h="367">
                  <a:moveTo>
                    <a:pt x="45" y="243"/>
                  </a:moveTo>
                  <a:cubicBezTo>
                    <a:pt x="71" y="308"/>
                    <a:pt x="118" y="367"/>
                    <a:pt x="170" y="367"/>
                  </a:cubicBezTo>
                  <a:cubicBezTo>
                    <a:pt x="222" y="367"/>
                    <a:pt x="266" y="308"/>
                    <a:pt x="289" y="243"/>
                  </a:cubicBezTo>
                  <a:cubicBezTo>
                    <a:pt x="305" y="242"/>
                    <a:pt x="320" y="226"/>
                    <a:pt x="326" y="203"/>
                  </a:cubicBezTo>
                  <a:cubicBezTo>
                    <a:pt x="333" y="176"/>
                    <a:pt x="324" y="149"/>
                    <a:pt x="306" y="142"/>
                  </a:cubicBezTo>
                  <a:cubicBezTo>
                    <a:pt x="302" y="63"/>
                    <a:pt x="241" y="0"/>
                    <a:pt x="166" y="0"/>
                  </a:cubicBezTo>
                  <a:cubicBezTo>
                    <a:pt x="92" y="0"/>
                    <a:pt x="31" y="63"/>
                    <a:pt x="26" y="142"/>
                  </a:cubicBezTo>
                  <a:cubicBezTo>
                    <a:pt x="9" y="149"/>
                    <a:pt x="0" y="176"/>
                    <a:pt x="7" y="203"/>
                  </a:cubicBezTo>
                  <a:cubicBezTo>
                    <a:pt x="13" y="227"/>
                    <a:pt x="29" y="243"/>
                    <a:pt x="45" y="24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i="0" u="none" strike="noStrike" kern="120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sp>
          <p:nvSpPr>
            <p:cNvPr id="86" name="Freeform 228"/>
            <p:cNvSpPr/>
            <p:nvPr/>
          </p:nvSpPr>
          <p:spPr bwMode="auto">
            <a:xfrm>
              <a:off x="3481875" y="3306367"/>
              <a:ext cx="233275" cy="180738"/>
            </a:xfrm>
            <a:custGeom>
              <a:avLst/>
              <a:gdLst>
                <a:gd name="T0" fmla="*/ 41 w 346"/>
                <a:gd name="T1" fmla="*/ 111 h 268"/>
                <a:gd name="T2" fmla="*/ 0 w 346"/>
                <a:gd name="T3" fmla="*/ 151 h 268"/>
                <a:gd name="T4" fmla="*/ 90 w 346"/>
                <a:gd name="T5" fmla="*/ 268 h 268"/>
                <a:gd name="T6" fmla="*/ 254 w 346"/>
                <a:gd name="T7" fmla="*/ 125 h 268"/>
                <a:gd name="T8" fmla="*/ 284 w 346"/>
                <a:gd name="T9" fmla="*/ 158 h 268"/>
                <a:gd name="T10" fmla="*/ 346 w 346"/>
                <a:gd name="T11" fmla="*/ 0 h 268"/>
                <a:gd name="T12" fmla="*/ 184 w 346"/>
                <a:gd name="T13" fmla="*/ 50 h 268"/>
                <a:gd name="T14" fmla="*/ 218 w 346"/>
                <a:gd name="T15" fmla="*/ 87 h 268"/>
                <a:gd name="T16" fmla="*/ 99 w 346"/>
                <a:gd name="T17" fmla="*/ 190 h 268"/>
                <a:gd name="T18" fmla="*/ 41 w 346"/>
                <a:gd name="T19" fmla="*/ 111 h 2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46" h="268">
                  <a:moveTo>
                    <a:pt x="41" y="111"/>
                  </a:moveTo>
                  <a:cubicBezTo>
                    <a:pt x="0" y="151"/>
                    <a:pt x="0" y="151"/>
                    <a:pt x="0" y="151"/>
                  </a:cubicBezTo>
                  <a:cubicBezTo>
                    <a:pt x="12" y="165"/>
                    <a:pt x="90" y="268"/>
                    <a:pt x="90" y="268"/>
                  </a:cubicBezTo>
                  <a:cubicBezTo>
                    <a:pt x="254" y="125"/>
                    <a:pt x="254" y="125"/>
                    <a:pt x="254" y="125"/>
                  </a:cubicBezTo>
                  <a:cubicBezTo>
                    <a:pt x="284" y="158"/>
                    <a:pt x="284" y="158"/>
                    <a:pt x="284" y="158"/>
                  </a:cubicBezTo>
                  <a:cubicBezTo>
                    <a:pt x="346" y="0"/>
                    <a:pt x="346" y="0"/>
                    <a:pt x="346" y="0"/>
                  </a:cubicBezTo>
                  <a:cubicBezTo>
                    <a:pt x="184" y="50"/>
                    <a:pt x="184" y="50"/>
                    <a:pt x="184" y="50"/>
                  </a:cubicBezTo>
                  <a:cubicBezTo>
                    <a:pt x="218" y="87"/>
                    <a:pt x="218" y="87"/>
                    <a:pt x="218" y="87"/>
                  </a:cubicBezTo>
                  <a:cubicBezTo>
                    <a:pt x="99" y="190"/>
                    <a:pt x="99" y="190"/>
                    <a:pt x="99" y="190"/>
                  </a:cubicBezTo>
                  <a:lnTo>
                    <a:pt x="41" y="11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i="0" u="none" strike="noStrike" kern="120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sp>
          <p:nvSpPr>
            <p:cNvPr id="87" name="Freeform 229"/>
            <p:cNvSpPr/>
            <p:nvPr/>
          </p:nvSpPr>
          <p:spPr bwMode="auto">
            <a:xfrm>
              <a:off x="3132963" y="3377178"/>
              <a:ext cx="355480" cy="298946"/>
            </a:xfrm>
            <a:custGeom>
              <a:avLst/>
              <a:gdLst>
                <a:gd name="T0" fmla="*/ 407 w 527"/>
                <a:gd name="T1" fmla="*/ 0 h 443"/>
                <a:gd name="T2" fmla="*/ 294 w 527"/>
                <a:gd name="T3" fmla="*/ 190 h 443"/>
                <a:gd name="T4" fmla="*/ 280 w 527"/>
                <a:gd name="T5" fmla="*/ 105 h 443"/>
                <a:gd name="T6" fmla="*/ 295 w 527"/>
                <a:gd name="T7" fmla="*/ 77 h 443"/>
                <a:gd name="T8" fmla="*/ 263 w 527"/>
                <a:gd name="T9" fmla="*/ 44 h 443"/>
                <a:gd name="T10" fmla="*/ 230 w 527"/>
                <a:gd name="T11" fmla="*/ 77 h 443"/>
                <a:gd name="T12" fmla="*/ 246 w 527"/>
                <a:gd name="T13" fmla="*/ 105 h 443"/>
                <a:gd name="T14" fmla="*/ 232 w 527"/>
                <a:gd name="T15" fmla="*/ 189 h 443"/>
                <a:gd name="T16" fmla="*/ 120 w 527"/>
                <a:gd name="T17" fmla="*/ 0 h 443"/>
                <a:gd name="T18" fmla="*/ 2 w 527"/>
                <a:gd name="T19" fmla="*/ 125 h 443"/>
                <a:gd name="T20" fmla="*/ 0 w 527"/>
                <a:gd name="T21" fmla="*/ 125 h 443"/>
                <a:gd name="T22" fmla="*/ 0 w 527"/>
                <a:gd name="T23" fmla="*/ 402 h 443"/>
                <a:gd name="T24" fmla="*/ 1 w 527"/>
                <a:gd name="T25" fmla="*/ 402 h 443"/>
                <a:gd name="T26" fmla="*/ 263 w 527"/>
                <a:gd name="T27" fmla="*/ 443 h 443"/>
                <a:gd name="T28" fmla="*/ 526 w 527"/>
                <a:gd name="T29" fmla="*/ 402 h 443"/>
                <a:gd name="T30" fmla="*/ 527 w 527"/>
                <a:gd name="T31" fmla="*/ 402 h 443"/>
                <a:gd name="T32" fmla="*/ 527 w 527"/>
                <a:gd name="T33" fmla="*/ 125 h 443"/>
                <a:gd name="T34" fmla="*/ 525 w 527"/>
                <a:gd name="T35" fmla="*/ 125 h 443"/>
                <a:gd name="T36" fmla="*/ 407 w 527"/>
                <a:gd name="T37" fmla="*/ 0 h 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27" h="443">
                  <a:moveTo>
                    <a:pt x="407" y="0"/>
                  </a:moveTo>
                  <a:cubicBezTo>
                    <a:pt x="294" y="190"/>
                    <a:pt x="294" y="190"/>
                    <a:pt x="294" y="190"/>
                  </a:cubicBezTo>
                  <a:cubicBezTo>
                    <a:pt x="280" y="105"/>
                    <a:pt x="280" y="105"/>
                    <a:pt x="280" y="105"/>
                  </a:cubicBezTo>
                  <a:cubicBezTo>
                    <a:pt x="289" y="99"/>
                    <a:pt x="295" y="89"/>
                    <a:pt x="295" y="77"/>
                  </a:cubicBezTo>
                  <a:cubicBezTo>
                    <a:pt x="295" y="59"/>
                    <a:pt x="281" y="44"/>
                    <a:pt x="263" y="44"/>
                  </a:cubicBezTo>
                  <a:cubicBezTo>
                    <a:pt x="245" y="44"/>
                    <a:pt x="230" y="59"/>
                    <a:pt x="230" y="77"/>
                  </a:cubicBezTo>
                  <a:cubicBezTo>
                    <a:pt x="230" y="89"/>
                    <a:pt x="237" y="99"/>
                    <a:pt x="246" y="105"/>
                  </a:cubicBezTo>
                  <a:cubicBezTo>
                    <a:pt x="232" y="189"/>
                    <a:pt x="232" y="189"/>
                    <a:pt x="232" y="189"/>
                  </a:cubicBezTo>
                  <a:cubicBezTo>
                    <a:pt x="120" y="0"/>
                    <a:pt x="120" y="0"/>
                    <a:pt x="120" y="0"/>
                  </a:cubicBezTo>
                  <a:cubicBezTo>
                    <a:pt x="56" y="27"/>
                    <a:pt x="12" y="72"/>
                    <a:pt x="2" y="125"/>
                  </a:cubicBezTo>
                  <a:cubicBezTo>
                    <a:pt x="0" y="125"/>
                    <a:pt x="0" y="125"/>
                    <a:pt x="0" y="125"/>
                  </a:cubicBezTo>
                  <a:cubicBezTo>
                    <a:pt x="0" y="402"/>
                    <a:pt x="0" y="402"/>
                    <a:pt x="0" y="402"/>
                  </a:cubicBezTo>
                  <a:cubicBezTo>
                    <a:pt x="1" y="402"/>
                    <a:pt x="1" y="402"/>
                    <a:pt x="1" y="402"/>
                  </a:cubicBezTo>
                  <a:cubicBezTo>
                    <a:pt x="14" y="425"/>
                    <a:pt x="126" y="443"/>
                    <a:pt x="263" y="443"/>
                  </a:cubicBezTo>
                  <a:cubicBezTo>
                    <a:pt x="401" y="443"/>
                    <a:pt x="513" y="425"/>
                    <a:pt x="526" y="402"/>
                  </a:cubicBezTo>
                  <a:cubicBezTo>
                    <a:pt x="527" y="402"/>
                    <a:pt x="527" y="402"/>
                    <a:pt x="527" y="402"/>
                  </a:cubicBezTo>
                  <a:cubicBezTo>
                    <a:pt x="527" y="125"/>
                    <a:pt x="527" y="125"/>
                    <a:pt x="527" y="125"/>
                  </a:cubicBezTo>
                  <a:cubicBezTo>
                    <a:pt x="525" y="125"/>
                    <a:pt x="525" y="125"/>
                    <a:pt x="525" y="125"/>
                  </a:cubicBezTo>
                  <a:cubicBezTo>
                    <a:pt x="515" y="72"/>
                    <a:pt x="471" y="27"/>
                    <a:pt x="407"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i="0" u="none" strike="noStrike" kern="120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sp>
          <p:nvSpPr>
            <p:cNvPr id="88" name="Freeform 230"/>
            <p:cNvSpPr/>
            <p:nvPr/>
          </p:nvSpPr>
          <p:spPr bwMode="auto">
            <a:xfrm>
              <a:off x="3598655" y="3487105"/>
              <a:ext cx="54536" cy="68241"/>
            </a:xfrm>
            <a:custGeom>
              <a:avLst/>
              <a:gdLst>
                <a:gd name="T0" fmla="*/ 0 w 81"/>
                <a:gd name="T1" fmla="*/ 0 h 101"/>
                <a:gd name="T2" fmla="*/ 0 w 81"/>
                <a:gd name="T3" fmla="*/ 55 h 101"/>
                <a:gd name="T4" fmla="*/ 40 w 81"/>
                <a:gd name="T5" fmla="*/ 101 h 101"/>
                <a:gd name="T6" fmla="*/ 81 w 81"/>
                <a:gd name="T7" fmla="*/ 56 h 101"/>
                <a:gd name="T8" fmla="*/ 81 w 81"/>
                <a:gd name="T9" fmla="*/ 0 h 101"/>
                <a:gd name="T10" fmla="*/ 59 w 81"/>
                <a:gd name="T11" fmla="*/ 0 h 101"/>
                <a:gd name="T12" fmla="*/ 59 w 81"/>
                <a:gd name="T13" fmla="*/ 57 h 101"/>
                <a:gd name="T14" fmla="*/ 40 w 81"/>
                <a:gd name="T15" fmla="*/ 83 h 101"/>
                <a:gd name="T16" fmla="*/ 22 w 81"/>
                <a:gd name="T17" fmla="*/ 57 h 101"/>
                <a:gd name="T18" fmla="*/ 22 w 81"/>
                <a:gd name="T19" fmla="*/ 0 h 101"/>
                <a:gd name="T20" fmla="*/ 0 w 81"/>
                <a:gd name="T21" fmla="*/ 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1" h="101">
                  <a:moveTo>
                    <a:pt x="0" y="0"/>
                  </a:moveTo>
                  <a:cubicBezTo>
                    <a:pt x="0" y="55"/>
                    <a:pt x="0" y="55"/>
                    <a:pt x="0" y="55"/>
                  </a:cubicBezTo>
                  <a:cubicBezTo>
                    <a:pt x="0" y="87"/>
                    <a:pt x="15" y="101"/>
                    <a:pt x="40" y="101"/>
                  </a:cubicBezTo>
                  <a:cubicBezTo>
                    <a:pt x="65" y="101"/>
                    <a:pt x="81" y="86"/>
                    <a:pt x="81" y="56"/>
                  </a:cubicBezTo>
                  <a:cubicBezTo>
                    <a:pt x="81" y="0"/>
                    <a:pt x="81" y="0"/>
                    <a:pt x="81" y="0"/>
                  </a:cubicBezTo>
                  <a:cubicBezTo>
                    <a:pt x="59" y="0"/>
                    <a:pt x="59" y="0"/>
                    <a:pt x="59" y="0"/>
                  </a:cubicBezTo>
                  <a:cubicBezTo>
                    <a:pt x="59" y="57"/>
                    <a:pt x="59" y="57"/>
                    <a:pt x="59" y="57"/>
                  </a:cubicBezTo>
                  <a:cubicBezTo>
                    <a:pt x="59" y="75"/>
                    <a:pt x="52" y="83"/>
                    <a:pt x="40" y="83"/>
                  </a:cubicBezTo>
                  <a:cubicBezTo>
                    <a:pt x="29" y="83"/>
                    <a:pt x="22" y="74"/>
                    <a:pt x="22" y="57"/>
                  </a:cubicBezTo>
                  <a:cubicBezTo>
                    <a:pt x="22" y="0"/>
                    <a:pt x="22" y="0"/>
                    <a:pt x="22" y="0"/>
                  </a:cubicBez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i="0" u="none" strike="noStrike" kern="120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sp>
          <p:nvSpPr>
            <p:cNvPr id="89" name="Freeform 231"/>
            <p:cNvSpPr>
              <a:spLocks noEditPoints="1"/>
            </p:cNvSpPr>
            <p:nvPr/>
          </p:nvSpPr>
          <p:spPr bwMode="auto">
            <a:xfrm>
              <a:off x="3666040" y="3486534"/>
              <a:ext cx="47968" cy="67384"/>
            </a:xfrm>
            <a:custGeom>
              <a:avLst/>
              <a:gdLst>
                <a:gd name="T0" fmla="*/ 31 w 71"/>
                <a:gd name="T1" fmla="*/ 0 h 100"/>
                <a:gd name="T2" fmla="*/ 0 w 71"/>
                <a:gd name="T3" fmla="*/ 2 h 100"/>
                <a:gd name="T4" fmla="*/ 0 w 71"/>
                <a:gd name="T5" fmla="*/ 100 h 100"/>
                <a:gd name="T6" fmla="*/ 23 w 71"/>
                <a:gd name="T7" fmla="*/ 100 h 100"/>
                <a:gd name="T8" fmla="*/ 23 w 71"/>
                <a:gd name="T9" fmla="*/ 65 h 100"/>
                <a:gd name="T10" fmla="*/ 30 w 71"/>
                <a:gd name="T11" fmla="*/ 65 h 100"/>
                <a:gd name="T12" fmla="*/ 62 w 71"/>
                <a:gd name="T13" fmla="*/ 55 h 100"/>
                <a:gd name="T14" fmla="*/ 71 w 71"/>
                <a:gd name="T15" fmla="*/ 31 h 100"/>
                <a:gd name="T16" fmla="*/ 61 w 71"/>
                <a:gd name="T17" fmla="*/ 8 h 100"/>
                <a:gd name="T18" fmla="*/ 31 w 71"/>
                <a:gd name="T19" fmla="*/ 0 h 100"/>
                <a:gd name="T20" fmla="*/ 30 w 71"/>
                <a:gd name="T21" fmla="*/ 48 h 100"/>
                <a:gd name="T22" fmla="*/ 23 w 71"/>
                <a:gd name="T23" fmla="*/ 47 h 100"/>
                <a:gd name="T24" fmla="*/ 23 w 71"/>
                <a:gd name="T25" fmla="*/ 18 h 100"/>
                <a:gd name="T26" fmla="*/ 32 w 71"/>
                <a:gd name="T27" fmla="*/ 17 h 100"/>
                <a:gd name="T28" fmla="*/ 49 w 71"/>
                <a:gd name="T29" fmla="*/ 32 h 100"/>
                <a:gd name="T30" fmla="*/ 30 w 71"/>
                <a:gd name="T31" fmla="*/ 48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71" h="100">
                  <a:moveTo>
                    <a:pt x="31" y="0"/>
                  </a:moveTo>
                  <a:cubicBezTo>
                    <a:pt x="17" y="0"/>
                    <a:pt x="7" y="1"/>
                    <a:pt x="0" y="2"/>
                  </a:cubicBezTo>
                  <a:cubicBezTo>
                    <a:pt x="0" y="100"/>
                    <a:pt x="0" y="100"/>
                    <a:pt x="0" y="100"/>
                  </a:cubicBezTo>
                  <a:cubicBezTo>
                    <a:pt x="23" y="100"/>
                    <a:pt x="23" y="100"/>
                    <a:pt x="23" y="100"/>
                  </a:cubicBezTo>
                  <a:cubicBezTo>
                    <a:pt x="23" y="65"/>
                    <a:pt x="23" y="65"/>
                    <a:pt x="23" y="65"/>
                  </a:cubicBezTo>
                  <a:cubicBezTo>
                    <a:pt x="25" y="65"/>
                    <a:pt x="27" y="65"/>
                    <a:pt x="30" y="65"/>
                  </a:cubicBezTo>
                  <a:cubicBezTo>
                    <a:pt x="43" y="65"/>
                    <a:pt x="55" y="62"/>
                    <a:pt x="62" y="55"/>
                  </a:cubicBezTo>
                  <a:cubicBezTo>
                    <a:pt x="68" y="49"/>
                    <a:pt x="71" y="41"/>
                    <a:pt x="71" y="31"/>
                  </a:cubicBezTo>
                  <a:cubicBezTo>
                    <a:pt x="71" y="22"/>
                    <a:pt x="67" y="13"/>
                    <a:pt x="61" y="8"/>
                  </a:cubicBezTo>
                  <a:cubicBezTo>
                    <a:pt x="54" y="3"/>
                    <a:pt x="44" y="0"/>
                    <a:pt x="31" y="0"/>
                  </a:cubicBezTo>
                  <a:close/>
                  <a:moveTo>
                    <a:pt x="30" y="48"/>
                  </a:moveTo>
                  <a:cubicBezTo>
                    <a:pt x="27" y="48"/>
                    <a:pt x="24" y="48"/>
                    <a:pt x="23" y="47"/>
                  </a:cubicBezTo>
                  <a:cubicBezTo>
                    <a:pt x="23" y="18"/>
                    <a:pt x="23" y="18"/>
                    <a:pt x="23" y="18"/>
                  </a:cubicBezTo>
                  <a:cubicBezTo>
                    <a:pt x="24" y="18"/>
                    <a:pt x="27" y="17"/>
                    <a:pt x="32" y="17"/>
                  </a:cubicBezTo>
                  <a:cubicBezTo>
                    <a:pt x="43" y="17"/>
                    <a:pt x="49" y="23"/>
                    <a:pt x="49" y="32"/>
                  </a:cubicBezTo>
                  <a:cubicBezTo>
                    <a:pt x="49" y="42"/>
                    <a:pt x="42" y="48"/>
                    <a:pt x="30" y="4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i="0" u="none" strike="noStrike" kern="120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grpSp>
      <p:grpSp>
        <p:nvGrpSpPr>
          <p:cNvPr id="90" name="组合 89"/>
          <p:cNvGrpSpPr/>
          <p:nvPr/>
        </p:nvGrpSpPr>
        <p:grpSpPr>
          <a:xfrm>
            <a:off x="2199833" y="3242879"/>
            <a:ext cx="386167" cy="443385"/>
            <a:chOff x="4383281" y="1858180"/>
            <a:chExt cx="684119" cy="785482"/>
          </a:xfrm>
          <a:solidFill>
            <a:schemeClr val="bg1"/>
          </a:solidFill>
        </p:grpSpPr>
        <p:sp>
          <p:nvSpPr>
            <p:cNvPr id="91" name="Freeform 244"/>
            <p:cNvSpPr/>
            <p:nvPr/>
          </p:nvSpPr>
          <p:spPr bwMode="auto">
            <a:xfrm>
              <a:off x="4681370" y="1858180"/>
              <a:ext cx="97079" cy="106787"/>
            </a:xfrm>
            <a:custGeom>
              <a:avLst/>
              <a:gdLst>
                <a:gd name="T0" fmla="*/ 19 w 144"/>
                <a:gd name="T1" fmla="*/ 105 h 158"/>
                <a:gd name="T2" fmla="*/ 73 w 144"/>
                <a:gd name="T3" fmla="*/ 158 h 158"/>
                <a:gd name="T4" fmla="*/ 125 w 144"/>
                <a:gd name="T5" fmla="*/ 104 h 158"/>
                <a:gd name="T6" fmla="*/ 141 w 144"/>
                <a:gd name="T7" fmla="*/ 87 h 158"/>
                <a:gd name="T8" fmla="*/ 132 w 144"/>
                <a:gd name="T9" fmla="*/ 61 h 158"/>
                <a:gd name="T10" fmla="*/ 72 w 144"/>
                <a:gd name="T11" fmla="*/ 0 h 158"/>
                <a:gd name="T12" fmla="*/ 11 w 144"/>
                <a:gd name="T13" fmla="*/ 61 h 158"/>
                <a:gd name="T14" fmla="*/ 3 w 144"/>
                <a:gd name="T15" fmla="*/ 87 h 158"/>
                <a:gd name="T16" fmla="*/ 19 w 144"/>
                <a:gd name="T17" fmla="*/ 105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4" h="158">
                  <a:moveTo>
                    <a:pt x="19" y="105"/>
                  </a:moveTo>
                  <a:cubicBezTo>
                    <a:pt x="30" y="132"/>
                    <a:pt x="51" y="158"/>
                    <a:pt x="73" y="158"/>
                  </a:cubicBezTo>
                  <a:cubicBezTo>
                    <a:pt x="96" y="158"/>
                    <a:pt x="115" y="132"/>
                    <a:pt x="125" y="104"/>
                  </a:cubicBezTo>
                  <a:cubicBezTo>
                    <a:pt x="131" y="104"/>
                    <a:pt x="138" y="97"/>
                    <a:pt x="141" y="87"/>
                  </a:cubicBezTo>
                  <a:cubicBezTo>
                    <a:pt x="144" y="75"/>
                    <a:pt x="140" y="64"/>
                    <a:pt x="132" y="61"/>
                  </a:cubicBezTo>
                  <a:cubicBezTo>
                    <a:pt x="130" y="27"/>
                    <a:pt x="104" y="0"/>
                    <a:pt x="72" y="0"/>
                  </a:cubicBezTo>
                  <a:cubicBezTo>
                    <a:pt x="40" y="0"/>
                    <a:pt x="13" y="27"/>
                    <a:pt x="11" y="61"/>
                  </a:cubicBezTo>
                  <a:cubicBezTo>
                    <a:pt x="4" y="64"/>
                    <a:pt x="0" y="75"/>
                    <a:pt x="3" y="87"/>
                  </a:cubicBezTo>
                  <a:cubicBezTo>
                    <a:pt x="5" y="97"/>
                    <a:pt x="12" y="104"/>
                    <a:pt x="19" y="10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i="0" u="none" strike="noStrike" kern="120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sp>
          <p:nvSpPr>
            <p:cNvPr id="92" name="Freeform 245"/>
            <p:cNvSpPr/>
            <p:nvPr/>
          </p:nvSpPr>
          <p:spPr bwMode="auto">
            <a:xfrm>
              <a:off x="4653102" y="1960113"/>
              <a:ext cx="153042" cy="149330"/>
            </a:xfrm>
            <a:custGeom>
              <a:avLst/>
              <a:gdLst>
                <a:gd name="T0" fmla="*/ 95 w 227"/>
                <a:gd name="T1" fmla="*/ 191 h 221"/>
                <a:gd name="T2" fmla="*/ 95 w 227"/>
                <a:gd name="T3" fmla="*/ 221 h 221"/>
                <a:gd name="T4" fmla="*/ 116 w 227"/>
                <a:gd name="T5" fmla="*/ 220 h 221"/>
                <a:gd name="T6" fmla="*/ 138 w 227"/>
                <a:gd name="T7" fmla="*/ 221 h 221"/>
                <a:gd name="T8" fmla="*/ 138 w 227"/>
                <a:gd name="T9" fmla="*/ 191 h 221"/>
                <a:gd name="T10" fmla="*/ 227 w 227"/>
                <a:gd name="T11" fmla="*/ 173 h 221"/>
                <a:gd name="T12" fmla="*/ 227 w 227"/>
                <a:gd name="T13" fmla="*/ 173 h 221"/>
                <a:gd name="T14" fmla="*/ 227 w 227"/>
                <a:gd name="T15" fmla="*/ 54 h 221"/>
                <a:gd name="T16" fmla="*/ 226 w 227"/>
                <a:gd name="T17" fmla="*/ 54 h 221"/>
                <a:gd name="T18" fmla="*/ 176 w 227"/>
                <a:gd name="T19" fmla="*/ 0 h 221"/>
                <a:gd name="T20" fmla="*/ 127 w 227"/>
                <a:gd name="T21" fmla="*/ 82 h 221"/>
                <a:gd name="T22" fmla="*/ 121 w 227"/>
                <a:gd name="T23" fmla="*/ 45 h 221"/>
                <a:gd name="T24" fmla="*/ 127 w 227"/>
                <a:gd name="T25" fmla="*/ 33 h 221"/>
                <a:gd name="T26" fmla="*/ 113 w 227"/>
                <a:gd name="T27" fmla="*/ 19 h 221"/>
                <a:gd name="T28" fmla="*/ 99 w 227"/>
                <a:gd name="T29" fmla="*/ 33 h 221"/>
                <a:gd name="T30" fmla="*/ 106 w 227"/>
                <a:gd name="T31" fmla="*/ 45 h 221"/>
                <a:gd name="T32" fmla="*/ 100 w 227"/>
                <a:gd name="T33" fmla="*/ 81 h 221"/>
                <a:gd name="T34" fmla="*/ 52 w 227"/>
                <a:gd name="T35" fmla="*/ 0 h 221"/>
                <a:gd name="T36" fmla="*/ 1 w 227"/>
                <a:gd name="T37" fmla="*/ 54 h 221"/>
                <a:gd name="T38" fmla="*/ 0 w 227"/>
                <a:gd name="T39" fmla="*/ 54 h 221"/>
                <a:gd name="T40" fmla="*/ 0 w 227"/>
                <a:gd name="T41" fmla="*/ 173 h 221"/>
                <a:gd name="T42" fmla="*/ 1 w 227"/>
                <a:gd name="T43" fmla="*/ 173 h 221"/>
                <a:gd name="T44" fmla="*/ 95 w 227"/>
                <a:gd name="T45" fmla="*/ 191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27" h="221">
                  <a:moveTo>
                    <a:pt x="95" y="191"/>
                  </a:moveTo>
                  <a:cubicBezTo>
                    <a:pt x="95" y="221"/>
                    <a:pt x="95" y="221"/>
                    <a:pt x="95" y="221"/>
                  </a:cubicBezTo>
                  <a:cubicBezTo>
                    <a:pt x="102" y="220"/>
                    <a:pt x="109" y="220"/>
                    <a:pt x="116" y="220"/>
                  </a:cubicBezTo>
                  <a:cubicBezTo>
                    <a:pt x="123" y="220"/>
                    <a:pt x="131" y="220"/>
                    <a:pt x="138" y="221"/>
                  </a:cubicBezTo>
                  <a:cubicBezTo>
                    <a:pt x="138" y="191"/>
                    <a:pt x="138" y="191"/>
                    <a:pt x="138" y="191"/>
                  </a:cubicBezTo>
                  <a:cubicBezTo>
                    <a:pt x="186" y="189"/>
                    <a:pt x="222" y="182"/>
                    <a:pt x="227" y="173"/>
                  </a:cubicBezTo>
                  <a:cubicBezTo>
                    <a:pt x="227" y="173"/>
                    <a:pt x="227" y="173"/>
                    <a:pt x="227" y="173"/>
                  </a:cubicBezTo>
                  <a:cubicBezTo>
                    <a:pt x="227" y="54"/>
                    <a:pt x="227" y="54"/>
                    <a:pt x="227" y="54"/>
                  </a:cubicBezTo>
                  <a:cubicBezTo>
                    <a:pt x="226" y="54"/>
                    <a:pt x="226" y="54"/>
                    <a:pt x="226" y="54"/>
                  </a:cubicBezTo>
                  <a:cubicBezTo>
                    <a:pt x="222" y="31"/>
                    <a:pt x="203" y="12"/>
                    <a:pt x="176" y="0"/>
                  </a:cubicBezTo>
                  <a:cubicBezTo>
                    <a:pt x="127" y="82"/>
                    <a:pt x="127" y="82"/>
                    <a:pt x="127" y="82"/>
                  </a:cubicBezTo>
                  <a:cubicBezTo>
                    <a:pt x="121" y="45"/>
                    <a:pt x="121" y="45"/>
                    <a:pt x="121" y="45"/>
                  </a:cubicBezTo>
                  <a:cubicBezTo>
                    <a:pt x="125" y="43"/>
                    <a:pt x="127" y="38"/>
                    <a:pt x="127" y="33"/>
                  </a:cubicBezTo>
                  <a:cubicBezTo>
                    <a:pt x="127" y="26"/>
                    <a:pt x="121" y="19"/>
                    <a:pt x="113" y="19"/>
                  </a:cubicBezTo>
                  <a:cubicBezTo>
                    <a:pt x="106" y="19"/>
                    <a:pt x="99" y="26"/>
                    <a:pt x="99" y="33"/>
                  </a:cubicBezTo>
                  <a:cubicBezTo>
                    <a:pt x="99" y="38"/>
                    <a:pt x="102" y="43"/>
                    <a:pt x="106" y="45"/>
                  </a:cubicBezTo>
                  <a:cubicBezTo>
                    <a:pt x="100" y="81"/>
                    <a:pt x="100" y="81"/>
                    <a:pt x="100" y="81"/>
                  </a:cubicBezTo>
                  <a:cubicBezTo>
                    <a:pt x="52" y="0"/>
                    <a:pt x="52" y="0"/>
                    <a:pt x="52" y="0"/>
                  </a:cubicBezTo>
                  <a:cubicBezTo>
                    <a:pt x="24" y="12"/>
                    <a:pt x="5" y="31"/>
                    <a:pt x="1" y="54"/>
                  </a:cubicBezTo>
                  <a:cubicBezTo>
                    <a:pt x="0" y="54"/>
                    <a:pt x="0" y="54"/>
                    <a:pt x="0" y="54"/>
                  </a:cubicBezTo>
                  <a:cubicBezTo>
                    <a:pt x="0" y="173"/>
                    <a:pt x="0" y="173"/>
                    <a:pt x="0" y="173"/>
                  </a:cubicBezTo>
                  <a:cubicBezTo>
                    <a:pt x="1" y="173"/>
                    <a:pt x="1" y="173"/>
                    <a:pt x="1" y="173"/>
                  </a:cubicBezTo>
                  <a:cubicBezTo>
                    <a:pt x="5" y="182"/>
                    <a:pt x="45" y="190"/>
                    <a:pt x="95" y="19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i="0" u="none" strike="noStrike" kern="120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sp>
          <p:nvSpPr>
            <p:cNvPr id="93" name="Freeform 246"/>
            <p:cNvSpPr/>
            <p:nvPr/>
          </p:nvSpPr>
          <p:spPr bwMode="auto">
            <a:xfrm>
              <a:off x="4653673" y="2514890"/>
              <a:ext cx="153327" cy="128772"/>
            </a:xfrm>
            <a:custGeom>
              <a:avLst/>
              <a:gdLst>
                <a:gd name="T0" fmla="*/ 175 w 227"/>
                <a:gd name="T1" fmla="*/ 0 h 191"/>
                <a:gd name="T2" fmla="*/ 127 w 227"/>
                <a:gd name="T3" fmla="*/ 82 h 191"/>
                <a:gd name="T4" fmla="*/ 121 w 227"/>
                <a:gd name="T5" fmla="*/ 45 h 191"/>
                <a:gd name="T6" fmla="*/ 127 w 227"/>
                <a:gd name="T7" fmla="*/ 33 h 191"/>
                <a:gd name="T8" fmla="*/ 113 w 227"/>
                <a:gd name="T9" fmla="*/ 19 h 191"/>
                <a:gd name="T10" fmla="*/ 99 w 227"/>
                <a:gd name="T11" fmla="*/ 33 h 191"/>
                <a:gd name="T12" fmla="*/ 106 w 227"/>
                <a:gd name="T13" fmla="*/ 45 h 191"/>
                <a:gd name="T14" fmla="*/ 100 w 227"/>
                <a:gd name="T15" fmla="*/ 82 h 191"/>
                <a:gd name="T16" fmla="*/ 52 w 227"/>
                <a:gd name="T17" fmla="*/ 0 h 191"/>
                <a:gd name="T18" fmla="*/ 1 w 227"/>
                <a:gd name="T19" fmla="*/ 54 h 191"/>
                <a:gd name="T20" fmla="*/ 0 w 227"/>
                <a:gd name="T21" fmla="*/ 54 h 191"/>
                <a:gd name="T22" fmla="*/ 0 w 227"/>
                <a:gd name="T23" fmla="*/ 174 h 191"/>
                <a:gd name="T24" fmla="*/ 0 w 227"/>
                <a:gd name="T25" fmla="*/ 174 h 191"/>
                <a:gd name="T26" fmla="*/ 114 w 227"/>
                <a:gd name="T27" fmla="*/ 191 h 191"/>
                <a:gd name="T28" fmla="*/ 227 w 227"/>
                <a:gd name="T29" fmla="*/ 174 h 191"/>
                <a:gd name="T30" fmla="*/ 227 w 227"/>
                <a:gd name="T31" fmla="*/ 174 h 191"/>
                <a:gd name="T32" fmla="*/ 227 w 227"/>
                <a:gd name="T33" fmla="*/ 54 h 191"/>
                <a:gd name="T34" fmla="*/ 226 w 227"/>
                <a:gd name="T35" fmla="*/ 54 h 191"/>
                <a:gd name="T36" fmla="*/ 175 w 227"/>
                <a:gd name="T37" fmla="*/ 0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27" h="191">
                  <a:moveTo>
                    <a:pt x="175" y="0"/>
                  </a:moveTo>
                  <a:cubicBezTo>
                    <a:pt x="127" y="82"/>
                    <a:pt x="127" y="82"/>
                    <a:pt x="127" y="82"/>
                  </a:cubicBezTo>
                  <a:cubicBezTo>
                    <a:pt x="121" y="45"/>
                    <a:pt x="121" y="45"/>
                    <a:pt x="121" y="45"/>
                  </a:cubicBezTo>
                  <a:cubicBezTo>
                    <a:pt x="125" y="43"/>
                    <a:pt x="127" y="38"/>
                    <a:pt x="127" y="33"/>
                  </a:cubicBezTo>
                  <a:cubicBezTo>
                    <a:pt x="127" y="26"/>
                    <a:pt x="121" y="19"/>
                    <a:pt x="113" y="19"/>
                  </a:cubicBezTo>
                  <a:cubicBezTo>
                    <a:pt x="106" y="19"/>
                    <a:pt x="99" y="26"/>
                    <a:pt x="99" y="33"/>
                  </a:cubicBezTo>
                  <a:cubicBezTo>
                    <a:pt x="99" y="38"/>
                    <a:pt x="102" y="43"/>
                    <a:pt x="106" y="45"/>
                  </a:cubicBezTo>
                  <a:cubicBezTo>
                    <a:pt x="100" y="82"/>
                    <a:pt x="100" y="82"/>
                    <a:pt x="100" y="82"/>
                  </a:cubicBezTo>
                  <a:cubicBezTo>
                    <a:pt x="52" y="0"/>
                    <a:pt x="52" y="0"/>
                    <a:pt x="52" y="0"/>
                  </a:cubicBezTo>
                  <a:cubicBezTo>
                    <a:pt x="24" y="12"/>
                    <a:pt x="5" y="31"/>
                    <a:pt x="1" y="54"/>
                  </a:cubicBezTo>
                  <a:cubicBezTo>
                    <a:pt x="0" y="54"/>
                    <a:pt x="0" y="54"/>
                    <a:pt x="0" y="54"/>
                  </a:cubicBezTo>
                  <a:cubicBezTo>
                    <a:pt x="0" y="174"/>
                    <a:pt x="0" y="174"/>
                    <a:pt x="0" y="174"/>
                  </a:cubicBezTo>
                  <a:cubicBezTo>
                    <a:pt x="0" y="174"/>
                    <a:pt x="0" y="174"/>
                    <a:pt x="0" y="174"/>
                  </a:cubicBezTo>
                  <a:cubicBezTo>
                    <a:pt x="6" y="184"/>
                    <a:pt x="54" y="191"/>
                    <a:pt x="114" y="191"/>
                  </a:cubicBezTo>
                  <a:cubicBezTo>
                    <a:pt x="173" y="191"/>
                    <a:pt x="221" y="184"/>
                    <a:pt x="227" y="174"/>
                  </a:cubicBezTo>
                  <a:cubicBezTo>
                    <a:pt x="227" y="174"/>
                    <a:pt x="227" y="174"/>
                    <a:pt x="227" y="174"/>
                  </a:cubicBezTo>
                  <a:cubicBezTo>
                    <a:pt x="227" y="54"/>
                    <a:pt x="227" y="54"/>
                    <a:pt x="227" y="54"/>
                  </a:cubicBezTo>
                  <a:cubicBezTo>
                    <a:pt x="226" y="54"/>
                    <a:pt x="226" y="54"/>
                    <a:pt x="226" y="54"/>
                  </a:cubicBezTo>
                  <a:cubicBezTo>
                    <a:pt x="222" y="31"/>
                    <a:pt x="203" y="12"/>
                    <a:pt x="175"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i="0" u="none" strike="noStrike" kern="120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sp>
          <p:nvSpPr>
            <p:cNvPr id="94" name="Freeform 247"/>
            <p:cNvSpPr/>
            <p:nvPr/>
          </p:nvSpPr>
          <p:spPr bwMode="auto">
            <a:xfrm>
              <a:off x="4411547" y="2091169"/>
              <a:ext cx="96508" cy="107072"/>
            </a:xfrm>
            <a:custGeom>
              <a:avLst/>
              <a:gdLst>
                <a:gd name="T0" fmla="*/ 19 w 143"/>
                <a:gd name="T1" fmla="*/ 105 h 159"/>
                <a:gd name="T2" fmla="*/ 73 w 143"/>
                <a:gd name="T3" fmla="*/ 159 h 159"/>
                <a:gd name="T4" fmla="*/ 124 w 143"/>
                <a:gd name="T5" fmla="*/ 105 h 159"/>
                <a:gd name="T6" fmla="*/ 140 w 143"/>
                <a:gd name="T7" fmla="*/ 88 h 159"/>
                <a:gd name="T8" fmla="*/ 132 w 143"/>
                <a:gd name="T9" fmla="*/ 62 h 159"/>
                <a:gd name="T10" fmla="*/ 72 w 143"/>
                <a:gd name="T11" fmla="*/ 0 h 159"/>
                <a:gd name="T12" fmla="*/ 11 w 143"/>
                <a:gd name="T13" fmla="*/ 62 h 159"/>
                <a:gd name="T14" fmla="*/ 3 w 143"/>
                <a:gd name="T15" fmla="*/ 88 h 159"/>
                <a:gd name="T16" fmla="*/ 19 w 143"/>
                <a:gd name="T17" fmla="*/ 105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3" h="159">
                  <a:moveTo>
                    <a:pt x="19" y="105"/>
                  </a:moveTo>
                  <a:cubicBezTo>
                    <a:pt x="30" y="133"/>
                    <a:pt x="51" y="159"/>
                    <a:pt x="73" y="159"/>
                  </a:cubicBezTo>
                  <a:cubicBezTo>
                    <a:pt x="96" y="159"/>
                    <a:pt x="115" y="133"/>
                    <a:pt x="124" y="105"/>
                  </a:cubicBezTo>
                  <a:cubicBezTo>
                    <a:pt x="131" y="105"/>
                    <a:pt x="138" y="98"/>
                    <a:pt x="140" y="88"/>
                  </a:cubicBezTo>
                  <a:cubicBezTo>
                    <a:pt x="143" y="76"/>
                    <a:pt x="140" y="65"/>
                    <a:pt x="132" y="62"/>
                  </a:cubicBezTo>
                  <a:cubicBezTo>
                    <a:pt x="130" y="27"/>
                    <a:pt x="104" y="0"/>
                    <a:pt x="72" y="0"/>
                  </a:cubicBezTo>
                  <a:cubicBezTo>
                    <a:pt x="39" y="0"/>
                    <a:pt x="13" y="27"/>
                    <a:pt x="11" y="62"/>
                  </a:cubicBezTo>
                  <a:cubicBezTo>
                    <a:pt x="3" y="65"/>
                    <a:pt x="0" y="76"/>
                    <a:pt x="3" y="88"/>
                  </a:cubicBezTo>
                  <a:cubicBezTo>
                    <a:pt x="5" y="98"/>
                    <a:pt x="12" y="105"/>
                    <a:pt x="19" y="10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i="0" u="none" strike="noStrike" kern="120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sp>
          <p:nvSpPr>
            <p:cNvPr id="95" name="Freeform 248"/>
            <p:cNvSpPr/>
            <p:nvPr/>
          </p:nvSpPr>
          <p:spPr bwMode="auto">
            <a:xfrm>
              <a:off x="4942626" y="2097736"/>
              <a:ext cx="96222" cy="106787"/>
            </a:xfrm>
            <a:custGeom>
              <a:avLst/>
              <a:gdLst>
                <a:gd name="T0" fmla="*/ 19 w 143"/>
                <a:gd name="T1" fmla="*/ 105 h 158"/>
                <a:gd name="T2" fmla="*/ 73 w 143"/>
                <a:gd name="T3" fmla="*/ 158 h 158"/>
                <a:gd name="T4" fmla="*/ 124 w 143"/>
                <a:gd name="T5" fmla="*/ 105 h 158"/>
                <a:gd name="T6" fmla="*/ 140 w 143"/>
                <a:gd name="T7" fmla="*/ 87 h 158"/>
                <a:gd name="T8" fmla="*/ 132 w 143"/>
                <a:gd name="T9" fmla="*/ 61 h 158"/>
                <a:gd name="T10" fmla="*/ 72 w 143"/>
                <a:gd name="T11" fmla="*/ 0 h 158"/>
                <a:gd name="T12" fmla="*/ 11 w 143"/>
                <a:gd name="T13" fmla="*/ 61 h 158"/>
                <a:gd name="T14" fmla="*/ 3 w 143"/>
                <a:gd name="T15" fmla="*/ 87 h 158"/>
                <a:gd name="T16" fmla="*/ 19 w 143"/>
                <a:gd name="T17" fmla="*/ 105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3" h="158">
                  <a:moveTo>
                    <a:pt x="19" y="105"/>
                  </a:moveTo>
                  <a:cubicBezTo>
                    <a:pt x="30" y="133"/>
                    <a:pt x="51" y="158"/>
                    <a:pt x="73" y="158"/>
                  </a:cubicBezTo>
                  <a:cubicBezTo>
                    <a:pt x="96" y="158"/>
                    <a:pt x="115" y="133"/>
                    <a:pt x="124" y="105"/>
                  </a:cubicBezTo>
                  <a:cubicBezTo>
                    <a:pt x="131" y="104"/>
                    <a:pt x="138" y="97"/>
                    <a:pt x="140" y="87"/>
                  </a:cubicBezTo>
                  <a:cubicBezTo>
                    <a:pt x="143" y="76"/>
                    <a:pt x="140" y="64"/>
                    <a:pt x="132" y="61"/>
                  </a:cubicBezTo>
                  <a:cubicBezTo>
                    <a:pt x="130" y="27"/>
                    <a:pt x="104" y="0"/>
                    <a:pt x="72" y="0"/>
                  </a:cubicBezTo>
                  <a:cubicBezTo>
                    <a:pt x="39" y="0"/>
                    <a:pt x="13" y="27"/>
                    <a:pt x="11" y="61"/>
                  </a:cubicBezTo>
                  <a:cubicBezTo>
                    <a:pt x="3" y="64"/>
                    <a:pt x="0" y="76"/>
                    <a:pt x="3" y="87"/>
                  </a:cubicBezTo>
                  <a:cubicBezTo>
                    <a:pt x="5" y="98"/>
                    <a:pt x="12" y="105"/>
                    <a:pt x="19" y="10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i="0" u="none" strike="noStrike" kern="120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sp>
          <p:nvSpPr>
            <p:cNvPr id="96" name="Freeform 249"/>
            <p:cNvSpPr/>
            <p:nvPr/>
          </p:nvSpPr>
          <p:spPr bwMode="auto">
            <a:xfrm>
              <a:off x="4874385" y="2199669"/>
              <a:ext cx="193015" cy="129058"/>
            </a:xfrm>
            <a:custGeom>
              <a:avLst/>
              <a:gdLst>
                <a:gd name="T0" fmla="*/ 285 w 286"/>
                <a:gd name="T1" fmla="*/ 54 h 191"/>
                <a:gd name="T2" fmla="*/ 234 w 286"/>
                <a:gd name="T3" fmla="*/ 0 h 191"/>
                <a:gd name="T4" fmla="*/ 186 w 286"/>
                <a:gd name="T5" fmla="*/ 82 h 191"/>
                <a:gd name="T6" fmla="*/ 180 w 286"/>
                <a:gd name="T7" fmla="*/ 45 h 191"/>
                <a:gd name="T8" fmla="*/ 186 w 286"/>
                <a:gd name="T9" fmla="*/ 34 h 191"/>
                <a:gd name="T10" fmla="*/ 172 w 286"/>
                <a:gd name="T11" fmla="*/ 20 h 191"/>
                <a:gd name="T12" fmla="*/ 158 w 286"/>
                <a:gd name="T13" fmla="*/ 34 h 191"/>
                <a:gd name="T14" fmla="*/ 165 w 286"/>
                <a:gd name="T15" fmla="*/ 45 h 191"/>
                <a:gd name="T16" fmla="*/ 159 w 286"/>
                <a:gd name="T17" fmla="*/ 82 h 191"/>
                <a:gd name="T18" fmla="*/ 111 w 286"/>
                <a:gd name="T19" fmla="*/ 0 h 191"/>
                <a:gd name="T20" fmla="*/ 60 w 286"/>
                <a:gd name="T21" fmla="*/ 54 h 191"/>
                <a:gd name="T22" fmla="*/ 59 w 286"/>
                <a:gd name="T23" fmla="*/ 54 h 191"/>
                <a:gd name="T24" fmla="*/ 59 w 286"/>
                <a:gd name="T25" fmla="*/ 68 h 191"/>
                <a:gd name="T26" fmla="*/ 2 w 286"/>
                <a:gd name="T27" fmla="*/ 68 h 191"/>
                <a:gd name="T28" fmla="*/ 2 w 286"/>
                <a:gd name="T29" fmla="*/ 80 h 191"/>
                <a:gd name="T30" fmla="*/ 0 w 286"/>
                <a:gd name="T31" fmla="*/ 110 h 191"/>
                <a:gd name="T32" fmla="*/ 59 w 286"/>
                <a:gd name="T33" fmla="*/ 110 h 191"/>
                <a:gd name="T34" fmla="*/ 59 w 286"/>
                <a:gd name="T35" fmla="*/ 174 h 191"/>
                <a:gd name="T36" fmla="*/ 59 w 286"/>
                <a:gd name="T37" fmla="*/ 174 h 191"/>
                <a:gd name="T38" fmla="*/ 173 w 286"/>
                <a:gd name="T39" fmla="*/ 191 h 191"/>
                <a:gd name="T40" fmla="*/ 286 w 286"/>
                <a:gd name="T41" fmla="*/ 174 h 191"/>
                <a:gd name="T42" fmla="*/ 286 w 286"/>
                <a:gd name="T43" fmla="*/ 174 h 191"/>
                <a:gd name="T44" fmla="*/ 286 w 286"/>
                <a:gd name="T45" fmla="*/ 54 h 191"/>
                <a:gd name="T46" fmla="*/ 285 w 286"/>
                <a:gd name="T47" fmla="*/ 54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86" h="191">
                  <a:moveTo>
                    <a:pt x="285" y="54"/>
                  </a:moveTo>
                  <a:cubicBezTo>
                    <a:pt x="281" y="32"/>
                    <a:pt x="262" y="12"/>
                    <a:pt x="234" y="0"/>
                  </a:cubicBezTo>
                  <a:cubicBezTo>
                    <a:pt x="186" y="82"/>
                    <a:pt x="186" y="82"/>
                    <a:pt x="186" y="82"/>
                  </a:cubicBezTo>
                  <a:cubicBezTo>
                    <a:pt x="180" y="45"/>
                    <a:pt x="180" y="45"/>
                    <a:pt x="180" y="45"/>
                  </a:cubicBezTo>
                  <a:cubicBezTo>
                    <a:pt x="184" y="43"/>
                    <a:pt x="186" y="39"/>
                    <a:pt x="186" y="34"/>
                  </a:cubicBezTo>
                  <a:cubicBezTo>
                    <a:pt x="186" y="26"/>
                    <a:pt x="180" y="20"/>
                    <a:pt x="172" y="20"/>
                  </a:cubicBezTo>
                  <a:cubicBezTo>
                    <a:pt x="165" y="20"/>
                    <a:pt x="158" y="26"/>
                    <a:pt x="158" y="34"/>
                  </a:cubicBezTo>
                  <a:cubicBezTo>
                    <a:pt x="158" y="39"/>
                    <a:pt x="161" y="43"/>
                    <a:pt x="165" y="45"/>
                  </a:cubicBezTo>
                  <a:cubicBezTo>
                    <a:pt x="159" y="82"/>
                    <a:pt x="159" y="82"/>
                    <a:pt x="159" y="82"/>
                  </a:cubicBezTo>
                  <a:cubicBezTo>
                    <a:pt x="111" y="0"/>
                    <a:pt x="111" y="0"/>
                    <a:pt x="111" y="0"/>
                  </a:cubicBezTo>
                  <a:cubicBezTo>
                    <a:pt x="83" y="12"/>
                    <a:pt x="64" y="32"/>
                    <a:pt x="60" y="54"/>
                  </a:cubicBezTo>
                  <a:cubicBezTo>
                    <a:pt x="59" y="54"/>
                    <a:pt x="59" y="54"/>
                    <a:pt x="59" y="54"/>
                  </a:cubicBezTo>
                  <a:cubicBezTo>
                    <a:pt x="59" y="68"/>
                    <a:pt x="59" y="68"/>
                    <a:pt x="59" y="68"/>
                  </a:cubicBezTo>
                  <a:cubicBezTo>
                    <a:pt x="2" y="68"/>
                    <a:pt x="2" y="68"/>
                    <a:pt x="2" y="68"/>
                  </a:cubicBezTo>
                  <a:cubicBezTo>
                    <a:pt x="2" y="72"/>
                    <a:pt x="2" y="76"/>
                    <a:pt x="2" y="80"/>
                  </a:cubicBezTo>
                  <a:cubicBezTo>
                    <a:pt x="2" y="90"/>
                    <a:pt x="1" y="100"/>
                    <a:pt x="0" y="110"/>
                  </a:cubicBezTo>
                  <a:cubicBezTo>
                    <a:pt x="59" y="110"/>
                    <a:pt x="59" y="110"/>
                    <a:pt x="59" y="110"/>
                  </a:cubicBezTo>
                  <a:cubicBezTo>
                    <a:pt x="59" y="174"/>
                    <a:pt x="59" y="174"/>
                    <a:pt x="59" y="174"/>
                  </a:cubicBezTo>
                  <a:cubicBezTo>
                    <a:pt x="59" y="174"/>
                    <a:pt x="59" y="174"/>
                    <a:pt x="59" y="174"/>
                  </a:cubicBezTo>
                  <a:cubicBezTo>
                    <a:pt x="65" y="184"/>
                    <a:pt x="113" y="191"/>
                    <a:pt x="173" y="191"/>
                  </a:cubicBezTo>
                  <a:cubicBezTo>
                    <a:pt x="232" y="191"/>
                    <a:pt x="280" y="184"/>
                    <a:pt x="286" y="174"/>
                  </a:cubicBezTo>
                  <a:cubicBezTo>
                    <a:pt x="286" y="174"/>
                    <a:pt x="286" y="174"/>
                    <a:pt x="286" y="174"/>
                  </a:cubicBezTo>
                  <a:cubicBezTo>
                    <a:pt x="286" y="54"/>
                    <a:pt x="286" y="54"/>
                    <a:pt x="286" y="54"/>
                  </a:cubicBezTo>
                  <a:lnTo>
                    <a:pt x="285" y="5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i="0" u="none" strike="noStrike" kern="120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sp>
          <p:nvSpPr>
            <p:cNvPr id="97" name="Freeform 250"/>
            <p:cNvSpPr>
              <a:spLocks noEditPoints="1"/>
            </p:cNvSpPr>
            <p:nvPr/>
          </p:nvSpPr>
          <p:spPr bwMode="auto">
            <a:xfrm>
              <a:off x="4593142" y="2114582"/>
              <a:ext cx="275818" cy="278102"/>
            </a:xfrm>
            <a:custGeom>
              <a:avLst/>
              <a:gdLst>
                <a:gd name="T0" fmla="*/ 205 w 409"/>
                <a:gd name="T1" fmla="*/ 0 h 412"/>
                <a:gd name="T2" fmla="*/ 0 w 409"/>
                <a:gd name="T3" fmla="*/ 206 h 412"/>
                <a:gd name="T4" fmla="*/ 205 w 409"/>
                <a:gd name="T5" fmla="*/ 412 h 412"/>
                <a:gd name="T6" fmla="*/ 409 w 409"/>
                <a:gd name="T7" fmla="*/ 206 h 412"/>
                <a:gd name="T8" fmla="*/ 205 w 409"/>
                <a:gd name="T9" fmla="*/ 0 h 412"/>
                <a:gd name="T10" fmla="*/ 205 w 409"/>
                <a:gd name="T11" fmla="*/ 363 h 412"/>
                <a:gd name="T12" fmla="*/ 49 w 409"/>
                <a:gd name="T13" fmla="*/ 206 h 412"/>
                <a:gd name="T14" fmla="*/ 205 w 409"/>
                <a:gd name="T15" fmla="*/ 49 h 412"/>
                <a:gd name="T16" fmla="*/ 360 w 409"/>
                <a:gd name="T17" fmla="*/ 206 h 412"/>
                <a:gd name="T18" fmla="*/ 205 w 409"/>
                <a:gd name="T19" fmla="*/ 363 h 4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09" h="412">
                  <a:moveTo>
                    <a:pt x="205" y="0"/>
                  </a:moveTo>
                  <a:cubicBezTo>
                    <a:pt x="92" y="0"/>
                    <a:pt x="0" y="92"/>
                    <a:pt x="0" y="206"/>
                  </a:cubicBezTo>
                  <a:cubicBezTo>
                    <a:pt x="0" y="320"/>
                    <a:pt x="92" y="412"/>
                    <a:pt x="205" y="412"/>
                  </a:cubicBezTo>
                  <a:cubicBezTo>
                    <a:pt x="318" y="412"/>
                    <a:pt x="409" y="320"/>
                    <a:pt x="409" y="206"/>
                  </a:cubicBezTo>
                  <a:cubicBezTo>
                    <a:pt x="409" y="92"/>
                    <a:pt x="318" y="0"/>
                    <a:pt x="205" y="0"/>
                  </a:cubicBezTo>
                  <a:close/>
                  <a:moveTo>
                    <a:pt x="205" y="363"/>
                  </a:moveTo>
                  <a:cubicBezTo>
                    <a:pt x="119" y="363"/>
                    <a:pt x="49" y="293"/>
                    <a:pt x="49" y="206"/>
                  </a:cubicBezTo>
                  <a:cubicBezTo>
                    <a:pt x="49" y="120"/>
                    <a:pt x="119" y="49"/>
                    <a:pt x="205" y="49"/>
                  </a:cubicBezTo>
                  <a:cubicBezTo>
                    <a:pt x="291" y="49"/>
                    <a:pt x="360" y="120"/>
                    <a:pt x="360" y="206"/>
                  </a:cubicBezTo>
                  <a:cubicBezTo>
                    <a:pt x="360" y="293"/>
                    <a:pt x="291" y="363"/>
                    <a:pt x="205" y="36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i="0" u="none" strike="noStrike" kern="120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sp>
          <p:nvSpPr>
            <p:cNvPr id="98" name="Freeform 251"/>
            <p:cNvSpPr/>
            <p:nvPr/>
          </p:nvSpPr>
          <p:spPr bwMode="auto">
            <a:xfrm>
              <a:off x="4383281" y="2193673"/>
              <a:ext cx="205008" cy="128772"/>
            </a:xfrm>
            <a:custGeom>
              <a:avLst/>
              <a:gdLst>
                <a:gd name="T0" fmla="*/ 302 w 304"/>
                <a:gd name="T1" fmla="*/ 77 h 191"/>
                <a:gd name="T2" fmla="*/ 227 w 304"/>
                <a:gd name="T3" fmla="*/ 77 h 191"/>
                <a:gd name="T4" fmla="*/ 227 w 304"/>
                <a:gd name="T5" fmla="*/ 54 h 191"/>
                <a:gd name="T6" fmla="*/ 226 w 304"/>
                <a:gd name="T7" fmla="*/ 54 h 191"/>
                <a:gd name="T8" fmla="*/ 175 w 304"/>
                <a:gd name="T9" fmla="*/ 0 h 191"/>
                <a:gd name="T10" fmla="*/ 127 w 304"/>
                <a:gd name="T11" fmla="*/ 82 h 191"/>
                <a:gd name="T12" fmla="*/ 121 w 304"/>
                <a:gd name="T13" fmla="*/ 45 h 191"/>
                <a:gd name="T14" fmla="*/ 127 w 304"/>
                <a:gd name="T15" fmla="*/ 33 h 191"/>
                <a:gd name="T16" fmla="*/ 113 w 304"/>
                <a:gd name="T17" fmla="*/ 19 h 191"/>
                <a:gd name="T18" fmla="*/ 99 w 304"/>
                <a:gd name="T19" fmla="*/ 33 h 191"/>
                <a:gd name="T20" fmla="*/ 106 w 304"/>
                <a:gd name="T21" fmla="*/ 45 h 191"/>
                <a:gd name="T22" fmla="*/ 100 w 304"/>
                <a:gd name="T23" fmla="*/ 81 h 191"/>
                <a:gd name="T24" fmla="*/ 52 w 304"/>
                <a:gd name="T25" fmla="*/ 0 h 191"/>
                <a:gd name="T26" fmla="*/ 1 w 304"/>
                <a:gd name="T27" fmla="*/ 54 h 191"/>
                <a:gd name="T28" fmla="*/ 0 w 304"/>
                <a:gd name="T29" fmla="*/ 54 h 191"/>
                <a:gd name="T30" fmla="*/ 0 w 304"/>
                <a:gd name="T31" fmla="*/ 173 h 191"/>
                <a:gd name="T32" fmla="*/ 0 w 304"/>
                <a:gd name="T33" fmla="*/ 173 h 191"/>
                <a:gd name="T34" fmla="*/ 114 w 304"/>
                <a:gd name="T35" fmla="*/ 191 h 191"/>
                <a:gd name="T36" fmla="*/ 227 w 304"/>
                <a:gd name="T37" fmla="*/ 173 h 191"/>
                <a:gd name="T38" fmla="*/ 227 w 304"/>
                <a:gd name="T39" fmla="*/ 173 h 191"/>
                <a:gd name="T40" fmla="*/ 227 w 304"/>
                <a:gd name="T41" fmla="*/ 119 h 191"/>
                <a:gd name="T42" fmla="*/ 304 w 304"/>
                <a:gd name="T43" fmla="*/ 119 h 191"/>
                <a:gd name="T44" fmla="*/ 302 w 304"/>
                <a:gd name="T45" fmla="*/ 89 h 191"/>
                <a:gd name="T46" fmla="*/ 302 w 304"/>
                <a:gd name="T47" fmla="*/ 77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04" h="191">
                  <a:moveTo>
                    <a:pt x="302" y="77"/>
                  </a:moveTo>
                  <a:cubicBezTo>
                    <a:pt x="227" y="77"/>
                    <a:pt x="227" y="77"/>
                    <a:pt x="227" y="77"/>
                  </a:cubicBezTo>
                  <a:cubicBezTo>
                    <a:pt x="227" y="54"/>
                    <a:pt x="227" y="54"/>
                    <a:pt x="227" y="54"/>
                  </a:cubicBezTo>
                  <a:cubicBezTo>
                    <a:pt x="226" y="54"/>
                    <a:pt x="226" y="54"/>
                    <a:pt x="226" y="54"/>
                  </a:cubicBezTo>
                  <a:cubicBezTo>
                    <a:pt x="222" y="31"/>
                    <a:pt x="203" y="12"/>
                    <a:pt x="175" y="0"/>
                  </a:cubicBezTo>
                  <a:cubicBezTo>
                    <a:pt x="127" y="82"/>
                    <a:pt x="127" y="82"/>
                    <a:pt x="127" y="82"/>
                  </a:cubicBezTo>
                  <a:cubicBezTo>
                    <a:pt x="121" y="45"/>
                    <a:pt x="121" y="45"/>
                    <a:pt x="121" y="45"/>
                  </a:cubicBezTo>
                  <a:cubicBezTo>
                    <a:pt x="125" y="42"/>
                    <a:pt x="127" y="38"/>
                    <a:pt x="127" y="33"/>
                  </a:cubicBezTo>
                  <a:cubicBezTo>
                    <a:pt x="127" y="25"/>
                    <a:pt x="121" y="19"/>
                    <a:pt x="113" y="19"/>
                  </a:cubicBezTo>
                  <a:cubicBezTo>
                    <a:pt x="106" y="19"/>
                    <a:pt x="99" y="25"/>
                    <a:pt x="99" y="33"/>
                  </a:cubicBezTo>
                  <a:cubicBezTo>
                    <a:pt x="99" y="38"/>
                    <a:pt x="102" y="42"/>
                    <a:pt x="106" y="45"/>
                  </a:cubicBezTo>
                  <a:cubicBezTo>
                    <a:pt x="100" y="81"/>
                    <a:pt x="100" y="81"/>
                    <a:pt x="100" y="81"/>
                  </a:cubicBezTo>
                  <a:cubicBezTo>
                    <a:pt x="52" y="0"/>
                    <a:pt x="52" y="0"/>
                    <a:pt x="52" y="0"/>
                  </a:cubicBezTo>
                  <a:cubicBezTo>
                    <a:pt x="24" y="12"/>
                    <a:pt x="5" y="31"/>
                    <a:pt x="1" y="54"/>
                  </a:cubicBezTo>
                  <a:cubicBezTo>
                    <a:pt x="0" y="54"/>
                    <a:pt x="0" y="54"/>
                    <a:pt x="0" y="54"/>
                  </a:cubicBezTo>
                  <a:cubicBezTo>
                    <a:pt x="0" y="173"/>
                    <a:pt x="0" y="173"/>
                    <a:pt x="0" y="173"/>
                  </a:cubicBezTo>
                  <a:cubicBezTo>
                    <a:pt x="0" y="173"/>
                    <a:pt x="0" y="173"/>
                    <a:pt x="0" y="173"/>
                  </a:cubicBezTo>
                  <a:cubicBezTo>
                    <a:pt x="6" y="183"/>
                    <a:pt x="54" y="191"/>
                    <a:pt x="114" y="191"/>
                  </a:cubicBezTo>
                  <a:cubicBezTo>
                    <a:pt x="173" y="191"/>
                    <a:pt x="221" y="183"/>
                    <a:pt x="227" y="173"/>
                  </a:cubicBezTo>
                  <a:cubicBezTo>
                    <a:pt x="227" y="173"/>
                    <a:pt x="227" y="173"/>
                    <a:pt x="227" y="173"/>
                  </a:cubicBezTo>
                  <a:cubicBezTo>
                    <a:pt x="227" y="119"/>
                    <a:pt x="227" y="119"/>
                    <a:pt x="227" y="119"/>
                  </a:cubicBezTo>
                  <a:cubicBezTo>
                    <a:pt x="304" y="119"/>
                    <a:pt x="304" y="119"/>
                    <a:pt x="304" y="119"/>
                  </a:cubicBezTo>
                  <a:cubicBezTo>
                    <a:pt x="302" y="109"/>
                    <a:pt x="302" y="99"/>
                    <a:pt x="302" y="89"/>
                  </a:cubicBezTo>
                  <a:cubicBezTo>
                    <a:pt x="302" y="85"/>
                    <a:pt x="302" y="81"/>
                    <a:pt x="302" y="7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i="0" u="none" strike="noStrike" kern="120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sp>
          <p:nvSpPr>
            <p:cNvPr id="99" name="Freeform 252"/>
            <p:cNvSpPr/>
            <p:nvPr/>
          </p:nvSpPr>
          <p:spPr bwMode="auto">
            <a:xfrm>
              <a:off x="4681941" y="2398681"/>
              <a:ext cx="96508" cy="120778"/>
            </a:xfrm>
            <a:custGeom>
              <a:avLst/>
              <a:gdLst>
                <a:gd name="T0" fmla="*/ 73 w 143"/>
                <a:gd name="T1" fmla="*/ 1 h 179"/>
                <a:gd name="T2" fmla="*/ 52 w 143"/>
                <a:gd name="T3" fmla="*/ 0 h 179"/>
                <a:gd name="T4" fmla="*/ 52 w 143"/>
                <a:gd name="T5" fmla="*/ 24 h 179"/>
                <a:gd name="T6" fmla="*/ 11 w 143"/>
                <a:gd name="T7" fmla="*/ 82 h 179"/>
                <a:gd name="T8" fmla="*/ 3 w 143"/>
                <a:gd name="T9" fmla="*/ 108 h 179"/>
                <a:gd name="T10" fmla="*/ 19 w 143"/>
                <a:gd name="T11" fmla="*/ 126 h 179"/>
                <a:gd name="T12" fmla="*/ 73 w 143"/>
                <a:gd name="T13" fmla="*/ 179 h 179"/>
                <a:gd name="T14" fmla="*/ 125 w 143"/>
                <a:gd name="T15" fmla="*/ 126 h 179"/>
                <a:gd name="T16" fmla="*/ 140 w 143"/>
                <a:gd name="T17" fmla="*/ 108 h 179"/>
                <a:gd name="T18" fmla="*/ 132 w 143"/>
                <a:gd name="T19" fmla="*/ 82 h 179"/>
                <a:gd name="T20" fmla="*/ 95 w 143"/>
                <a:gd name="T21" fmla="*/ 26 h 179"/>
                <a:gd name="T22" fmla="*/ 95 w 143"/>
                <a:gd name="T23" fmla="*/ 0 h 179"/>
                <a:gd name="T24" fmla="*/ 73 w 143"/>
                <a:gd name="T25" fmla="*/ 1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3" h="179">
                  <a:moveTo>
                    <a:pt x="73" y="1"/>
                  </a:moveTo>
                  <a:cubicBezTo>
                    <a:pt x="66" y="1"/>
                    <a:pt x="59" y="1"/>
                    <a:pt x="52" y="0"/>
                  </a:cubicBezTo>
                  <a:cubicBezTo>
                    <a:pt x="52" y="24"/>
                    <a:pt x="52" y="24"/>
                    <a:pt x="52" y="24"/>
                  </a:cubicBezTo>
                  <a:cubicBezTo>
                    <a:pt x="30" y="33"/>
                    <a:pt x="13" y="55"/>
                    <a:pt x="11" y="82"/>
                  </a:cubicBezTo>
                  <a:cubicBezTo>
                    <a:pt x="3" y="85"/>
                    <a:pt x="0" y="97"/>
                    <a:pt x="3" y="108"/>
                  </a:cubicBezTo>
                  <a:cubicBezTo>
                    <a:pt x="5" y="119"/>
                    <a:pt x="12" y="126"/>
                    <a:pt x="19" y="126"/>
                  </a:cubicBezTo>
                  <a:cubicBezTo>
                    <a:pt x="30" y="153"/>
                    <a:pt x="51" y="179"/>
                    <a:pt x="73" y="179"/>
                  </a:cubicBezTo>
                  <a:cubicBezTo>
                    <a:pt x="96" y="179"/>
                    <a:pt x="115" y="153"/>
                    <a:pt x="125" y="126"/>
                  </a:cubicBezTo>
                  <a:cubicBezTo>
                    <a:pt x="131" y="125"/>
                    <a:pt x="138" y="118"/>
                    <a:pt x="140" y="108"/>
                  </a:cubicBezTo>
                  <a:cubicBezTo>
                    <a:pt x="143" y="97"/>
                    <a:pt x="140" y="85"/>
                    <a:pt x="132" y="82"/>
                  </a:cubicBezTo>
                  <a:cubicBezTo>
                    <a:pt x="130" y="57"/>
                    <a:pt x="116" y="35"/>
                    <a:pt x="95" y="26"/>
                  </a:cubicBezTo>
                  <a:cubicBezTo>
                    <a:pt x="95" y="0"/>
                    <a:pt x="95" y="0"/>
                    <a:pt x="95" y="0"/>
                  </a:cubicBezTo>
                  <a:cubicBezTo>
                    <a:pt x="88" y="1"/>
                    <a:pt x="80" y="1"/>
                    <a:pt x="73"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i="0" u="none" strike="noStrike" kern="120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sp>
          <p:nvSpPr>
            <p:cNvPr id="100" name="Freeform 253"/>
            <p:cNvSpPr/>
            <p:nvPr/>
          </p:nvSpPr>
          <p:spPr bwMode="auto">
            <a:xfrm>
              <a:off x="4690792" y="2178255"/>
              <a:ext cx="83088" cy="151614"/>
            </a:xfrm>
            <a:custGeom>
              <a:avLst/>
              <a:gdLst>
                <a:gd name="T0" fmla="*/ 78 w 123"/>
                <a:gd name="T1" fmla="*/ 94 h 225"/>
                <a:gd name="T2" fmla="*/ 44 w 123"/>
                <a:gd name="T3" fmla="*/ 71 h 225"/>
                <a:gd name="T4" fmla="*/ 68 w 123"/>
                <a:gd name="T5" fmla="*/ 55 h 225"/>
                <a:gd name="T6" fmla="*/ 108 w 123"/>
                <a:gd name="T7" fmla="*/ 65 h 225"/>
                <a:gd name="T8" fmla="*/ 116 w 123"/>
                <a:gd name="T9" fmla="*/ 33 h 225"/>
                <a:gd name="T10" fmla="*/ 76 w 123"/>
                <a:gd name="T11" fmla="*/ 24 h 225"/>
                <a:gd name="T12" fmla="*/ 76 w 123"/>
                <a:gd name="T13" fmla="*/ 0 h 225"/>
                <a:gd name="T14" fmla="*/ 49 w 123"/>
                <a:gd name="T15" fmla="*/ 0 h 225"/>
                <a:gd name="T16" fmla="*/ 49 w 123"/>
                <a:gd name="T17" fmla="*/ 26 h 225"/>
                <a:gd name="T18" fmla="*/ 2 w 123"/>
                <a:gd name="T19" fmla="*/ 75 h 225"/>
                <a:gd name="T20" fmla="*/ 52 w 123"/>
                <a:gd name="T21" fmla="*/ 126 h 225"/>
                <a:gd name="T22" fmla="*/ 81 w 123"/>
                <a:gd name="T23" fmla="*/ 150 h 225"/>
                <a:gd name="T24" fmla="*/ 54 w 123"/>
                <a:gd name="T25" fmla="*/ 167 h 225"/>
                <a:gd name="T26" fmla="*/ 9 w 123"/>
                <a:gd name="T27" fmla="*/ 155 h 225"/>
                <a:gd name="T28" fmla="*/ 0 w 123"/>
                <a:gd name="T29" fmla="*/ 187 h 225"/>
                <a:gd name="T30" fmla="*/ 47 w 123"/>
                <a:gd name="T31" fmla="*/ 199 h 225"/>
                <a:gd name="T32" fmla="*/ 47 w 123"/>
                <a:gd name="T33" fmla="*/ 225 h 225"/>
                <a:gd name="T34" fmla="*/ 74 w 123"/>
                <a:gd name="T35" fmla="*/ 225 h 225"/>
                <a:gd name="T36" fmla="*/ 74 w 123"/>
                <a:gd name="T37" fmla="*/ 196 h 225"/>
                <a:gd name="T38" fmla="*/ 123 w 123"/>
                <a:gd name="T39" fmla="*/ 146 h 225"/>
                <a:gd name="T40" fmla="*/ 78 w 123"/>
                <a:gd name="T41" fmla="*/ 94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23" h="225">
                  <a:moveTo>
                    <a:pt x="78" y="94"/>
                  </a:moveTo>
                  <a:cubicBezTo>
                    <a:pt x="54" y="85"/>
                    <a:pt x="44" y="79"/>
                    <a:pt x="44" y="71"/>
                  </a:cubicBezTo>
                  <a:cubicBezTo>
                    <a:pt x="44" y="63"/>
                    <a:pt x="50" y="55"/>
                    <a:pt x="68" y="55"/>
                  </a:cubicBezTo>
                  <a:cubicBezTo>
                    <a:pt x="88" y="55"/>
                    <a:pt x="101" y="61"/>
                    <a:pt x="108" y="65"/>
                  </a:cubicBezTo>
                  <a:cubicBezTo>
                    <a:pt x="116" y="33"/>
                    <a:pt x="116" y="33"/>
                    <a:pt x="116" y="33"/>
                  </a:cubicBezTo>
                  <a:cubicBezTo>
                    <a:pt x="106" y="29"/>
                    <a:pt x="94" y="25"/>
                    <a:pt x="76" y="24"/>
                  </a:cubicBezTo>
                  <a:cubicBezTo>
                    <a:pt x="76" y="0"/>
                    <a:pt x="76" y="0"/>
                    <a:pt x="76" y="0"/>
                  </a:cubicBezTo>
                  <a:cubicBezTo>
                    <a:pt x="49" y="0"/>
                    <a:pt x="49" y="0"/>
                    <a:pt x="49" y="0"/>
                  </a:cubicBezTo>
                  <a:cubicBezTo>
                    <a:pt x="49" y="26"/>
                    <a:pt x="49" y="26"/>
                    <a:pt x="49" y="26"/>
                  </a:cubicBezTo>
                  <a:cubicBezTo>
                    <a:pt x="19" y="32"/>
                    <a:pt x="2" y="51"/>
                    <a:pt x="2" y="75"/>
                  </a:cubicBezTo>
                  <a:cubicBezTo>
                    <a:pt x="2" y="102"/>
                    <a:pt x="22" y="116"/>
                    <a:pt x="52" y="126"/>
                  </a:cubicBezTo>
                  <a:cubicBezTo>
                    <a:pt x="72" y="133"/>
                    <a:pt x="81" y="139"/>
                    <a:pt x="81" y="150"/>
                  </a:cubicBezTo>
                  <a:cubicBezTo>
                    <a:pt x="81" y="160"/>
                    <a:pt x="70" y="167"/>
                    <a:pt x="54" y="167"/>
                  </a:cubicBezTo>
                  <a:cubicBezTo>
                    <a:pt x="36" y="167"/>
                    <a:pt x="20" y="161"/>
                    <a:pt x="9" y="155"/>
                  </a:cubicBezTo>
                  <a:cubicBezTo>
                    <a:pt x="0" y="187"/>
                    <a:pt x="0" y="187"/>
                    <a:pt x="0" y="187"/>
                  </a:cubicBezTo>
                  <a:cubicBezTo>
                    <a:pt x="11" y="193"/>
                    <a:pt x="29" y="198"/>
                    <a:pt x="47" y="199"/>
                  </a:cubicBezTo>
                  <a:cubicBezTo>
                    <a:pt x="47" y="225"/>
                    <a:pt x="47" y="225"/>
                    <a:pt x="47" y="225"/>
                  </a:cubicBezTo>
                  <a:cubicBezTo>
                    <a:pt x="74" y="225"/>
                    <a:pt x="74" y="225"/>
                    <a:pt x="74" y="225"/>
                  </a:cubicBezTo>
                  <a:cubicBezTo>
                    <a:pt x="74" y="196"/>
                    <a:pt x="74" y="196"/>
                    <a:pt x="74" y="196"/>
                  </a:cubicBezTo>
                  <a:cubicBezTo>
                    <a:pt x="106" y="191"/>
                    <a:pt x="123" y="170"/>
                    <a:pt x="123" y="146"/>
                  </a:cubicBezTo>
                  <a:cubicBezTo>
                    <a:pt x="123" y="121"/>
                    <a:pt x="110" y="106"/>
                    <a:pt x="78" y="9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i="0" u="none" strike="noStrike" kern="120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grpSp>
      <p:grpSp>
        <p:nvGrpSpPr>
          <p:cNvPr id="101" name="组合 100"/>
          <p:cNvGrpSpPr/>
          <p:nvPr/>
        </p:nvGrpSpPr>
        <p:grpSpPr>
          <a:xfrm>
            <a:off x="2211679" y="4754068"/>
            <a:ext cx="362475" cy="342006"/>
            <a:chOff x="3098700" y="5569159"/>
            <a:chExt cx="642147" cy="605886"/>
          </a:xfrm>
          <a:solidFill>
            <a:schemeClr val="bg1"/>
          </a:solidFill>
        </p:grpSpPr>
        <p:sp>
          <p:nvSpPr>
            <p:cNvPr id="102" name="Freeform 349"/>
            <p:cNvSpPr/>
            <p:nvPr/>
          </p:nvSpPr>
          <p:spPr bwMode="auto">
            <a:xfrm>
              <a:off x="3119543" y="5569159"/>
              <a:ext cx="621304" cy="392027"/>
            </a:xfrm>
            <a:custGeom>
              <a:avLst/>
              <a:gdLst>
                <a:gd name="T0" fmla="*/ 880 w 921"/>
                <a:gd name="T1" fmla="*/ 447 h 581"/>
                <a:gd name="T2" fmla="*/ 879 w 921"/>
                <a:gd name="T3" fmla="*/ 427 h 581"/>
                <a:gd name="T4" fmla="*/ 431 w 921"/>
                <a:gd name="T5" fmla="*/ 0 h 581"/>
                <a:gd name="T6" fmla="*/ 3 w 921"/>
                <a:gd name="T7" fmla="*/ 317 h 581"/>
                <a:gd name="T8" fmla="*/ 0 w 921"/>
                <a:gd name="T9" fmla="*/ 326 h 581"/>
                <a:gd name="T10" fmla="*/ 108 w 921"/>
                <a:gd name="T11" fmla="*/ 326 h 581"/>
                <a:gd name="T12" fmla="*/ 109 w 921"/>
                <a:gd name="T13" fmla="*/ 322 h 581"/>
                <a:gd name="T14" fmla="*/ 431 w 921"/>
                <a:gd name="T15" fmla="*/ 102 h 581"/>
                <a:gd name="T16" fmla="*/ 776 w 921"/>
                <a:gd name="T17" fmla="*/ 424 h 581"/>
                <a:gd name="T18" fmla="*/ 778 w 921"/>
                <a:gd name="T19" fmla="*/ 447 h 581"/>
                <a:gd name="T20" fmla="*/ 729 w 921"/>
                <a:gd name="T21" fmla="*/ 447 h 581"/>
                <a:gd name="T22" fmla="*/ 826 w 921"/>
                <a:gd name="T23" fmla="*/ 581 h 581"/>
                <a:gd name="T24" fmla="*/ 921 w 921"/>
                <a:gd name="T25" fmla="*/ 447 h 581"/>
                <a:gd name="T26" fmla="*/ 880 w 921"/>
                <a:gd name="T27" fmla="*/ 447 h 5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21" h="581">
                  <a:moveTo>
                    <a:pt x="880" y="447"/>
                  </a:moveTo>
                  <a:cubicBezTo>
                    <a:pt x="879" y="427"/>
                    <a:pt x="879" y="427"/>
                    <a:pt x="879" y="427"/>
                  </a:cubicBezTo>
                  <a:cubicBezTo>
                    <a:pt x="867" y="187"/>
                    <a:pt x="670" y="0"/>
                    <a:pt x="431" y="0"/>
                  </a:cubicBezTo>
                  <a:cubicBezTo>
                    <a:pt x="236" y="0"/>
                    <a:pt x="60" y="130"/>
                    <a:pt x="3" y="317"/>
                  </a:cubicBezTo>
                  <a:cubicBezTo>
                    <a:pt x="0" y="326"/>
                    <a:pt x="0" y="326"/>
                    <a:pt x="0" y="326"/>
                  </a:cubicBezTo>
                  <a:cubicBezTo>
                    <a:pt x="108" y="326"/>
                    <a:pt x="108" y="326"/>
                    <a:pt x="108" y="326"/>
                  </a:cubicBezTo>
                  <a:cubicBezTo>
                    <a:pt x="109" y="322"/>
                    <a:pt x="109" y="322"/>
                    <a:pt x="109" y="322"/>
                  </a:cubicBezTo>
                  <a:cubicBezTo>
                    <a:pt x="162" y="188"/>
                    <a:pt x="288" y="102"/>
                    <a:pt x="431" y="102"/>
                  </a:cubicBezTo>
                  <a:cubicBezTo>
                    <a:pt x="612" y="102"/>
                    <a:pt x="763" y="244"/>
                    <a:pt x="776" y="424"/>
                  </a:cubicBezTo>
                  <a:cubicBezTo>
                    <a:pt x="778" y="447"/>
                    <a:pt x="778" y="447"/>
                    <a:pt x="778" y="447"/>
                  </a:cubicBezTo>
                  <a:cubicBezTo>
                    <a:pt x="729" y="447"/>
                    <a:pt x="729" y="447"/>
                    <a:pt x="729" y="447"/>
                  </a:cubicBezTo>
                  <a:cubicBezTo>
                    <a:pt x="826" y="581"/>
                    <a:pt x="826" y="581"/>
                    <a:pt x="826" y="581"/>
                  </a:cubicBezTo>
                  <a:cubicBezTo>
                    <a:pt x="921" y="447"/>
                    <a:pt x="921" y="447"/>
                    <a:pt x="921" y="447"/>
                  </a:cubicBezTo>
                  <a:lnTo>
                    <a:pt x="880" y="44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i="0" u="none" strike="noStrike" kern="120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sp>
          <p:nvSpPr>
            <p:cNvPr id="103" name="Freeform 350"/>
            <p:cNvSpPr/>
            <p:nvPr/>
          </p:nvSpPr>
          <p:spPr bwMode="auto">
            <a:xfrm>
              <a:off x="3098700" y="5880953"/>
              <a:ext cx="565341" cy="294092"/>
            </a:xfrm>
            <a:custGeom>
              <a:avLst/>
              <a:gdLst>
                <a:gd name="T0" fmla="*/ 704 w 838"/>
                <a:gd name="T1" fmla="*/ 235 h 436"/>
                <a:gd name="T2" fmla="*/ 462 w 838"/>
                <a:gd name="T3" fmla="*/ 334 h 436"/>
                <a:gd name="T4" fmla="*/ 166 w 838"/>
                <a:gd name="T5" fmla="*/ 166 h 436"/>
                <a:gd name="T6" fmla="*/ 147 w 838"/>
                <a:gd name="T7" fmla="*/ 134 h 436"/>
                <a:gd name="T8" fmla="*/ 192 w 838"/>
                <a:gd name="T9" fmla="*/ 134 h 436"/>
                <a:gd name="T10" fmla="*/ 95 w 838"/>
                <a:gd name="T11" fmla="*/ 0 h 436"/>
                <a:gd name="T12" fmla="*/ 0 w 838"/>
                <a:gd name="T13" fmla="*/ 134 h 436"/>
                <a:gd name="T14" fmla="*/ 38 w 838"/>
                <a:gd name="T15" fmla="*/ 134 h 436"/>
                <a:gd name="T16" fmla="*/ 43 w 838"/>
                <a:gd name="T17" fmla="*/ 147 h 436"/>
                <a:gd name="T18" fmla="*/ 462 w 838"/>
                <a:gd name="T19" fmla="*/ 436 h 436"/>
                <a:gd name="T20" fmla="*/ 830 w 838"/>
                <a:gd name="T21" fmla="*/ 244 h 436"/>
                <a:gd name="T22" fmla="*/ 838 w 838"/>
                <a:gd name="T23" fmla="*/ 233 h 436"/>
                <a:gd name="T24" fmla="*/ 706 w 838"/>
                <a:gd name="T25" fmla="*/ 233 h 436"/>
                <a:gd name="T26" fmla="*/ 704 w 838"/>
                <a:gd name="T27" fmla="*/ 2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38" h="436">
                  <a:moveTo>
                    <a:pt x="704" y="235"/>
                  </a:moveTo>
                  <a:cubicBezTo>
                    <a:pt x="640" y="298"/>
                    <a:pt x="551" y="334"/>
                    <a:pt x="462" y="334"/>
                  </a:cubicBezTo>
                  <a:cubicBezTo>
                    <a:pt x="342" y="334"/>
                    <a:pt x="228" y="270"/>
                    <a:pt x="166" y="166"/>
                  </a:cubicBezTo>
                  <a:cubicBezTo>
                    <a:pt x="147" y="134"/>
                    <a:pt x="147" y="134"/>
                    <a:pt x="147" y="134"/>
                  </a:cubicBezTo>
                  <a:cubicBezTo>
                    <a:pt x="192" y="134"/>
                    <a:pt x="192" y="134"/>
                    <a:pt x="192" y="134"/>
                  </a:cubicBezTo>
                  <a:cubicBezTo>
                    <a:pt x="95" y="0"/>
                    <a:pt x="95" y="0"/>
                    <a:pt x="95" y="0"/>
                  </a:cubicBezTo>
                  <a:cubicBezTo>
                    <a:pt x="0" y="134"/>
                    <a:pt x="0" y="134"/>
                    <a:pt x="0" y="134"/>
                  </a:cubicBezTo>
                  <a:cubicBezTo>
                    <a:pt x="38" y="134"/>
                    <a:pt x="38" y="134"/>
                    <a:pt x="38" y="134"/>
                  </a:cubicBezTo>
                  <a:cubicBezTo>
                    <a:pt x="43" y="147"/>
                    <a:pt x="43" y="147"/>
                    <a:pt x="43" y="147"/>
                  </a:cubicBezTo>
                  <a:cubicBezTo>
                    <a:pt x="109" y="320"/>
                    <a:pt x="278" y="436"/>
                    <a:pt x="462" y="436"/>
                  </a:cubicBezTo>
                  <a:cubicBezTo>
                    <a:pt x="609" y="436"/>
                    <a:pt x="746" y="364"/>
                    <a:pt x="830" y="244"/>
                  </a:cubicBezTo>
                  <a:cubicBezTo>
                    <a:pt x="838" y="233"/>
                    <a:pt x="838" y="233"/>
                    <a:pt x="838" y="233"/>
                  </a:cubicBezTo>
                  <a:cubicBezTo>
                    <a:pt x="706" y="233"/>
                    <a:pt x="706" y="233"/>
                    <a:pt x="706" y="233"/>
                  </a:cubicBezTo>
                  <a:lnTo>
                    <a:pt x="704" y="23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i="0" u="none" strike="noStrike" kern="120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sp>
          <p:nvSpPr>
            <p:cNvPr id="104" name="Freeform 351"/>
            <p:cNvSpPr>
              <a:spLocks noEditPoints="1"/>
            </p:cNvSpPr>
            <p:nvPr/>
          </p:nvSpPr>
          <p:spPr bwMode="auto">
            <a:xfrm>
              <a:off x="3217193" y="5689366"/>
              <a:ext cx="380606" cy="371184"/>
            </a:xfrm>
            <a:custGeom>
              <a:avLst/>
              <a:gdLst>
                <a:gd name="T0" fmla="*/ 0 w 564"/>
                <a:gd name="T1" fmla="*/ 227 h 550"/>
                <a:gd name="T2" fmla="*/ 0 w 564"/>
                <a:gd name="T3" fmla="*/ 327 h 550"/>
                <a:gd name="T4" fmla="*/ 46 w 564"/>
                <a:gd name="T5" fmla="*/ 327 h 550"/>
                <a:gd name="T6" fmla="*/ 80 w 564"/>
                <a:gd name="T7" fmla="*/ 407 h 550"/>
                <a:gd name="T8" fmla="*/ 48 w 564"/>
                <a:gd name="T9" fmla="*/ 439 h 550"/>
                <a:gd name="T10" fmla="*/ 119 w 564"/>
                <a:gd name="T11" fmla="*/ 510 h 550"/>
                <a:gd name="T12" fmla="*/ 151 w 564"/>
                <a:gd name="T13" fmla="*/ 478 h 550"/>
                <a:gd name="T14" fmla="*/ 230 w 564"/>
                <a:gd name="T15" fmla="*/ 511 h 550"/>
                <a:gd name="T16" fmla="*/ 230 w 564"/>
                <a:gd name="T17" fmla="*/ 550 h 550"/>
                <a:gd name="T18" fmla="*/ 330 w 564"/>
                <a:gd name="T19" fmla="*/ 550 h 550"/>
                <a:gd name="T20" fmla="*/ 330 w 564"/>
                <a:gd name="T21" fmla="*/ 512 h 550"/>
                <a:gd name="T22" fmla="*/ 414 w 564"/>
                <a:gd name="T23" fmla="*/ 478 h 550"/>
                <a:gd name="T24" fmla="*/ 444 w 564"/>
                <a:gd name="T25" fmla="*/ 509 h 550"/>
                <a:gd name="T26" fmla="*/ 515 w 564"/>
                <a:gd name="T27" fmla="*/ 438 h 550"/>
                <a:gd name="T28" fmla="*/ 485 w 564"/>
                <a:gd name="T29" fmla="*/ 408 h 550"/>
                <a:gd name="T30" fmla="*/ 520 w 564"/>
                <a:gd name="T31" fmla="*/ 327 h 550"/>
                <a:gd name="T32" fmla="*/ 564 w 564"/>
                <a:gd name="T33" fmla="*/ 327 h 550"/>
                <a:gd name="T34" fmla="*/ 564 w 564"/>
                <a:gd name="T35" fmla="*/ 227 h 550"/>
                <a:gd name="T36" fmla="*/ 521 w 564"/>
                <a:gd name="T37" fmla="*/ 227 h 550"/>
                <a:gd name="T38" fmla="*/ 486 w 564"/>
                <a:gd name="T39" fmla="*/ 143 h 550"/>
                <a:gd name="T40" fmla="*/ 518 w 564"/>
                <a:gd name="T41" fmla="*/ 111 h 550"/>
                <a:gd name="T42" fmla="*/ 447 w 564"/>
                <a:gd name="T43" fmla="*/ 40 h 550"/>
                <a:gd name="T44" fmla="*/ 415 w 564"/>
                <a:gd name="T45" fmla="*/ 72 h 550"/>
                <a:gd name="T46" fmla="*/ 330 w 564"/>
                <a:gd name="T47" fmla="*/ 38 h 550"/>
                <a:gd name="T48" fmla="*/ 330 w 564"/>
                <a:gd name="T49" fmla="*/ 0 h 550"/>
                <a:gd name="T50" fmla="*/ 230 w 564"/>
                <a:gd name="T51" fmla="*/ 0 h 550"/>
                <a:gd name="T52" fmla="*/ 230 w 564"/>
                <a:gd name="T53" fmla="*/ 39 h 550"/>
                <a:gd name="T54" fmla="*/ 150 w 564"/>
                <a:gd name="T55" fmla="*/ 73 h 550"/>
                <a:gd name="T56" fmla="*/ 116 w 564"/>
                <a:gd name="T57" fmla="*/ 39 h 550"/>
                <a:gd name="T58" fmla="*/ 45 w 564"/>
                <a:gd name="T59" fmla="*/ 110 h 550"/>
                <a:gd name="T60" fmla="*/ 79 w 564"/>
                <a:gd name="T61" fmla="*/ 144 h 550"/>
                <a:gd name="T62" fmla="*/ 45 w 564"/>
                <a:gd name="T63" fmla="*/ 227 h 550"/>
                <a:gd name="T64" fmla="*/ 0 w 564"/>
                <a:gd name="T65" fmla="*/ 227 h 550"/>
                <a:gd name="T66" fmla="*/ 283 w 564"/>
                <a:gd name="T67" fmla="*/ 104 h 550"/>
                <a:gd name="T68" fmla="*/ 456 w 564"/>
                <a:gd name="T69" fmla="*/ 275 h 550"/>
                <a:gd name="T70" fmla="*/ 283 w 564"/>
                <a:gd name="T71" fmla="*/ 446 h 550"/>
                <a:gd name="T72" fmla="*/ 110 w 564"/>
                <a:gd name="T73" fmla="*/ 275 h 550"/>
                <a:gd name="T74" fmla="*/ 283 w 564"/>
                <a:gd name="T75" fmla="*/ 104 h 5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64" h="550">
                  <a:moveTo>
                    <a:pt x="0" y="227"/>
                  </a:moveTo>
                  <a:cubicBezTo>
                    <a:pt x="0" y="327"/>
                    <a:pt x="0" y="327"/>
                    <a:pt x="0" y="327"/>
                  </a:cubicBezTo>
                  <a:cubicBezTo>
                    <a:pt x="46" y="327"/>
                    <a:pt x="46" y="327"/>
                    <a:pt x="46" y="327"/>
                  </a:cubicBezTo>
                  <a:cubicBezTo>
                    <a:pt x="52" y="356"/>
                    <a:pt x="64" y="383"/>
                    <a:pt x="80" y="407"/>
                  </a:cubicBezTo>
                  <a:cubicBezTo>
                    <a:pt x="48" y="439"/>
                    <a:pt x="48" y="439"/>
                    <a:pt x="48" y="439"/>
                  </a:cubicBezTo>
                  <a:cubicBezTo>
                    <a:pt x="119" y="510"/>
                    <a:pt x="119" y="510"/>
                    <a:pt x="119" y="510"/>
                  </a:cubicBezTo>
                  <a:cubicBezTo>
                    <a:pt x="151" y="478"/>
                    <a:pt x="151" y="478"/>
                    <a:pt x="151" y="478"/>
                  </a:cubicBezTo>
                  <a:cubicBezTo>
                    <a:pt x="175" y="493"/>
                    <a:pt x="202" y="504"/>
                    <a:pt x="230" y="511"/>
                  </a:cubicBezTo>
                  <a:cubicBezTo>
                    <a:pt x="230" y="550"/>
                    <a:pt x="230" y="550"/>
                    <a:pt x="230" y="550"/>
                  </a:cubicBezTo>
                  <a:cubicBezTo>
                    <a:pt x="330" y="550"/>
                    <a:pt x="330" y="550"/>
                    <a:pt x="330" y="550"/>
                  </a:cubicBezTo>
                  <a:cubicBezTo>
                    <a:pt x="330" y="512"/>
                    <a:pt x="330" y="512"/>
                    <a:pt x="330" y="512"/>
                  </a:cubicBezTo>
                  <a:cubicBezTo>
                    <a:pt x="360" y="506"/>
                    <a:pt x="389" y="494"/>
                    <a:pt x="414" y="478"/>
                  </a:cubicBezTo>
                  <a:cubicBezTo>
                    <a:pt x="444" y="509"/>
                    <a:pt x="444" y="509"/>
                    <a:pt x="444" y="509"/>
                  </a:cubicBezTo>
                  <a:cubicBezTo>
                    <a:pt x="515" y="438"/>
                    <a:pt x="515" y="438"/>
                    <a:pt x="515" y="438"/>
                  </a:cubicBezTo>
                  <a:cubicBezTo>
                    <a:pt x="485" y="408"/>
                    <a:pt x="485" y="408"/>
                    <a:pt x="485" y="408"/>
                  </a:cubicBezTo>
                  <a:cubicBezTo>
                    <a:pt x="502" y="384"/>
                    <a:pt x="514" y="356"/>
                    <a:pt x="520" y="327"/>
                  </a:cubicBezTo>
                  <a:cubicBezTo>
                    <a:pt x="564" y="327"/>
                    <a:pt x="564" y="327"/>
                    <a:pt x="564" y="327"/>
                  </a:cubicBezTo>
                  <a:cubicBezTo>
                    <a:pt x="564" y="227"/>
                    <a:pt x="564" y="227"/>
                    <a:pt x="564" y="227"/>
                  </a:cubicBezTo>
                  <a:cubicBezTo>
                    <a:pt x="521" y="227"/>
                    <a:pt x="521" y="227"/>
                    <a:pt x="521" y="227"/>
                  </a:cubicBezTo>
                  <a:cubicBezTo>
                    <a:pt x="515" y="196"/>
                    <a:pt x="503" y="168"/>
                    <a:pt x="486" y="143"/>
                  </a:cubicBezTo>
                  <a:cubicBezTo>
                    <a:pt x="518" y="111"/>
                    <a:pt x="518" y="111"/>
                    <a:pt x="518" y="111"/>
                  </a:cubicBezTo>
                  <a:cubicBezTo>
                    <a:pt x="447" y="40"/>
                    <a:pt x="447" y="40"/>
                    <a:pt x="447" y="40"/>
                  </a:cubicBezTo>
                  <a:cubicBezTo>
                    <a:pt x="415" y="72"/>
                    <a:pt x="415" y="72"/>
                    <a:pt x="415" y="72"/>
                  </a:cubicBezTo>
                  <a:cubicBezTo>
                    <a:pt x="389" y="56"/>
                    <a:pt x="361" y="44"/>
                    <a:pt x="330" y="38"/>
                  </a:cubicBezTo>
                  <a:cubicBezTo>
                    <a:pt x="330" y="0"/>
                    <a:pt x="330" y="0"/>
                    <a:pt x="330" y="0"/>
                  </a:cubicBezTo>
                  <a:cubicBezTo>
                    <a:pt x="230" y="0"/>
                    <a:pt x="230" y="0"/>
                    <a:pt x="230" y="0"/>
                  </a:cubicBezTo>
                  <a:cubicBezTo>
                    <a:pt x="230" y="39"/>
                    <a:pt x="230" y="39"/>
                    <a:pt x="230" y="39"/>
                  </a:cubicBezTo>
                  <a:cubicBezTo>
                    <a:pt x="201" y="46"/>
                    <a:pt x="174" y="57"/>
                    <a:pt x="150" y="73"/>
                  </a:cubicBezTo>
                  <a:cubicBezTo>
                    <a:pt x="116" y="39"/>
                    <a:pt x="116" y="39"/>
                    <a:pt x="116" y="39"/>
                  </a:cubicBezTo>
                  <a:cubicBezTo>
                    <a:pt x="45" y="110"/>
                    <a:pt x="45" y="110"/>
                    <a:pt x="45" y="110"/>
                  </a:cubicBezTo>
                  <a:cubicBezTo>
                    <a:pt x="79" y="144"/>
                    <a:pt x="79" y="144"/>
                    <a:pt x="79" y="144"/>
                  </a:cubicBezTo>
                  <a:cubicBezTo>
                    <a:pt x="63" y="169"/>
                    <a:pt x="51" y="197"/>
                    <a:pt x="45" y="227"/>
                  </a:cubicBezTo>
                  <a:lnTo>
                    <a:pt x="0" y="227"/>
                  </a:lnTo>
                  <a:close/>
                  <a:moveTo>
                    <a:pt x="283" y="104"/>
                  </a:moveTo>
                  <a:cubicBezTo>
                    <a:pt x="378" y="104"/>
                    <a:pt x="456" y="181"/>
                    <a:pt x="456" y="275"/>
                  </a:cubicBezTo>
                  <a:cubicBezTo>
                    <a:pt x="456" y="369"/>
                    <a:pt x="378" y="446"/>
                    <a:pt x="283" y="446"/>
                  </a:cubicBezTo>
                  <a:cubicBezTo>
                    <a:pt x="188" y="446"/>
                    <a:pt x="110" y="369"/>
                    <a:pt x="110" y="275"/>
                  </a:cubicBezTo>
                  <a:cubicBezTo>
                    <a:pt x="110" y="181"/>
                    <a:pt x="188" y="104"/>
                    <a:pt x="283" y="10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i="0" u="none" strike="noStrike" kern="120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sp>
          <p:nvSpPr>
            <p:cNvPr id="105" name="Freeform 352"/>
            <p:cNvSpPr>
              <a:spLocks noEditPoints="1"/>
            </p:cNvSpPr>
            <p:nvPr/>
          </p:nvSpPr>
          <p:spPr bwMode="auto">
            <a:xfrm>
              <a:off x="3319126" y="5787872"/>
              <a:ext cx="176170" cy="174742"/>
            </a:xfrm>
            <a:custGeom>
              <a:avLst/>
              <a:gdLst>
                <a:gd name="T0" fmla="*/ 131 w 261"/>
                <a:gd name="T1" fmla="*/ 259 h 259"/>
                <a:gd name="T2" fmla="*/ 261 w 261"/>
                <a:gd name="T3" fmla="*/ 129 h 259"/>
                <a:gd name="T4" fmla="*/ 131 w 261"/>
                <a:gd name="T5" fmla="*/ 0 h 259"/>
                <a:gd name="T6" fmla="*/ 0 w 261"/>
                <a:gd name="T7" fmla="*/ 129 h 259"/>
                <a:gd name="T8" fmla="*/ 131 w 261"/>
                <a:gd name="T9" fmla="*/ 259 h 259"/>
                <a:gd name="T10" fmla="*/ 131 w 261"/>
                <a:gd name="T11" fmla="*/ 42 h 259"/>
                <a:gd name="T12" fmla="*/ 219 w 261"/>
                <a:gd name="T13" fmla="*/ 129 h 259"/>
                <a:gd name="T14" fmla="*/ 131 w 261"/>
                <a:gd name="T15" fmla="*/ 217 h 259"/>
                <a:gd name="T16" fmla="*/ 42 w 261"/>
                <a:gd name="T17" fmla="*/ 129 h 259"/>
                <a:gd name="T18" fmla="*/ 131 w 261"/>
                <a:gd name="T19" fmla="*/ 42 h 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1" h="259">
                  <a:moveTo>
                    <a:pt x="131" y="259"/>
                  </a:moveTo>
                  <a:cubicBezTo>
                    <a:pt x="203" y="259"/>
                    <a:pt x="261" y="201"/>
                    <a:pt x="261" y="129"/>
                  </a:cubicBezTo>
                  <a:cubicBezTo>
                    <a:pt x="261" y="58"/>
                    <a:pt x="203" y="0"/>
                    <a:pt x="131" y="0"/>
                  </a:cubicBezTo>
                  <a:cubicBezTo>
                    <a:pt x="58" y="0"/>
                    <a:pt x="0" y="58"/>
                    <a:pt x="0" y="129"/>
                  </a:cubicBezTo>
                  <a:cubicBezTo>
                    <a:pt x="0" y="201"/>
                    <a:pt x="58" y="259"/>
                    <a:pt x="131" y="259"/>
                  </a:cubicBezTo>
                  <a:close/>
                  <a:moveTo>
                    <a:pt x="131" y="42"/>
                  </a:moveTo>
                  <a:cubicBezTo>
                    <a:pt x="179" y="42"/>
                    <a:pt x="219" y="81"/>
                    <a:pt x="219" y="129"/>
                  </a:cubicBezTo>
                  <a:cubicBezTo>
                    <a:pt x="219" y="177"/>
                    <a:pt x="179" y="217"/>
                    <a:pt x="131" y="217"/>
                  </a:cubicBezTo>
                  <a:cubicBezTo>
                    <a:pt x="82" y="217"/>
                    <a:pt x="42" y="177"/>
                    <a:pt x="42" y="129"/>
                  </a:cubicBezTo>
                  <a:cubicBezTo>
                    <a:pt x="42" y="81"/>
                    <a:pt x="82" y="42"/>
                    <a:pt x="131"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i="0" u="none" strike="noStrike" kern="120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sp>
          <p:nvSpPr>
            <p:cNvPr id="106" name="Oval 353"/>
            <p:cNvSpPr>
              <a:spLocks noChangeArrowheads="1"/>
            </p:cNvSpPr>
            <p:nvPr/>
          </p:nvSpPr>
          <p:spPr bwMode="auto">
            <a:xfrm>
              <a:off x="3375945" y="5844406"/>
              <a:ext cx="62530" cy="60817"/>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i="0" u="none" strike="noStrike" kern="1200" cap="none" spc="0" normalizeH="0" baseline="0" noProof="0">
                <a:ln>
                  <a:noFill/>
                </a:ln>
                <a:solidFill>
                  <a:schemeClr val="bg1">
                    <a:lumMod val="95000"/>
                  </a:schemeClr>
                </a:solidFill>
                <a:effectLst/>
                <a:uLnTx/>
                <a:uFillTx/>
                <a:latin typeface="造字工房情书（非商用）常规体" pitchFamily="50" charset="-122"/>
                <a:ea typeface="造字工房情书（非商用）常规体" pitchFamily="50" charset="-122"/>
              </a:endParaRPr>
            </a:p>
          </p:txBody>
        </p:sp>
      </p:grpSp>
    </p:spTree>
  </p:cSld>
  <p:clrMapOvr>
    <a:masterClrMapping/>
  </p:clrMapOvr>
  <p:transition spd="slow"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0-#ppt_w/2"/>
                                          </p:val>
                                        </p:tav>
                                        <p:tav tm="100000">
                                          <p:val>
                                            <p:strVal val="#ppt_x"/>
                                          </p:val>
                                        </p:tav>
                                      </p:tavLst>
                                    </p:anim>
                                    <p:anim calcmode="lin" valueType="num">
                                      <p:cBhvr additive="base">
                                        <p:cTn id="8" dur="1000" fill="hold"/>
                                        <p:tgtEl>
                                          <p:spTgt spid="9"/>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1" decel="100000" fill="hold" grpId="0"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1000" fill="hold"/>
                                        <p:tgtEl>
                                          <p:spTgt spid="10"/>
                                        </p:tgtEl>
                                        <p:attrNameLst>
                                          <p:attrName>ppt_x</p:attrName>
                                        </p:attrNameLst>
                                      </p:cBhvr>
                                      <p:tavLst>
                                        <p:tav tm="0">
                                          <p:val>
                                            <p:strVal val="#ppt_x"/>
                                          </p:val>
                                        </p:tav>
                                        <p:tav tm="100000">
                                          <p:val>
                                            <p:strVal val="#ppt_x"/>
                                          </p:val>
                                        </p:tav>
                                      </p:tavLst>
                                    </p:anim>
                                    <p:anim calcmode="lin" valueType="num">
                                      <p:cBhvr additive="base">
                                        <p:cTn id="13" dur="1000" fill="hold"/>
                                        <p:tgtEl>
                                          <p:spTgt spid="10"/>
                                        </p:tgtEl>
                                        <p:attrNameLst>
                                          <p:attrName>ppt_y</p:attrName>
                                        </p:attrNameLst>
                                      </p:cBhvr>
                                      <p:tavLst>
                                        <p:tav tm="0">
                                          <p:val>
                                            <p:strVal val="0-#ppt_h/2"/>
                                          </p:val>
                                        </p:tav>
                                        <p:tav tm="100000">
                                          <p:val>
                                            <p:strVal val="#ppt_y"/>
                                          </p:val>
                                        </p:tav>
                                      </p:tavLst>
                                    </p:anim>
                                  </p:childTnLst>
                                </p:cTn>
                              </p:par>
                            </p:childTnLst>
                          </p:cTn>
                        </p:par>
                        <p:par>
                          <p:cTn id="14" fill="hold">
                            <p:stCondLst>
                              <p:cond delay="2000"/>
                            </p:stCondLst>
                            <p:childTnLst>
                              <p:par>
                                <p:cTn id="15" presetID="2" presetClass="entr" presetSubtype="4" accel="50000" decel="50000" fill="hold" nodeType="afterEffect">
                                  <p:stCondLst>
                                    <p:cond delay="0"/>
                                  </p:stCondLst>
                                  <p:childTnLst>
                                    <p:set>
                                      <p:cBhvr>
                                        <p:cTn id="16" dur="1" fill="hold">
                                          <p:stCondLst>
                                            <p:cond delay="0"/>
                                          </p:stCondLst>
                                        </p:cTn>
                                        <p:tgtEl>
                                          <p:spTgt spid="61"/>
                                        </p:tgtEl>
                                        <p:attrNameLst>
                                          <p:attrName>style.visibility</p:attrName>
                                        </p:attrNameLst>
                                      </p:cBhvr>
                                      <p:to>
                                        <p:strVal val="visible"/>
                                      </p:to>
                                    </p:set>
                                    <p:anim calcmode="lin" valueType="num">
                                      <p:cBhvr additive="base">
                                        <p:cTn id="17" dur="500" fill="hold"/>
                                        <p:tgtEl>
                                          <p:spTgt spid="61"/>
                                        </p:tgtEl>
                                        <p:attrNameLst>
                                          <p:attrName>ppt_x</p:attrName>
                                        </p:attrNameLst>
                                      </p:cBhvr>
                                      <p:tavLst>
                                        <p:tav tm="0">
                                          <p:val>
                                            <p:strVal val="#ppt_x"/>
                                          </p:val>
                                        </p:tav>
                                        <p:tav tm="100000">
                                          <p:val>
                                            <p:strVal val="#ppt_x"/>
                                          </p:val>
                                        </p:tav>
                                      </p:tavLst>
                                    </p:anim>
                                    <p:anim calcmode="lin" valueType="num">
                                      <p:cBhvr additive="base">
                                        <p:cTn id="18" dur="500" fill="hold"/>
                                        <p:tgtEl>
                                          <p:spTgt spid="61"/>
                                        </p:tgtEl>
                                        <p:attrNameLst>
                                          <p:attrName>ppt_y</p:attrName>
                                        </p:attrNameLst>
                                      </p:cBhvr>
                                      <p:tavLst>
                                        <p:tav tm="0">
                                          <p:val>
                                            <p:strVal val="1+#ppt_h/2"/>
                                          </p:val>
                                        </p:tav>
                                        <p:tav tm="100000">
                                          <p:val>
                                            <p:strVal val="#ppt_y"/>
                                          </p:val>
                                        </p:tav>
                                      </p:tavLst>
                                    </p:anim>
                                  </p:childTnLst>
                                </p:cTn>
                              </p:par>
                            </p:childTnLst>
                          </p:cTn>
                        </p:par>
                        <p:par>
                          <p:cTn id="19" fill="hold">
                            <p:stCondLst>
                              <p:cond delay="2500"/>
                            </p:stCondLst>
                            <p:childTnLst>
                              <p:par>
                                <p:cTn id="20" presetID="21" presetClass="entr" presetSubtype="1" fill="hold" grpId="0" nodeType="afterEffect">
                                  <p:stCondLst>
                                    <p:cond delay="0"/>
                                  </p:stCondLst>
                                  <p:childTnLst>
                                    <p:set>
                                      <p:cBhvr>
                                        <p:cTn id="21" dur="1" fill="hold">
                                          <p:stCondLst>
                                            <p:cond delay="0"/>
                                          </p:stCondLst>
                                        </p:cTn>
                                        <p:tgtEl>
                                          <p:spTgt spid="67"/>
                                        </p:tgtEl>
                                        <p:attrNameLst>
                                          <p:attrName>style.visibility</p:attrName>
                                        </p:attrNameLst>
                                      </p:cBhvr>
                                      <p:to>
                                        <p:strVal val="visible"/>
                                      </p:to>
                                    </p:set>
                                    <p:animEffect transition="in" filter="wheel(1)">
                                      <p:cBhvr>
                                        <p:cTn id="22" dur="500"/>
                                        <p:tgtEl>
                                          <p:spTgt spid="67"/>
                                        </p:tgtEl>
                                      </p:cBhvr>
                                    </p:animEffect>
                                  </p:childTnLst>
                                </p:cTn>
                              </p:par>
                              <p:par>
                                <p:cTn id="23" presetID="53" presetClass="entr" presetSubtype="16" fill="hold" nodeType="withEffect">
                                  <p:stCondLst>
                                    <p:cond delay="0"/>
                                  </p:stCondLst>
                                  <p:childTnLst>
                                    <p:set>
                                      <p:cBhvr>
                                        <p:cTn id="24" dur="1" fill="hold">
                                          <p:stCondLst>
                                            <p:cond delay="0"/>
                                          </p:stCondLst>
                                        </p:cTn>
                                        <p:tgtEl>
                                          <p:spTgt spid="83"/>
                                        </p:tgtEl>
                                        <p:attrNameLst>
                                          <p:attrName>style.visibility</p:attrName>
                                        </p:attrNameLst>
                                      </p:cBhvr>
                                      <p:to>
                                        <p:strVal val="visible"/>
                                      </p:to>
                                    </p:set>
                                    <p:anim calcmode="lin" valueType="num">
                                      <p:cBhvr>
                                        <p:cTn id="25" dur="500" fill="hold"/>
                                        <p:tgtEl>
                                          <p:spTgt spid="83"/>
                                        </p:tgtEl>
                                        <p:attrNameLst>
                                          <p:attrName>ppt_w</p:attrName>
                                        </p:attrNameLst>
                                      </p:cBhvr>
                                      <p:tavLst>
                                        <p:tav tm="0">
                                          <p:val>
                                            <p:fltVal val="0"/>
                                          </p:val>
                                        </p:tav>
                                        <p:tav tm="100000">
                                          <p:val>
                                            <p:strVal val="#ppt_w"/>
                                          </p:val>
                                        </p:tav>
                                      </p:tavLst>
                                    </p:anim>
                                    <p:anim calcmode="lin" valueType="num">
                                      <p:cBhvr>
                                        <p:cTn id="26" dur="500" fill="hold"/>
                                        <p:tgtEl>
                                          <p:spTgt spid="83"/>
                                        </p:tgtEl>
                                        <p:attrNameLst>
                                          <p:attrName>ppt_h</p:attrName>
                                        </p:attrNameLst>
                                      </p:cBhvr>
                                      <p:tavLst>
                                        <p:tav tm="0">
                                          <p:val>
                                            <p:fltVal val="0"/>
                                          </p:val>
                                        </p:tav>
                                        <p:tav tm="100000">
                                          <p:val>
                                            <p:strVal val="#ppt_h"/>
                                          </p:val>
                                        </p:tav>
                                      </p:tavLst>
                                    </p:anim>
                                    <p:animEffect transition="in" filter="fade">
                                      <p:cBhvr>
                                        <p:cTn id="27" dur="500"/>
                                        <p:tgtEl>
                                          <p:spTgt spid="83"/>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68"/>
                                        </p:tgtEl>
                                        <p:attrNameLst>
                                          <p:attrName>style.visibility</p:attrName>
                                        </p:attrNameLst>
                                      </p:cBhvr>
                                      <p:to>
                                        <p:strVal val="visible"/>
                                      </p:to>
                                    </p:set>
                                    <p:animEffect transition="in" filter="fade">
                                      <p:cBhvr>
                                        <p:cTn id="31" dur="500"/>
                                        <p:tgtEl>
                                          <p:spTgt spid="68"/>
                                        </p:tgtEl>
                                      </p:cBhvr>
                                    </p:animEffect>
                                  </p:childTnLst>
                                </p:cTn>
                              </p:par>
                            </p:childTnLst>
                          </p:cTn>
                        </p:par>
                        <p:par>
                          <p:cTn id="32" fill="hold">
                            <p:stCondLst>
                              <p:cond delay="3500"/>
                            </p:stCondLst>
                            <p:childTnLst>
                              <p:par>
                                <p:cTn id="33" presetID="22" presetClass="entr" presetSubtype="8" fill="hold" nodeType="afterEffect">
                                  <p:stCondLst>
                                    <p:cond delay="0"/>
                                  </p:stCondLst>
                                  <p:childTnLst>
                                    <p:set>
                                      <p:cBhvr>
                                        <p:cTn id="34" dur="1" fill="hold">
                                          <p:stCondLst>
                                            <p:cond delay="0"/>
                                          </p:stCondLst>
                                        </p:cTn>
                                        <p:tgtEl>
                                          <p:spTgt spid="69"/>
                                        </p:tgtEl>
                                        <p:attrNameLst>
                                          <p:attrName>style.visibility</p:attrName>
                                        </p:attrNameLst>
                                      </p:cBhvr>
                                      <p:to>
                                        <p:strVal val="visible"/>
                                      </p:to>
                                    </p:set>
                                    <p:animEffect transition="in" filter="wipe(left)">
                                      <p:cBhvr>
                                        <p:cTn id="35" dur="500"/>
                                        <p:tgtEl>
                                          <p:spTgt spid="69"/>
                                        </p:tgtEl>
                                      </p:cBhvr>
                                    </p:animEffect>
                                  </p:childTnLst>
                                </p:cTn>
                              </p:par>
                            </p:childTnLst>
                          </p:cTn>
                        </p:par>
                        <p:par>
                          <p:cTn id="36" fill="hold">
                            <p:stCondLst>
                              <p:cond delay="4000"/>
                            </p:stCondLst>
                            <p:childTnLst>
                              <p:par>
                                <p:cTn id="37" presetID="21" presetClass="entr" presetSubtype="1" fill="hold" grpId="0" nodeType="afterEffect">
                                  <p:stCondLst>
                                    <p:cond delay="0"/>
                                  </p:stCondLst>
                                  <p:childTnLst>
                                    <p:set>
                                      <p:cBhvr>
                                        <p:cTn id="38" dur="1" fill="hold">
                                          <p:stCondLst>
                                            <p:cond delay="0"/>
                                          </p:stCondLst>
                                        </p:cTn>
                                        <p:tgtEl>
                                          <p:spTgt spid="72"/>
                                        </p:tgtEl>
                                        <p:attrNameLst>
                                          <p:attrName>style.visibility</p:attrName>
                                        </p:attrNameLst>
                                      </p:cBhvr>
                                      <p:to>
                                        <p:strVal val="visible"/>
                                      </p:to>
                                    </p:set>
                                    <p:animEffect transition="in" filter="wheel(1)">
                                      <p:cBhvr>
                                        <p:cTn id="39" dur="500"/>
                                        <p:tgtEl>
                                          <p:spTgt spid="72"/>
                                        </p:tgtEl>
                                      </p:cBhvr>
                                    </p:animEffect>
                                  </p:childTnLst>
                                </p:cTn>
                              </p:par>
                              <p:par>
                                <p:cTn id="40" presetID="53" presetClass="entr" presetSubtype="16" fill="hold" nodeType="withEffect">
                                  <p:stCondLst>
                                    <p:cond delay="0"/>
                                  </p:stCondLst>
                                  <p:childTnLst>
                                    <p:set>
                                      <p:cBhvr>
                                        <p:cTn id="41" dur="1" fill="hold">
                                          <p:stCondLst>
                                            <p:cond delay="0"/>
                                          </p:stCondLst>
                                        </p:cTn>
                                        <p:tgtEl>
                                          <p:spTgt spid="90"/>
                                        </p:tgtEl>
                                        <p:attrNameLst>
                                          <p:attrName>style.visibility</p:attrName>
                                        </p:attrNameLst>
                                      </p:cBhvr>
                                      <p:to>
                                        <p:strVal val="visible"/>
                                      </p:to>
                                    </p:set>
                                    <p:anim calcmode="lin" valueType="num">
                                      <p:cBhvr>
                                        <p:cTn id="42" dur="500" fill="hold"/>
                                        <p:tgtEl>
                                          <p:spTgt spid="90"/>
                                        </p:tgtEl>
                                        <p:attrNameLst>
                                          <p:attrName>ppt_w</p:attrName>
                                        </p:attrNameLst>
                                      </p:cBhvr>
                                      <p:tavLst>
                                        <p:tav tm="0">
                                          <p:val>
                                            <p:fltVal val="0"/>
                                          </p:val>
                                        </p:tav>
                                        <p:tav tm="100000">
                                          <p:val>
                                            <p:strVal val="#ppt_w"/>
                                          </p:val>
                                        </p:tav>
                                      </p:tavLst>
                                    </p:anim>
                                    <p:anim calcmode="lin" valueType="num">
                                      <p:cBhvr>
                                        <p:cTn id="43" dur="500" fill="hold"/>
                                        <p:tgtEl>
                                          <p:spTgt spid="90"/>
                                        </p:tgtEl>
                                        <p:attrNameLst>
                                          <p:attrName>ppt_h</p:attrName>
                                        </p:attrNameLst>
                                      </p:cBhvr>
                                      <p:tavLst>
                                        <p:tav tm="0">
                                          <p:val>
                                            <p:fltVal val="0"/>
                                          </p:val>
                                        </p:tav>
                                        <p:tav tm="100000">
                                          <p:val>
                                            <p:strVal val="#ppt_h"/>
                                          </p:val>
                                        </p:tav>
                                      </p:tavLst>
                                    </p:anim>
                                    <p:animEffect transition="in" filter="fade">
                                      <p:cBhvr>
                                        <p:cTn id="44" dur="500"/>
                                        <p:tgtEl>
                                          <p:spTgt spid="90"/>
                                        </p:tgtEl>
                                      </p:cBhvr>
                                    </p:animEffect>
                                  </p:childTnLst>
                                </p:cTn>
                              </p:par>
                            </p:childTnLst>
                          </p:cTn>
                        </p:par>
                        <p:par>
                          <p:cTn id="45" fill="hold">
                            <p:stCondLst>
                              <p:cond delay="4500"/>
                            </p:stCondLst>
                            <p:childTnLst>
                              <p:par>
                                <p:cTn id="46" presetID="10" presetClass="entr" presetSubtype="0" fill="hold" grpId="0" nodeType="afterEffect">
                                  <p:stCondLst>
                                    <p:cond delay="0"/>
                                  </p:stCondLst>
                                  <p:childTnLst>
                                    <p:set>
                                      <p:cBhvr>
                                        <p:cTn id="47" dur="1" fill="hold">
                                          <p:stCondLst>
                                            <p:cond delay="0"/>
                                          </p:stCondLst>
                                        </p:cTn>
                                        <p:tgtEl>
                                          <p:spTgt spid="73"/>
                                        </p:tgtEl>
                                        <p:attrNameLst>
                                          <p:attrName>style.visibility</p:attrName>
                                        </p:attrNameLst>
                                      </p:cBhvr>
                                      <p:to>
                                        <p:strVal val="visible"/>
                                      </p:to>
                                    </p:set>
                                    <p:animEffect transition="in" filter="fade">
                                      <p:cBhvr>
                                        <p:cTn id="48" dur="500"/>
                                        <p:tgtEl>
                                          <p:spTgt spid="73"/>
                                        </p:tgtEl>
                                      </p:cBhvr>
                                    </p:animEffect>
                                  </p:childTnLst>
                                </p:cTn>
                              </p:par>
                            </p:childTnLst>
                          </p:cTn>
                        </p:par>
                        <p:par>
                          <p:cTn id="49" fill="hold">
                            <p:stCondLst>
                              <p:cond delay="5000"/>
                            </p:stCondLst>
                            <p:childTnLst>
                              <p:par>
                                <p:cTn id="50" presetID="22" presetClass="entr" presetSubtype="8" fill="hold" nodeType="afterEffect">
                                  <p:stCondLst>
                                    <p:cond delay="0"/>
                                  </p:stCondLst>
                                  <p:childTnLst>
                                    <p:set>
                                      <p:cBhvr>
                                        <p:cTn id="51" dur="1" fill="hold">
                                          <p:stCondLst>
                                            <p:cond delay="0"/>
                                          </p:stCondLst>
                                        </p:cTn>
                                        <p:tgtEl>
                                          <p:spTgt spid="74"/>
                                        </p:tgtEl>
                                        <p:attrNameLst>
                                          <p:attrName>style.visibility</p:attrName>
                                        </p:attrNameLst>
                                      </p:cBhvr>
                                      <p:to>
                                        <p:strVal val="visible"/>
                                      </p:to>
                                    </p:set>
                                    <p:animEffect transition="in" filter="wipe(left)">
                                      <p:cBhvr>
                                        <p:cTn id="52" dur="500"/>
                                        <p:tgtEl>
                                          <p:spTgt spid="74"/>
                                        </p:tgtEl>
                                      </p:cBhvr>
                                    </p:animEffect>
                                  </p:childTnLst>
                                </p:cTn>
                              </p:par>
                            </p:childTnLst>
                          </p:cTn>
                        </p:par>
                        <p:par>
                          <p:cTn id="53" fill="hold">
                            <p:stCondLst>
                              <p:cond delay="5500"/>
                            </p:stCondLst>
                            <p:childTnLst>
                              <p:par>
                                <p:cTn id="54" presetID="21" presetClass="entr" presetSubtype="1" fill="hold" grpId="0" nodeType="afterEffect">
                                  <p:stCondLst>
                                    <p:cond delay="0"/>
                                  </p:stCondLst>
                                  <p:childTnLst>
                                    <p:set>
                                      <p:cBhvr>
                                        <p:cTn id="55" dur="1" fill="hold">
                                          <p:stCondLst>
                                            <p:cond delay="0"/>
                                          </p:stCondLst>
                                        </p:cTn>
                                        <p:tgtEl>
                                          <p:spTgt spid="77"/>
                                        </p:tgtEl>
                                        <p:attrNameLst>
                                          <p:attrName>style.visibility</p:attrName>
                                        </p:attrNameLst>
                                      </p:cBhvr>
                                      <p:to>
                                        <p:strVal val="visible"/>
                                      </p:to>
                                    </p:set>
                                    <p:animEffect transition="in" filter="wheel(1)">
                                      <p:cBhvr>
                                        <p:cTn id="56" dur="500"/>
                                        <p:tgtEl>
                                          <p:spTgt spid="77"/>
                                        </p:tgtEl>
                                      </p:cBhvr>
                                    </p:animEffect>
                                  </p:childTnLst>
                                </p:cTn>
                              </p:par>
                              <p:par>
                                <p:cTn id="57" presetID="53" presetClass="entr" presetSubtype="16" fill="hold" nodeType="withEffect">
                                  <p:stCondLst>
                                    <p:cond delay="0"/>
                                  </p:stCondLst>
                                  <p:childTnLst>
                                    <p:set>
                                      <p:cBhvr>
                                        <p:cTn id="58" dur="1" fill="hold">
                                          <p:stCondLst>
                                            <p:cond delay="0"/>
                                          </p:stCondLst>
                                        </p:cTn>
                                        <p:tgtEl>
                                          <p:spTgt spid="101"/>
                                        </p:tgtEl>
                                        <p:attrNameLst>
                                          <p:attrName>style.visibility</p:attrName>
                                        </p:attrNameLst>
                                      </p:cBhvr>
                                      <p:to>
                                        <p:strVal val="visible"/>
                                      </p:to>
                                    </p:set>
                                    <p:anim calcmode="lin" valueType="num">
                                      <p:cBhvr>
                                        <p:cTn id="59" dur="500" fill="hold"/>
                                        <p:tgtEl>
                                          <p:spTgt spid="101"/>
                                        </p:tgtEl>
                                        <p:attrNameLst>
                                          <p:attrName>ppt_w</p:attrName>
                                        </p:attrNameLst>
                                      </p:cBhvr>
                                      <p:tavLst>
                                        <p:tav tm="0">
                                          <p:val>
                                            <p:fltVal val="0"/>
                                          </p:val>
                                        </p:tav>
                                        <p:tav tm="100000">
                                          <p:val>
                                            <p:strVal val="#ppt_w"/>
                                          </p:val>
                                        </p:tav>
                                      </p:tavLst>
                                    </p:anim>
                                    <p:anim calcmode="lin" valueType="num">
                                      <p:cBhvr>
                                        <p:cTn id="60" dur="500" fill="hold"/>
                                        <p:tgtEl>
                                          <p:spTgt spid="101"/>
                                        </p:tgtEl>
                                        <p:attrNameLst>
                                          <p:attrName>ppt_h</p:attrName>
                                        </p:attrNameLst>
                                      </p:cBhvr>
                                      <p:tavLst>
                                        <p:tav tm="0">
                                          <p:val>
                                            <p:fltVal val="0"/>
                                          </p:val>
                                        </p:tav>
                                        <p:tav tm="100000">
                                          <p:val>
                                            <p:strVal val="#ppt_h"/>
                                          </p:val>
                                        </p:tav>
                                      </p:tavLst>
                                    </p:anim>
                                    <p:animEffect transition="in" filter="fade">
                                      <p:cBhvr>
                                        <p:cTn id="61" dur="500"/>
                                        <p:tgtEl>
                                          <p:spTgt spid="101"/>
                                        </p:tgtEl>
                                      </p:cBhvr>
                                    </p:animEffect>
                                  </p:childTnLst>
                                </p:cTn>
                              </p:par>
                            </p:childTnLst>
                          </p:cTn>
                        </p:par>
                        <p:par>
                          <p:cTn id="62" fill="hold">
                            <p:stCondLst>
                              <p:cond delay="6000"/>
                            </p:stCondLst>
                            <p:childTnLst>
                              <p:par>
                                <p:cTn id="63" presetID="10" presetClass="entr" presetSubtype="0" fill="hold" grpId="0" nodeType="afterEffect">
                                  <p:stCondLst>
                                    <p:cond delay="0"/>
                                  </p:stCondLst>
                                  <p:childTnLst>
                                    <p:set>
                                      <p:cBhvr>
                                        <p:cTn id="64" dur="1" fill="hold">
                                          <p:stCondLst>
                                            <p:cond delay="0"/>
                                          </p:stCondLst>
                                        </p:cTn>
                                        <p:tgtEl>
                                          <p:spTgt spid="78"/>
                                        </p:tgtEl>
                                        <p:attrNameLst>
                                          <p:attrName>style.visibility</p:attrName>
                                        </p:attrNameLst>
                                      </p:cBhvr>
                                      <p:to>
                                        <p:strVal val="visible"/>
                                      </p:to>
                                    </p:set>
                                    <p:animEffect transition="in" filter="fade">
                                      <p:cBhvr>
                                        <p:cTn id="65" dur="500"/>
                                        <p:tgtEl>
                                          <p:spTgt spid="78"/>
                                        </p:tgtEl>
                                      </p:cBhvr>
                                    </p:animEffect>
                                  </p:childTnLst>
                                </p:cTn>
                              </p:par>
                            </p:childTnLst>
                          </p:cTn>
                        </p:par>
                        <p:par>
                          <p:cTn id="66" fill="hold">
                            <p:stCondLst>
                              <p:cond delay="6500"/>
                            </p:stCondLst>
                            <p:childTnLst>
                              <p:par>
                                <p:cTn id="67" presetID="22" presetClass="entr" presetSubtype="8" fill="hold" nodeType="afterEffect">
                                  <p:stCondLst>
                                    <p:cond delay="0"/>
                                  </p:stCondLst>
                                  <p:childTnLst>
                                    <p:set>
                                      <p:cBhvr>
                                        <p:cTn id="68" dur="1" fill="hold">
                                          <p:stCondLst>
                                            <p:cond delay="0"/>
                                          </p:stCondLst>
                                        </p:cTn>
                                        <p:tgtEl>
                                          <p:spTgt spid="79"/>
                                        </p:tgtEl>
                                        <p:attrNameLst>
                                          <p:attrName>style.visibility</p:attrName>
                                        </p:attrNameLst>
                                      </p:cBhvr>
                                      <p:to>
                                        <p:strVal val="visible"/>
                                      </p:to>
                                    </p:set>
                                    <p:animEffect transition="in" filter="wipe(left)">
                                      <p:cBhvr>
                                        <p:cTn id="69" dur="500"/>
                                        <p:tgtEl>
                                          <p:spTgt spid="79"/>
                                        </p:tgtEl>
                                      </p:cBhvr>
                                    </p:animEffect>
                                  </p:childTnLst>
                                </p:cTn>
                              </p:par>
                            </p:childTnLst>
                          </p:cTn>
                        </p:par>
                        <p:par>
                          <p:cTn id="70" fill="hold">
                            <p:stCondLst>
                              <p:cond delay="7000"/>
                            </p:stCondLst>
                            <p:childTnLst>
                              <p:par>
                                <p:cTn id="71" presetID="16" presetClass="entr" presetSubtype="42" fill="hold" grpId="0" nodeType="afterEffect">
                                  <p:stCondLst>
                                    <p:cond delay="0"/>
                                  </p:stCondLst>
                                  <p:childTnLst>
                                    <p:set>
                                      <p:cBhvr>
                                        <p:cTn id="72" dur="1" fill="hold">
                                          <p:stCondLst>
                                            <p:cond delay="0"/>
                                          </p:stCondLst>
                                        </p:cTn>
                                        <p:tgtEl>
                                          <p:spTgt spid="66"/>
                                        </p:tgtEl>
                                        <p:attrNameLst>
                                          <p:attrName>style.visibility</p:attrName>
                                        </p:attrNameLst>
                                      </p:cBhvr>
                                      <p:to>
                                        <p:strVal val="visible"/>
                                      </p:to>
                                    </p:set>
                                    <p:animEffect transition="in" filter="barn(outHorizontal)">
                                      <p:cBhvr>
                                        <p:cTn id="73" dur="500"/>
                                        <p:tgtEl>
                                          <p:spTgt spid="66"/>
                                        </p:tgtEl>
                                      </p:cBhvr>
                                    </p:animEffect>
                                  </p:childTnLst>
                                </p:cTn>
                              </p:par>
                              <p:par>
                                <p:cTn id="74" presetID="22" presetClass="entr" presetSubtype="8" fill="hold" grpId="0" nodeType="withEffect">
                                  <p:stCondLst>
                                    <p:cond delay="0"/>
                                  </p:stCondLst>
                                  <p:iterate type="lt">
                                    <p:tmPct val="20000"/>
                                  </p:iterate>
                                  <p:childTnLst>
                                    <p:set>
                                      <p:cBhvr>
                                        <p:cTn id="75" dur="1" fill="hold">
                                          <p:stCondLst>
                                            <p:cond delay="0"/>
                                          </p:stCondLst>
                                        </p:cTn>
                                        <p:tgtEl>
                                          <p:spTgt spid="82"/>
                                        </p:tgtEl>
                                        <p:attrNameLst>
                                          <p:attrName>style.visibility</p:attrName>
                                        </p:attrNameLst>
                                      </p:cBhvr>
                                      <p:to>
                                        <p:strVal val="visible"/>
                                      </p:to>
                                    </p:set>
                                    <p:animEffect transition="in" filter="wipe(left)">
                                      <p:cBhvr>
                                        <p:cTn id="76" dur="500"/>
                                        <p:tgtEl>
                                          <p:spTgt spid="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66" grpId="0" animBg="1"/>
      <p:bldP spid="67" grpId="0" animBg="1"/>
      <p:bldP spid="68" grpId="0" animBg="1"/>
      <p:bldP spid="72" grpId="0" animBg="1"/>
      <p:bldP spid="73" grpId="0" animBg="1"/>
      <p:bldP spid="77" grpId="0" animBg="1"/>
      <p:bldP spid="78" grpId="0" animBg="1"/>
      <p:bldP spid="8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1">
            <a:extLst>
              <a:ext uri="{28A0092B-C50C-407E-A947-70E740481C1C}">
                <a14:useLocalDpi xmlns:a14="http://schemas.microsoft.com/office/drawing/2010/main" val="0"/>
              </a:ext>
            </a:extLst>
          </a:blip>
          <a:stretch>
            <a:fillRect/>
          </a:stretch>
        </p:blipFill>
        <p:spPr bwMode="auto">
          <a:xfrm>
            <a:off x="-1" y="-92704"/>
            <a:ext cx="12190413" cy="6984776"/>
          </a:xfrm>
          <a:prstGeom prst="rect">
            <a:avLst/>
          </a:prstGeom>
          <a:noFill/>
          <a:extLst>
            <a:ext uri="{909E8E84-426E-40DD-AFC4-6F175D3DCCD1}">
              <a14:hiddenFill xmlns:a14="http://schemas.microsoft.com/office/drawing/2010/main">
                <a:solidFill>
                  <a:srgbClr val="FFFFFF"/>
                </a:solidFill>
              </a14:hiddenFill>
            </a:ext>
          </a:extLst>
        </p:spPr>
      </p:pic>
      <p:sp>
        <p:nvSpPr>
          <p:cNvPr id="9" name="Freeform 6"/>
          <p:cNvSpPr>
            <a:spLocks noEditPoints="1"/>
          </p:cNvSpPr>
          <p:nvPr/>
        </p:nvSpPr>
        <p:spPr bwMode="auto">
          <a:xfrm>
            <a:off x="334566" y="116632"/>
            <a:ext cx="425905" cy="427514"/>
          </a:xfrm>
          <a:custGeom>
            <a:avLst/>
            <a:gdLst>
              <a:gd name="T0" fmla="*/ 760 w 1905"/>
              <a:gd name="T1" fmla="*/ 1455 h 1912"/>
              <a:gd name="T2" fmla="*/ 448 w 1905"/>
              <a:gd name="T3" fmla="*/ 1143 h 1912"/>
              <a:gd name="T4" fmla="*/ 529 w 1905"/>
              <a:gd name="T5" fmla="*/ 1061 h 1912"/>
              <a:gd name="T6" fmla="*/ 841 w 1905"/>
              <a:gd name="T7" fmla="*/ 1374 h 1912"/>
              <a:gd name="T8" fmla="*/ 1802 w 1905"/>
              <a:gd name="T9" fmla="*/ 108 h 1912"/>
              <a:gd name="T10" fmla="*/ 748 w 1905"/>
              <a:gd name="T11" fmla="*/ 785 h 1912"/>
              <a:gd name="T12" fmla="*/ 55 w 1905"/>
              <a:gd name="T13" fmla="*/ 1737 h 1912"/>
              <a:gd name="T14" fmla="*/ 173 w 1905"/>
              <a:gd name="T15" fmla="*/ 1854 h 1912"/>
              <a:gd name="T16" fmla="*/ 1124 w 1905"/>
              <a:gd name="T17" fmla="*/ 1161 h 1912"/>
              <a:gd name="T18" fmla="*/ 1802 w 1905"/>
              <a:gd name="T19" fmla="*/ 108 h 1912"/>
              <a:gd name="T20" fmla="*/ 110 w 1905"/>
              <a:gd name="T21" fmla="*/ 1803 h 1912"/>
              <a:gd name="T22" fmla="*/ 0 w 1905"/>
              <a:gd name="T23" fmla="*/ 1912 h 1912"/>
              <a:gd name="T24" fmla="*/ 1758 w 1905"/>
              <a:gd name="T25" fmla="*/ 368 h 1912"/>
              <a:gd name="T26" fmla="*/ 1544 w 1905"/>
              <a:gd name="T27" fmla="*/ 153 h 1912"/>
              <a:gd name="T28" fmla="*/ 786 w 1905"/>
              <a:gd name="T29" fmla="*/ 513 h 1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05" h="1912">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w="12700" cap="rnd">
            <a:solidFill>
              <a:schemeClr val="tx1">
                <a:lumMod val="65000"/>
                <a:lumOff val="35000"/>
              </a:schemeClr>
            </a:solidFill>
            <a:prstDash val="solid"/>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10" name="TextBox 9"/>
          <p:cNvSpPr txBox="1"/>
          <p:nvPr/>
        </p:nvSpPr>
        <p:spPr>
          <a:xfrm>
            <a:off x="838622" y="116632"/>
            <a:ext cx="1415772" cy="461665"/>
          </a:xfrm>
          <a:prstGeom prst="rect">
            <a:avLst/>
          </a:prstGeom>
          <a:noFill/>
        </p:spPr>
        <p:txBody>
          <a:bodyPr wrap="none" rtlCol="0">
            <a:spAutoFit/>
          </a:bodyPr>
          <a:lstStyle/>
          <a:p>
            <a:r>
              <a:rPr lang="zh-CN" altLang="en-US" sz="24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rPr>
              <a:t>职业兴趣</a:t>
            </a:r>
            <a:endParaRPr lang="zh-CN" altLang="en-US" baseline="-30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endParaRPr>
          </a:p>
        </p:txBody>
      </p:sp>
      <p:cxnSp>
        <p:nvCxnSpPr>
          <p:cNvPr id="5" name="肘形连接符 4"/>
          <p:cNvCxnSpPr/>
          <p:nvPr/>
        </p:nvCxnSpPr>
        <p:spPr>
          <a:xfrm rot="10800000">
            <a:off x="6000292" y="4221090"/>
            <a:ext cx="1031019" cy="216023"/>
          </a:xfrm>
          <a:prstGeom prst="bentConnector3">
            <a:avLst>
              <a:gd name="adj1" fmla="val 50000"/>
            </a:avLst>
          </a:prstGeom>
          <a:ln>
            <a:solidFill>
              <a:schemeClr val="bg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 name="肘形连接符 5"/>
          <p:cNvCxnSpPr>
            <a:stCxn id="31" idx="13"/>
          </p:cNvCxnSpPr>
          <p:nvPr/>
        </p:nvCxnSpPr>
        <p:spPr>
          <a:xfrm flipH="1" flipV="1">
            <a:off x="4128081" y="1340768"/>
            <a:ext cx="2313055" cy="464122"/>
          </a:xfrm>
          <a:prstGeom prst="bentConnector3">
            <a:avLst>
              <a:gd name="adj1" fmla="val -33334"/>
            </a:avLst>
          </a:prstGeom>
          <a:ln>
            <a:solidFill>
              <a:schemeClr val="bg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7" name="Freeform 5"/>
          <p:cNvSpPr/>
          <p:nvPr/>
        </p:nvSpPr>
        <p:spPr bwMode="auto">
          <a:xfrm>
            <a:off x="2615666" y="2753423"/>
            <a:ext cx="1440160" cy="1298468"/>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noFill/>
          <a:ln w="9525" cap="flat">
            <a:solidFill>
              <a:schemeClr val="bg1">
                <a:lumMod val="95000"/>
              </a:schemeClr>
            </a:solidFill>
            <a:prstDash val="solid"/>
            <a:miter lim="800000"/>
          </a:ln>
          <a:effectLst>
            <a:outerShdw blurRad="177800" dir="13500000" sy="23000" kx="1200000" algn="br" rotWithShape="0">
              <a:prstClr val="black">
                <a:alpha val="20000"/>
              </a:prstClr>
            </a:outerShdw>
          </a:effectLst>
        </p:spPr>
        <p:txBody>
          <a:bodyPr vert="horz" wrap="square" lIns="91440" tIns="45720" rIns="91440" bIns="45720" numCol="1" anchor="t" anchorCtr="0" compatLnSpc="1"/>
          <a:lstStyle/>
          <a:p>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grpSp>
        <p:nvGrpSpPr>
          <p:cNvPr id="8" name="组合 7"/>
          <p:cNvGrpSpPr/>
          <p:nvPr/>
        </p:nvGrpSpPr>
        <p:grpSpPr>
          <a:xfrm>
            <a:off x="2941933" y="3116505"/>
            <a:ext cx="749281" cy="667593"/>
            <a:chOff x="2753619" y="3769519"/>
            <a:chExt cx="422275" cy="376238"/>
          </a:xfrm>
          <a:solidFill>
            <a:schemeClr val="bg1">
              <a:lumMod val="95000"/>
            </a:schemeClr>
          </a:solidFill>
        </p:grpSpPr>
        <p:sp>
          <p:nvSpPr>
            <p:cNvPr id="11" name="AutoShape 20"/>
            <p:cNvSpPr/>
            <p:nvPr/>
          </p:nvSpPr>
          <p:spPr bwMode="auto">
            <a:xfrm>
              <a:off x="2753619" y="3845719"/>
              <a:ext cx="303212" cy="300038"/>
            </a:xfrm>
            <a:custGeom>
              <a:avLst/>
              <a:gdLst>
                <a:gd name="T0" fmla="*/ 10800 w 21600"/>
                <a:gd name="T1" fmla="+- 0 10800 188"/>
                <a:gd name="T2" fmla="*/ 10800 h 21224"/>
                <a:gd name="T3" fmla="*/ 10800 w 21600"/>
                <a:gd name="T4" fmla="+- 0 10800 188"/>
                <a:gd name="T5" fmla="*/ 10800 h 21224"/>
                <a:gd name="T6" fmla="*/ 10800 w 21600"/>
                <a:gd name="T7" fmla="+- 0 10800 188"/>
                <a:gd name="T8" fmla="*/ 10800 h 21224"/>
                <a:gd name="T9" fmla="*/ 10800 w 21600"/>
                <a:gd name="T10" fmla="+- 0 10800 188"/>
                <a:gd name="T11" fmla="*/ 10800 h 21224"/>
              </a:gdLst>
              <a:ahLst/>
              <a:cxnLst>
                <a:cxn ang="0">
                  <a:pos x="T0" y="T2"/>
                </a:cxn>
                <a:cxn ang="0">
                  <a:pos x="T3" y="T5"/>
                </a:cxn>
                <a:cxn ang="0">
                  <a:pos x="T6" y="T8"/>
                </a:cxn>
                <a:cxn ang="0">
                  <a:pos x="T9" y="T11"/>
                </a:cxn>
              </a:cxnLst>
              <a:rect l="0" t="0" r="r" b="b"/>
              <a:pathLst>
                <a:path w="21600" h="21224">
                  <a:moveTo>
                    <a:pt x="18550" y="16075"/>
                  </a:moveTo>
                  <a:cubicBezTo>
                    <a:pt x="18042" y="15567"/>
                    <a:pt x="18042" y="15567"/>
                    <a:pt x="18042" y="15567"/>
                  </a:cubicBezTo>
                  <a:cubicBezTo>
                    <a:pt x="17534" y="14804"/>
                    <a:pt x="17280" y="13788"/>
                    <a:pt x="17534" y="12771"/>
                  </a:cubicBezTo>
                  <a:cubicBezTo>
                    <a:pt x="17534" y="12771"/>
                    <a:pt x="17534" y="12771"/>
                    <a:pt x="17534" y="12771"/>
                  </a:cubicBezTo>
                  <a:cubicBezTo>
                    <a:pt x="17788" y="12009"/>
                    <a:pt x="18804" y="11247"/>
                    <a:pt x="19567" y="10993"/>
                  </a:cubicBezTo>
                  <a:cubicBezTo>
                    <a:pt x="20329" y="10739"/>
                    <a:pt x="20329" y="10739"/>
                    <a:pt x="20329" y="10739"/>
                  </a:cubicBezTo>
                  <a:cubicBezTo>
                    <a:pt x="21091" y="10739"/>
                    <a:pt x="21599" y="9976"/>
                    <a:pt x="21599" y="9214"/>
                  </a:cubicBezTo>
                  <a:cubicBezTo>
                    <a:pt x="21599" y="8706"/>
                    <a:pt x="21345" y="8197"/>
                    <a:pt x="21345" y="7689"/>
                  </a:cubicBezTo>
                  <a:cubicBezTo>
                    <a:pt x="21091" y="6927"/>
                    <a:pt x="20329" y="6419"/>
                    <a:pt x="19567" y="6673"/>
                  </a:cubicBezTo>
                  <a:cubicBezTo>
                    <a:pt x="18804" y="6673"/>
                    <a:pt x="18804" y="6673"/>
                    <a:pt x="18804" y="6673"/>
                  </a:cubicBezTo>
                  <a:cubicBezTo>
                    <a:pt x="17788" y="6927"/>
                    <a:pt x="16771" y="6673"/>
                    <a:pt x="16263" y="5910"/>
                  </a:cubicBezTo>
                  <a:cubicBezTo>
                    <a:pt x="16263" y="5910"/>
                    <a:pt x="16263" y="5910"/>
                    <a:pt x="16263" y="5910"/>
                  </a:cubicBezTo>
                  <a:cubicBezTo>
                    <a:pt x="15501" y="5148"/>
                    <a:pt x="15247" y="4131"/>
                    <a:pt x="15501" y="3115"/>
                  </a:cubicBezTo>
                  <a:cubicBezTo>
                    <a:pt x="15755" y="2353"/>
                    <a:pt x="15755" y="2353"/>
                    <a:pt x="15755" y="2353"/>
                  </a:cubicBezTo>
                  <a:cubicBezTo>
                    <a:pt x="16009" y="1590"/>
                    <a:pt x="15755" y="828"/>
                    <a:pt x="14992" y="574"/>
                  </a:cubicBezTo>
                  <a:cubicBezTo>
                    <a:pt x="14738" y="320"/>
                    <a:pt x="14484" y="320"/>
                    <a:pt x="14230" y="320"/>
                  </a:cubicBezTo>
                  <a:cubicBezTo>
                    <a:pt x="13976" y="66"/>
                    <a:pt x="13722" y="66"/>
                    <a:pt x="13468" y="66"/>
                  </a:cubicBezTo>
                  <a:cubicBezTo>
                    <a:pt x="12705" y="-188"/>
                    <a:pt x="11943" y="320"/>
                    <a:pt x="11689" y="1082"/>
                  </a:cubicBezTo>
                  <a:cubicBezTo>
                    <a:pt x="11435" y="1590"/>
                    <a:pt x="11435" y="1590"/>
                    <a:pt x="11435" y="1590"/>
                  </a:cubicBezTo>
                  <a:cubicBezTo>
                    <a:pt x="11181" y="2607"/>
                    <a:pt x="10418" y="3369"/>
                    <a:pt x="9402" y="3623"/>
                  </a:cubicBezTo>
                  <a:cubicBezTo>
                    <a:pt x="9402" y="3623"/>
                    <a:pt x="9402" y="3623"/>
                    <a:pt x="9402" y="3623"/>
                  </a:cubicBezTo>
                  <a:cubicBezTo>
                    <a:pt x="8385" y="3877"/>
                    <a:pt x="7369" y="3369"/>
                    <a:pt x="6607" y="2607"/>
                  </a:cubicBezTo>
                  <a:cubicBezTo>
                    <a:pt x="6352" y="2099"/>
                    <a:pt x="6352" y="2099"/>
                    <a:pt x="6352" y="2099"/>
                  </a:cubicBezTo>
                  <a:cubicBezTo>
                    <a:pt x="5590" y="1590"/>
                    <a:pt x="4828" y="1336"/>
                    <a:pt x="4065" y="1844"/>
                  </a:cubicBezTo>
                  <a:cubicBezTo>
                    <a:pt x="3811" y="2353"/>
                    <a:pt x="3303" y="2607"/>
                    <a:pt x="3049" y="2861"/>
                  </a:cubicBezTo>
                  <a:cubicBezTo>
                    <a:pt x="2541" y="3369"/>
                    <a:pt x="2541" y="4386"/>
                    <a:pt x="3049" y="4894"/>
                  </a:cubicBezTo>
                  <a:cubicBezTo>
                    <a:pt x="3557" y="5402"/>
                    <a:pt x="3557" y="5402"/>
                    <a:pt x="3557" y="5402"/>
                  </a:cubicBezTo>
                  <a:cubicBezTo>
                    <a:pt x="4065" y="6164"/>
                    <a:pt x="4320" y="7435"/>
                    <a:pt x="4065" y="8197"/>
                  </a:cubicBezTo>
                  <a:cubicBezTo>
                    <a:pt x="3811" y="9214"/>
                    <a:pt x="2795" y="9976"/>
                    <a:pt x="1778" y="10230"/>
                  </a:cubicBezTo>
                  <a:cubicBezTo>
                    <a:pt x="1270" y="10230"/>
                    <a:pt x="1270" y="10230"/>
                    <a:pt x="1270" y="10230"/>
                  </a:cubicBezTo>
                  <a:cubicBezTo>
                    <a:pt x="508" y="10484"/>
                    <a:pt x="0" y="11247"/>
                    <a:pt x="0" y="12009"/>
                  </a:cubicBezTo>
                  <a:cubicBezTo>
                    <a:pt x="0" y="12517"/>
                    <a:pt x="254" y="13026"/>
                    <a:pt x="254" y="13534"/>
                  </a:cubicBezTo>
                  <a:cubicBezTo>
                    <a:pt x="508" y="14296"/>
                    <a:pt x="1270" y="14804"/>
                    <a:pt x="2032" y="14550"/>
                  </a:cubicBezTo>
                  <a:cubicBezTo>
                    <a:pt x="2795" y="14296"/>
                    <a:pt x="2795" y="14296"/>
                    <a:pt x="2795" y="14296"/>
                  </a:cubicBezTo>
                  <a:cubicBezTo>
                    <a:pt x="3811" y="14296"/>
                    <a:pt x="4828" y="14550"/>
                    <a:pt x="5336" y="15313"/>
                  </a:cubicBezTo>
                  <a:cubicBezTo>
                    <a:pt x="5336" y="15313"/>
                    <a:pt x="5336" y="15313"/>
                    <a:pt x="5336" y="15313"/>
                  </a:cubicBezTo>
                  <a:cubicBezTo>
                    <a:pt x="6098" y="16075"/>
                    <a:pt x="6352" y="17091"/>
                    <a:pt x="6098" y="18108"/>
                  </a:cubicBezTo>
                  <a:cubicBezTo>
                    <a:pt x="5844" y="18616"/>
                    <a:pt x="5844" y="18616"/>
                    <a:pt x="5844" y="18616"/>
                  </a:cubicBezTo>
                  <a:cubicBezTo>
                    <a:pt x="5590" y="19379"/>
                    <a:pt x="5844" y="20395"/>
                    <a:pt x="6607" y="20649"/>
                  </a:cubicBezTo>
                  <a:cubicBezTo>
                    <a:pt x="6861" y="20649"/>
                    <a:pt x="7115" y="20903"/>
                    <a:pt x="7369" y="20903"/>
                  </a:cubicBezTo>
                  <a:cubicBezTo>
                    <a:pt x="7623" y="20903"/>
                    <a:pt x="7877" y="21157"/>
                    <a:pt x="8131" y="21157"/>
                  </a:cubicBezTo>
                  <a:cubicBezTo>
                    <a:pt x="8894" y="21412"/>
                    <a:pt x="9656" y="20903"/>
                    <a:pt x="9910" y="20141"/>
                  </a:cubicBezTo>
                  <a:cubicBezTo>
                    <a:pt x="10164" y="19379"/>
                    <a:pt x="10164" y="19379"/>
                    <a:pt x="10164" y="19379"/>
                  </a:cubicBezTo>
                  <a:cubicBezTo>
                    <a:pt x="10418" y="18362"/>
                    <a:pt x="11181" y="17854"/>
                    <a:pt x="12197" y="17600"/>
                  </a:cubicBezTo>
                  <a:cubicBezTo>
                    <a:pt x="12197" y="17600"/>
                    <a:pt x="12197" y="17600"/>
                    <a:pt x="12197" y="17600"/>
                  </a:cubicBezTo>
                  <a:cubicBezTo>
                    <a:pt x="13214" y="17346"/>
                    <a:pt x="14230" y="17600"/>
                    <a:pt x="14992" y="18362"/>
                  </a:cubicBezTo>
                  <a:cubicBezTo>
                    <a:pt x="15247" y="18870"/>
                    <a:pt x="15247" y="18870"/>
                    <a:pt x="15247" y="18870"/>
                  </a:cubicBezTo>
                  <a:cubicBezTo>
                    <a:pt x="16009" y="19633"/>
                    <a:pt x="16771" y="19633"/>
                    <a:pt x="17534" y="19124"/>
                  </a:cubicBezTo>
                  <a:cubicBezTo>
                    <a:pt x="17788" y="18870"/>
                    <a:pt x="18296" y="18616"/>
                    <a:pt x="18550" y="18108"/>
                  </a:cubicBezTo>
                  <a:cubicBezTo>
                    <a:pt x="19058" y="17600"/>
                    <a:pt x="19058" y="16837"/>
                    <a:pt x="18550" y="16075"/>
                  </a:cubicBezTo>
                  <a:close/>
                  <a:moveTo>
                    <a:pt x="9656" y="14042"/>
                  </a:moveTo>
                  <a:cubicBezTo>
                    <a:pt x="7623" y="13280"/>
                    <a:pt x="6607" y="11247"/>
                    <a:pt x="7369" y="9468"/>
                  </a:cubicBezTo>
                  <a:cubicBezTo>
                    <a:pt x="7877" y="7435"/>
                    <a:pt x="10164" y="6419"/>
                    <a:pt x="11943" y="7181"/>
                  </a:cubicBezTo>
                  <a:cubicBezTo>
                    <a:pt x="13976" y="7689"/>
                    <a:pt x="14992" y="9722"/>
                    <a:pt x="14230" y="11755"/>
                  </a:cubicBezTo>
                  <a:cubicBezTo>
                    <a:pt x="13722" y="13534"/>
                    <a:pt x="11435" y="14804"/>
                    <a:pt x="9656" y="14042"/>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defRPr/>
              </a:pPr>
              <a:endParaRPr lang="es-ES">
                <a:solidFill>
                  <a:schemeClr val="bg1">
                    <a:lumMod val="95000"/>
                  </a:schemeClr>
                </a:solidFill>
                <a:latin typeface="造字工房情书（非商用）常规体" pitchFamily="50" charset="-122"/>
                <a:ea typeface="造字工房情书（非商用）常规体" pitchFamily="50" charset="-122"/>
                <a:cs typeface="Calibri" panose="020F0502020204030204" charset="0"/>
              </a:endParaRPr>
            </a:p>
          </p:txBody>
        </p:sp>
        <p:sp>
          <p:nvSpPr>
            <p:cNvPr id="12" name="AutoShape 21"/>
            <p:cNvSpPr/>
            <p:nvPr/>
          </p:nvSpPr>
          <p:spPr bwMode="auto">
            <a:xfrm>
              <a:off x="3001269" y="3769519"/>
              <a:ext cx="174625" cy="190500"/>
            </a:xfrm>
            <a:custGeom>
              <a:avLst/>
              <a:gdLst>
                <a:gd name="T0" fmla="+- 0 10805 263"/>
                <a:gd name="T1" fmla="*/ T0 w 21084"/>
                <a:gd name="T2" fmla="*/ 10800 h 21600"/>
                <a:gd name="T3" fmla="+- 0 10805 263"/>
                <a:gd name="T4" fmla="*/ T3 w 21084"/>
                <a:gd name="T5" fmla="*/ 10800 h 21600"/>
                <a:gd name="T6" fmla="+- 0 10805 263"/>
                <a:gd name="T7" fmla="*/ T6 w 21084"/>
                <a:gd name="T8" fmla="*/ 10800 h 21600"/>
                <a:gd name="T9" fmla="+- 0 10805 263"/>
                <a:gd name="T10" fmla="*/ T9 w 21084"/>
                <a:gd name="T11" fmla="*/ 10800 h 21600"/>
              </a:gdLst>
              <a:ahLst/>
              <a:cxnLst>
                <a:cxn ang="0">
                  <a:pos x="T1" y="T2"/>
                </a:cxn>
                <a:cxn ang="0">
                  <a:pos x="T4" y="T5"/>
                </a:cxn>
                <a:cxn ang="0">
                  <a:pos x="T7" y="T8"/>
                </a:cxn>
                <a:cxn ang="0">
                  <a:pos x="T10" y="T11"/>
                </a:cxn>
              </a:cxnLst>
              <a:rect l="0" t="0" r="r" b="b"/>
              <a:pathLst>
                <a:path w="21084" h="21600">
                  <a:moveTo>
                    <a:pt x="20041" y="13856"/>
                  </a:moveTo>
                  <a:cubicBezTo>
                    <a:pt x="19609" y="13856"/>
                    <a:pt x="19609" y="13856"/>
                    <a:pt x="19609" y="13856"/>
                  </a:cubicBezTo>
                  <a:cubicBezTo>
                    <a:pt x="18744" y="13041"/>
                    <a:pt x="17881" y="12226"/>
                    <a:pt x="17881" y="11411"/>
                  </a:cubicBezTo>
                  <a:cubicBezTo>
                    <a:pt x="17881" y="11003"/>
                    <a:pt x="17881" y="11003"/>
                    <a:pt x="17881" y="11003"/>
                  </a:cubicBezTo>
                  <a:cubicBezTo>
                    <a:pt x="18313" y="10188"/>
                    <a:pt x="18744" y="9373"/>
                    <a:pt x="19609" y="8966"/>
                  </a:cubicBezTo>
                  <a:cubicBezTo>
                    <a:pt x="20473" y="8558"/>
                    <a:pt x="20473" y="8558"/>
                    <a:pt x="20473" y="8558"/>
                  </a:cubicBezTo>
                  <a:cubicBezTo>
                    <a:pt x="20905" y="8150"/>
                    <a:pt x="21337" y="7335"/>
                    <a:pt x="20905" y="6520"/>
                  </a:cubicBezTo>
                  <a:cubicBezTo>
                    <a:pt x="20905" y="6113"/>
                    <a:pt x="20473" y="5705"/>
                    <a:pt x="20473" y="5298"/>
                  </a:cubicBezTo>
                  <a:cubicBezTo>
                    <a:pt x="20041" y="4483"/>
                    <a:pt x="18744" y="4483"/>
                    <a:pt x="18313" y="4890"/>
                  </a:cubicBezTo>
                  <a:cubicBezTo>
                    <a:pt x="17449" y="4890"/>
                    <a:pt x="17449" y="4890"/>
                    <a:pt x="17449" y="4890"/>
                  </a:cubicBezTo>
                  <a:cubicBezTo>
                    <a:pt x="16585" y="5705"/>
                    <a:pt x="15289" y="5298"/>
                    <a:pt x="14425" y="4890"/>
                  </a:cubicBezTo>
                  <a:cubicBezTo>
                    <a:pt x="14425" y="4890"/>
                    <a:pt x="14425" y="4890"/>
                    <a:pt x="14425" y="4890"/>
                  </a:cubicBezTo>
                  <a:cubicBezTo>
                    <a:pt x="13561" y="4483"/>
                    <a:pt x="13129" y="3260"/>
                    <a:pt x="13129" y="2445"/>
                  </a:cubicBezTo>
                  <a:cubicBezTo>
                    <a:pt x="13129" y="1630"/>
                    <a:pt x="13129" y="1630"/>
                    <a:pt x="13129" y="1630"/>
                  </a:cubicBezTo>
                  <a:cubicBezTo>
                    <a:pt x="13129" y="815"/>
                    <a:pt x="12696" y="407"/>
                    <a:pt x="11833" y="407"/>
                  </a:cubicBezTo>
                  <a:cubicBezTo>
                    <a:pt x="11400" y="0"/>
                    <a:pt x="11400" y="0"/>
                    <a:pt x="10969" y="0"/>
                  </a:cubicBezTo>
                  <a:cubicBezTo>
                    <a:pt x="10537" y="0"/>
                    <a:pt x="10537" y="0"/>
                    <a:pt x="10104" y="0"/>
                  </a:cubicBezTo>
                  <a:cubicBezTo>
                    <a:pt x="9240" y="0"/>
                    <a:pt x="8809" y="815"/>
                    <a:pt x="8809" y="1630"/>
                  </a:cubicBezTo>
                  <a:cubicBezTo>
                    <a:pt x="8809" y="2445"/>
                    <a:pt x="8809" y="2445"/>
                    <a:pt x="8809" y="2445"/>
                  </a:cubicBezTo>
                  <a:cubicBezTo>
                    <a:pt x="8809" y="3260"/>
                    <a:pt x="7945" y="4075"/>
                    <a:pt x="7081" y="4483"/>
                  </a:cubicBezTo>
                  <a:cubicBezTo>
                    <a:pt x="7081" y="4483"/>
                    <a:pt x="7081" y="4483"/>
                    <a:pt x="7081" y="4483"/>
                  </a:cubicBezTo>
                  <a:cubicBezTo>
                    <a:pt x="6216" y="5298"/>
                    <a:pt x="4920" y="5298"/>
                    <a:pt x="4056" y="4483"/>
                  </a:cubicBezTo>
                  <a:cubicBezTo>
                    <a:pt x="3624" y="4075"/>
                    <a:pt x="3624" y="4075"/>
                    <a:pt x="3624" y="4075"/>
                  </a:cubicBezTo>
                  <a:cubicBezTo>
                    <a:pt x="2760" y="3667"/>
                    <a:pt x="1896" y="4075"/>
                    <a:pt x="1464" y="4483"/>
                  </a:cubicBezTo>
                  <a:cubicBezTo>
                    <a:pt x="1032" y="4890"/>
                    <a:pt x="600" y="5298"/>
                    <a:pt x="600" y="5705"/>
                  </a:cubicBezTo>
                  <a:cubicBezTo>
                    <a:pt x="168" y="6520"/>
                    <a:pt x="168" y="7335"/>
                    <a:pt x="1032" y="7743"/>
                  </a:cubicBezTo>
                  <a:cubicBezTo>
                    <a:pt x="1464" y="8150"/>
                    <a:pt x="1464" y="8150"/>
                    <a:pt x="1464" y="8150"/>
                  </a:cubicBezTo>
                  <a:cubicBezTo>
                    <a:pt x="2760" y="8558"/>
                    <a:pt x="3192" y="9781"/>
                    <a:pt x="3192" y="10596"/>
                  </a:cubicBezTo>
                  <a:cubicBezTo>
                    <a:pt x="3192" y="11818"/>
                    <a:pt x="2328" y="12633"/>
                    <a:pt x="1464" y="13041"/>
                  </a:cubicBezTo>
                  <a:cubicBezTo>
                    <a:pt x="1032" y="13449"/>
                    <a:pt x="1032" y="13449"/>
                    <a:pt x="1032" y="13449"/>
                  </a:cubicBezTo>
                  <a:cubicBezTo>
                    <a:pt x="168" y="13856"/>
                    <a:pt x="-263" y="14671"/>
                    <a:pt x="168" y="15486"/>
                  </a:cubicBezTo>
                  <a:cubicBezTo>
                    <a:pt x="168" y="15894"/>
                    <a:pt x="600" y="16301"/>
                    <a:pt x="1032" y="16709"/>
                  </a:cubicBezTo>
                  <a:cubicBezTo>
                    <a:pt x="1464" y="17116"/>
                    <a:pt x="2328" y="17524"/>
                    <a:pt x="2760" y="17116"/>
                  </a:cubicBezTo>
                  <a:cubicBezTo>
                    <a:pt x="3624" y="16709"/>
                    <a:pt x="3624" y="16709"/>
                    <a:pt x="3624" y="16709"/>
                  </a:cubicBezTo>
                  <a:cubicBezTo>
                    <a:pt x="4488" y="16301"/>
                    <a:pt x="5785" y="16301"/>
                    <a:pt x="6648" y="17116"/>
                  </a:cubicBezTo>
                  <a:cubicBezTo>
                    <a:pt x="6648" y="17116"/>
                    <a:pt x="6648" y="17116"/>
                    <a:pt x="6648" y="17116"/>
                  </a:cubicBezTo>
                  <a:cubicBezTo>
                    <a:pt x="7512" y="17524"/>
                    <a:pt x="7945" y="18339"/>
                    <a:pt x="7945" y="19562"/>
                  </a:cubicBezTo>
                  <a:cubicBezTo>
                    <a:pt x="7945" y="19969"/>
                    <a:pt x="7945" y="19969"/>
                    <a:pt x="7945" y="19969"/>
                  </a:cubicBezTo>
                  <a:cubicBezTo>
                    <a:pt x="7945" y="20784"/>
                    <a:pt x="8376" y="21600"/>
                    <a:pt x="9240" y="21600"/>
                  </a:cubicBezTo>
                  <a:cubicBezTo>
                    <a:pt x="9673" y="21600"/>
                    <a:pt x="10104" y="21600"/>
                    <a:pt x="10104" y="21600"/>
                  </a:cubicBezTo>
                  <a:cubicBezTo>
                    <a:pt x="10537" y="21600"/>
                    <a:pt x="10537" y="21600"/>
                    <a:pt x="10969" y="21600"/>
                  </a:cubicBezTo>
                  <a:cubicBezTo>
                    <a:pt x="11833" y="21600"/>
                    <a:pt x="12264" y="21192"/>
                    <a:pt x="12696" y="20377"/>
                  </a:cubicBezTo>
                  <a:cubicBezTo>
                    <a:pt x="12696" y="19562"/>
                    <a:pt x="12696" y="19562"/>
                    <a:pt x="12696" y="19562"/>
                  </a:cubicBezTo>
                  <a:cubicBezTo>
                    <a:pt x="12696" y="18747"/>
                    <a:pt x="13129" y="17524"/>
                    <a:pt x="13992" y="17116"/>
                  </a:cubicBezTo>
                  <a:cubicBezTo>
                    <a:pt x="13992" y="17116"/>
                    <a:pt x="13992" y="17116"/>
                    <a:pt x="13992" y="17116"/>
                  </a:cubicBezTo>
                  <a:cubicBezTo>
                    <a:pt x="14857" y="16709"/>
                    <a:pt x="16153" y="16709"/>
                    <a:pt x="17016" y="17116"/>
                  </a:cubicBezTo>
                  <a:cubicBezTo>
                    <a:pt x="17881" y="17524"/>
                    <a:pt x="17881" y="17524"/>
                    <a:pt x="17881" y="17524"/>
                  </a:cubicBezTo>
                  <a:cubicBezTo>
                    <a:pt x="18313" y="17932"/>
                    <a:pt x="19177" y="17932"/>
                    <a:pt x="20041" y="17116"/>
                  </a:cubicBezTo>
                  <a:cubicBezTo>
                    <a:pt x="20041" y="16709"/>
                    <a:pt x="20473" y="16301"/>
                    <a:pt x="20473" y="15894"/>
                  </a:cubicBezTo>
                  <a:cubicBezTo>
                    <a:pt x="20905" y="15486"/>
                    <a:pt x="20905" y="14671"/>
                    <a:pt x="20041" y="13856"/>
                  </a:cubicBezTo>
                  <a:close/>
                  <a:moveTo>
                    <a:pt x="10537" y="13856"/>
                  </a:moveTo>
                  <a:cubicBezTo>
                    <a:pt x="8809" y="13856"/>
                    <a:pt x="7081" y="12633"/>
                    <a:pt x="7512" y="11003"/>
                  </a:cubicBezTo>
                  <a:cubicBezTo>
                    <a:pt x="7512" y="8966"/>
                    <a:pt x="8809" y="7743"/>
                    <a:pt x="10537" y="7743"/>
                  </a:cubicBezTo>
                  <a:cubicBezTo>
                    <a:pt x="12696" y="8150"/>
                    <a:pt x="13992" y="9373"/>
                    <a:pt x="13992" y="11003"/>
                  </a:cubicBezTo>
                  <a:cubicBezTo>
                    <a:pt x="13561" y="12633"/>
                    <a:pt x="12264" y="14264"/>
                    <a:pt x="10537" y="13856"/>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defRPr/>
              </a:pPr>
              <a:endParaRPr lang="es-ES">
                <a:solidFill>
                  <a:schemeClr val="bg1">
                    <a:lumMod val="95000"/>
                  </a:schemeClr>
                </a:solidFill>
                <a:latin typeface="造字工房情书（非商用）常规体" pitchFamily="50" charset="-122"/>
                <a:ea typeface="造字工房情书（非商用）常规体" pitchFamily="50" charset="-122"/>
                <a:cs typeface="Calibri" panose="020F0502020204030204" charset="0"/>
              </a:endParaRPr>
            </a:p>
          </p:txBody>
        </p:sp>
      </p:grpSp>
      <p:sp>
        <p:nvSpPr>
          <p:cNvPr id="13" name="Freeform 5"/>
          <p:cNvSpPr/>
          <p:nvPr/>
        </p:nvSpPr>
        <p:spPr bwMode="auto">
          <a:xfrm>
            <a:off x="3839560" y="3659591"/>
            <a:ext cx="1607574" cy="1449411"/>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noFill/>
          <a:ln w="9525" cap="flat">
            <a:solidFill>
              <a:schemeClr val="bg1">
                <a:lumMod val="95000"/>
              </a:schemeClr>
            </a:solidFill>
            <a:prstDash val="solid"/>
            <a:miter lim="800000"/>
          </a:ln>
          <a:effectLst>
            <a:outerShdw blurRad="177800" dir="13500000" sy="23000" kx="1200000" algn="br" rotWithShape="0">
              <a:prstClr val="black">
                <a:alpha val="20000"/>
              </a:prstClr>
            </a:outerShdw>
          </a:effectLst>
        </p:spPr>
        <p:txBody>
          <a:bodyPr vert="horz" wrap="square" lIns="91440" tIns="45720" rIns="91440" bIns="45720" numCol="1" anchor="t" anchorCtr="0" compatLnSpc="1"/>
          <a:lstStyle/>
          <a:p>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grpSp>
        <p:nvGrpSpPr>
          <p:cNvPr id="14" name="Group 26"/>
          <p:cNvGrpSpPr/>
          <p:nvPr/>
        </p:nvGrpSpPr>
        <p:grpSpPr bwMode="auto">
          <a:xfrm>
            <a:off x="4297088" y="4048921"/>
            <a:ext cx="702769" cy="690662"/>
            <a:chOff x="0" y="0"/>
            <a:chExt cx="391587" cy="385335"/>
          </a:xfrm>
          <a:solidFill>
            <a:schemeClr val="bg1">
              <a:lumMod val="95000"/>
            </a:schemeClr>
          </a:solidFill>
        </p:grpSpPr>
        <p:sp>
          <p:nvSpPr>
            <p:cNvPr id="15" name="AutoShape 27"/>
            <p:cNvSpPr/>
            <p:nvPr/>
          </p:nvSpPr>
          <p:spPr bwMode="auto">
            <a:xfrm>
              <a:off x="314357" y="200127"/>
              <a:ext cx="77730" cy="128659"/>
            </a:xfrm>
            <a:custGeom>
              <a:avLst/>
              <a:gdLst>
                <a:gd name="T0" fmla="+- 0 11098 597"/>
                <a:gd name="T1" fmla="*/ T0 w 21003"/>
                <a:gd name="T2" fmla="*/ 10800 h 21600"/>
                <a:gd name="T3" fmla="+- 0 11098 597"/>
                <a:gd name="T4" fmla="*/ T3 w 21003"/>
                <a:gd name="T5" fmla="*/ 10800 h 21600"/>
                <a:gd name="T6" fmla="+- 0 11098 597"/>
                <a:gd name="T7" fmla="*/ T6 w 21003"/>
                <a:gd name="T8" fmla="*/ 10800 h 21600"/>
                <a:gd name="T9" fmla="+- 0 11098 597"/>
                <a:gd name="T10" fmla="*/ T9 w 21003"/>
                <a:gd name="T11" fmla="*/ 10800 h 21600"/>
              </a:gdLst>
              <a:ahLst/>
              <a:cxnLst>
                <a:cxn ang="0">
                  <a:pos x="T1" y="T2"/>
                </a:cxn>
                <a:cxn ang="0">
                  <a:pos x="T4" y="T5"/>
                </a:cxn>
                <a:cxn ang="0">
                  <a:pos x="T7" y="T8"/>
                </a:cxn>
                <a:cxn ang="0">
                  <a:pos x="T10" y="T11"/>
                </a:cxn>
              </a:cxnLst>
              <a:rect l="0" t="0" r="r" b="b"/>
              <a:pathLst>
                <a:path w="21003" h="21600">
                  <a:moveTo>
                    <a:pt x="5293" y="2399"/>
                  </a:moveTo>
                  <a:cubicBezTo>
                    <a:pt x="5293" y="2399"/>
                    <a:pt x="5293" y="2999"/>
                    <a:pt x="5293" y="2999"/>
                  </a:cubicBezTo>
                  <a:cubicBezTo>
                    <a:pt x="5293" y="2999"/>
                    <a:pt x="5293" y="2999"/>
                    <a:pt x="5293" y="2999"/>
                  </a:cubicBezTo>
                  <a:cubicBezTo>
                    <a:pt x="5293" y="2999"/>
                    <a:pt x="5293" y="3599"/>
                    <a:pt x="5293" y="3599"/>
                  </a:cubicBezTo>
                  <a:cubicBezTo>
                    <a:pt x="5293" y="4199"/>
                    <a:pt x="5293" y="4199"/>
                    <a:pt x="5293" y="4799"/>
                  </a:cubicBezTo>
                  <a:cubicBezTo>
                    <a:pt x="5293" y="4799"/>
                    <a:pt x="5293" y="5399"/>
                    <a:pt x="5293" y="5399"/>
                  </a:cubicBezTo>
                  <a:cubicBezTo>
                    <a:pt x="5293" y="5999"/>
                    <a:pt x="5293" y="6599"/>
                    <a:pt x="5293" y="6599"/>
                  </a:cubicBezTo>
                  <a:cubicBezTo>
                    <a:pt x="5293" y="7199"/>
                    <a:pt x="4312" y="7199"/>
                    <a:pt x="4312" y="7799"/>
                  </a:cubicBezTo>
                  <a:cubicBezTo>
                    <a:pt x="4312" y="7799"/>
                    <a:pt x="4312" y="8399"/>
                    <a:pt x="4312" y="8399"/>
                  </a:cubicBezTo>
                  <a:cubicBezTo>
                    <a:pt x="4312" y="8999"/>
                    <a:pt x="4312" y="8999"/>
                    <a:pt x="4312" y="9599"/>
                  </a:cubicBezTo>
                  <a:cubicBezTo>
                    <a:pt x="4312" y="9599"/>
                    <a:pt x="4312" y="10200"/>
                    <a:pt x="3330" y="10800"/>
                  </a:cubicBezTo>
                  <a:cubicBezTo>
                    <a:pt x="3330" y="10800"/>
                    <a:pt x="3330" y="11399"/>
                    <a:pt x="3330" y="11399"/>
                  </a:cubicBezTo>
                  <a:cubicBezTo>
                    <a:pt x="3330" y="11999"/>
                    <a:pt x="3330" y="11999"/>
                    <a:pt x="3330" y="12600"/>
                  </a:cubicBezTo>
                  <a:cubicBezTo>
                    <a:pt x="3330" y="12600"/>
                    <a:pt x="2348" y="13199"/>
                    <a:pt x="2348" y="13199"/>
                  </a:cubicBezTo>
                  <a:cubicBezTo>
                    <a:pt x="2348" y="13799"/>
                    <a:pt x="2348" y="13799"/>
                    <a:pt x="2348" y="14399"/>
                  </a:cubicBezTo>
                  <a:cubicBezTo>
                    <a:pt x="2348" y="14399"/>
                    <a:pt x="1366" y="15000"/>
                    <a:pt x="1366" y="15000"/>
                  </a:cubicBezTo>
                  <a:cubicBezTo>
                    <a:pt x="1366" y="15599"/>
                    <a:pt x="1366" y="15599"/>
                    <a:pt x="1366" y="16199"/>
                  </a:cubicBezTo>
                  <a:cubicBezTo>
                    <a:pt x="1366" y="16199"/>
                    <a:pt x="384" y="16799"/>
                    <a:pt x="384" y="16799"/>
                  </a:cubicBezTo>
                  <a:cubicBezTo>
                    <a:pt x="384" y="16799"/>
                    <a:pt x="384" y="17400"/>
                    <a:pt x="384" y="17400"/>
                  </a:cubicBezTo>
                  <a:cubicBezTo>
                    <a:pt x="-597" y="18599"/>
                    <a:pt x="384" y="20400"/>
                    <a:pt x="2348" y="21000"/>
                  </a:cubicBezTo>
                  <a:cubicBezTo>
                    <a:pt x="2348" y="21000"/>
                    <a:pt x="2348" y="21000"/>
                    <a:pt x="3330" y="21000"/>
                  </a:cubicBezTo>
                  <a:cubicBezTo>
                    <a:pt x="3330" y="21000"/>
                    <a:pt x="4312" y="21600"/>
                    <a:pt x="4312" y="21600"/>
                  </a:cubicBezTo>
                  <a:cubicBezTo>
                    <a:pt x="6275" y="21600"/>
                    <a:pt x="7257" y="21000"/>
                    <a:pt x="7257" y="20400"/>
                  </a:cubicBezTo>
                  <a:cubicBezTo>
                    <a:pt x="15112" y="15599"/>
                    <a:pt x="19039" y="9599"/>
                    <a:pt x="21002" y="2999"/>
                  </a:cubicBezTo>
                  <a:cubicBezTo>
                    <a:pt x="21002" y="2399"/>
                    <a:pt x="20021" y="1799"/>
                    <a:pt x="20021" y="1199"/>
                  </a:cubicBezTo>
                  <a:cubicBezTo>
                    <a:pt x="19039" y="599"/>
                    <a:pt x="18057" y="0"/>
                    <a:pt x="17075" y="0"/>
                  </a:cubicBezTo>
                  <a:cubicBezTo>
                    <a:pt x="9221" y="0"/>
                    <a:pt x="9221" y="0"/>
                    <a:pt x="9221" y="0"/>
                  </a:cubicBezTo>
                  <a:cubicBezTo>
                    <a:pt x="7257" y="0"/>
                    <a:pt x="6275" y="1199"/>
                    <a:pt x="5293" y="2399"/>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defRPr/>
              </a:pPr>
              <a:endParaRPr lang="es-ES">
                <a:solidFill>
                  <a:schemeClr val="bg1">
                    <a:lumMod val="95000"/>
                  </a:schemeClr>
                </a:solidFill>
                <a:latin typeface="造字工房情书（非商用）常规体" pitchFamily="50" charset="-122"/>
                <a:ea typeface="造字工房情书（非商用）常规体" pitchFamily="50" charset="-122"/>
                <a:cs typeface="Calibri" panose="020F0502020204030204" charset="0"/>
              </a:endParaRPr>
            </a:p>
          </p:txBody>
        </p:sp>
        <p:sp>
          <p:nvSpPr>
            <p:cNvPr id="16" name="AutoShape 28"/>
            <p:cNvSpPr/>
            <p:nvPr/>
          </p:nvSpPr>
          <p:spPr bwMode="auto">
            <a:xfrm>
              <a:off x="261" y="200127"/>
              <a:ext cx="77730" cy="127071"/>
            </a:xfrm>
            <a:custGeom>
              <a:avLst/>
              <a:gdLst>
                <a:gd name="T0" fmla="+- 0 11087 575"/>
                <a:gd name="T1" fmla="*/ T0 w 21025"/>
                <a:gd name="T2" fmla="*/ 10624 h 21249"/>
                <a:gd name="T3" fmla="+- 0 11087 575"/>
                <a:gd name="T4" fmla="*/ T3 w 21025"/>
                <a:gd name="T5" fmla="*/ 10624 h 21249"/>
                <a:gd name="T6" fmla="+- 0 11087 575"/>
                <a:gd name="T7" fmla="*/ T6 w 21025"/>
                <a:gd name="T8" fmla="*/ 10624 h 21249"/>
                <a:gd name="T9" fmla="+- 0 11087 575"/>
                <a:gd name="T10" fmla="*/ T9 w 21025"/>
                <a:gd name="T11" fmla="*/ 10624 h 21249"/>
              </a:gdLst>
              <a:ahLst/>
              <a:cxnLst>
                <a:cxn ang="0">
                  <a:pos x="T1" y="T2"/>
                </a:cxn>
                <a:cxn ang="0">
                  <a:pos x="T4" y="T5"/>
                </a:cxn>
                <a:cxn ang="0">
                  <a:pos x="T7" y="T8"/>
                </a:cxn>
                <a:cxn ang="0">
                  <a:pos x="T10" y="T11"/>
                </a:cxn>
              </a:cxnLst>
              <a:rect l="0" t="0" r="r" b="b"/>
              <a:pathLst>
                <a:path w="21025" h="21249">
                  <a:moveTo>
                    <a:pt x="19061" y="15000"/>
                  </a:moveTo>
                  <a:cubicBezTo>
                    <a:pt x="19061" y="15000"/>
                    <a:pt x="19061" y="14399"/>
                    <a:pt x="18079" y="14399"/>
                  </a:cubicBezTo>
                  <a:cubicBezTo>
                    <a:pt x="18079" y="13799"/>
                    <a:pt x="18079" y="13799"/>
                    <a:pt x="18079" y="13199"/>
                  </a:cubicBezTo>
                  <a:cubicBezTo>
                    <a:pt x="18079" y="13199"/>
                    <a:pt x="18079" y="12600"/>
                    <a:pt x="18079" y="12600"/>
                  </a:cubicBezTo>
                  <a:cubicBezTo>
                    <a:pt x="17097" y="11999"/>
                    <a:pt x="17097" y="11999"/>
                    <a:pt x="17097" y="11399"/>
                  </a:cubicBezTo>
                  <a:cubicBezTo>
                    <a:pt x="17097" y="11399"/>
                    <a:pt x="17097" y="10800"/>
                    <a:pt x="17097" y="10800"/>
                  </a:cubicBezTo>
                  <a:cubicBezTo>
                    <a:pt x="17097" y="10200"/>
                    <a:pt x="17097" y="9599"/>
                    <a:pt x="16115" y="9599"/>
                  </a:cubicBezTo>
                  <a:cubicBezTo>
                    <a:pt x="16115" y="8999"/>
                    <a:pt x="16115" y="8999"/>
                    <a:pt x="16115" y="8399"/>
                  </a:cubicBezTo>
                  <a:cubicBezTo>
                    <a:pt x="16115" y="8399"/>
                    <a:pt x="16115" y="7799"/>
                    <a:pt x="16115" y="7799"/>
                  </a:cubicBezTo>
                  <a:cubicBezTo>
                    <a:pt x="16115" y="7199"/>
                    <a:pt x="16115" y="7199"/>
                    <a:pt x="16115" y="6599"/>
                  </a:cubicBezTo>
                  <a:cubicBezTo>
                    <a:pt x="16115" y="6599"/>
                    <a:pt x="15134" y="5999"/>
                    <a:pt x="15134" y="5399"/>
                  </a:cubicBezTo>
                  <a:cubicBezTo>
                    <a:pt x="15134" y="5399"/>
                    <a:pt x="15134" y="4799"/>
                    <a:pt x="15134" y="4799"/>
                  </a:cubicBezTo>
                  <a:cubicBezTo>
                    <a:pt x="15134" y="4199"/>
                    <a:pt x="15134" y="4199"/>
                    <a:pt x="15134" y="3599"/>
                  </a:cubicBezTo>
                  <a:cubicBezTo>
                    <a:pt x="15134" y="3599"/>
                    <a:pt x="15134" y="2999"/>
                    <a:pt x="15134" y="2999"/>
                  </a:cubicBezTo>
                  <a:cubicBezTo>
                    <a:pt x="15134" y="2999"/>
                    <a:pt x="15134" y="2999"/>
                    <a:pt x="15134" y="2999"/>
                  </a:cubicBezTo>
                  <a:cubicBezTo>
                    <a:pt x="15134" y="2999"/>
                    <a:pt x="15134" y="2399"/>
                    <a:pt x="15134" y="2399"/>
                  </a:cubicBezTo>
                  <a:cubicBezTo>
                    <a:pt x="15134" y="1199"/>
                    <a:pt x="13170" y="0"/>
                    <a:pt x="11206" y="0"/>
                  </a:cubicBezTo>
                  <a:cubicBezTo>
                    <a:pt x="4334" y="0"/>
                    <a:pt x="4334" y="0"/>
                    <a:pt x="4334" y="0"/>
                  </a:cubicBezTo>
                  <a:cubicBezTo>
                    <a:pt x="2370" y="0"/>
                    <a:pt x="1388" y="599"/>
                    <a:pt x="1388" y="1199"/>
                  </a:cubicBezTo>
                  <a:cubicBezTo>
                    <a:pt x="406" y="1799"/>
                    <a:pt x="-575" y="2399"/>
                    <a:pt x="406" y="2999"/>
                  </a:cubicBezTo>
                  <a:cubicBezTo>
                    <a:pt x="1388" y="9599"/>
                    <a:pt x="6297" y="15599"/>
                    <a:pt x="13170" y="20400"/>
                  </a:cubicBezTo>
                  <a:cubicBezTo>
                    <a:pt x="14152" y="21000"/>
                    <a:pt x="16115" y="21600"/>
                    <a:pt x="18079" y="21000"/>
                  </a:cubicBezTo>
                  <a:cubicBezTo>
                    <a:pt x="18079" y="21000"/>
                    <a:pt x="18079" y="21000"/>
                    <a:pt x="19061" y="21000"/>
                  </a:cubicBezTo>
                  <a:cubicBezTo>
                    <a:pt x="20043" y="20400"/>
                    <a:pt x="21024" y="18599"/>
                    <a:pt x="21024" y="17400"/>
                  </a:cubicBezTo>
                  <a:cubicBezTo>
                    <a:pt x="20043" y="17400"/>
                    <a:pt x="20043" y="17400"/>
                    <a:pt x="20043" y="17400"/>
                  </a:cubicBezTo>
                  <a:cubicBezTo>
                    <a:pt x="20043" y="16799"/>
                    <a:pt x="20043" y="16199"/>
                    <a:pt x="19061" y="16199"/>
                  </a:cubicBezTo>
                  <a:cubicBezTo>
                    <a:pt x="19061" y="15599"/>
                    <a:pt x="19061" y="15599"/>
                    <a:pt x="19061" y="15000"/>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defRPr/>
              </a:pPr>
              <a:endParaRPr lang="es-ES">
                <a:solidFill>
                  <a:schemeClr val="bg1">
                    <a:lumMod val="95000"/>
                  </a:schemeClr>
                </a:solidFill>
                <a:latin typeface="造字工房情书（非商用）常规体" pitchFamily="50" charset="-122"/>
                <a:ea typeface="造字工房情书（非商用）常规体" pitchFamily="50" charset="-122"/>
                <a:cs typeface="Calibri" panose="020F0502020204030204" charset="0"/>
              </a:endParaRPr>
            </a:p>
          </p:txBody>
        </p:sp>
        <p:sp>
          <p:nvSpPr>
            <p:cNvPr id="17" name="AutoShape 29"/>
            <p:cNvSpPr/>
            <p:nvPr/>
          </p:nvSpPr>
          <p:spPr bwMode="auto">
            <a:xfrm>
              <a:off x="206486" y="200127"/>
              <a:ext cx="114217" cy="10801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900" y="0"/>
                  </a:moveTo>
                  <a:cubicBezTo>
                    <a:pt x="2025" y="0"/>
                    <a:pt x="2025" y="0"/>
                    <a:pt x="2025" y="0"/>
                  </a:cubicBezTo>
                  <a:cubicBezTo>
                    <a:pt x="675" y="0"/>
                    <a:pt x="0" y="1439"/>
                    <a:pt x="0" y="2879"/>
                  </a:cubicBezTo>
                  <a:cubicBezTo>
                    <a:pt x="0" y="16559"/>
                    <a:pt x="0" y="16559"/>
                    <a:pt x="0" y="16559"/>
                  </a:cubicBezTo>
                  <a:cubicBezTo>
                    <a:pt x="0" y="18000"/>
                    <a:pt x="675" y="19440"/>
                    <a:pt x="2025" y="19440"/>
                  </a:cubicBezTo>
                  <a:cubicBezTo>
                    <a:pt x="2025" y="19440"/>
                    <a:pt x="2700" y="19440"/>
                    <a:pt x="2700" y="19440"/>
                  </a:cubicBezTo>
                  <a:cubicBezTo>
                    <a:pt x="2700" y="19440"/>
                    <a:pt x="2700" y="19440"/>
                    <a:pt x="2700" y="19440"/>
                  </a:cubicBezTo>
                  <a:cubicBezTo>
                    <a:pt x="3375" y="19440"/>
                    <a:pt x="4725" y="19440"/>
                    <a:pt x="5400" y="19440"/>
                  </a:cubicBezTo>
                  <a:cubicBezTo>
                    <a:pt x="5400" y="19440"/>
                    <a:pt x="5400" y="19440"/>
                    <a:pt x="5400" y="19440"/>
                  </a:cubicBezTo>
                  <a:cubicBezTo>
                    <a:pt x="6075" y="19440"/>
                    <a:pt x="7425" y="20160"/>
                    <a:pt x="8100" y="20160"/>
                  </a:cubicBezTo>
                  <a:cubicBezTo>
                    <a:pt x="8100" y="20160"/>
                    <a:pt x="8775" y="20160"/>
                    <a:pt x="8775" y="20160"/>
                  </a:cubicBezTo>
                  <a:cubicBezTo>
                    <a:pt x="9450" y="20160"/>
                    <a:pt x="10125" y="20879"/>
                    <a:pt x="10800" y="20879"/>
                  </a:cubicBezTo>
                  <a:cubicBezTo>
                    <a:pt x="11475" y="20879"/>
                    <a:pt x="11475" y="20879"/>
                    <a:pt x="11475" y="20879"/>
                  </a:cubicBezTo>
                  <a:cubicBezTo>
                    <a:pt x="12150" y="20879"/>
                    <a:pt x="12150" y="20879"/>
                    <a:pt x="12150" y="20879"/>
                  </a:cubicBezTo>
                  <a:cubicBezTo>
                    <a:pt x="12150" y="20879"/>
                    <a:pt x="12825" y="20879"/>
                    <a:pt x="12825" y="20879"/>
                  </a:cubicBezTo>
                  <a:cubicBezTo>
                    <a:pt x="13500" y="21600"/>
                    <a:pt x="14175" y="21600"/>
                    <a:pt x="14175" y="21600"/>
                  </a:cubicBezTo>
                  <a:cubicBezTo>
                    <a:pt x="14850" y="21600"/>
                    <a:pt x="14850" y="21600"/>
                    <a:pt x="15525" y="21600"/>
                  </a:cubicBezTo>
                  <a:cubicBezTo>
                    <a:pt x="16200" y="21600"/>
                    <a:pt x="17550" y="20879"/>
                    <a:pt x="17550" y="20160"/>
                  </a:cubicBezTo>
                  <a:cubicBezTo>
                    <a:pt x="17550" y="20160"/>
                    <a:pt x="17550" y="19440"/>
                    <a:pt x="17550" y="19440"/>
                  </a:cubicBezTo>
                  <a:cubicBezTo>
                    <a:pt x="18225" y="18720"/>
                    <a:pt x="18225" y="18720"/>
                    <a:pt x="18225" y="18000"/>
                  </a:cubicBezTo>
                  <a:cubicBezTo>
                    <a:pt x="18225" y="18000"/>
                    <a:pt x="18225" y="18000"/>
                    <a:pt x="18225" y="18000"/>
                  </a:cubicBezTo>
                  <a:cubicBezTo>
                    <a:pt x="19575" y="14399"/>
                    <a:pt x="20250" y="10800"/>
                    <a:pt x="20925" y="7199"/>
                  </a:cubicBezTo>
                  <a:cubicBezTo>
                    <a:pt x="20925" y="7199"/>
                    <a:pt x="20925" y="7199"/>
                    <a:pt x="20925" y="7199"/>
                  </a:cubicBezTo>
                  <a:cubicBezTo>
                    <a:pt x="20925" y="6479"/>
                    <a:pt x="20925" y="5759"/>
                    <a:pt x="20925" y="5039"/>
                  </a:cubicBezTo>
                  <a:cubicBezTo>
                    <a:pt x="20925" y="5039"/>
                    <a:pt x="20925" y="5039"/>
                    <a:pt x="20925" y="4319"/>
                  </a:cubicBezTo>
                  <a:cubicBezTo>
                    <a:pt x="20925" y="4319"/>
                    <a:pt x="20925" y="3599"/>
                    <a:pt x="21600" y="3599"/>
                  </a:cubicBezTo>
                  <a:cubicBezTo>
                    <a:pt x="21600" y="2159"/>
                    <a:pt x="20925" y="1439"/>
                    <a:pt x="20250" y="1439"/>
                  </a:cubicBezTo>
                  <a:cubicBezTo>
                    <a:pt x="20250" y="719"/>
                    <a:pt x="19575" y="0"/>
                    <a:pt x="18900" y="0"/>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defRPr/>
              </a:pPr>
              <a:endParaRPr lang="es-ES">
                <a:solidFill>
                  <a:schemeClr val="bg1">
                    <a:lumMod val="95000"/>
                  </a:schemeClr>
                </a:solidFill>
                <a:latin typeface="造字工房情书（非商用）常规体" pitchFamily="50" charset="-122"/>
                <a:ea typeface="造字工房情书（非商用）常规体" pitchFamily="50" charset="-122"/>
                <a:cs typeface="Calibri" panose="020F0502020204030204" charset="0"/>
              </a:endParaRPr>
            </a:p>
          </p:txBody>
        </p:sp>
        <p:sp>
          <p:nvSpPr>
            <p:cNvPr id="18" name="AutoShape 30"/>
            <p:cNvSpPr/>
            <p:nvPr/>
          </p:nvSpPr>
          <p:spPr bwMode="auto">
            <a:xfrm>
              <a:off x="74819" y="200127"/>
              <a:ext cx="114217" cy="10801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16559"/>
                  </a:moveTo>
                  <a:cubicBezTo>
                    <a:pt x="21600" y="2879"/>
                    <a:pt x="21600" y="2879"/>
                    <a:pt x="21600" y="2879"/>
                  </a:cubicBezTo>
                  <a:cubicBezTo>
                    <a:pt x="21600" y="1439"/>
                    <a:pt x="20250" y="0"/>
                    <a:pt x="18900" y="0"/>
                  </a:cubicBezTo>
                  <a:cubicBezTo>
                    <a:pt x="2700" y="0"/>
                    <a:pt x="2700" y="0"/>
                    <a:pt x="2700" y="0"/>
                  </a:cubicBezTo>
                  <a:cubicBezTo>
                    <a:pt x="2025" y="0"/>
                    <a:pt x="675" y="719"/>
                    <a:pt x="675" y="1439"/>
                  </a:cubicBezTo>
                  <a:cubicBezTo>
                    <a:pt x="0" y="1439"/>
                    <a:pt x="0" y="2159"/>
                    <a:pt x="0" y="3599"/>
                  </a:cubicBezTo>
                  <a:cubicBezTo>
                    <a:pt x="0" y="3599"/>
                    <a:pt x="0" y="4319"/>
                    <a:pt x="0" y="4319"/>
                  </a:cubicBezTo>
                  <a:cubicBezTo>
                    <a:pt x="0" y="4319"/>
                    <a:pt x="0" y="5039"/>
                    <a:pt x="0" y="5039"/>
                  </a:cubicBezTo>
                  <a:cubicBezTo>
                    <a:pt x="0" y="5759"/>
                    <a:pt x="0" y="6479"/>
                    <a:pt x="0" y="7199"/>
                  </a:cubicBezTo>
                  <a:cubicBezTo>
                    <a:pt x="0" y="7199"/>
                    <a:pt x="0" y="7199"/>
                    <a:pt x="0" y="7199"/>
                  </a:cubicBezTo>
                  <a:cubicBezTo>
                    <a:pt x="675" y="10800"/>
                    <a:pt x="1350" y="14399"/>
                    <a:pt x="2700" y="18000"/>
                  </a:cubicBezTo>
                  <a:cubicBezTo>
                    <a:pt x="2700" y="18000"/>
                    <a:pt x="2700" y="18000"/>
                    <a:pt x="2700" y="18000"/>
                  </a:cubicBezTo>
                  <a:cubicBezTo>
                    <a:pt x="2700" y="18720"/>
                    <a:pt x="3375" y="18720"/>
                    <a:pt x="3375" y="19440"/>
                  </a:cubicBezTo>
                  <a:cubicBezTo>
                    <a:pt x="3375" y="19440"/>
                    <a:pt x="3375" y="20160"/>
                    <a:pt x="3375" y="20160"/>
                  </a:cubicBezTo>
                  <a:cubicBezTo>
                    <a:pt x="4050" y="20879"/>
                    <a:pt x="4725" y="21600"/>
                    <a:pt x="6075" y="21600"/>
                  </a:cubicBezTo>
                  <a:cubicBezTo>
                    <a:pt x="6075" y="21600"/>
                    <a:pt x="6075" y="21600"/>
                    <a:pt x="6075" y="21600"/>
                  </a:cubicBezTo>
                  <a:cubicBezTo>
                    <a:pt x="6075" y="21600"/>
                    <a:pt x="6075" y="21600"/>
                    <a:pt x="6750" y="21600"/>
                  </a:cubicBezTo>
                  <a:cubicBezTo>
                    <a:pt x="7425" y="21600"/>
                    <a:pt x="8100" y="21600"/>
                    <a:pt x="8100" y="20879"/>
                  </a:cubicBezTo>
                  <a:cubicBezTo>
                    <a:pt x="8775" y="20879"/>
                    <a:pt x="8775" y="20879"/>
                    <a:pt x="8775" y="20879"/>
                  </a:cubicBezTo>
                  <a:cubicBezTo>
                    <a:pt x="8775" y="20879"/>
                    <a:pt x="8775" y="20879"/>
                    <a:pt x="9450" y="20879"/>
                  </a:cubicBezTo>
                  <a:cubicBezTo>
                    <a:pt x="9450" y="20879"/>
                    <a:pt x="10125" y="20879"/>
                    <a:pt x="10125" y="20879"/>
                  </a:cubicBezTo>
                  <a:cubicBezTo>
                    <a:pt x="10800" y="20879"/>
                    <a:pt x="11475" y="20160"/>
                    <a:pt x="12150" y="20160"/>
                  </a:cubicBezTo>
                  <a:cubicBezTo>
                    <a:pt x="12150" y="20160"/>
                    <a:pt x="12825" y="20160"/>
                    <a:pt x="12825" y="20160"/>
                  </a:cubicBezTo>
                  <a:cubicBezTo>
                    <a:pt x="14175" y="20160"/>
                    <a:pt x="14850" y="19440"/>
                    <a:pt x="15525" y="19440"/>
                  </a:cubicBezTo>
                  <a:cubicBezTo>
                    <a:pt x="15525" y="19440"/>
                    <a:pt x="15525" y="19440"/>
                    <a:pt x="15525" y="19440"/>
                  </a:cubicBezTo>
                  <a:cubicBezTo>
                    <a:pt x="16875" y="19440"/>
                    <a:pt x="17550" y="19440"/>
                    <a:pt x="18225" y="19440"/>
                  </a:cubicBezTo>
                  <a:cubicBezTo>
                    <a:pt x="18225" y="19440"/>
                    <a:pt x="18225" y="19440"/>
                    <a:pt x="18225" y="19440"/>
                  </a:cubicBezTo>
                  <a:cubicBezTo>
                    <a:pt x="18900" y="19440"/>
                    <a:pt x="18900" y="19440"/>
                    <a:pt x="18900" y="19440"/>
                  </a:cubicBezTo>
                  <a:cubicBezTo>
                    <a:pt x="20250" y="19440"/>
                    <a:pt x="21600" y="18000"/>
                    <a:pt x="21600" y="16559"/>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defRPr/>
              </a:pPr>
              <a:endParaRPr lang="es-ES">
                <a:solidFill>
                  <a:schemeClr val="bg1">
                    <a:lumMod val="95000"/>
                  </a:schemeClr>
                </a:solidFill>
                <a:latin typeface="造字工房情书（非商用）常规体" pitchFamily="50" charset="-122"/>
                <a:ea typeface="造字工房情书（非商用）常规体" pitchFamily="50" charset="-122"/>
                <a:cs typeface="Calibri" panose="020F0502020204030204" charset="0"/>
              </a:endParaRPr>
            </a:p>
          </p:txBody>
        </p:sp>
        <p:sp>
          <p:nvSpPr>
            <p:cNvPr id="19" name="AutoShape 31"/>
            <p:cNvSpPr/>
            <p:nvPr/>
          </p:nvSpPr>
          <p:spPr bwMode="auto">
            <a:xfrm>
              <a:off x="112891" y="314491"/>
              <a:ext cx="76145" cy="714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542" y="20520"/>
                  </a:moveTo>
                  <a:cubicBezTo>
                    <a:pt x="20571" y="19440"/>
                    <a:pt x="21600" y="18360"/>
                    <a:pt x="21600" y="17280"/>
                  </a:cubicBezTo>
                  <a:cubicBezTo>
                    <a:pt x="21600" y="4320"/>
                    <a:pt x="21600" y="4320"/>
                    <a:pt x="21600" y="4320"/>
                  </a:cubicBezTo>
                  <a:cubicBezTo>
                    <a:pt x="21600" y="3240"/>
                    <a:pt x="20571" y="1080"/>
                    <a:pt x="19542" y="1080"/>
                  </a:cubicBezTo>
                  <a:cubicBezTo>
                    <a:pt x="19542" y="0"/>
                    <a:pt x="18514" y="0"/>
                    <a:pt x="17485" y="0"/>
                  </a:cubicBezTo>
                  <a:cubicBezTo>
                    <a:pt x="15428" y="0"/>
                    <a:pt x="14399" y="0"/>
                    <a:pt x="13371" y="0"/>
                  </a:cubicBezTo>
                  <a:cubicBezTo>
                    <a:pt x="13371" y="0"/>
                    <a:pt x="13371" y="0"/>
                    <a:pt x="13371" y="0"/>
                  </a:cubicBezTo>
                  <a:cubicBezTo>
                    <a:pt x="12342" y="0"/>
                    <a:pt x="10285" y="0"/>
                    <a:pt x="9257" y="1080"/>
                  </a:cubicBezTo>
                  <a:cubicBezTo>
                    <a:pt x="9257" y="1080"/>
                    <a:pt x="8228" y="1080"/>
                    <a:pt x="8228" y="1080"/>
                  </a:cubicBezTo>
                  <a:cubicBezTo>
                    <a:pt x="7199" y="1080"/>
                    <a:pt x="6171" y="1080"/>
                    <a:pt x="5142" y="1080"/>
                  </a:cubicBezTo>
                  <a:cubicBezTo>
                    <a:pt x="5142" y="1080"/>
                    <a:pt x="4114" y="2160"/>
                    <a:pt x="4114" y="2160"/>
                  </a:cubicBezTo>
                  <a:cubicBezTo>
                    <a:pt x="4114" y="2160"/>
                    <a:pt x="3085" y="2160"/>
                    <a:pt x="3085" y="2160"/>
                  </a:cubicBezTo>
                  <a:cubicBezTo>
                    <a:pt x="2057" y="2160"/>
                    <a:pt x="1028" y="3240"/>
                    <a:pt x="0" y="4320"/>
                  </a:cubicBezTo>
                  <a:cubicBezTo>
                    <a:pt x="0" y="6480"/>
                    <a:pt x="0" y="7560"/>
                    <a:pt x="1028" y="8640"/>
                  </a:cubicBezTo>
                  <a:cubicBezTo>
                    <a:pt x="1028" y="8640"/>
                    <a:pt x="1028" y="8640"/>
                    <a:pt x="1028" y="8640"/>
                  </a:cubicBezTo>
                  <a:cubicBezTo>
                    <a:pt x="1028" y="9720"/>
                    <a:pt x="2057" y="9720"/>
                    <a:pt x="2057" y="10800"/>
                  </a:cubicBezTo>
                  <a:cubicBezTo>
                    <a:pt x="2057" y="10800"/>
                    <a:pt x="2057" y="10800"/>
                    <a:pt x="3085" y="10800"/>
                  </a:cubicBezTo>
                  <a:cubicBezTo>
                    <a:pt x="3085" y="11880"/>
                    <a:pt x="4114" y="11880"/>
                    <a:pt x="4114" y="12960"/>
                  </a:cubicBezTo>
                  <a:cubicBezTo>
                    <a:pt x="4114" y="12960"/>
                    <a:pt x="5142" y="12960"/>
                    <a:pt x="5142" y="14040"/>
                  </a:cubicBezTo>
                  <a:cubicBezTo>
                    <a:pt x="5142" y="14040"/>
                    <a:pt x="5142" y="14040"/>
                    <a:pt x="6171" y="15120"/>
                  </a:cubicBezTo>
                  <a:cubicBezTo>
                    <a:pt x="6171" y="15120"/>
                    <a:pt x="6171" y="15120"/>
                    <a:pt x="7199" y="15120"/>
                  </a:cubicBezTo>
                  <a:cubicBezTo>
                    <a:pt x="7199" y="16199"/>
                    <a:pt x="7199" y="16199"/>
                    <a:pt x="7199" y="16199"/>
                  </a:cubicBezTo>
                  <a:cubicBezTo>
                    <a:pt x="8228" y="16199"/>
                    <a:pt x="8228" y="16199"/>
                    <a:pt x="9257" y="17280"/>
                  </a:cubicBezTo>
                  <a:cubicBezTo>
                    <a:pt x="9257" y="17280"/>
                    <a:pt x="9257" y="17280"/>
                    <a:pt x="9257" y="17280"/>
                  </a:cubicBezTo>
                  <a:cubicBezTo>
                    <a:pt x="10285" y="17280"/>
                    <a:pt x="10285" y="18360"/>
                    <a:pt x="10285" y="18360"/>
                  </a:cubicBezTo>
                  <a:cubicBezTo>
                    <a:pt x="11314" y="18360"/>
                    <a:pt x="11314" y="18360"/>
                    <a:pt x="11314" y="18360"/>
                  </a:cubicBezTo>
                  <a:cubicBezTo>
                    <a:pt x="11314" y="19440"/>
                    <a:pt x="12342" y="19440"/>
                    <a:pt x="12342" y="19440"/>
                  </a:cubicBezTo>
                  <a:cubicBezTo>
                    <a:pt x="12342" y="19440"/>
                    <a:pt x="12342" y="19440"/>
                    <a:pt x="13371" y="19440"/>
                  </a:cubicBezTo>
                  <a:cubicBezTo>
                    <a:pt x="13371" y="19440"/>
                    <a:pt x="14399" y="20520"/>
                    <a:pt x="14399" y="20520"/>
                  </a:cubicBezTo>
                  <a:cubicBezTo>
                    <a:pt x="14399" y="20520"/>
                    <a:pt x="14399" y="20520"/>
                    <a:pt x="14399" y="20520"/>
                  </a:cubicBezTo>
                  <a:cubicBezTo>
                    <a:pt x="15428" y="20520"/>
                    <a:pt x="15428" y="20520"/>
                    <a:pt x="16457" y="21599"/>
                  </a:cubicBezTo>
                  <a:cubicBezTo>
                    <a:pt x="17485" y="21599"/>
                    <a:pt x="18514" y="21599"/>
                    <a:pt x="19542" y="20520"/>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defRPr/>
              </a:pPr>
              <a:endParaRPr lang="es-ES">
                <a:solidFill>
                  <a:schemeClr val="bg1">
                    <a:lumMod val="95000"/>
                  </a:schemeClr>
                </a:solidFill>
                <a:latin typeface="造字工房情书（非商用）常规体" pitchFamily="50" charset="-122"/>
                <a:ea typeface="造字工房情书（非商用）常规体" pitchFamily="50" charset="-122"/>
                <a:cs typeface="Calibri" panose="020F0502020204030204" charset="0"/>
              </a:endParaRPr>
            </a:p>
          </p:txBody>
        </p:sp>
        <p:sp>
          <p:nvSpPr>
            <p:cNvPr id="20" name="AutoShape 32"/>
            <p:cNvSpPr/>
            <p:nvPr/>
          </p:nvSpPr>
          <p:spPr bwMode="auto">
            <a:xfrm>
              <a:off x="206486" y="314491"/>
              <a:ext cx="71385" cy="714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99" y="4320"/>
                  </a:moveTo>
                  <a:cubicBezTo>
                    <a:pt x="20520" y="3240"/>
                    <a:pt x="19440" y="2160"/>
                    <a:pt x="18360" y="2160"/>
                  </a:cubicBezTo>
                  <a:cubicBezTo>
                    <a:pt x="18360" y="2160"/>
                    <a:pt x="18360" y="2160"/>
                    <a:pt x="17280" y="2160"/>
                  </a:cubicBezTo>
                  <a:cubicBezTo>
                    <a:pt x="17280" y="2160"/>
                    <a:pt x="17280" y="2160"/>
                    <a:pt x="16199" y="1080"/>
                  </a:cubicBezTo>
                  <a:cubicBezTo>
                    <a:pt x="15120" y="1080"/>
                    <a:pt x="14040" y="1080"/>
                    <a:pt x="12960" y="1080"/>
                  </a:cubicBezTo>
                  <a:cubicBezTo>
                    <a:pt x="12960" y="1080"/>
                    <a:pt x="12960" y="1080"/>
                    <a:pt x="11880" y="1080"/>
                  </a:cubicBezTo>
                  <a:cubicBezTo>
                    <a:pt x="10800" y="0"/>
                    <a:pt x="9720" y="0"/>
                    <a:pt x="8640" y="0"/>
                  </a:cubicBezTo>
                  <a:cubicBezTo>
                    <a:pt x="7560" y="0"/>
                    <a:pt x="7560" y="0"/>
                    <a:pt x="7560" y="0"/>
                  </a:cubicBezTo>
                  <a:cubicBezTo>
                    <a:pt x="6480" y="0"/>
                    <a:pt x="5400" y="0"/>
                    <a:pt x="3240" y="0"/>
                  </a:cubicBezTo>
                  <a:cubicBezTo>
                    <a:pt x="2160" y="0"/>
                    <a:pt x="2160" y="0"/>
                    <a:pt x="1080" y="1080"/>
                  </a:cubicBezTo>
                  <a:cubicBezTo>
                    <a:pt x="0" y="1080"/>
                    <a:pt x="0" y="3240"/>
                    <a:pt x="0" y="4320"/>
                  </a:cubicBezTo>
                  <a:cubicBezTo>
                    <a:pt x="0" y="17280"/>
                    <a:pt x="0" y="17280"/>
                    <a:pt x="0" y="17280"/>
                  </a:cubicBezTo>
                  <a:cubicBezTo>
                    <a:pt x="0" y="18360"/>
                    <a:pt x="0" y="19440"/>
                    <a:pt x="1080" y="20520"/>
                  </a:cubicBezTo>
                  <a:cubicBezTo>
                    <a:pt x="2160" y="21599"/>
                    <a:pt x="3240" y="21599"/>
                    <a:pt x="5400" y="21599"/>
                  </a:cubicBezTo>
                  <a:cubicBezTo>
                    <a:pt x="5400" y="20520"/>
                    <a:pt x="6480" y="20520"/>
                    <a:pt x="6480" y="20520"/>
                  </a:cubicBezTo>
                  <a:cubicBezTo>
                    <a:pt x="6480" y="20520"/>
                    <a:pt x="6480" y="20520"/>
                    <a:pt x="6480" y="20520"/>
                  </a:cubicBezTo>
                  <a:cubicBezTo>
                    <a:pt x="7560" y="20520"/>
                    <a:pt x="7560" y="19440"/>
                    <a:pt x="8640" y="19440"/>
                  </a:cubicBezTo>
                  <a:cubicBezTo>
                    <a:pt x="8640" y="19440"/>
                    <a:pt x="8640" y="19440"/>
                    <a:pt x="8640" y="19440"/>
                  </a:cubicBezTo>
                  <a:cubicBezTo>
                    <a:pt x="8640" y="19440"/>
                    <a:pt x="9720" y="19440"/>
                    <a:pt x="9720" y="18360"/>
                  </a:cubicBezTo>
                  <a:cubicBezTo>
                    <a:pt x="10800" y="18360"/>
                    <a:pt x="10800" y="18360"/>
                    <a:pt x="10800" y="18360"/>
                  </a:cubicBezTo>
                  <a:cubicBezTo>
                    <a:pt x="10800" y="18360"/>
                    <a:pt x="11880" y="17280"/>
                    <a:pt x="11880" y="17280"/>
                  </a:cubicBezTo>
                  <a:cubicBezTo>
                    <a:pt x="11880" y="17280"/>
                    <a:pt x="11880" y="17280"/>
                    <a:pt x="12960" y="17280"/>
                  </a:cubicBezTo>
                  <a:cubicBezTo>
                    <a:pt x="12960" y="16199"/>
                    <a:pt x="12960" y="16199"/>
                    <a:pt x="14040" y="16199"/>
                  </a:cubicBezTo>
                  <a:cubicBezTo>
                    <a:pt x="14040" y="16199"/>
                    <a:pt x="14040" y="16199"/>
                    <a:pt x="15120" y="15120"/>
                  </a:cubicBezTo>
                  <a:cubicBezTo>
                    <a:pt x="15120" y="15120"/>
                    <a:pt x="15120" y="15120"/>
                    <a:pt x="15120" y="15120"/>
                  </a:cubicBezTo>
                  <a:cubicBezTo>
                    <a:pt x="16199" y="14040"/>
                    <a:pt x="16199" y="14040"/>
                    <a:pt x="16199" y="14040"/>
                  </a:cubicBezTo>
                  <a:cubicBezTo>
                    <a:pt x="17280" y="12960"/>
                    <a:pt x="17280" y="12960"/>
                    <a:pt x="17280" y="12960"/>
                  </a:cubicBezTo>
                  <a:cubicBezTo>
                    <a:pt x="18360" y="11880"/>
                    <a:pt x="18360" y="11880"/>
                    <a:pt x="19440" y="10800"/>
                  </a:cubicBezTo>
                  <a:cubicBezTo>
                    <a:pt x="19440" y="10800"/>
                    <a:pt x="19440" y="10800"/>
                    <a:pt x="19440" y="10800"/>
                  </a:cubicBezTo>
                  <a:cubicBezTo>
                    <a:pt x="19440" y="9720"/>
                    <a:pt x="20520" y="9720"/>
                    <a:pt x="20520" y="8640"/>
                  </a:cubicBezTo>
                  <a:cubicBezTo>
                    <a:pt x="20520" y="8640"/>
                    <a:pt x="20520" y="8640"/>
                    <a:pt x="20520" y="8640"/>
                  </a:cubicBezTo>
                  <a:cubicBezTo>
                    <a:pt x="21599" y="7560"/>
                    <a:pt x="21599" y="6480"/>
                    <a:pt x="21599" y="4320"/>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defRPr/>
              </a:pPr>
              <a:endParaRPr lang="es-ES">
                <a:solidFill>
                  <a:schemeClr val="bg1">
                    <a:lumMod val="95000"/>
                  </a:schemeClr>
                </a:solidFill>
                <a:latin typeface="造字工房情书（非商用）常规体" pitchFamily="50" charset="-122"/>
                <a:ea typeface="造字工房情书（非商用）常规体" pitchFamily="50" charset="-122"/>
                <a:cs typeface="Calibri" panose="020F0502020204030204" charset="0"/>
              </a:endParaRPr>
            </a:p>
          </p:txBody>
        </p:sp>
        <p:sp>
          <p:nvSpPr>
            <p:cNvPr id="21" name="AutoShape 33"/>
            <p:cNvSpPr/>
            <p:nvPr/>
          </p:nvSpPr>
          <p:spPr bwMode="auto">
            <a:xfrm>
              <a:off x="314357" y="60350"/>
              <a:ext cx="77730" cy="125483"/>
            </a:xfrm>
            <a:custGeom>
              <a:avLst/>
              <a:gdLst>
                <a:gd name="T0" fmla="+- 0 11098 597"/>
                <a:gd name="T1" fmla="*/ T0 w 21003"/>
                <a:gd name="T2" fmla="*/ 10800 h 21600"/>
                <a:gd name="T3" fmla="+- 0 11098 597"/>
                <a:gd name="T4" fmla="*/ T3 w 21003"/>
                <a:gd name="T5" fmla="*/ 10800 h 21600"/>
                <a:gd name="T6" fmla="+- 0 11098 597"/>
                <a:gd name="T7" fmla="*/ T6 w 21003"/>
                <a:gd name="T8" fmla="*/ 10800 h 21600"/>
                <a:gd name="T9" fmla="+- 0 11098 597"/>
                <a:gd name="T10" fmla="*/ T9 w 21003"/>
                <a:gd name="T11" fmla="*/ 10800 h 21600"/>
              </a:gdLst>
              <a:ahLst/>
              <a:cxnLst>
                <a:cxn ang="0">
                  <a:pos x="T1" y="T2"/>
                </a:cxn>
                <a:cxn ang="0">
                  <a:pos x="T4" y="T5"/>
                </a:cxn>
                <a:cxn ang="0">
                  <a:pos x="T7" y="T8"/>
                </a:cxn>
                <a:cxn ang="0">
                  <a:pos x="T10" y="T11"/>
                </a:cxn>
              </a:cxnLst>
              <a:rect l="0" t="0" r="r" b="b"/>
              <a:pathLst>
                <a:path w="21003" h="21600">
                  <a:moveTo>
                    <a:pt x="5293" y="19131"/>
                  </a:moveTo>
                  <a:cubicBezTo>
                    <a:pt x="5293" y="19131"/>
                    <a:pt x="5293" y="19131"/>
                    <a:pt x="5293" y="18514"/>
                  </a:cubicBezTo>
                  <a:cubicBezTo>
                    <a:pt x="5293" y="18514"/>
                    <a:pt x="5293" y="18514"/>
                    <a:pt x="5293" y="18514"/>
                  </a:cubicBezTo>
                  <a:cubicBezTo>
                    <a:pt x="5293" y="18514"/>
                    <a:pt x="5293" y="17897"/>
                    <a:pt x="5293" y="17897"/>
                  </a:cubicBezTo>
                  <a:cubicBezTo>
                    <a:pt x="5293" y="17280"/>
                    <a:pt x="5293" y="17280"/>
                    <a:pt x="5293" y="16662"/>
                  </a:cubicBezTo>
                  <a:cubicBezTo>
                    <a:pt x="5293" y="16662"/>
                    <a:pt x="5293" y="16045"/>
                    <a:pt x="5293" y="16045"/>
                  </a:cubicBezTo>
                  <a:cubicBezTo>
                    <a:pt x="5293" y="15428"/>
                    <a:pt x="5293" y="15428"/>
                    <a:pt x="5293" y="14811"/>
                  </a:cubicBezTo>
                  <a:cubicBezTo>
                    <a:pt x="5293" y="14811"/>
                    <a:pt x="4312" y="14194"/>
                    <a:pt x="4312" y="14194"/>
                  </a:cubicBezTo>
                  <a:cubicBezTo>
                    <a:pt x="4312" y="13577"/>
                    <a:pt x="4312" y="12960"/>
                    <a:pt x="4312" y="12960"/>
                  </a:cubicBezTo>
                  <a:cubicBezTo>
                    <a:pt x="4312" y="12342"/>
                    <a:pt x="4312" y="12342"/>
                    <a:pt x="4312" y="11725"/>
                  </a:cubicBezTo>
                  <a:cubicBezTo>
                    <a:pt x="4312" y="11725"/>
                    <a:pt x="4312" y="11108"/>
                    <a:pt x="3330" y="11108"/>
                  </a:cubicBezTo>
                  <a:cubicBezTo>
                    <a:pt x="3330" y="10491"/>
                    <a:pt x="3330" y="10491"/>
                    <a:pt x="3330" y="9874"/>
                  </a:cubicBezTo>
                  <a:cubicBezTo>
                    <a:pt x="3330" y="9874"/>
                    <a:pt x="3330" y="9257"/>
                    <a:pt x="3330" y="9257"/>
                  </a:cubicBezTo>
                  <a:cubicBezTo>
                    <a:pt x="3330" y="8640"/>
                    <a:pt x="2348" y="8640"/>
                    <a:pt x="2348" y="8022"/>
                  </a:cubicBezTo>
                  <a:cubicBezTo>
                    <a:pt x="2348" y="8022"/>
                    <a:pt x="2348" y="7405"/>
                    <a:pt x="2348" y="7405"/>
                  </a:cubicBezTo>
                  <a:cubicBezTo>
                    <a:pt x="2348" y="6788"/>
                    <a:pt x="1366" y="6788"/>
                    <a:pt x="1366" y="6171"/>
                  </a:cubicBezTo>
                  <a:cubicBezTo>
                    <a:pt x="1366" y="6171"/>
                    <a:pt x="1366" y="5554"/>
                    <a:pt x="1366" y="5554"/>
                  </a:cubicBezTo>
                  <a:cubicBezTo>
                    <a:pt x="1366" y="4937"/>
                    <a:pt x="384" y="4937"/>
                    <a:pt x="384" y="4320"/>
                  </a:cubicBezTo>
                  <a:cubicBezTo>
                    <a:pt x="384" y="4320"/>
                    <a:pt x="384" y="3702"/>
                    <a:pt x="384" y="3702"/>
                  </a:cubicBezTo>
                  <a:cubicBezTo>
                    <a:pt x="-597" y="2468"/>
                    <a:pt x="384" y="1234"/>
                    <a:pt x="2348" y="617"/>
                  </a:cubicBezTo>
                  <a:cubicBezTo>
                    <a:pt x="2348" y="617"/>
                    <a:pt x="2348" y="0"/>
                    <a:pt x="3330" y="0"/>
                  </a:cubicBezTo>
                  <a:cubicBezTo>
                    <a:pt x="3330" y="0"/>
                    <a:pt x="4312" y="0"/>
                    <a:pt x="4312" y="0"/>
                  </a:cubicBezTo>
                  <a:cubicBezTo>
                    <a:pt x="6275" y="0"/>
                    <a:pt x="7257" y="0"/>
                    <a:pt x="7257" y="617"/>
                  </a:cubicBezTo>
                  <a:cubicBezTo>
                    <a:pt x="15112" y="5554"/>
                    <a:pt x="19039" y="12342"/>
                    <a:pt x="21002" y="18514"/>
                  </a:cubicBezTo>
                  <a:cubicBezTo>
                    <a:pt x="21002" y="19748"/>
                    <a:pt x="20021" y="20365"/>
                    <a:pt x="20021" y="20982"/>
                  </a:cubicBezTo>
                  <a:cubicBezTo>
                    <a:pt x="19039" y="20982"/>
                    <a:pt x="18057" y="21599"/>
                    <a:pt x="17075" y="21599"/>
                  </a:cubicBezTo>
                  <a:cubicBezTo>
                    <a:pt x="9221" y="21599"/>
                    <a:pt x="9221" y="21599"/>
                    <a:pt x="9221" y="21599"/>
                  </a:cubicBezTo>
                  <a:cubicBezTo>
                    <a:pt x="7257" y="21599"/>
                    <a:pt x="6275" y="20365"/>
                    <a:pt x="5293" y="19131"/>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defRPr/>
              </a:pPr>
              <a:endParaRPr lang="es-ES">
                <a:solidFill>
                  <a:schemeClr val="bg1">
                    <a:lumMod val="95000"/>
                  </a:schemeClr>
                </a:solidFill>
                <a:latin typeface="造字工房情书（非商用）常规体" pitchFamily="50" charset="-122"/>
                <a:ea typeface="造字工房情书（非商用）常规体" pitchFamily="50" charset="-122"/>
                <a:cs typeface="Calibri" panose="020F0502020204030204" charset="0"/>
              </a:endParaRPr>
            </a:p>
          </p:txBody>
        </p:sp>
        <p:sp>
          <p:nvSpPr>
            <p:cNvPr id="22" name="AutoShape 34"/>
            <p:cNvSpPr/>
            <p:nvPr/>
          </p:nvSpPr>
          <p:spPr bwMode="auto">
            <a:xfrm>
              <a:off x="261" y="57173"/>
              <a:ext cx="77730" cy="128659"/>
            </a:xfrm>
            <a:custGeom>
              <a:avLst/>
              <a:gdLst>
                <a:gd name="T0" fmla="+- 0 11087 575"/>
                <a:gd name="T1" fmla="*/ T0 w 21025"/>
                <a:gd name="T2" fmla="+- 0 10975 351"/>
                <a:gd name="T3" fmla="*/ 10975 h 21249"/>
                <a:gd name="T4" fmla="+- 0 11087 575"/>
                <a:gd name="T5" fmla="*/ T4 w 21025"/>
                <a:gd name="T6" fmla="+- 0 10975 351"/>
                <a:gd name="T7" fmla="*/ 10975 h 21249"/>
                <a:gd name="T8" fmla="+- 0 11087 575"/>
                <a:gd name="T9" fmla="*/ T8 w 21025"/>
                <a:gd name="T10" fmla="+- 0 10975 351"/>
                <a:gd name="T11" fmla="*/ 10975 h 21249"/>
                <a:gd name="T12" fmla="+- 0 11087 575"/>
                <a:gd name="T13" fmla="*/ T12 w 21025"/>
                <a:gd name="T14" fmla="+- 0 10975 351"/>
                <a:gd name="T15" fmla="*/ 10975 h 21249"/>
              </a:gdLst>
              <a:ahLst/>
              <a:cxnLst>
                <a:cxn ang="0">
                  <a:pos x="T1" y="T3"/>
                </a:cxn>
                <a:cxn ang="0">
                  <a:pos x="T5" y="T7"/>
                </a:cxn>
                <a:cxn ang="0">
                  <a:pos x="T9" y="T11"/>
                </a:cxn>
                <a:cxn ang="0">
                  <a:pos x="T13" y="T15"/>
                </a:cxn>
              </a:cxnLst>
              <a:rect l="0" t="0" r="r" b="b"/>
              <a:pathLst>
                <a:path w="21025" h="21249">
                  <a:moveTo>
                    <a:pt x="19061" y="6248"/>
                  </a:moveTo>
                  <a:cubicBezTo>
                    <a:pt x="19061" y="6248"/>
                    <a:pt x="19061" y="6848"/>
                    <a:pt x="18079" y="7448"/>
                  </a:cubicBezTo>
                  <a:cubicBezTo>
                    <a:pt x="18079" y="7448"/>
                    <a:pt x="18079" y="7448"/>
                    <a:pt x="18079" y="8048"/>
                  </a:cubicBezTo>
                  <a:cubicBezTo>
                    <a:pt x="18079" y="8048"/>
                    <a:pt x="18079" y="8648"/>
                    <a:pt x="18079" y="9248"/>
                  </a:cubicBezTo>
                  <a:cubicBezTo>
                    <a:pt x="17097" y="9248"/>
                    <a:pt x="17097" y="9848"/>
                    <a:pt x="17097" y="9848"/>
                  </a:cubicBezTo>
                  <a:cubicBezTo>
                    <a:pt x="17097" y="10449"/>
                    <a:pt x="17097" y="10449"/>
                    <a:pt x="17097" y="11048"/>
                  </a:cubicBezTo>
                  <a:cubicBezTo>
                    <a:pt x="17097" y="11048"/>
                    <a:pt x="17097" y="11648"/>
                    <a:pt x="16115" y="11648"/>
                  </a:cubicBezTo>
                  <a:cubicBezTo>
                    <a:pt x="16115" y="12248"/>
                    <a:pt x="16115" y="12248"/>
                    <a:pt x="16115" y="12849"/>
                  </a:cubicBezTo>
                  <a:cubicBezTo>
                    <a:pt x="16115" y="12849"/>
                    <a:pt x="16115" y="13448"/>
                    <a:pt x="16115" y="14048"/>
                  </a:cubicBezTo>
                  <a:cubicBezTo>
                    <a:pt x="16115" y="14048"/>
                    <a:pt x="16115" y="14648"/>
                    <a:pt x="16115" y="14648"/>
                  </a:cubicBezTo>
                  <a:cubicBezTo>
                    <a:pt x="16115" y="15249"/>
                    <a:pt x="15134" y="15249"/>
                    <a:pt x="15134" y="15849"/>
                  </a:cubicBezTo>
                  <a:cubicBezTo>
                    <a:pt x="15134" y="15849"/>
                    <a:pt x="15134" y="16448"/>
                    <a:pt x="15134" y="16448"/>
                  </a:cubicBezTo>
                  <a:cubicBezTo>
                    <a:pt x="15134" y="17049"/>
                    <a:pt x="15134" y="17049"/>
                    <a:pt x="15134" y="17648"/>
                  </a:cubicBezTo>
                  <a:cubicBezTo>
                    <a:pt x="15134" y="17648"/>
                    <a:pt x="15134" y="18248"/>
                    <a:pt x="15134" y="18248"/>
                  </a:cubicBezTo>
                  <a:cubicBezTo>
                    <a:pt x="15134" y="18248"/>
                    <a:pt x="15134" y="18248"/>
                    <a:pt x="15134" y="18248"/>
                  </a:cubicBezTo>
                  <a:cubicBezTo>
                    <a:pt x="15134" y="18848"/>
                    <a:pt x="15134" y="18848"/>
                    <a:pt x="15134" y="18848"/>
                  </a:cubicBezTo>
                  <a:cubicBezTo>
                    <a:pt x="15134" y="20049"/>
                    <a:pt x="13170" y="21249"/>
                    <a:pt x="11206" y="21249"/>
                  </a:cubicBezTo>
                  <a:cubicBezTo>
                    <a:pt x="4334" y="21249"/>
                    <a:pt x="4334" y="21249"/>
                    <a:pt x="4334" y="21249"/>
                  </a:cubicBezTo>
                  <a:cubicBezTo>
                    <a:pt x="2370" y="21249"/>
                    <a:pt x="1388" y="20649"/>
                    <a:pt x="1388" y="20649"/>
                  </a:cubicBezTo>
                  <a:cubicBezTo>
                    <a:pt x="406" y="20049"/>
                    <a:pt x="-575" y="19448"/>
                    <a:pt x="406" y="18248"/>
                  </a:cubicBezTo>
                  <a:cubicBezTo>
                    <a:pt x="1388" y="12248"/>
                    <a:pt x="6297" y="5648"/>
                    <a:pt x="13170" y="848"/>
                  </a:cubicBezTo>
                  <a:cubicBezTo>
                    <a:pt x="14152" y="248"/>
                    <a:pt x="16115" y="-351"/>
                    <a:pt x="18079" y="248"/>
                  </a:cubicBezTo>
                  <a:cubicBezTo>
                    <a:pt x="18079" y="248"/>
                    <a:pt x="18079" y="848"/>
                    <a:pt x="19061" y="848"/>
                  </a:cubicBezTo>
                  <a:cubicBezTo>
                    <a:pt x="20043" y="1448"/>
                    <a:pt x="21024" y="2648"/>
                    <a:pt x="21024" y="3848"/>
                  </a:cubicBezTo>
                  <a:cubicBezTo>
                    <a:pt x="20043" y="3848"/>
                    <a:pt x="20043" y="3848"/>
                    <a:pt x="20043" y="4448"/>
                  </a:cubicBezTo>
                  <a:cubicBezTo>
                    <a:pt x="20043" y="4448"/>
                    <a:pt x="20043" y="5048"/>
                    <a:pt x="19061" y="5648"/>
                  </a:cubicBezTo>
                  <a:cubicBezTo>
                    <a:pt x="19061" y="5648"/>
                    <a:pt x="19061" y="5648"/>
                    <a:pt x="19061" y="6248"/>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defRPr/>
              </a:pPr>
              <a:endParaRPr lang="es-ES">
                <a:solidFill>
                  <a:schemeClr val="bg1">
                    <a:lumMod val="95000"/>
                  </a:schemeClr>
                </a:solidFill>
                <a:latin typeface="造字工房情书（非商用）常规体" pitchFamily="50" charset="-122"/>
                <a:ea typeface="造字工房情书（非商用）常规体" pitchFamily="50" charset="-122"/>
                <a:cs typeface="Calibri" panose="020F0502020204030204" charset="0"/>
              </a:endParaRPr>
            </a:p>
          </p:txBody>
        </p:sp>
        <p:sp>
          <p:nvSpPr>
            <p:cNvPr id="23" name="AutoShape 35"/>
            <p:cNvSpPr/>
            <p:nvPr/>
          </p:nvSpPr>
          <p:spPr bwMode="auto">
            <a:xfrm>
              <a:off x="206486" y="77822"/>
              <a:ext cx="114217" cy="10801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900" y="21600"/>
                  </a:moveTo>
                  <a:cubicBezTo>
                    <a:pt x="2025" y="21600"/>
                    <a:pt x="2025" y="21600"/>
                    <a:pt x="2025" y="21600"/>
                  </a:cubicBezTo>
                  <a:cubicBezTo>
                    <a:pt x="675" y="21600"/>
                    <a:pt x="0" y="20160"/>
                    <a:pt x="0" y="18720"/>
                  </a:cubicBezTo>
                  <a:cubicBezTo>
                    <a:pt x="0" y="5039"/>
                    <a:pt x="0" y="5039"/>
                    <a:pt x="0" y="5039"/>
                  </a:cubicBezTo>
                  <a:cubicBezTo>
                    <a:pt x="0" y="3599"/>
                    <a:pt x="675" y="2879"/>
                    <a:pt x="2025" y="2159"/>
                  </a:cubicBezTo>
                  <a:cubicBezTo>
                    <a:pt x="2025" y="2159"/>
                    <a:pt x="2700" y="2159"/>
                    <a:pt x="2700" y="2159"/>
                  </a:cubicBezTo>
                  <a:cubicBezTo>
                    <a:pt x="2700" y="2159"/>
                    <a:pt x="2700" y="2159"/>
                    <a:pt x="2700" y="2159"/>
                  </a:cubicBezTo>
                  <a:cubicBezTo>
                    <a:pt x="3375" y="2159"/>
                    <a:pt x="4725" y="2159"/>
                    <a:pt x="5400" y="2159"/>
                  </a:cubicBezTo>
                  <a:cubicBezTo>
                    <a:pt x="5400" y="2159"/>
                    <a:pt x="5400" y="2159"/>
                    <a:pt x="5400" y="2159"/>
                  </a:cubicBezTo>
                  <a:cubicBezTo>
                    <a:pt x="6075" y="2159"/>
                    <a:pt x="7425" y="2159"/>
                    <a:pt x="8100" y="1439"/>
                  </a:cubicBezTo>
                  <a:cubicBezTo>
                    <a:pt x="8100" y="1439"/>
                    <a:pt x="8775" y="1439"/>
                    <a:pt x="8775" y="1439"/>
                  </a:cubicBezTo>
                  <a:cubicBezTo>
                    <a:pt x="9450" y="1439"/>
                    <a:pt x="10125" y="1439"/>
                    <a:pt x="10800" y="1439"/>
                  </a:cubicBezTo>
                  <a:cubicBezTo>
                    <a:pt x="11475" y="719"/>
                    <a:pt x="11475" y="719"/>
                    <a:pt x="11475" y="719"/>
                  </a:cubicBezTo>
                  <a:cubicBezTo>
                    <a:pt x="12150" y="719"/>
                    <a:pt x="12150" y="719"/>
                    <a:pt x="12150" y="719"/>
                  </a:cubicBezTo>
                  <a:cubicBezTo>
                    <a:pt x="12150" y="719"/>
                    <a:pt x="12825" y="719"/>
                    <a:pt x="12825" y="719"/>
                  </a:cubicBezTo>
                  <a:cubicBezTo>
                    <a:pt x="13500" y="719"/>
                    <a:pt x="14175" y="0"/>
                    <a:pt x="14175" y="0"/>
                  </a:cubicBezTo>
                  <a:cubicBezTo>
                    <a:pt x="14850" y="0"/>
                    <a:pt x="14850" y="0"/>
                    <a:pt x="15525" y="0"/>
                  </a:cubicBezTo>
                  <a:cubicBezTo>
                    <a:pt x="16200" y="0"/>
                    <a:pt x="17550" y="719"/>
                    <a:pt x="17550" y="1439"/>
                  </a:cubicBezTo>
                  <a:cubicBezTo>
                    <a:pt x="17550" y="2159"/>
                    <a:pt x="17550" y="2159"/>
                    <a:pt x="17550" y="2159"/>
                  </a:cubicBezTo>
                  <a:cubicBezTo>
                    <a:pt x="18225" y="2879"/>
                    <a:pt x="18225" y="3599"/>
                    <a:pt x="18225" y="3599"/>
                  </a:cubicBezTo>
                  <a:cubicBezTo>
                    <a:pt x="18225" y="3599"/>
                    <a:pt x="18225" y="3599"/>
                    <a:pt x="18225" y="4319"/>
                  </a:cubicBezTo>
                  <a:cubicBezTo>
                    <a:pt x="19575" y="7199"/>
                    <a:pt x="20250" y="10800"/>
                    <a:pt x="20925" y="14399"/>
                  </a:cubicBezTo>
                  <a:cubicBezTo>
                    <a:pt x="20925" y="14399"/>
                    <a:pt x="20925" y="14399"/>
                    <a:pt x="20925" y="15119"/>
                  </a:cubicBezTo>
                  <a:cubicBezTo>
                    <a:pt x="20925" y="15119"/>
                    <a:pt x="20925" y="15839"/>
                    <a:pt x="20925" y="16559"/>
                  </a:cubicBezTo>
                  <a:cubicBezTo>
                    <a:pt x="20925" y="16559"/>
                    <a:pt x="20925" y="17279"/>
                    <a:pt x="20925" y="17279"/>
                  </a:cubicBezTo>
                  <a:cubicBezTo>
                    <a:pt x="20925" y="18000"/>
                    <a:pt x="20925" y="18000"/>
                    <a:pt x="21600" y="18720"/>
                  </a:cubicBezTo>
                  <a:cubicBezTo>
                    <a:pt x="21600" y="19440"/>
                    <a:pt x="20925" y="20160"/>
                    <a:pt x="20250" y="20879"/>
                  </a:cubicBezTo>
                  <a:cubicBezTo>
                    <a:pt x="20250" y="20879"/>
                    <a:pt x="19575" y="21600"/>
                    <a:pt x="18900" y="21600"/>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defRPr/>
              </a:pPr>
              <a:endParaRPr lang="es-ES">
                <a:solidFill>
                  <a:schemeClr val="bg1">
                    <a:lumMod val="95000"/>
                  </a:schemeClr>
                </a:solidFill>
                <a:latin typeface="造字工房情书（非商用）常规体" pitchFamily="50" charset="-122"/>
                <a:ea typeface="造字工房情书（非商用）常规体" pitchFamily="50" charset="-122"/>
                <a:cs typeface="Calibri" panose="020F0502020204030204" charset="0"/>
              </a:endParaRPr>
            </a:p>
          </p:txBody>
        </p:sp>
        <p:sp>
          <p:nvSpPr>
            <p:cNvPr id="24" name="AutoShape 36"/>
            <p:cNvSpPr/>
            <p:nvPr/>
          </p:nvSpPr>
          <p:spPr bwMode="auto">
            <a:xfrm>
              <a:off x="74819" y="77822"/>
              <a:ext cx="114217" cy="10801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5039"/>
                  </a:moveTo>
                  <a:cubicBezTo>
                    <a:pt x="21600" y="18720"/>
                    <a:pt x="21600" y="18720"/>
                    <a:pt x="21600" y="18720"/>
                  </a:cubicBezTo>
                  <a:cubicBezTo>
                    <a:pt x="21600" y="20160"/>
                    <a:pt x="20250" y="21600"/>
                    <a:pt x="18900" y="21600"/>
                  </a:cubicBezTo>
                  <a:cubicBezTo>
                    <a:pt x="2700" y="21600"/>
                    <a:pt x="2700" y="21600"/>
                    <a:pt x="2700" y="21600"/>
                  </a:cubicBezTo>
                  <a:cubicBezTo>
                    <a:pt x="2025" y="21600"/>
                    <a:pt x="675" y="20879"/>
                    <a:pt x="675" y="20879"/>
                  </a:cubicBezTo>
                  <a:cubicBezTo>
                    <a:pt x="0" y="20160"/>
                    <a:pt x="0" y="19440"/>
                    <a:pt x="0" y="18720"/>
                  </a:cubicBezTo>
                  <a:cubicBezTo>
                    <a:pt x="0" y="18000"/>
                    <a:pt x="0" y="18000"/>
                    <a:pt x="0" y="17279"/>
                  </a:cubicBezTo>
                  <a:cubicBezTo>
                    <a:pt x="0" y="17279"/>
                    <a:pt x="0" y="16559"/>
                    <a:pt x="0" y="16559"/>
                  </a:cubicBezTo>
                  <a:cubicBezTo>
                    <a:pt x="0" y="15839"/>
                    <a:pt x="0" y="15119"/>
                    <a:pt x="0" y="15119"/>
                  </a:cubicBezTo>
                  <a:cubicBezTo>
                    <a:pt x="0" y="14399"/>
                    <a:pt x="0" y="14399"/>
                    <a:pt x="0" y="14399"/>
                  </a:cubicBezTo>
                  <a:cubicBezTo>
                    <a:pt x="675" y="10800"/>
                    <a:pt x="1350" y="7199"/>
                    <a:pt x="2700" y="3599"/>
                  </a:cubicBezTo>
                  <a:cubicBezTo>
                    <a:pt x="2700" y="3599"/>
                    <a:pt x="2700" y="3599"/>
                    <a:pt x="2700" y="3599"/>
                  </a:cubicBezTo>
                  <a:cubicBezTo>
                    <a:pt x="2700" y="3599"/>
                    <a:pt x="3375" y="2879"/>
                    <a:pt x="3375" y="2159"/>
                  </a:cubicBezTo>
                  <a:cubicBezTo>
                    <a:pt x="3375" y="2159"/>
                    <a:pt x="3375" y="2159"/>
                    <a:pt x="3375" y="1439"/>
                  </a:cubicBezTo>
                  <a:cubicBezTo>
                    <a:pt x="4050" y="719"/>
                    <a:pt x="4725" y="0"/>
                    <a:pt x="6075" y="0"/>
                  </a:cubicBezTo>
                  <a:cubicBezTo>
                    <a:pt x="6075" y="0"/>
                    <a:pt x="6075" y="0"/>
                    <a:pt x="6075" y="0"/>
                  </a:cubicBezTo>
                  <a:cubicBezTo>
                    <a:pt x="6075" y="0"/>
                    <a:pt x="6075" y="0"/>
                    <a:pt x="6750" y="0"/>
                  </a:cubicBezTo>
                  <a:cubicBezTo>
                    <a:pt x="7425" y="0"/>
                    <a:pt x="8100" y="719"/>
                    <a:pt x="8100" y="719"/>
                  </a:cubicBezTo>
                  <a:cubicBezTo>
                    <a:pt x="8775" y="719"/>
                    <a:pt x="8775" y="719"/>
                    <a:pt x="8775" y="719"/>
                  </a:cubicBezTo>
                  <a:cubicBezTo>
                    <a:pt x="8775" y="719"/>
                    <a:pt x="8775" y="719"/>
                    <a:pt x="9450" y="719"/>
                  </a:cubicBezTo>
                  <a:cubicBezTo>
                    <a:pt x="9450" y="719"/>
                    <a:pt x="10125" y="719"/>
                    <a:pt x="10125" y="1439"/>
                  </a:cubicBezTo>
                  <a:cubicBezTo>
                    <a:pt x="10800" y="1439"/>
                    <a:pt x="11475" y="1439"/>
                    <a:pt x="12150" y="1439"/>
                  </a:cubicBezTo>
                  <a:cubicBezTo>
                    <a:pt x="12150" y="1439"/>
                    <a:pt x="12825" y="1439"/>
                    <a:pt x="12825" y="1439"/>
                  </a:cubicBezTo>
                  <a:cubicBezTo>
                    <a:pt x="14175" y="2159"/>
                    <a:pt x="14850" y="2159"/>
                    <a:pt x="15525" y="2159"/>
                  </a:cubicBezTo>
                  <a:cubicBezTo>
                    <a:pt x="15525" y="2159"/>
                    <a:pt x="15525" y="2159"/>
                    <a:pt x="15525" y="2159"/>
                  </a:cubicBezTo>
                  <a:cubicBezTo>
                    <a:pt x="16875" y="2159"/>
                    <a:pt x="17550" y="2159"/>
                    <a:pt x="18225" y="2159"/>
                  </a:cubicBezTo>
                  <a:cubicBezTo>
                    <a:pt x="18225" y="2159"/>
                    <a:pt x="18225" y="2159"/>
                    <a:pt x="18225" y="2159"/>
                  </a:cubicBezTo>
                  <a:cubicBezTo>
                    <a:pt x="18900" y="2159"/>
                    <a:pt x="18900" y="2159"/>
                    <a:pt x="18900" y="2159"/>
                  </a:cubicBezTo>
                  <a:cubicBezTo>
                    <a:pt x="20250" y="2879"/>
                    <a:pt x="21600" y="3599"/>
                    <a:pt x="21600" y="5039"/>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defRPr/>
              </a:pPr>
              <a:endParaRPr lang="es-ES">
                <a:solidFill>
                  <a:schemeClr val="bg1">
                    <a:lumMod val="95000"/>
                  </a:schemeClr>
                </a:solidFill>
                <a:latin typeface="造字工房情书（非商用）常规体" pitchFamily="50" charset="-122"/>
                <a:ea typeface="造字工房情书（非商用）常规体" pitchFamily="50" charset="-122"/>
                <a:cs typeface="Calibri" panose="020F0502020204030204" charset="0"/>
              </a:endParaRPr>
            </a:p>
          </p:txBody>
        </p:sp>
        <p:sp>
          <p:nvSpPr>
            <p:cNvPr id="25" name="AutoShape 37"/>
            <p:cNvSpPr/>
            <p:nvPr/>
          </p:nvSpPr>
          <p:spPr bwMode="auto">
            <a:xfrm>
              <a:off x="112891" y="-9"/>
              <a:ext cx="76145" cy="74654"/>
            </a:xfrm>
            <a:custGeom>
              <a:avLst/>
              <a:gdLst>
                <a:gd name="T0" fmla="*/ 10800 w 21600"/>
                <a:gd name="T1" fmla="+- 0 11085 571"/>
                <a:gd name="T2" fmla="*/ 11085 h 21029"/>
                <a:gd name="T3" fmla="*/ 10800 w 21600"/>
                <a:gd name="T4" fmla="+- 0 11085 571"/>
                <a:gd name="T5" fmla="*/ 11085 h 21029"/>
                <a:gd name="T6" fmla="*/ 10800 w 21600"/>
                <a:gd name="T7" fmla="+- 0 11085 571"/>
                <a:gd name="T8" fmla="*/ 11085 h 21029"/>
                <a:gd name="T9" fmla="*/ 10800 w 21600"/>
                <a:gd name="T10" fmla="+- 0 11085 571"/>
                <a:gd name="T11" fmla="*/ 11085 h 21029"/>
              </a:gdLst>
              <a:ahLst/>
              <a:cxnLst>
                <a:cxn ang="0">
                  <a:pos x="T0" y="T2"/>
                </a:cxn>
                <a:cxn ang="0">
                  <a:pos x="T3" y="T5"/>
                </a:cxn>
                <a:cxn ang="0">
                  <a:pos x="T6" y="T8"/>
                </a:cxn>
                <a:cxn ang="0">
                  <a:pos x="T9" y="T11"/>
                </a:cxn>
              </a:cxnLst>
              <a:rect l="0" t="0" r="r" b="b"/>
              <a:pathLst>
                <a:path w="21600" h="21029">
                  <a:moveTo>
                    <a:pt x="19542" y="457"/>
                  </a:moveTo>
                  <a:cubicBezTo>
                    <a:pt x="20571" y="1486"/>
                    <a:pt x="21600" y="2514"/>
                    <a:pt x="21600" y="3543"/>
                  </a:cubicBezTo>
                  <a:cubicBezTo>
                    <a:pt x="21600" y="16914"/>
                    <a:pt x="21600" y="16914"/>
                    <a:pt x="21600" y="16914"/>
                  </a:cubicBezTo>
                  <a:cubicBezTo>
                    <a:pt x="21600" y="17943"/>
                    <a:pt x="20571" y="18971"/>
                    <a:pt x="19542" y="20000"/>
                  </a:cubicBezTo>
                  <a:cubicBezTo>
                    <a:pt x="19542" y="20000"/>
                    <a:pt x="18514" y="21029"/>
                    <a:pt x="17485" y="21029"/>
                  </a:cubicBezTo>
                  <a:cubicBezTo>
                    <a:pt x="15428" y="21029"/>
                    <a:pt x="14399" y="20000"/>
                    <a:pt x="13371" y="20000"/>
                  </a:cubicBezTo>
                  <a:cubicBezTo>
                    <a:pt x="13371" y="20000"/>
                    <a:pt x="13371" y="20000"/>
                    <a:pt x="13371" y="20000"/>
                  </a:cubicBezTo>
                  <a:cubicBezTo>
                    <a:pt x="12342" y="20000"/>
                    <a:pt x="10285" y="20000"/>
                    <a:pt x="9257" y="20000"/>
                  </a:cubicBezTo>
                  <a:cubicBezTo>
                    <a:pt x="9257" y="20000"/>
                    <a:pt x="8228" y="20000"/>
                    <a:pt x="8228" y="18971"/>
                  </a:cubicBezTo>
                  <a:cubicBezTo>
                    <a:pt x="7199" y="18971"/>
                    <a:pt x="6171" y="18971"/>
                    <a:pt x="5142" y="18971"/>
                  </a:cubicBezTo>
                  <a:cubicBezTo>
                    <a:pt x="5142" y="18971"/>
                    <a:pt x="4114" y="18971"/>
                    <a:pt x="4114" y="18971"/>
                  </a:cubicBezTo>
                  <a:cubicBezTo>
                    <a:pt x="4114" y="17943"/>
                    <a:pt x="3085" y="17943"/>
                    <a:pt x="3085" y="17943"/>
                  </a:cubicBezTo>
                  <a:cubicBezTo>
                    <a:pt x="2057" y="17943"/>
                    <a:pt x="1028" y="16914"/>
                    <a:pt x="0" y="15886"/>
                  </a:cubicBezTo>
                  <a:cubicBezTo>
                    <a:pt x="0" y="14857"/>
                    <a:pt x="0" y="12800"/>
                    <a:pt x="1028" y="11771"/>
                  </a:cubicBezTo>
                  <a:cubicBezTo>
                    <a:pt x="1028" y="11771"/>
                    <a:pt x="1028" y="11771"/>
                    <a:pt x="1028" y="11771"/>
                  </a:cubicBezTo>
                  <a:cubicBezTo>
                    <a:pt x="1028" y="10743"/>
                    <a:pt x="2057" y="10743"/>
                    <a:pt x="2057" y="10743"/>
                  </a:cubicBezTo>
                  <a:cubicBezTo>
                    <a:pt x="2057" y="9714"/>
                    <a:pt x="2057" y="9714"/>
                    <a:pt x="3085" y="9714"/>
                  </a:cubicBezTo>
                  <a:cubicBezTo>
                    <a:pt x="3085" y="8686"/>
                    <a:pt x="4114" y="8686"/>
                    <a:pt x="4114" y="7657"/>
                  </a:cubicBezTo>
                  <a:cubicBezTo>
                    <a:pt x="4114" y="7657"/>
                    <a:pt x="5142" y="7657"/>
                    <a:pt x="5142" y="7657"/>
                  </a:cubicBezTo>
                  <a:cubicBezTo>
                    <a:pt x="5142" y="6629"/>
                    <a:pt x="5142" y="6629"/>
                    <a:pt x="6171" y="6629"/>
                  </a:cubicBezTo>
                  <a:cubicBezTo>
                    <a:pt x="6171" y="5600"/>
                    <a:pt x="6171" y="5600"/>
                    <a:pt x="7199" y="5600"/>
                  </a:cubicBezTo>
                  <a:cubicBezTo>
                    <a:pt x="7199" y="5600"/>
                    <a:pt x="7199" y="5600"/>
                    <a:pt x="7199" y="4571"/>
                  </a:cubicBezTo>
                  <a:cubicBezTo>
                    <a:pt x="8228" y="4571"/>
                    <a:pt x="8228" y="4571"/>
                    <a:pt x="9257" y="4571"/>
                  </a:cubicBezTo>
                  <a:cubicBezTo>
                    <a:pt x="9257" y="3543"/>
                    <a:pt x="9257" y="3543"/>
                    <a:pt x="9257" y="3543"/>
                  </a:cubicBezTo>
                  <a:cubicBezTo>
                    <a:pt x="10285" y="3543"/>
                    <a:pt x="10285" y="3543"/>
                    <a:pt x="10285" y="2514"/>
                  </a:cubicBezTo>
                  <a:cubicBezTo>
                    <a:pt x="11314" y="2514"/>
                    <a:pt x="11314" y="2514"/>
                    <a:pt x="11314" y="2514"/>
                  </a:cubicBezTo>
                  <a:cubicBezTo>
                    <a:pt x="11314" y="2514"/>
                    <a:pt x="12342" y="1486"/>
                    <a:pt x="12342" y="1486"/>
                  </a:cubicBezTo>
                  <a:cubicBezTo>
                    <a:pt x="12342" y="1486"/>
                    <a:pt x="12342" y="1486"/>
                    <a:pt x="13371" y="1486"/>
                  </a:cubicBezTo>
                  <a:cubicBezTo>
                    <a:pt x="13371" y="1486"/>
                    <a:pt x="14399" y="1486"/>
                    <a:pt x="14399" y="457"/>
                  </a:cubicBezTo>
                  <a:cubicBezTo>
                    <a:pt x="14399" y="457"/>
                    <a:pt x="14399" y="457"/>
                    <a:pt x="14399" y="457"/>
                  </a:cubicBezTo>
                  <a:cubicBezTo>
                    <a:pt x="15428" y="457"/>
                    <a:pt x="15428" y="457"/>
                    <a:pt x="16457" y="457"/>
                  </a:cubicBezTo>
                  <a:cubicBezTo>
                    <a:pt x="17485" y="-571"/>
                    <a:pt x="18514" y="457"/>
                    <a:pt x="19542" y="457"/>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defRPr/>
              </a:pPr>
              <a:endParaRPr lang="es-ES">
                <a:solidFill>
                  <a:schemeClr val="bg1">
                    <a:lumMod val="95000"/>
                  </a:schemeClr>
                </a:solidFill>
                <a:latin typeface="造字工房情书（非商用）常规体" pitchFamily="50" charset="-122"/>
                <a:ea typeface="造字工房情书（非商用）常规体" pitchFamily="50" charset="-122"/>
                <a:cs typeface="Calibri" panose="020F0502020204030204" charset="0"/>
              </a:endParaRPr>
            </a:p>
          </p:txBody>
        </p:sp>
        <p:sp>
          <p:nvSpPr>
            <p:cNvPr id="26" name="AutoShape 38"/>
            <p:cNvSpPr/>
            <p:nvPr/>
          </p:nvSpPr>
          <p:spPr bwMode="auto">
            <a:xfrm>
              <a:off x="206486" y="-9"/>
              <a:ext cx="71385" cy="74654"/>
            </a:xfrm>
            <a:custGeom>
              <a:avLst/>
              <a:gdLst>
                <a:gd name="T0" fmla="*/ 10800 w 21600"/>
                <a:gd name="T1" fmla="+- 0 11085 571"/>
                <a:gd name="T2" fmla="*/ 11085 h 21029"/>
                <a:gd name="T3" fmla="*/ 10800 w 21600"/>
                <a:gd name="T4" fmla="+- 0 11085 571"/>
                <a:gd name="T5" fmla="*/ 11085 h 21029"/>
                <a:gd name="T6" fmla="*/ 10800 w 21600"/>
                <a:gd name="T7" fmla="+- 0 11085 571"/>
                <a:gd name="T8" fmla="*/ 11085 h 21029"/>
                <a:gd name="T9" fmla="*/ 10800 w 21600"/>
                <a:gd name="T10" fmla="+- 0 11085 571"/>
                <a:gd name="T11" fmla="*/ 11085 h 21029"/>
              </a:gdLst>
              <a:ahLst/>
              <a:cxnLst>
                <a:cxn ang="0">
                  <a:pos x="T0" y="T2"/>
                </a:cxn>
                <a:cxn ang="0">
                  <a:pos x="T3" y="T5"/>
                </a:cxn>
                <a:cxn ang="0">
                  <a:pos x="T6" y="T8"/>
                </a:cxn>
                <a:cxn ang="0">
                  <a:pos x="T9" y="T11"/>
                </a:cxn>
              </a:cxnLst>
              <a:rect l="0" t="0" r="r" b="b"/>
              <a:pathLst>
                <a:path w="21600" h="21029">
                  <a:moveTo>
                    <a:pt x="21599" y="15886"/>
                  </a:moveTo>
                  <a:cubicBezTo>
                    <a:pt x="20520" y="16914"/>
                    <a:pt x="19440" y="17943"/>
                    <a:pt x="18360" y="17943"/>
                  </a:cubicBezTo>
                  <a:cubicBezTo>
                    <a:pt x="18360" y="17943"/>
                    <a:pt x="18360" y="17943"/>
                    <a:pt x="17280" y="18971"/>
                  </a:cubicBezTo>
                  <a:cubicBezTo>
                    <a:pt x="17280" y="18971"/>
                    <a:pt x="17280" y="18971"/>
                    <a:pt x="16199" y="18971"/>
                  </a:cubicBezTo>
                  <a:cubicBezTo>
                    <a:pt x="15120" y="18971"/>
                    <a:pt x="14040" y="18971"/>
                    <a:pt x="12960" y="18971"/>
                  </a:cubicBezTo>
                  <a:cubicBezTo>
                    <a:pt x="12960" y="20000"/>
                    <a:pt x="12960" y="20000"/>
                    <a:pt x="11880" y="20000"/>
                  </a:cubicBezTo>
                  <a:cubicBezTo>
                    <a:pt x="10800" y="20000"/>
                    <a:pt x="9720" y="20000"/>
                    <a:pt x="8640" y="20000"/>
                  </a:cubicBezTo>
                  <a:cubicBezTo>
                    <a:pt x="7560" y="20000"/>
                    <a:pt x="7560" y="20000"/>
                    <a:pt x="7560" y="20000"/>
                  </a:cubicBezTo>
                  <a:cubicBezTo>
                    <a:pt x="6480" y="20000"/>
                    <a:pt x="5400" y="21029"/>
                    <a:pt x="3240" y="21029"/>
                  </a:cubicBezTo>
                  <a:cubicBezTo>
                    <a:pt x="2160" y="21029"/>
                    <a:pt x="2160" y="20000"/>
                    <a:pt x="1080" y="20000"/>
                  </a:cubicBezTo>
                  <a:cubicBezTo>
                    <a:pt x="0" y="18971"/>
                    <a:pt x="0" y="17943"/>
                    <a:pt x="0" y="16914"/>
                  </a:cubicBezTo>
                  <a:cubicBezTo>
                    <a:pt x="0" y="3543"/>
                    <a:pt x="0" y="3543"/>
                    <a:pt x="0" y="3543"/>
                  </a:cubicBezTo>
                  <a:cubicBezTo>
                    <a:pt x="0" y="2514"/>
                    <a:pt x="0" y="1486"/>
                    <a:pt x="1080" y="457"/>
                  </a:cubicBezTo>
                  <a:cubicBezTo>
                    <a:pt x="2160" y="457"/>
                    <a:pt x="3240" y="-571"/>
                    <a:pt x="5400" y="457"/>
                  </a:cubicBezTo>
                  <a:cubicBezTo>
                    <a:pt x="5400" y="457"/>
                    <a:pt x="6480" y="457"/>
                    <a:pt x="6480" y="457"/>
                  </a:cubicBezTo>
                  <a:cubicBezTo>
                    <a:pt x="6480" y="457"/>
                    <a:pt x="6480" y="457"/>
                    <a:pt x="6480" y="457"/>
                  </a:cubicBezTo>
                  <a:cubicBezTo>
                    <a:pt x="7560" y="1486"/>
                    <a:pt x="7560" y="1486"/>
                    <a:pt x="8640" y="1486"/>
                  </a:cubicBezTo>
                  <a:cubicBezTo>
                    <a:pt x="8640" y="1486"/>
                    <a:pt x="8640" y="1486"/>
                    <a:pt x="8640" y="1486"/>
                  </a:cubicBezTo>
                  <a:cubicBezTo>
                    <a:pt x="8640" y="1486"/>
                    <a:pt x="9720" y="2514"/>
                    <a:pt x="9720" y="2514"/>
                  </a:cubicBezTo>
                  <a:cubicBezTo>
                    <a:pt x="10800" y="2514"/>
                    <a:pt x="10800" y="2514"/>
                    <a:pt x="10800" y="2514"/>
                  </a:cubicBezTo>
                  <a:cubicBezTo>
                    <a:pt x="10800" y="3543"/>
                    <a:pt x="11880" y="3543"/>
                    <a:pt x="11880" y="3543"/>
                  </a:cubicBezTo>
                  <a:cubicBezTo>
                    <a:pt x="11880" y="3543"/>
                    <a:pt x="11880" y="3543"/>
                    <a:pt x="12960" y="4571"/>
                  </a:cubicBezTo>
                  <a:cubicBezTo>
                    <a:pt x="12960" y="4571"/>
                    <a:pt x="12960" y="4571"/>
                    <a:pt x="14040" y="4571"/>
                  </a:cubicBezTo>
                  <a:cubicBezTo>
                    <a:pt x="14040" y="5600"/>
                    <a:pt x="14040" y="5600"/>
                    <a:pt x="15120" y="5600"/>
                  </a:cubicBezTo>
                  <a:cubicBezTo>
                    <a:pt x="15120" y="5600"/>
                    <a:pt x="15120" y="5600"/>
                    <a:pt x="15120" y="6629"/>
                  </a:cubicBezTo>
                  <a:cubicBezTo>
                    <a:pt x="16199" y="6629"/>
                    <a:pt x="16199" y="6629"/>
                    <a:pt x="16199" y="7657"/>
                  </a:cubicBezTo>
                  <a:cubicBezTo>
                    <a:pt x="17280" y="7657"/>
                    <a:pt x="17280" y="7657"/>
                    <a:pt x="17280" y="7657"/>
                  </a:cubicBezTo>
                  <a:cubicBezTo>
                    <a:pt x="18360" y="8686"/>
                    <a:pt x="18360" y="8686"/>
                    <a:pt x="19440" y="9714"/>
                  </a:cubicBezTo>
                  <a:cubicBezTo>
                    <a:pt x="19440" y="9714"/>
                    <a:pt x="19440" y="10743"/>
                    <a:pt x="19440" y="10743"/>
                  </a:cubicBezTo>
                  <a:cubicBezTo>
                    <a:pt x="19440" y="10743"/>
                    <a:pt x="20520" y="11771"/>
                    <a:pt x="20520" y="11771"/>
                  </a:cubicBezTo>
                  <a:cubicBezTo>
                    <a:pt x="20520" y="11771"/>
                    <a:pt x="20520" y="11771"/>
                    <a:pt x="20520" y="11771"/>
                  </a:cubicBezTo>
                  <a:cubicBezTo>
                    <a:pt x="21599" y="12800"/>
                    <a:pt x="21599" y="14857"/>
                    <a:pt x="21599" y="15886"/>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defRPr/>
              </a:pPr>
              <a:endParaRPr lang="es-ES">
                <a:solidFill>
                  <a:schemeClr val="bg1">
                    <a:lumMod val="95000"/>
                  </a:schemeClr>
                </a:solidFill>
                <a:latin typeface="造字工房情书（非商用）常规体" pitchFamily="50" charset="-122"/>
                <a:ea typeface="造字工房情书（非商用）常规体" pitchFamily="50" charset="-122"/>
                <a:cs typeface="Calibri" panose="020F0502020204030204" charset="0"/>
              </a:endParaRPr>
            </a:p>
          </p:txBody>
        </p:sp>
        <p:sp>
          <p:nvSpPr>
            <p:cNvPr id="27" name="AutoShape 39"/>
            <p:cNvSpPr/>
            <p:nvPr/>
          </p:nvSpPr>
          <p:spPr bwMode="auto">
            <a:xfrm>
              <a:off x="70060" y="12698"/>
              <a:ext cx="47590" cy="39710"/>
            </a:xfrm>
            <a:custGeom>
              <a:avLst/>
              <a:gdLst>
                <a:gd name="T0" fmla="*/ 10800 w 21600"/>
                <a:gd name="T1" fmla="*/ 10253 h 20506"/>
                <a:gd name="T2" fmla="*/ 10800 w 21600"/>
                <a:gd name="T3" fmla="*/ 10253 h 20506"/>
                <a:gd name="T4" fmla="*/ 10800 w 21600"/>
                <a:gd name="T5" fmla="*/ 10253 h 20506"/>
                <a:gd name="T6" fmla="*/ 10800 w 21600"/>
                <a:gd name="T7" fmla="*/ 10253 h 20506"/>
              </a:gdLst>
              <a:ahLst/>
              <a:cxnLst>
                <a:cxn ang="0">
                  <a:pos x="T0" y="T1"/>
                </a:cxn>
                <a:cxn ang="0">
                  <a:pos x="T2" y="T3"/>
                </a:cxn>
                <a:cxn ang="0">
                  <a:pos x="T4" y="T5"/>
                </a:cxn>
                <a:cxn ang="0">
                  <a:pos x="T6" y="T7"/>
                </a:cxn>
              </a:cxnLst>
              <a:rect l="0" t="0" r="r" b="b"/>
              <a:pathLst>
                <a:path w="21600" h="20506">
                  <a:moveTo>
                    <a:pt x="13292" y="10800"/>
                  </a:moveTo>
                  <a:cubicBezTo>
                    <a:pt x="13292" y="10800"/>
                    <a:pt x="13292" y="10800"/>
                    <a:pt x="13292" y="10800"/>
                  </a:cubicBezTo>
                  <a:cubicBezTo>
                    <a:pt x="14953" y="8999"/>
                    <a:pt x="14953" y="8999"/>
                    <a:pt x="16615" y="7199"/>
                  </a:cubicBezTo>
                  <a:cubicBezTo>
                    <a:pt x="16615" y="7199"/>
                    <a:pt x="18276" y="5400"/>
                    <a:pt x="21600" y="1800"/>
                  </a:cubicBezTo>
                  <a:cubicBezTo>
                    <a:pt x="21600" y="1800"/>
                    <a:pt x="21600" y="0"/>
                    <a:pt x="21600" y="0"/>
                  </a:cubicBezTo>
                  <a:cubicBezTo>
                    <a:pt x="21600" y="0"/>
                    <a:pt x="19938" y="0"/>
                    <a:pt x="19938" y="0"/>
                  </a:cubicBezTo>
                  <a:cubicBezTo>
                    <a:pt x="13292" y="3599"/>
                    <a:pt x="6646" y="7199"/>
                    <a:pt x="1661" y="12599"/>
                  </a:cubicBezTo>
                  <a:cubicBezTo>
                    <a:pt x="0" y="14399"/>
                    <a:pt x="0" y="14399"/>
                    <a:pt x="0" y="16199"/>
                  </a:cubicBezTo>
                  <a:cubicBezTo>
                    <a:pt x="0" y="17999"/>
                    <a:pt x="0" y="17999"/>
                    <a:pt x="1661" y="19799"/>
                  </a:cubicBezTo>
                  <a:cubicBezTo>
                    <a:pt x="4984" y="21599"/>
                    <a:pt x="8307" y="19799"/>
                    <a:pt x="9969" y="16199"/>
                  </a:cubicBezTo>
                  <a:cubicBezTo>
                    <a:pt x="11630" y="14399"/>
                    <a:pt x="11630" y="14399"/>
                    <a:pt x="13292" y="12599"/>
                  </a:cubicBezTo>
                  <a:cubicBezTo>
                    <a:pt x="13292" y="12599"/>
                    <a:pt x="13292" y="12599"/>
                    <a:pt x="13292" y="12599"/>
                  </a:cubicBezTo>
                  <a:cubicBezTo>
                    <a:pt x="13292" y="12599"/>
                    <a:pt x="13292" y="12599"/>
                    <a:pt x="13292" y="10800"/>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defRPr/>
              </a:pPr>
              <a:endParaRPr lang="es-ES">
                <a:solidFill>
                  <a:schemeClr val="bg1">
                    <a:lumMod val="95000"/>
                  </a:schemeClr>
                </a:solidFill>
                <a:latin typeface="造字工房情书（非商用）常规体" pitchFamily="50" charset="-122"/>
                <a:ea typeface="造字工房情书（非商用）常规体" pitchFamily="50" charset="-122"/>
                <a:cs typeface="Calibri" panose="020F0502020204030204" charset="0"/>
              </a:endParaRPr>
            </a:p>
          </p:txBody>
        </p:sp>
        <p:sp>
          <p:nvSpPr>
            <p:cNvPr id="28" name="AutoShape 40"/>
            <p:cNvSpPr/>
            <p:nvPr/>
          </p:nvSpPr>
          <p:spPr bwMode="auto">
            <a:xfrm>
              <a:off x="273112" y="12698"/>
              <a:ext cx="47590" cy="39710"/>
            </a:xfrm>
            <a:custGeom>
              <a:avLst/>
              <a:gdLst>
                <a:gd name="T0" fmla="*/ 10800 w 21600"/>
                <a:gd name="T1" fmla="*/ 10253 h 20506"/>
                <a:gd name="T2" fmla="*/ 10800 w 21600"/>
                <a:gd name="T3" fmla="*/ 10253 h 20506"/>
                <a:gd name="T4" fmla="*/ 10800 w 21600"/>
                <a:gd name="T5" fmla="*/ 10253 h 20506"/>
                <a:gd name="T6" fmla="*/ 10800 w 21600"/>
                <a:gd name="T7" fmla="*/ 10253 h 20506"/>
              </a:gdLst>
              <a:ahLst/>
              <a:cxnLst>
                <a:cxn ang="0">
                  <a:pos x="T0" y="T1"/>
                </a:cxn>
                <a:cxn ang="0">
                  <a:pos x="T2" y="T3"/>
                </a:cxn>
                <a:cxn ang="0">
                  <a:pos x="T4" y="T5"/>
                </a:cxn>
                <a:cxn ang="0">
                  <a:pos x="T6" y="T7"/>
                </a:cxn>
              </a:cxnLst>
              <a:rect l="0" t="0" r="r" b="b"/>
              <a:pathLst>
                <a:path w="21600" h="20506">
                  <a:moveTo>
                    <a:pt x="8307" y="10800"/>
                  </a:moveTo>
                  <a:cubicBezTo>
                    <a:pt x="8307" y="10800"/>
                    <a:pt x="8307" y="10800"/>
                    <a:pt x="8307" y="10800"/>
                  </a:cubicBezTo>
                  <a:cubicBezTo>
                    <a:pt x="6646" y="8999"/>
                    <a:pt x="6646" y="8999"/>
                    <a:pt x="4984" y="7199"/>
                  </a:cubicBezTo>
                  <a:cubicBezTo>
                    <a:pt x="4984" y="7199"/>
                    <a:pt x="3323" y="5400"/>
                    <a:pt x="0" y="1800"/>
                  </a:cubicBezTo>
                  <a:cubicBezTo>
                    <a:pt x="0" y="1800"/>
                    <a:pt x="0" y="0"/>
                    <a:pt x="0" y="0"/>
                  </a:cubicBezTo>
                  <a:cubicBezTo>
                    <a:pt x="1661" y="0"/>
                    <a:pt x="1661" y="0"/>
                    <a:pt x="1661" y="0"/>
                  </a:cubicBezTo>
                  <a:cubicBezTo>
                    <a:pt x="8307" y="3599"/>
                    <a:pt x="14953" y="7199"/>
                    <a:pt x="19938" y="12599"/>
                  </a:cubicBezTo>
                  <a:cubicBezTo>
                    <a:pt x="21600" y="14399"/>
                    <a:pt x="21600" y="14399"/>
                    <a:pt x="21600" y="16199"/>
                  </a:cubicBezTo>
                  <a:cubicBezTo>
                    <a:pt x="21600" y="17999"/>
                    <a:pt x="21600" y="17999"/>
                    <a:pt x="19938" y="19799"/>
                  </a:cubicBezTo>
                  <a:cubicBezTo>
                    <a:pt x="16615" y="21599"/>
                    <a:pt x="13292" y="19799"/>
                    <a:pt x="11630" y="16199"/>
                  </a:cubicBezTo>
                  <a:cubicBezTo>
                    <a:pt x="9969" y="14399"/>
                    <a:pt x="9969" y="14399"/>
                    <a:pt x="8307" y="12599"/>
                  </a:cubicBezTo>
                  <a:cubicBezTo>
                    <a:pt x="8307" y="12599"/>
                    <a:pt x="8307" y="12599"/>
                    <a:pt x="8307" y="12599"/>
                  </a:cubicBezTo>
                  <a:cubicBezTo>
                    <a:pt x="8307" y="12599"/>
                    <a:pt x="8307" y="12599"/>
                    <a:pt x="8307" y="10800"/>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defRPr/>
              </a:pPr>
              <a:endParaRPr lang="es-ES">
                <a:solidFill>
                  <a:schemeClr val="bg1">
                    <a:lumMod val="95000"/>
                  </a:schemeClr>
                </a:solidFill>
                <a:latin typeface="造字工房情书（非商用）常规体" pitchFamily="50" charset="-122"/>
                <a:ea typeface="造字工房情书（非商用）常规体" pitchFamily="50" charset="-122"/>
                <a:cs typeface="Calibri" panose="020F0502020204030204" charset="0"/>
              </a:endParaRPr>
            </a:p>
          </p:txBody>
        </p:sp>
        <p:sp>
          <p:nvSpPr>
            <p:cNvPr id="29" name="AutoShape 41"/>
            <p:cNvSpPr/>
            <p:nvPr/>
          </p:nvSpPr>
          <p:spPr bwMode="auto">
            <a:xfrm>
              <a:off x="70060" y="335140"/>
              <a:ext cx="47590" cy="36532"/>
            </a:xfrm>
            <a:custGeom>
              <a:avLst/>
              <a:gdLst>
                <a:gd name="T0" fmla="*/ 10800 w 21600"/>
                <a:gd name="T1" fmla="+- 0 11375 1150"/>
                <a:gd name="T2" fmla="*/ 11375 h 20450"/>
                <a:gd name="T3" fmla="*/ 10800 w 21600"/>
                <a:gd name="T4" fmla="+- 0 11375 1150"/>
                <a:gd name="T5" fmla="*/ 11375 h 20450"/>
                <a:gd name="T6" fmla="*/ 10800 w 21600"/>
                <a:gd name="T7" fmla="+- 0 11375 1150"/>
                <a:gd name="T8" fmla="*/ 11375 h 20450"/>
                <a:gd name="T9" fmla="*/ 10800 w 21600"/>
                <a:gd name="T10" fmla="+- 0 11375 1150"/>
                <a:gd name="T11" fmla="*/ 11375 h 20450"/>
              </a:gdLst>
              <a:ahLst/>
              <a:cxnLst>
                <a:cxn ang="0">
                  <a:pos x="T0" y="T2"/>
                </a:cxn>
                <a:cxn ang="0">
                  <a:pos x="T3" y="T5"/>
                </a:cxn>
                <a:cxn ang="0">
                  <a:pos x="T6" y="T8"/>
                </a:cxn>
                <a:cxn ang="0">
                  <a:pos x="T9" y="T11"/>
                </a:cxn>
              </a:cxnLst>
              <a:rect l="0" t="0" r="r" b="b"/>
              <a:pathLst>
                <a:path w="21600" h="20450">
                  <a:moveTo>
                    <a:pt x="13292" y="8668"/>
                  </a:moveTo>
                  <a:cubicBezTo>
                    <a:pt x="13292" y="8668"/>
                    <a:pt x="13292" y="8668"/>
                    <a:pt x="13292" y="10631"/>
                  </a:cubicBezTo>
                  <a:cubicBezTo>
                    <a:pt x="14953" y="10631"/>
                    <a:pt x="14953" y="12595"/>
                    <a:pt x="16615" y="12595"/>
                  </a:cubicBezTo>
                  <a:cubicBezTo>
                    <a:pt x="16615" y="12595"/>
                    <a:pt x="18276" y="16522"/>
                    <a:pt x="21600" y="18486"/>
                  </a:cubicBezTo>
                  <a:cubicBezTo>
                    <a:pt x="21600" y="20449"/>
                    <a:pt x="21600" y="20449"/>
                    <a:pt x="21600" y="20449"/>
                  </a:cubicBezTo>
                  <a:cubicBezTo>
                    <a:pt x="21600" y="20449"/>
                    <a:pt x="19938" y="20449"/>
                    <a:pt x="19938" y="20449"/>
                  </a:cubicBezTo>
                  <a:cubicBezTo>
                    <a:pt x="13292" y="16522"/>
                    <a:pt x="6646" y="12595"/>
                    <a:pt x="1661" y="6704"/>
                  </a:cubicBezTo>
                  <a:cubicBezTo>
                    <a:pt x="0" y="6704"/>
                    <a:pt x="0" y="4740"/>
                    <a:pt x="0" y="2777"/>
                  </a:cubicBezTo>
                  <a:cubicBezTo>
                    <a:pt x="0" y="2777"/>
                    <a:pt x="0" y="813"/>
                    <a:pt x="1661" y="813"/>
                  </a:cubicBezTo>
                  <a:cubicBezTo>
                    <a:pt x="4984" y="-1150"/>
                    <a:pt x="8307" y="813"/>
                    <a:pt x="9969" y="2777"/>
                  </a:cubicBezTo>
                  <a:cubicBezTo>
                    <a:pt x="11630" y="4740"/>
                    <a:pt x="11630" y="6704"/>
                    <a:pt x="13292" y="6704"/>
                  </a:cubicBezTo>
                  <a:cubicBezTo>
                    <a:pt x="13292" y="6704"/>
                    <a:pt x="13292" y="8668"/>
                    <a:pt x="13292" y="8668"/>
                  </a:cubicBezTo>
                  <a:cubicBezTo>
                    <a:pt x="13292" y="8668"/>
                    <a:pt x="13292" y="8668"/>
                    <a:pt x="13292" y="8668"/>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defRPr/>
              </a:pPr>
              <a:endParaRPr lang="es-ES">
                <a:solidFill>
                  <a:schemeClr val="bg1">
                    <a:lumMod val="95000"/>
                  </a:schemeClr>
                </a:solidFill>
                <a:latin typeface="造字工房情书（非商用）常规体" pitchFamily="50" charset="-122"/>
                <a:ea typeface="造字工房情书（非商用）常规体" pitchFamily="50" charset="-122"/>
                <a:cs typeface="Calibri" panose="020F0502020204030204" charset="0"/>
              </a:endParaRPr>
            </a:p>
          </p:txBody>
        </p:sp>
        <p:sp>
          <p:nvSpPr>
            <p:cNvPr id="30" name="AutoShape 42"/>
            <p:cNvSpPr/>
            <p:nvPr/>
          </p:nvSpPr>
          <p:spPr bwMode="auto">
            <a:xfrm>
              <a:off x="273112" y="335140"/>
              <a:ext cx="47590" cy="36532"/>
            </a:xfrm>
            <a:custGeom>
              <a:avLst/>
              <a:gdLst>
                <a:gd name="T0" fmla="*/ 10800 w 21600"/>
                <a:gd name="T1" fmla="+- 0 11375 1150"/>
                <a:gd name="T2" fmla="*/ 11375 h 20450"/>
                <a:gd name="T3" fmla="*/ 10800 w 21600"/>
                <a:gd name="T4" fmla="+- 0 11375 1150"/>
                <a:gd name="T5" fmla="*/ 11375 h 20450"/>
                <a:gd name="T6" fmla="*/ 10800 w 21600"/>
                <a:gd name="T7" fmla="+- 0 11375 1150"/>
                <a:gd name="T8" fmla="*/ 11375 h 20450"/>
                <a:gd name="T9" fmla="*/ 10800 w 21600"/>
                <a:gd name="T10" fmla="+- 0 11375 1150"/>
                <a:gd name="T11" fmla="*/ 11375 h 20450"/>
              </a:gdLst>
              <a:ahLst/>
              <a:cxnLst>
                <a:cxn ang="0">
                  <a:pos x="T0" y="T2"/>
                </a:cxn>
                <a:cxn ang="0">
                  <a:pos x="T3" y="T5"/>
                </a:cxn>
                <a:cxn ang="0">
                  <a:pos x="T6" y="T8"/>
                </a:cxn>
                <a:cxn ang="0">
                  <a:pos x="T9" y="T11"/>
                </a:cxn>
              </a:cxnLst>
              <a:rect l="0" t="0" r="r" b="b"/>
              <a:pathLst>
                <a:path w="21600" h="20450">
                  <a:moveTo>
                    <a:pt x="8307" y="8668"/>
                  </a:moveTo>
                  <a:cubicBezTo>
                    <a:pt x="8307" y="8668"/>
                    <a:pt x="8307" y="8668"/>
                    <a:pt x="8307" y="10631"/>
                  </a:cubicBezTo>
                  <a:cubicBezTo>
                    <a:pt x="6646" y="10631"/>
                    <a:pt x="6646" y="12595"/>
                    <a:pt x="4984" y="12595"/>
                  </a:cubicBezTo>
                  <a:cubicBezTo>
                    <a:pt x="4984" y="12595"/>
                    <a:pt x="3323" y="16522"/>
                    <a:pt x="0" y="18486"/>
                  </a:cubicBezTo>
                  <a:cubicBezTo>
                    <a:pt x="0" y="20449"/>
                    <a:pt x="0" y="20449"/>
                    <a:pt x="0" y="20449"/>
                  </a:cubicBezTo>
                  <a:cubicBezTo>
                    <a:pt x="1661" y="20449"/>
                    <a:pt x="1661" y="20449"/>
                    <a:pt x="1661" y="20449"/>
                  </a:cubicBezTo>
                  <a:cubicBezTo>
                    <a:pt x="8307" y="16522"/>
                    <a:pt x="14953" y="12595"/>
                    <a:pt x="19938" y="6704"/>
                  </a:cubicBezTo>
                  <a:cubicBezTo>
                    <a:pt x="21600" y="6704"/>
                    <a:pt x="21600" y="4740"/>
                    <a:pt x="21600" y="2777"/>
                  </a:cubicBezTo>
                  <a:cubicBezTo>
                    <a:pt x="21600" y="2777"/>
                    <a:pt x="21600" y="813"/>
                    <a:pt x="19938" y="813"/>
                  </a:cubicBezTo>
                  <a:cubicBezTo>
                    <a:pt x="16615" y="-1150"/>
                    <a:pt x="13292" y="813"/>
                    <a:pt x="11630" y="2777"/>
                  </a:cubicBezTo>
                  <a:cubicBezTo>
                    <a:pt x="9969" y="4740"/>
                    <a:pt x="9969" y="6704"/>
                    <a:pt x="8307" y="6704"/>
                  </a:cubicBezTo>
                  <a:cubicBezTo>
                    <a:pt x="8307" y="6704"/>
                    <a:pt x="8307" y="8668"/>
                    <a:pt x="8307" y="8668"/>
                  </a:cubicBezTo>
                  <a:cubicBezTo>
                    <a:pt x="8307" y="8668"/>
                    <a:pt x="8307" y="8668"/>
                    <a:pt x="8307" y="8668"/>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defRPr/>
              </a:pPr>
              <a:endParaRPr lang="es-ES">
                <a:solidFill>
                  <a:schemeClr val="bg1">
                    <a:lumMod val="95000"/>
                  </a:schemeClr>
                </a:solidFill>
                <a:latin typeface="造字工房情书（非商用）常规体" pitchFamily="50" charset="-122"/>
                <a:ea typeface="造字工房情书（非商用）常规体" pitchFamily="50" charset="-122"/>
                <a:cs typeface="Calibri" panose="020F0502020204030204" charset="0"/>
              </a:endParaRPr>
            </a:p>
          </p:txBody>
        </p:sp>
      </p:grpSp>
      <p:sp>
        <p:nvSpPr>
          <p:cNvPr id="31" name="Freeform 5"/>
          <p:cNvSpPr/>
          <p:nvPr/>
        </p:nvSpPr>
        <p:spPr bwMode="auto">
          <a:xfrm>
            <a:off x="4813847" y="1775298"/>
            <a:ext cx="2169719" cy="1956249"/>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noFill/>
          <a:ln w="9525" cap="flat">
            <a:solidFill>
              <a:schemeClr val="bg1">
                <a:lumMod val="95000"/>
              </a:schemeClr>
            </a:solidFill>
            <a:prstDash val="solid"/>
            <a:miter lim="800000"/>
          </a:ln>
          <a:effectLst>
            <a:outerShdw blurRad="177800" dir="13500000" sy="23000" kx="1200000" algn="br" rotWithShape="0">
              <a:prstClr val="black">
                <a:alpha val="20000"/>
              </a:prstClr>
            </a:outerShdw>
          </a:effectLst>
        </p:spPr>
        <p:txBody>
          <a:bodyPr vert="horz" wrap="square" lIns="91440" tIns="45720" rIns="91440" bIns="45720" numCol="1" anchor="t" anchorCtr="0" compatLnSpc="1"/>
          <a:lstStyle/>
          <a:p>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grpSp>
        <p:nvGrpSpPr>
          <p:cNvPr id="32" name="Group 48"/>
          <p:cNvGrpSpPr/>
          <p:nvPr/>
        </p:nvGrpSpPr>
        <p:grpSpPr bwMode="auto">
          <a:xfrm>
            <a:off x="5329983" y="2248026"/>
            <a:ext cx="1137447" cy="919960"/>
            <a:chOff x="0" y="-1"/>
            <a:chExt cx="363539" cy="293690"/>
          </a:xfrm>
          <a:solidFill>
            <a:schemeClr val="bg1">
              <a:lumMod val="95000"/>
            </a:schemeClr>
          </a:solidFill>
        </p:grpSpPr>
        <p:sp>
          <p:nvSpPr>
            <p:cNvPr id="33" name="AutoShape 49"/>
            <p:cNvSpPr/>
            <p:nvPr/>
          </p:nvSpPr>
          <p:spPr bwMode="auto">
            <a:xfrm>
              <a:off x="188155" y="150457"/>
              <a:ext cx="82614" cy="14282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04" y="0"/>
                  </a:moveTo>
                  <a:cubicBezTo>
                    <a:pt x="4695" y="0"/>
                    <a:pt x="4695" y="0"/>
                    <a:pt x="4695" y="0"/>
                  </a:cubicBezTo>
                  <a:cubicBezTo>
                    <a:pt x="1878" y="0"/>
                    <a:pt x="0" y="1080"/>
                    <a:pt x="0" y="2160"/>
                  </a:cubicBezTo>
                  <a:cubicBezTo>
                    <a:pt x="0" y="19440"/>
                    <a:pt x="0" y="19440"/>
                    <a:pt x="0" y="19440"/>
                  </a:cubicBezTo>
                  <a:cubicBezTo>
                    <a:pt x="0" y="20520"/>
                    <a:pt x="1878" y="21600"/>
                    <a:pt x="4695" y="21600"/>
                  </a:cubicBezTo>
                  <a:cubicBezTo>
                    <a:pt x="16904" y="21600"/>
                    <a:pt x="16904" y="21600"/>
                    <a:pt x="16904" y="21600"/>
                  </a:cubicBezTo>
                  <a:cubicBezTo>
                    <a:pt x="19721" y="21600"/>
                    <a:pt x="21599" y="20520"/>
                    <a:pt x="21599" y="19440"/>
                  </a:cubicBezTo>
                  <a:cubicBezTo>
                    <a:pt x="21599" y="2160"/>
                    <a:pt x="21599" y="2160"/>
                    <a:pt x="21599" y="2160"/>
                  </a:cubicBezTo>
                  <a:cubicBezTo>
                    <a:pt x="21599" y="1080"/>
                    <a:pt x="19721" y="0"/>
                    <a:pt x="16904" y="0"/>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defRPr/>
              </a:pPr>
              <a:endParaRPr lang="es-ES">
                <a:solidFill>
                  <a:schemeClr val="bg1">
                    <a:lumMod val="95000"/>
                  </a:schemeClr>
                </a:solidFill>
                <a:latin typeface="造字工房情书（非商用）常规体" pitchFamily="50" charset="-122"/>
                <a:ea typeface="造字工房情书（非商用）常规体" pitchFamily="50" charset="-122"/>
                <a:cs typeface="Calibri" panose="020F0502020204030204" charset="0"/>
              </a:endParaRPr>
            </a:p>
          </p:txBody>
        </p:sp>
        <p:sp>
          <p:nvSpPr>
            <p:cNvPr id="34" name="AutoShape 50"/>
            <p:cNvSpPr/>
            <p:nvPr/>
          </p:nvSpPr>
          <p:spPr bwMode="auto">
            <a:xfrm>
              <a:off x="285069" y="-300"/>
              <a:ext cx="77848" cy="2935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909" y="21599"/>
                  </a:moveTo>
                  <a:cubicBezTo>
                    <a:pt x="17672" y="21599"/>
                    <a:pt x="17672" y="21599"/>
                    <a:pt x="17672" y="21599"/>
                  </a:cubicBezTo>
                  <a:cubicBezTo>
                    <a:pt x="19636" y="21599"/>
                    <a:pt x="21599" y="21073"/>
                    <a:pt x="21599" y="20546"/>
                  </a:cubicBezTo>
                  <a:cubicBezTo>
                    <a:pt x="21599" y="1053"/>
                    <a:pt x="21599" y="1053"/>
                    <a:pt x="21599" y="1053"/>
                  </a:cubicBezTo>
                  <a:cubicBezTo>
                    <a:pt x="21599" y="526"/>
                    <a:pt x="19636" y="0"/>
                    <a:pt x="17672" y="0"/>
                  </a:cubicBezTo>
                  <a:cubicBezTo>
                    <a:pt x="4909" y="0"/>
                    <a:pt x="4909" y="0"/>
                    <a:pt x="4909" y="0"/>
                  </a:cubicBezTo>
                  <a:cubicBezTo>
                    <a:pt x="1963" y="0"/>
                    <a:pt x="0" y="526"/>
                    <a:pt x="0" y="1053"/>
                  </a:cubicBezTo>
                  <a:cubicBezTo>
                    <a:pt x="0" y="12117"/>
                    <a:pt x="0" y="12117"/>
                    <a:pt x="0" y="12117"/>
                  </a:cubicBezTo>
                  <a:cubicBezTo>
                    <a:pt x="0" y="20546"/>
                    <a:pt x="0" y="20546"/>
                    <a:pt x="0" y="20546"/>
                  </a:cubicBezTo>
                  <a:cubicBezTo>
                    <a:pt x="0" y="21073"/>
                    <a:pt x="1963" y="21599"/>
                    <a:pt x="4909" y="21599"/>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defRPr/>
              </a:pPr>
              <a:endParaRPr lang="es-ES">
                <a:solidFill>
                  <a:schemeClr val="bg1">
                    <a:lumMod val="95000"/>
                  </a:schemeClr>
                </a:solidFill>
                <a:latin typeface="造字工房情书（非商用）常规体" pitchFamily="50" charset="-122"/>
                <a:ea typeface="造字工房情书（非商用）常规体" pitchFamily="50" charset="-122"/>
                <a:cs typeface="Calibri" panose="020F0502020204030204" charset="0"/>
              </a:endParaRPr>
            </a:p>
          </p:txBody>
        </p:sp>
        <p:sp>
          <p:nvSpPr>
            <p:cNvPr id="35" name="AutoShape 51"/>
            <p:cNvSpPr/>
            <p:nvPr/>
          </p:nvSpPr>
          <p:spPr bwMode="auto">
            <a:xfrm>
              <a:off x="97598" y="82219"/>
              <a:ext cx="77848" cy="21106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672" y="0"/>
                  </a:moveTo>
                  <a:cubicBezTo>
                    <a:pt x="3927" y="0"/>
                    <a:pt x="3927" y="0"/>
                    <a:pt x="3927" y="0"/>
                  </a:cubicBezTo>
                  <a:cubicBezTo>
                    <a:pt x="1963" y="0"/>
                    <a:pt x="0" y="732"/>
                    <a:pt x="0" y="1830"/>
                  </a:cubicBezTo>
                  <a:cubicBezTo>
                    <a:pt x="0" y="15376"/>
                    <a:pt x="0" y="15376"/>
                    <a:pt x="0" y="15376"/>
                  </a:cubicBezTo>
                  <a:cubicBezTo>
                    <a:pt x="0" y="20135"/>
                    <a:pt x="0" y="20135"/>
                    <a:pt x="0" y="20135"/>
                  </a:cubicBezTo>
                  <a:cubicBezTo>
                    <a:pt x="0" y="20867"/>
                    <a:pt x="1963" y="21599"/>
                    <a:pt x="3927" y="21599"/>
                  </a:cubicBezTo>
                  <a:cubicBezTo>
                    <a:pt x="17672" y="21599"/>
                    <a:pt x="17672" y="21599"/>
                    <a:pt x="17672" y="21599"/>
                  </a:cubicBezTo>
                  <a:cubicBezTo>
                    <a:pt x="19636" y="21599"/>
                    <a:pt x="21599" y="20867"/>
                    <a:pt x="21599" y="20135"/>
                  </a:cubicBezTo>
                  <a:cubicBezTo>
                    <a:pt x="21599" y="8420"/>
                    <a:pt x="21599" y="8420"/>
                    <a:pt x="21599" y="8420"/>
                  </a:cubicBezTo>
                  <a:cubicBezTo>
                    <a:pt x="21599" y="1830"/>
                    <a:pt x="21599" y="1830"/>
                    <a:pt x="21599" y="1830"/>
                  </a:cubicBezTo>
                  <a:cubicBezTo>
                    <a:pt x="21599" y="732"/>
                    <a:pt x="19636" y="0"/>
                    <a:pt x="17672" y="0"/>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defRPr/>
              </a:pPr>
              <a:endParaRPr lang="es-ES">
                <a:solidFill>
                  <a:schemeClr val="bg1">
                    <a:lumMod val="95000"/>
                  </a:schemeClr>
                </a:solidFill>
                <a:latin typeface="造字工房情书（非商用）常规体" pitchFamily="50" charset="-122"/>
                <a:ea typeface="造字工房情书（非商用）常规体" pitchFamily="50" charset="-122"/>
                <a:cs typeface="Calibri" panose="020F0502020204030204" charset="0"/>
              </a:endParaRPr>
            </a:p>
          </p:txBody>
        </p:sp>
        <p:sp>
          <p:nvSpPr>
            <p:cNvPr id="36" name="AutoShape 52"/>
            <p:cNvSpPr/>
            <p:nvPr/>
          </p:nvSpPr>
          <p:spPr bwMode="auto">
            <a:xfrm>
              <a:off x="685" y="218694"/>
              <a:ext cx="82614" cy="7458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04" y="0"/>
                  </a:moveTo>
                  <a:cubicBezTo>
                    <a:pt x="4695" y="0"/>
                    <a:pt x="4695" y="0"/>
                    <a:pt x="4695" y="0"/>
                  </a:cubicBezTo>
                  <a:cubicBezTo>
                    <a:pt x="1878" y="0"/>
                    <a:pt x="0" y="2057"/>
                    <a:pt x="0" y="4114"/>
                  </a:cubicBezTo>
                  <a:cubicBezTo>
                    <a:pt x="0" y="17485"/>
                    <a:pt x="0" y="17485"/>
                    <a:pt x="0" y="17485"/>
                  </a:cubicBezTo>
                  <a:cubicBezTo>
                    <a:pt x="0" y="19542"/>
                    <a:pt x="1878" y="21600"/>
                    <a:pt x="4695" y="21600"/>
                  </a:cubicBezTo>
                  <a:cubicBezTo>
                    <a:pt x="16904" y="21600"/>
                    <a:pt x="16904" y="21600"/>
                    <a:pt x="16904" y="21600"/>
                  </a:cubicBezTo>
                  <a:cubicBezTo>
                    <a:pt x="19721" y="21600"/>
                    <a:pt x="21599" y="19542"/>
                    <a:pt x="21599" y="17485"/>
                  </a:cubicBezTo>
                  <a:cubicBezTo>
                    <a:pt x="21599" y="4114"/>
                    <a:pt x="21599" y="4114"/>
                    <a:pt x="21599" y="4114"/>
                  </a:cubicBezTo>
                  <a:cubicBezTo>
                    <a:pt x="21599" y="2057"/>
                    <a:pt x="19721" y="0"/>
                    <a:pt x="16904" y="0"/>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defRPr/>
              </a:pPr>
              <a:endParaRPr lang="es-ES">
                <a:solidFill>
                  <a:schemeClr val="bg1">
                    <a:lumMod val="95000"/>
                  </a:schemeClr>
                </a:solidFill>
                <a:latin typeface="造字工房情书（非商用）常规体" pitchFamily="50" charset="-122"/>
                <a:ea typeface="造字工房情书（非商用）常规体" pitchFamily="50" charset="-122"/>
                <a:cs typeface="Calibri" panose="020F0502020204030204" charset="0"/>
              </a:endParaRPr>
            </a:p>
          </p:txBody>
        </p:sp>
      </p:grpSp>
      <p:sp>
        <p:nvSpPr>
          <p:cNvPr id="37" name="Freeform 5"/>
          <p:cNvSpPr/>
          <p:nvPr/>
        </p:nvSpPr>
        <p:spPr bwMode="auto">
          <a:xfrm>
            <a:off x="6719880" y="3116505"/>
            <a:ext cx="1607574" cy="1449411"/>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noFill/>
          <a:ln w="9525" cap="flat">
            <a:solidFill>
              <a:schemeClr val="bg1">
                <a:lumMod val="95000"/>
              </a:schemeClr>
            </a:solidFill>
            <a:prstDash val="solid"/>
            <a:miter lim="800000"/>
          </a:ln>
          <a:effectLst>
            <a:outerShdw blurRad="177800" dir="13500000" sy="23000" kx="1200000" algn="br" rotWithShape="0">
              <a:prstClr val="black">
                <a:alpha val="20000"/>
              </a:prstClr>
            </a:outerShdw>
          </a:effectLst>
        </p:spPr>
        <p:txBody>
          <a:bodyPr vert="horz" wrap="square" lIns="91440" tIns="45720" rIns="91440" bIns="45720" numCol="1" anchor="t" anchorCtr="0" compatLnSpc="1"/>
          <a:lstStyle/>
          <a:p>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grpSp>
        <p:nvGrpSpPr>
          <p:cNvPr id="38" name="Group 57"/>
          <p:cNvGrpSpPr/>
          <p:nvPr/>
        </p:nvGrpSpPr>
        <p:grpSpPr bwMode="auto">
          <a:xfrm>
            <a:off x="7139533" y="3480057"/>
            <a:ext cx="786582" cy="669023"/>
            <a:chOff x="-1" y="0"/>
            <a:chExt cx="378673" cy="322264"/>
          </a:xfrm>
          <a:solidFill>
            <a:schemeClr val="bg1">
              <a:lumMod val="95000"/>
            </a:schemeClr>
          </a:solidFill>
        </p:grpSpPr>
        <p:sp>
          <p:nvSpPr>
            <p:cNvPr id="39" name="AutoShape 58"/>
            <p:cNvSpPr/>
            <p:nvPr/>
          </p:nvSpPr>
          <p:spPr bwMode="auto">
            <a:xfrm>
              <a:off x="27450" y="341"/>
              <a:ext cx="320629" cy="23664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39" y="21599"/>
                  </a:moveTo>
                  <a:cubicBezTo>
                    <a:pt x="20399" y="21599"/>
                    <a:pt x="20399" y="21599"/>
                    <a:pt x="20399" y="21599"/>
                  </a:cubicBezTo>
                  <a:cubicBezTo>
                    <a:pt x="21119" y="21599"/>
                    <a:pt x="21600" y="20618"/>
                    <a:pt x="21600" y="19636"/>
                  </a:cubicBezTo>
                  <a:cubicBezTo>
                    <a:pt x="21600" y="1963"/>
                    <a:pt x="21600" y="1963"/>
                    <a:pt x="21600" y="1963"/>
                  </a:cubicBezTo>
                  <a:cubicBezTo>
                    <a:pt x="21600" y="654"/>
                    <a:pt x="21119" y="0"/>
                    <a:pt x="20399" y="0"/>
                  </a:cubicBezTo>
                  <a:cubicBezTo>
                    <a:pt x="1439" y="0"/>
                    <a:pt x="1439" y="0"/>
                    <a:pt x="1439" y="0"/>
                  </a:cubicBezTo>
                  <a:cubicBezTo>
                    <a:pt x="719" y="0"/>
                    <a:pt x="0" y="654"/>
                    <a:pt x="0" y="1963"/>
                  </a:cubicBezTo>
                  <a:cubicBezTo>
                    <a:pt x="0" y="19636"/>
                    <a:pt x="0" y="19636"/>
                    <a:pt x="0" y="19636"/>
                  </a:cubicBezTo>
                  <a:cubicBezTo>
                    <a:pt x="0" y="20618"/>
                    <a:pt x="719" y="21599"/>
                    <a:pt x="1439" y="21599"/>
                  </a:cubicBezTo>
                  <a:close/>
                  <a:moveTo>
                    <a:pt x="1679" y="3272"/>
                  </a:moveTo>
                  <a:cubicBezTo>
                    <a:pt x="1679" y="2618"/>
                    <a:pt x="1919" y="1963"/>
                    <a:pt x="2399" y="1963"/>
                  </a:cubicBezTo>
                  <a:cubicBezTo>
                    <a:pt x="19199" y="1963"/>
                    <a:pt x="19199" y="1963"/>
                    <a:pt x="19199" y="1963"/>
                  </a:cubicBezTo>
                  <a:cubicBezTo>
                    <a:pt x="19679" y="1963"/>
                    <a:pt x="20159" y="2618"/>
                    <a:pt x="20159" y="3272"/>
                  </a:cubicBezTo>
                  <a:cubicBezTo>
                    <a:pt x="20159" y="18327"/>
                    <a:pt x="20159" y="18327"/>
                    <a:pt x="20159" y="18327"/>
                  </a:cubicBezTo>
                  <a:cubicBezTo>
                    <a:pt x="20159" y="18981"/>
                    <a:pt x="19679" y="19309"/>
                    <a:pt x="19199" y="19309"/>
                  </a:cubicBezTo>
                  <a:cubicBezTo>
                    <a:pt x="2399" y="19309"/>
                    <a:pt x="2399" y="19309"/>
                    <a:pt x="2399" y="19309"/>
                  </a:cubicBezTo>
                  <a:cubicBezTo>
                    <a:pt x="1919" y="19309"/>
                    <a:pt x="1679" y="18981"/>
                    <a:pt x="1679" y="18327"/>
                  </a:cubicBezTo>
                  <a:lnTo>
                    <a:pt x="1679" y="3272"/>
                  </a:ln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defRPr/>
              </a:pPr>
              <a:endParaRPr lang="es-ES">
                <a:solidFill>
                  <a:schemeClr val="bg1">
                    <a:lumMod val="95000"/>
                  </a:schemeClr>
                </a:solidFill>
                <a:latin typeface="造字工房情书（非商用）常规体" pitchFamily="50" charset="-122"/>
                <a:ea typeface="造字工房情书（非商用）常规体" pitchFamily="50" charset="-122"/>
                <a:cs typeface="Calibri" panose="020F0502020204030204" charset="0"/>
              </a:endParaRPr>
            </a:p>
          </p:txBody>
        </p:sp>
        <p:sp>
          <p:nvSpPr>
            <p:cNvPr id="40" name="AutoShape 59"/>
            <p:cNvSpPr/>
            <p:nvPr/>
          </p:nvSpPr>
          <p:spPr bwMode="auto">
            <a:xfrm>
              <a:off x="466" y="251275"/>
              <a:ext cx="377771" cy="71469"/>
            </a:xfrm>
            <a:custGeom>
              <a:avLst/>
              <a:gdLst>
                <a:gd name="T0" fmla="+- 0 10739 50"/>
                <a:gd name="T1" fmla="*/ T0 w 21379"/>
                <a:gd name="T2" fmla="*/ 10800 h 21600"/>
                <a:gd name="T3" fmla="+- 0 10739 50"/>
                <a:gd name="T4" fmla="*/ T3 w 21379"/>
                <a:gd name="T5" fmla="*/ 10800 h 21600"/>
                <a:gd name="T6" fmla="+- 0 10739 50"/>
                <a:gd name="T7" fmla="*/ T6 w 21379"/>
                <a:gd name="T8" fmla="*/ 10800 h 21600"/>
                <a:gd name="T9" fmla="+- 0 10739 50"/>
                <a:gd name="T10" fmla="*/ T9 w 21379"/>
                <a:gd name="T11" fmla="*/ 10800 h 21600"/>
              </a:gdLst>
              <a:ahLst/>
              <a:cxnLst>
                <a:cxn ang="0">
                  <a:pos x="T1" y="T2"/>
                </a:cxn>
                <a:cxn ang="0">
                  <a:pos x="T4" y="T5"/>
                </a:cxn>
                <a:cxn ang="0">
                  <a:pos x="T7" y="T8"/>
                </a:cxn>
                <a:cxn ang="0">
                  <a:pos x="T10" y="T11"/>
                </a:cxn>
              </a:cxnLst>
              <a:rect l="0" t="0" r="r" b="b"/>
              <a:pathLst>
                <a:path w="21379" h="21600">
                  <a:moveTo>
                    <a:pt x="21146" y="8640"/>
                  </a:moveTo>
                  <a:cubicBezTo>
                    <a:pt x="20338" y="2160"/>
                    <a:pt x="20338" y="2160"/>
                    <a:pt x="20338" y="2160"/>
                  </a:cubicBezTo>
                  <a:cubicBezTo>
                    <a:pt x="20136" y="1080"/>
                    <a:pt x="19733" y="0"/>
                    <a:pt x="19531" y="0"/>
                  </a:cubicBezTo>
                  <a:cubicBezTo>
                    <a:pt x="19329" y="0"/>
                    <a:pt x="19329" y="0"/>
                    <a:pt x="19329" y="0"/>
                  </a:cubicBezTo>
                  <a:cubicBezTo>
                    <a:pt x="1968" y="0"/>
                    <a:pt x="1968" y="0"/>
                    <a:pt x="1968" y="0"/>
                  </a:cubicBezTo>
                  <a:cubicBezTo>
                    <a:pt x="1968" y="0"/>
                    <a:pt x="1968" y="0"/>
                    <a:pt x="1968" y="0"/>
                  </a:cubicBezTo>
                  <a:cubicBezTo>
                    <a:pt x="1564" y="0"/>
                    <a:pt x="1161" y="1080"/>
                    <a:pt x="959" y="2160"/>
                  </a:cubicBezTo>
                  <a:cubicBezTo>
                    <a:pt x="151" y="8640"/>
                    <a:pt x="151" y="8640"/>
                    <a:pt x="151" y="8640"/>
                  </a:cubicBezTo>
                  <a:cubicBezTo>
                    <a:pt x="-50" y="10800"/>
                    <a:pt x="-50" y="14040"/>
                    <a:pt x="151" y="17280"/>
                  </a:cubicBezTo>
                  <a:cubicBezTo>
                    <a:pt x="353" y="19440"/>
                    <a:pt x="757" y="21599"/>
                    <a:pt x="1161" y="21599"/>
                  </a:cubicBezTo>
                  <a:cubicBezTo>
                    <a:pt x="20136" y="21599"/>
                    <a:pt x="20136" y="21599"/>
                    <a:pt x="20136" y="21599"/>
                  </a:cubicBezTo>
                  <a:cubicBezTo>
                    <a:pt x="20540" y="21599"/>
                    <a:pt x="20944" y="19440"/>
                    <a:pt x="21146" y="17280"/>
                  </a:cubicBezTo>
                  <a:cubicBezTo>
                    <a:pt x="21549" y="14040"/>
                    <a:pt x="21348" y="10800"/>
                    <a:pt x="21146" y="8640"/>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defRPr/>
              </a:pPr>
              <a:endParaRPr lang="es-ES">
                <a:solidFill>
                  <a:schemeClr val="bg1">
                    <a:lumMod val="95000"/>
                  </a:schemeClr>
                </a:solidFill>
                <a:latin typeface="造字工房情书（非商用）常规体" pitchFamily="50" charset="-122"/>
                <a:ea typeface="造字工房情书（非商用）常规体" pitchFamily="50" charset="-122"/>
                <a:cs typeface="Calibri" panose="020F0502020204030204" charset="0"/>
              </a:endParaRPr>
            </a:p>
          </p:txBody>
        </p:sp>
      </p:grpSp>
      <p:sp>
        <p:nvSpPr>
          <p:cNvPr id="41" name="Freeform 5"/>
          <p:cNvSpPr/>
          <p:nvPr/>
        </p:nvSpPr>
        <p:spPr bwMode="auto">
          <a:xfrm>
            <a:off x="8039422" y="2252431"/>
            <a:ext cx="1224136" cy="1103698"/>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noFill/>
          <a:ln w="9525" cap="flat">
            <a:solidFill>
              <a:schemeClr val="bg1">
                <a:lumMod val="95000"/>
              </a:schemeClr>
            </a:solidFill>
            <a:prstDash val="solid"/>
            <a:miter lim="800000"/>
          </a:ln>
          <a:effectLst>
            <a:outerShdw blurRad="177800" dir="13500000" sy="23000" kx="1200000" algn="br" rotWithShape="0">
              <a:prstClr val="black">
                <a:alpha val="20000"/>
              </a:prstClr>
            </a:outerShdw>
          </a:effectLst>
        </p:spPr>
        <p:txBody>
          <a:bodyPr vert="horz" wrap="square" lIns="91440" tIns="45720" rIns="91440" bIns="45720" numCol="1" anchor="t" anchorCtr="0" compatLnSpc="1"/>
          <a:lstStyle/>
          <a:p>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grpSp>
        <p:nvGrpSpPr>
          <p:cNvPr id="42" name="Group 64"/>
          <p:cNvGrpSpPr/>
          <p:nvPr/>
        </p:nvGrpSpPr>
        <p:grpSpPr bwMode="auto">
          <a:xfrm>
            <a:off x="8434048" y="2585508"/>
            <a:ext cx="434883" cy="369778"/>
            <a:chOff x="-1" y="0"/>
            <a:chExt cx="434976" cy="369889"/>
          </a:xfrm>
          <a:solidFill>
            <a:schemeClr val="bg1">
              <a:lumMod val="95000"/>
            </a:schemeClr>
          </a:solidFill>
        </p:grpSpPr>
        <p:sp>
          <p:nvSpPr>
            <p:cNvPr id="43" name="AutoShape 65"/>
            <p:cNvSpPr/>
            <p:nvPr/>
          </p:nvSpPr>
          <p:spPr bwMode="auto">
            <a:xfrm>
              <a:off x="43002" y="143143"/>
              <a:ext cx="346149" cy="11592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45" y="21599"/>
                  </a:moveTo>
                  <a:cubicBezTo>
                    <a:pt x="668" y="21599"/>
                    <a:pt x="668" y="21599"/>
                    <a:pt x="668" y="21599"/>
                  </a:cubicBezTo>
                  <a:cubicBezTo>
                    <a:pt x="890" y="21599"/>
                    <a:pt x="1113" y="20925"/>
                    <a:pt x="1113" y="20250"/>
                  </a:cubicBezTo>
                  <a:cubicBezTo>
                    <a:pt x="1113" y="17550"/>
                    <a:pt x="1113" y="17550"/>
                    <a:pt x="1113" y="17550"/>
                  </a:cubicBezTo>
                  <a:cubicBezTo>
                    <a:pt x="1113" y="14175"/>
                    <a:pt x="1781" y="12150"/>
                    <a:pt x="2894" y="12150"/>
                  </a:cubicBezTo>
                  <a:cubicBezTo>
                    <a:pt x="9575" y="12150"/>
                    <a:pt x="9575" y="12150"/>
                    <a:pt x="9575" y="12150"/>
                  </a:cubicBezTo>
                  <a:cubicBezTo>
                    <a:pt x="10020" y="12150"/>
                    <a:pt x="10465" y="12825"/>
                    <a:pt x="10465" y="14175"/>
                  </a:cubicBezTo>
                  <a:cubicBezTo>
                    <a:pt x="10465" y="20250"/>
                    <a:pt x="10465" y="20250"/>
                    <a:pt x="10465" y="20250"/>
                  </a:cubicBezTo>
                  <a:cubicBezTo>
                    <a:pt x="10465" y="20925"/>
                    <a:pt x="10688" y="21599"/>
                    <a:pt x="10911" y="21599"/>
                  </a:cubicBezTo>
                  <a:cubicBezTo>
                    <a:pt x="10911" y="21599"/>
                    <a:pt x="10911" y="21599"/>
                    <a:pt x="10911" y="21599"/>
                  </a:cubicBezTo>
                  <a:cubicBezTo>
                    <a:pt x="11134" y="21599"/>
                    <a:pt x="11356" y="20925"/>
                    <a:pt x="11356" y="20250"/>
                  </a:cubicBezTo>
                  <a:cubicBezTo>
                    <a:pt x="11356" y="14175"/>
                    <a:pt x="11356" y="14175"/>
                    <a:pt x="11356" y="14175"/>
                  </a:cubicBezTo>
                  <a:cubicBezTo>
                    <a:pt x="11356" y="12825"/>
                    <a:pt x="11579" y="12150"/>
                    <a:pt x="12024" y="12150"/>
                  </a:cubicBezTo>
                  <a:cubicBezTo>
                    <a:pt x="18927" y="12150"/>
                    <a:pt x="18927" y="12150"/>
                    <a:pt x="18927" y="12150"/>
                  </a:cubicBezTo>
                  <a:cubicBezTo>
                    <a:pt x="19818" y="12150"/>
                    <a:pt x="20709" y="14175"/>
                    <a:pt x="20709" y="17550"/>
                  </a:cubicBezTo>
                  <a:cubicBezTo>
                    <a:pt x="20709" y="20250"/>
                    <a:pt x="20709" y="20250"/>
                    <a:pt x="20709" y="20250"/>
                  </a:cubicBezTo>
                  <a:cubicBezTo>
                    <a:pt x="20709" y="20925"/>
                    <a:pt x="20931" y="21599"/>
                    <a:pt x="21154" y="21599"/>
                  </a:cubicBezTo>
                  <a:cubicBezTo>
                    <a:pt x="21154" y="21599"/>
                    <a:pt x="21154" y="21599"/>
                    <a:pt x="21154" y="21599"/>
                  </a:cubicBezTo>
                  <a:cubicBezTo>
                    <a:pt x="21599" y="21599"/>
                    <a:pt x="21599" y="20925"/>
                    <a:pt x="21599" y="20250"/>
                  </a:cubicBezTo>
                  <a:cubicBezTo>
                    <a:pt x="21599" y="17550"/>
                    <a:pt x="21599" y="17550"/>
                    <a:pt x="21599" y="17550"/>
                  </a:cubicBezTo>
                  <a:cubicBezTo>
                    <a:pt x="21599" y="12825"/>
                    <a:pt x="20486" y="8775"/>
                    <a:pt x="18927" y="8775"/>
                  </a:cubicBezTo>
                  <a:cubicBezTo>
                    <a:pt x="12024" y="8775"/>
                    <a:pt x="12024" y="8775"/>
                    <a:pt x="12024" y="8775"/>
                  </a:cubicBezTo>
                  <a:cubicBezTo>
                    <a:pt x="11579" y="8775"/>
                    <a:pt x="11356" y="8100"/>
                    <a:pt x="11356" y="6750"/>
                  </a:cubicBezTo>
                  <a:cubicBezTo>
                    <a:pt x="11356" y="1350"/>
                    <a:pt x="11356" y="1350"/>
                    <a:pt x="11356" y="1350"/>
                  </a:cubicBezTo>
                  <a:cubicBezTo>
                    <a:pt x="11356" y="675"/>
                    <a:pt x="11134" y="0"/>
                    <a:pt x="10911" y="0"/>
                  </a:cubicBezTo>
                  <a:cubicBezTo>
                    <a:pt x="10911" y="0"/>
                    <a:pt x="10911" y="0"/>
                    <a:pt x="10911" y="0"/>
                  </a:cubicBezTo>
                  <a:cubicBezTo>
                    <a:pt x="10688" y="0"/>
                    <a:pt x="10465" y="675"/>
                    <a:pt x="10465" y="1350"/>
                  </a:cubicBezTo>
                  <a:cubicBezTo>
                    <a:pt x="10465" y="6750"/>
                    <a:pt x="10465" y="6750"/>
                    <a:pt x="10465" y="6750"/>
                  </a:cubicBezTo>
                  <a:cubicBezTo>
                    <a:pt x="10465" y="8100"/>
                    <a:pt x="10020" y="8775"/>
                    <a:pt x="9575" y="8775"/>
                  </a:cubicBezTo>
                  <a:cubicBezTo>
                    <a:pt x="2894" y="8775"/>
                    <a:pt x="2894" y="8775"/>
                    <a:pt x="2894" y="8775"/>
                  </a:cubicBezTo>
                  <a:cubicBezTo>
                    <a:pt x="1336" y="8775"/>
                    <a:pt x="0" y="12825"/>
                    <a:pt x="0" y="17550"/>
                  </a:cubicBezTo>
                  <a:cubicBezTo>
                    <a:pt x="0" y="20250"/>
                    <a:pt x="0" y="20250"/>
                    <a:pt x="0" y="20250"/>
                  </a:cubicBezTo>
                  <a:cubicBezTo>
                    <a:pt x="0" y="20925"/>
                    <a:pt x="222" y="21599"/>
                    <a:pt x="445" y="21599"/>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defRPr/>
              </a:pPr>
              <a:endParaRPr lang="es-ES">
                <a:solidFill>
                  <a:schemeClr val="bg1">
                    <a:lumMod val="95000"/>
                  </a:schemeClr>
                </a:solidFill>
                <a:latin typeface="造字工房情书（非商用）常规体" pitchFamily="50" charset="-122"/>
                <a:ea typeface="造字工房情书（非商用）常规体" pitchFamily="50" charset="-122"/>
                <a:cs typeface="Calibri" panose="020F0502020204030204" charset="0"/>
              </a:endParaRPr>
            </a:p>
          </p:txBody>
        </p:sp>
        <p:sp>
          <p:nvSpPr>
            <p:cNvPr id="44" name="AutoShape 66"/>
            <p:cNvSpPr/>
            <p:nvPr/>
          </p:nvSpPr>
          <p:spPr bwMode="auto">
            <a:xfrm>
              <a:off x="146212" y="225"/>
              <a:ext cx="142906" cy="12862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320" y="21600"/>
                  </a:moveTo>
                  <a:cubicBezTo>
                    <a:pt x="9720" y="21600"/>
                    <a:pt x="9720" y="21600"/>
                    <a:pt x="9720" y="21600"/>
                  </a:cubicBezTo>
                  <a:cubicBezTo>
                    <a:pt x="11880" y="21600"/>
                    <a:pt x="11880" y="21600"/>
                    <a:pt x="11880" y="21600"/>
                  </a:cubicBezTo>
                  <a:cubicBezTo>
                    <a:pt x="17280" y="21600"/>
                    <a:pt x="17280" y="21600"/>
                    <a:pt x="17280" y="21600"/>
                  </a:cubicBezTo>
                  <a:cubicBezTo>
                    <a:pt x="19440" y="21600"/>
                    <a:pt x="21600" y="19199"/>
                    <a:pt x="21600" y="16799"/>
                  </a:cubicBezTo>
                  <a:cubicBezTo>
                    <a:pt x="21600" y="4799"/>
                    <a:pt x="21600" y="4799"/>
                    <a:pt x="21600" y="4799"/>
                  </a:cubicBezTo>
                  <a:cubicBezTo>
                    <a:pt x="21600" y="1799"/>
                    <a:pt x="19440" y="0"/>
                    <a:pt x="17280" y="0"/>
                  </a:cubicBezTo>
                  <a:cubicBezTo>
                    <a:pt x="4320" y="0"/>
                    <a:pt x="4320" y="0"/>
                    <a:pt x="4320" y="0"/>
                  </a:cubicBezTo>
                  <a:cubicBezTo>
                    <a:pt x="2160" y="0"/>
                    <a:pt x="0" y="1799"/>
                    <a:pt x="0" y="4799"/>
                  </a:cubicBezTo>
                  <a:cubicBezTo>
                    <a:pt x="0" y="16799"/>
                    <a:pt x="0" y="16799"/>
                    <a:pt x="0" y="16799"/>
                  </a:cubicBezTo>
                  <a:cubicBezTo>
                    <a:pt x="0" y="19199"/>
                    <a:pt x="2160" y="21600"/>
                    <a:pt x="4320" y="21600"/>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defRPr/>
              </a:pPr>
              <a:endParaRPr lang="es-ES">
                <a:solidFill>
                  <a:schemeClr val="bg1">
                    <a:lumMod val="95000"/>
                  </a:schemeClr>
                </a:solidFill>
                <a:latin typeface="造字工房情书（非商用）常规体" pitchFamily="50" charset="-122"/>
                <a:ea typeface="造字工房情书（非商用）常规体" pitchFamily="50" charset="-122"/>
                <a:cs typeface="Calibri" panose="020F0502020204030204" charset="0"/>
              </a:endParaRPr>
            </a:p>
          </p:txBody>
        </p:sp>
        <p:sp>
          <p:nvSpPr>
            <p:cNvPr id="45" name="AutoShape 67"/>
            <p:cNvSpPr/>
            <p:nvPr/>
          </p:nvSpPr>
          <p:spPr bwMode="auto">
            <a:xfrm>
              <a:off x="131" y="273357"/>
              <a:ext cx="103209" cy="968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131" y="0"/>
                  </a:moveTo>
                  <a:cubicBezTo>
                    <a:pt x="4468" y="0"/>
                    <a:pt x="4468" y="0"/>
                    <a:pt x="4468" y="0"/>
                  </a:cubicBezTo>
                  <a:cubicBezTo>
                    <a:pt x="1489" y="0"/>
                    <a:pt x="0" y="2400"/>
                    <a:pt x="0" y="4800"/>
                  </a:cubicBezTo>
                  <a:cubicBezTo>
                    <a:pt x="0" y="16799"/>
                    <a:pt x="0" y="16799"/>
                    <a:pt x="0" y="16799"/>
                  </a:cubicBezTo>
                  <a:cubicBezTo>
                    <a:pt x="0" y="19200"/>
                    <a:pt x="1489" y="21599"/>
                    <a:pt x="4468" y="21599"/>
                  </a:cubicBezTo>
                  <a:cubicBezTo>
                    <a:pt x="17131" y="21599"/>
                    <a:pt x="17131" y="21599"/>
                    <a:pt x="17131" y="21599"/>
                  </a:cubicBezTo>
                  <a:cubicBezTo>
                    <a:pt x="20110" y="21599"/>
                    <a:pt x="21599" y="19200"/>
                    <a:pt x="21599" y="16799"/>
                  </a:cubicBezTo>
                  <a:cubicBezTo>
                    <a:pt x="21599" y="4800"/>
                    <a:pt x="21599" y="4800"/>
                    <a:pt x="21599" y="4800"/>
                  </a:cubicBezTo>
                  <a:cubicBezTo>
                    <a:pt x="21599" y="2400"/>
                    <a:pt x="20110" y="0"/>
                    <a:pt x="17131" y="0"/>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defRPr/>
              </a:pPr>
              <a:endParaRPr lang="es-ES">
                <a:solidFill>
                  <a:schemeClr val="bg1">
                    <a:lumMod val="95000"/>
                  </a:schemeClr>
                </a:solidFill>
                <a:latin typeface="造字工房情书（非商用）常规体" pitchFamily="50" charset="-122"/>
                <a:ea typeface="造字工房情书（非商用）常规体" pitchFamily="50" charset="-122"/>
                <a:cs typeface="Calibri" panose="020F0502020204030204" charset="0"/>
              </a:endParaRPr>
            </a:p>
          </p:txBody>
        </p:sp>
        <p:sp>
          <p:nvSpPr>
            <p:cNvPr id="46" name="AutoShape 68"/>
            <p:cNvSpPr/>
            <p:nvPr/>
          </p:nvSpPr>
          <p:spPr bwMode="auto">
            <a:xfrm>
              <a:off x="163678" y="273357"/>
              <a:ext cx="106386" cy="968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279" y="0"/>
                  </a:moveTo>
                  <a:cubicBezTo>
                    <a:pt x="4319" y="0"/>
                    <a:pt x="4319" y="0"/>
                    <a:pt x="4319" y="0"/>
                  </a:cubicBezTo>
                  <a:cubicBezTo>
                    <a:pt x="2159" y="0"/>
                    <a:pt x="0" y="2400"/>
                    <a:pt x="0" y="4800"/>
                  </a:cubicBezTo>
                  <a:cubicBezTo>
                    <a:pt x="0" y="16799"/>
                    <a:pt x="0" y="16799"/>
                    <a:pt x="0" y="16799"/>
                  </a:cubicBezTo>
                  <a:cubicBezTo>
                    <a:pt x="0" y="19200"/>
                    <a:pt x="2159" y="21599"/>
                    <a:pt x="4319" y="21599"/>
                  </a:cubicBezTo>
                  <a:cubicBezTo>
                    <a:pt x="17279" y="21599"/>
                    <a:pt x="17279" y="21599"/>
                    <a:pt x="17279" y="21599"/>
                  </a:cubicBezTo>
                  <a:cubicBezTo>
                    <a:pt x="19439" y="21599"/>
                    <a:pt x="21600" y="19200"/>
                    <a:pt x="21600" y="16799"/>
                  </a:cubicBezTo>
                  <a:cubicBezTo>
                    <a:pt x="21600" y="4800"/>
                    <a:pt x="21600" y="4800"/>
                    <a:pt x="21600" y="4800"/>
                  </a:cubicBezTo>
                  <a:cubicBezTo>
                    <a:pt x="21600" y="2400"/>
                    <a:pt x="19439" y="0"/>
                    <a:pt x="17279" y="0"/>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defRPr/>
              </a:pPr>
              <a:endParaRPr lang="es-ES">
                <a:solidFill>
                  <a:schemeClr val="bg1">
                    <a:lumMod val="95000"/>
                  </a:schemeClr>
                </a:solidFill>
                <a:latin typeface="造字工房情书（非商用）常规体" pitchFamily="50" charset="-122"/>
                <a:ea typeface="造字工房情书（非商用）常规体" pitchFamily="50" charset="-122"/>
                <a:cs typeface="Calibri" panose="020F0502020204030204" charset="0"/>
              </a:endParaRPr>
            </a:p>
          </p:txBody>
        </p:sp>
        <p:sp>
          <p:nvSpPr>
            <p:cNvPr id="47" name="AutoShape 69"/>
            <p:cNvSpPr/>
            <p:nvPr/>
          </p:nvSpPr>
          <p:spPr bwMode="auto">
            <a:xfrm>
              <a:off x="327226" y="273357"/>
              <a:ext cx="107973" cy="968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279" y="0"/>
                  </a:moveTo>
                  <a:cubicBezTo>
                    <a:pt x="4319" y="0"/>
                    <a:pt x="4319" y="0"/>
                    <a:pt x="4319" y="0"/>
                  </a:cubicBezTo>
                  <a:cubicBezTo>
                    <a:pt x="2159" y="0"/>
                    <a:pt x="0" y="2400"/>
                    <a:pt x="0" y="4800"/>
                  </a:cubicBezTo>
                  <a:cubicBezTo>
                    <a:pt x="0" y="16799"/>
                    <a:pt x="0" y="16799"/>
                    <a:pt x="0" y="16799"/>
                  </a:cubicBezTo>
                  <a:cubicBezTo>
                    <a:pt x="0" y="19200"/>
                    <a:pt x="2159" y="21599"/>
                    <a:pt x="4319" y="21599"/>
                  </a:cubicBezTo>
                  <a:cubicBezTo>
                    <a:pt x="17279" y="21599"/>
                    <a:pt x="17279" y="21599"/>
                    <a:pt x="17279" y="21599"/>
                  </a:cubicBezTo>
                  <a:cubicBezTo>
                    <a:pt x="19440" y="21599"/>
                    <a:pt x="21600" y="19200"/>
                    <a:pt x="21600" y="16799"/>
                  </a:cubicBezTo>
                  <a:cubicBezTo>
                    <a:pt x="21600" y="4800"/>
                    <a:pt x="21600" y="4800"/>
                    <a:pt x="21600" y="4800"/>
                  </a:cubicBezTo>
                  <a:cubicBezTo>
                    <a:pt x="21600" y="2400"/>
                    <a:pt x="19440" y="0"/>
                    <a:pt x="17279" y="0"/>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pPr>
                <a:defRPr/>
              </a:pPr>
              <a:endParaRPr lang="es-ES">
                <a:solidFill>
                  <a:schemeClr val="bg1">
                    <a:lumMod val="95000"/>
                  </a:schemeClr>
                </a:solidFill>
                <a:latin typeface="造字工房情书（非商用）常规体" pitchFamily="50" charset="-122"/>
                <a:ea typeface="造字工房情书（非商用）常规体" pitchFamily="50" charset="-122"/>
                <a:cs typeface="Calibri" panose="020F0502020204030204" charset="0"/>
              </a:endParaRPr>
            </a:p>
          </p:txBody>
        </p:sp>
      </p:grpSp>
      <p:sp>
        <p:nvSpPr>
          <p:cNvPr id="48" name="Freeform 5"/>
          <p:cNvSpPr/>
          <p:nvPr/>
        </p:nvSpPr>
        <p:spPr bwMode="auto">
          <a:xfrm>
            <a:off x="8471470" y="3534670"/>
            <a:ext cx="841187" cy="758426"/>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noFill/>
          <a:ln w="9525" cap="flat">
            <a:solidFill>
              <a:schemeClr val="bg1">
                <a:lumMod val="95000"/>
              </a:schemeClr>
            </a:solidFill>
            <a:prstDash val="solid"/>
            <a:miter lim="800000"/>
          </a:ln>
          <a:effectLst>
            <a:outerShdw blurRad="177800" dir="13500000" sy="23000" kx="1200000" algn="br" rotWithShape="0">
              <a:prstClr val="black">
                <a:alpha val="20000"/>
              </a:prstClr>
            </a:outerShdw>
          </a:effectLst>
        </p:spPr>
        <p:txBody>
          <a:bodyPr vert="horz" wrap="square" lIns="91440" tIns="45720" rIns="91440" bIns="45720" numCol="1" anchor="t" anchorCtr="0" compatLnSpc="1"/>
          <a:lstStyle/>
          <a:p>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sp>
        <p:nvSpPr>
          <p:cNvPr id="49" name="AutoShape 12"/>
          <p:cNvSpPr/>
          <p:nvPr/>
        </p:nvSpPr>
        <p:spPr bwMode="auto">
          <a:xfrm>
            <a:off x="8723105" y="3740303"/>
            <a:ext cx="347160" cy="34716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88" y="2579"/>
                </a:moveTo>
                <a:cubicBezTo>
                  <a:pt x="20420" y="2579"/>
                  <a:pt x="20793" y="2736"/>
                  <a:pt x="21115" y="3053"/>
                </a:cubicBezTo>
                <a:cubicBezTo>
                  <a:pt x="21438" y="3371"/>
                  <a:pt x="21600" y="3744"/>
                  <a:pt x="21600" y="4176"/>
                </a:cubicBezTo>
                <a:lnTo>
                  <a:pt x="21600" y="19987"/>
                </a:lnTo>
                <a:cubicBezTo>
                  <a:pt x="21600" y="20419"/>
                  <a:pt x="21438" y="20797"/>
                  <a:pt x="21115" y="21115"/>
                </a:cubicBezTo>
                <a:cubicBezTo>
                  <a:pt x="20793" y="21438"/>
                  <a:pt x="20420" y="21600"/>
                  <a:pt x="19988" y="21600"/>
                </a:cubicBezTo>
                <a:lnTo>
                  <a:pt x="1612" y="21600"/>
                </a:lnTo>
                <a:cubicBezTo>
                  <a:pt x="1180" y="21600"/>
                  <a:pt x="806" y="21438"/>
                  <a:pt x="484" y="21115"/>
                </a:cubicBezTo>
                <a:cubicBezTo>
                  <a:pt x="161" y="20797"/>
                  <a:pt x="0" y="20419"/>
                  <a:pt x="0" y="19987"/>
                </a:cubicBezTo>
                <a:lnTo>
                  <a:pt x="0" y="4176"/>
                </a:lnTo>
                <a:cubicBezTo>
                  <a:pt x="0" y="3744"/>
                  <a:pt x="161" y="3371"/>
                  <a:pt x="484" y="3053"/>
                </a:cubicBezTo>
                <a:cubicBezTo>
                  <a:pt x="806" y="2736"/>
                  <a:pt x="1180" y="2579"/>
                  <a:pt x="1612" y="2579"/>
                </a:cubicBezTo>
                <a:lnTo>
                  <a:pt x="2151" y="2579"/>
                </a:lnTo>
                <a:lnTo>
                  <a:pt x="2151" y="2401"/>
                </a:lnTo>
                <a:cubicBezTo>
                  <a:pt x="2151" y="2116"/>
                  <a:pt x="2197" y="1828"/>
                  <a:pt x="2288" y="1541"/>
                </a:cubicBezTo>
                <a:cubicBezTo>
                  <a:pt x="2380" y="1249"/>
                  <a:pt x="2531" y="990"/>
                  <a:pt x="2738" y="766"/>
                </a:cubicBezTo>
                <a:cubicBezTo>
                  <a:pt x="2943" y="541"/>
                  <a:pt x="3216" y="360"/>
                  <a:pt x="3556" y="212"/>
                </a:cubicBezTo>
                <a:cubicBezTo>
                  <a:pt x="3895" y="74"/>
                  <a:pt x="4309" y="0"/>
                  <a:pt x="4797" y="0"/>
                </a:cubicBezTo>
                <a:cubicBezTo>
                  <a:pt x="5283" y="0"/>
                  <a:pt x="5697" y="74"/>
                  <a:pt x="6038" y="212"/>
                </a:cubicBezTo>
                <a:cubicBezTo>
                  <a:pt x="6378" y="360"/>
                  <a:pt x="6651" y="541"/>
                  <a:pt x="6858" y="766"/>
                </a:cubicBezTo>
                <a:cubicBezTo>
                  <a:pt x="7062" y="990"/>
                  <a:pt x="7215" y="1256"/>
                  <a:pt x="7312" y="1545"/>
                </a:cubicBezTo>
                <a:cubicBezTo>
                  <a:pt x="7411" y="1839"/>
                  <a:pt x="7456" y="2125"/>
                  <a:pt x="7456" y="2401"/>
                </a:cubicBezTo>
                <a:lnTo>
                  <a:pt x="7456" y="2579"/>
                </a:lnTo>
                <a:lnTo>
                  <a:pt x="8133" y="2579"/>
                </a:lnTo>
                <a:lnTo>
                  <a:pt x="8133" y="2401"/>
                </a:lnTo>
                <a:cubicBezTo>
                  <a:pt x="8133" y="2116"/>
                  <a:pt x="8179" y="1828"/>
                  <a:pt x="8268" y="1541"/>
                </a:cubicBezTo>
                <a:cubicBezTo>
                  <a:pt x="8363" y="1249"/>
                  <a:pt x="8511" y="990"/>
                  <a:pt x="8718" y="766"/>
                </a:cubicBezTo>
                <a:cubicBezTo>
                  <a:pt x="8925" y="540"/>
                  <a:pt x="9198" y="360"/>
                  <a:pt x="9539" y="212"/>
                </a:cubicBezTo>
                <a:cubicBezTo>
                  <a:pt x="9878" y="74"/>
                  <a:pt x="10292" y="0"/>
                  <a:pt x="10780" y="0"/>
                </a:cubicBezTo>
                <a:cubicBezTo>
                  <a:pt x="11266" y="0"/>
                  <a:pt x="11677" y="74"/>
                  <a:pt x="12020" y="212"/>
                </a:cubicBezTo>
                <a:cubicBezTo>
                  <a:pt x="12361" y="360"/>
                  <a:pt x="12636" y="541"/>
                  <a:pt x="12852" y="766"/>
                </a:cubicBezTo>
                <a:cubicBezTo>
                  <a:pt x="13068" y="990"/>
                  <a:pt x="13226" y="1256"/>
                  <a:pt x="13321" y="1545"/>
                </a:cubicBezTo>
                <a:cubicBezTo>
                  <a:pt x="13417" y="1839"/>
                  <a:pt x="13468" y="2125"/>
                  <a:pt x="13468" y="2401"/>
                </a:cubicBezTo>
                <a:lnTo>
                  <a:pt x="13468" y="2579"/>
                </a:lnTo>
                <a:lnTo>
                  <a:pt x="14143" y="2579"/>
                </a:lnTo>
                <a:lnTo>
                  <a:pt x="14143" y="2401"/>
                </a:lnTo>
                <a:cubicBezTo>
                  <a:pt x="14143" y="2116"/>
                  <a:pt x="14192" y="1828"/>
                  <a:pt x="14287" y="1541"/>
                </a:cubicBezTo>
                <a:cubicBezTo>
                  <a:pt x="14385" y="1249"/>
                  <a:pt x="14534" y="990"/>
                  <a:pt x="14742" y="766"/>
                </a:cubicBezTo>
                <a:cubicBezTo>
                  <a:pt x="14949" y="540"/>
                  <a:pt x="15219" y="360"/>
                  <a:pt x="15556" y="212"/>
                </a:cubicBezTo>
                <a:cubicBezTo>
                  <a:pt x="15889" y="74"/>
                  <a:pt x="16304" y="0"/>
                  <a:pt x="16803" y="0"/>
                </a:cubicBezTo>
                <a:cubicBezTo>
                  <a:pt x="17289" y="0"/>
                  <a:pt x="17703" y="74"/>
                  <a:pt x="18044" y="212"/>
                </a:cubicBezTo>
                <a:cubicBezTo>
                  <a:pt x="18383" y="360"/>
                  <a:pt x="18657" y="540"/>
                  <a:pt x="18864" y="766"/>
                </a:cubicBezTo>
                <a:cubicBezTo>
                  <a:pt x="19069" y="990"/>
                  <a:pt x="19218" y="1256"/>
                  <a:pt x="19311" y="1545"/>
                </a:cubicBezTo>
                <a:cubicBezTo>
                  <a:pt x="19403" y="1839"/>
                  <a:pt x="19449" y="2125"/>
                  <a:pt x="19449" y="2401"/>
                </a:cubicBezTo>
                <a:lnTo>
                  <a:pt x="19449" y="2579"/>
                </a:lnTo>
                <a:lnTo>
                  <a:pt x="19988" y="2579"/>
                </a:lnTo>
                <a:close/>
                <a:moveTo>
                  <a:pt x="6066" y="7967"/>
                </a:moveTo>
                <a:lnTo>
                  <a:pt x="2179" y="7967"/>
                </a:lnTo>
                <a:lnTo>
                  <a:pt x="2179" y="11443"/>
                </a:lnTo>
                <a:lnTo>
                  <a:pt x="6066" y="11443"/>
                </a:lnTo>
                <a:lnTo>
                  <a:pt x="6066" y="7967"/>
                </a:lnTo>
                <a:close/>
                <a:moveTo>
                  <a:pt x="6066" y="11975"/>
                </a:moveTo>
                <a:lnTo>
                  <a:pt x="2179" y="11975"/>
                </a:lnTo>
                <a:lnTo>
                  <a:pt x="2179" y="15452"/>
                </a:lnTo>
                <a:lnTo>
                  <a:pt x="6066" y="15452"/>
                </a:lnTo>
                <a:lnTo>
                  <a:pt x="6066" y="11975"/>
                </a:lnTo>
                <a:close/>
                <a:moveTo>
                  <a:pt x="6066" y="15975"/>
                </a:moveTo>
                <a:lnTo>
                  <a:pt x="2179" y="15975"/>
                </a:lnTo>
                <a:lnTo>
                  <a:pt x="2179" y="19422"/>
                </a:lnTo>
                <a:lnTo>
                  <a:pt x="6066" y="19422"/>
                </a:lnTo>
                <a:lnTo>
                  <a:pt x="6066" y="15975"/>
                </a:lnTo>
                <a:close/>
                <a:moveTo>
                  <a:pt x="3755" y="5543"/>
                </a:moveTo>
                <a:cubicBezTo>
                  <a:pt x="3755" y="6068"/>
                  <a:pt x="4102" y="6324"/>
                  <a:pt x="4799" y="6324"/>
                </a:cubicBezTo>
                <a:cubicBezTo>
                  <a:pt x="5499" y="6324"/>
                  <a:pt x="5847" y="6068"/>
                  <a:pt x="5847" y="5543"/>
                </a:cubicBezTo>
                <a:lnTo>
                  <a:pt x="5847" y="2398"/>
                </a:lnTo>
                <a:cubicBezTo>
                  <a:pt x="5847" y="1878"/>
                  <a:pt x="5499" y="1613"/>
                  <a:pt x="4799" y="1613"/>
                </a:cubicBezTo>
                <a:cubicBezTo>
                  <a:pt x="4102" y="1613"/>
                  <a:pt x="3755" y="1878"/>
                  <a:pt x="3755" y="2398"/>
                </a:cubicBezTo>
                <a:lnTo>
                  <a:pt x="3755" y="5543"/>
                </a:lnTo>
                <a:close/>
                <a:moveTo>
                  <a:pt x="10534" y="7967"/>
                </a:moveTo>
                <a:lnTo>
                  <a:pt x="6608" y="7967"/>
                </a:lnTo>
                <a:lnTo>
                  <a:pt x="6608" y="11443"/>
                </a:lnTo>
                <a:lnTo>
                  <a:pt x="10534" y="11443"/>
                </a:lnTo>
                <a:lnTo>
                  <a:pt x="10534" y="7967"/>
                </a:lnTo>
                <a:close/>
                <a:moveTo>
                  <a:pt x="10534" y="11975"/>
                </a:moveTo>
                <a:lnTo>
                  <a:pt x="6608" y="11975"/>
                </a:lnTo>
                <a:lnTo>
                  <a:pt x="6608" y="15452"/>
                </a:lnTo>
                <a:lnTo>
                  <a:pt x="10534" y="15452"/>
                </a:lnTo>
                <a:lnTo>
                  <a:pt x="10534" y="11975"/>
                </a:lnTo>
                <a:close/>
                <a:moveTo>
                  <a:pt x="10534" y="15975"/>
                </a:moveTo>
                <a:lnTo>
                  <a:pt x="6608" y="15975"/>
                </a:lnTo>
                <a:lnTo>
                  <a:pt x="6608" y="19422"/>
                </a:lnTo>
                <a:lnTo>
                  <a:pt x="10534" y="19422"/>
                </a:lnTo>
                <a:lnTo>
                  <a:pt x="10534" y="15975"/>
                </a:lnTo>
                <a:close/>
                <a:moveTo>
                  <a:pt x="9774" y="5543"/>
                </a:moveTo>
                <a:cubicBezTo>
                  <a:pt x="9774" y="5825"/>
                  <a:pt x="9850" y="6027"/>
                  <a:pt x="9997" y="6144"/>
                </a:cubicBezTo>
                <a:cubicBezTo>
                  <a:pt x="10143" y="6268"/>
                  <a:pt x="10405" y="6324"/>
                  <a:pt x="10782" y="6324"/>
                </a:cubicBezTo>
                <a:cubicBezTo>
                  <a:pt x="11160" y="6324"/>
                  <a:pt x="11428" y="6263"/>
                  <a:pt x="11588" y="6140"/>
                </a:cubicBezTo>
                <a:cubicBezTo>
                  <a:pt x="11749" y="6016"/>
                  <a:pt x="11830" y="5820"/>
                  <a:pt x="11830" y="5544"/>
                </a:cubicBezTo>
                <a:lnTo>
                  <a:pt x="11830" y="2398"/>
                </a:lnTo>
                <a:cubicBezTo>
                  <a:pt x="11830" y="2127"/>
                  <a:pt x="11749" y="1932"/>
                  <a:pt x="11588" y="1802"/>
                </a:cubicBezTo>
                <a:cubicBezTo>
                  <a:pt x="11428" y="1672"/>
                  <a:pt x="11160" y="1613"/>
                  <a:pt x="10782" y="1613"/>
                </a:cubicBezTo>
                <a:cubicBezTo>
                  <a:pt x="10405" y="1613"/>
                  <a:pt x="10143" y="1679"/>
                  <a:pt x="9997" y="1814"/>
                </a:cubicBezTo>
                <a:cubicBezTo>
                  <a:pt x="9850" y="1944"/>
                  <a:pt x="9774" y="2139"/>
                  <a:pt x="9774" y="2398"/>
                </a:cubicBezTo>
                <a:lnTo>
                  <a:pt x="9774" y="5543"/>
                </a:lnTo>
                <a:close/>
                <a:moveTo>
                  <a:pt x="14985" y="7967"/>
                </a:moveTo>
                <a:lnTo>
                  <a:pt x="11074" y="7967"/>
                </a:lnTo>
                <a:lnTo>
                  <a:pt x="11074" y="11443"/>
                </a:lnTo>
                <a:lnTo>
                  <a:pt x="14985" y="11443"/>
                </a:lnTo>
                <a:lnTo>
                  <a:pt x="14985" y="7967"/>
                </a:lnTo>
                <a:close/>
                <a:moveTo>
                  <a:pt x="14985" y="11975"/>
                </a:moveTo>
                <a:lnTo>
                  <a:pt x="11074" y="11975"/>
                </a:lnTo>
                <a:lnTo>
                  <a:pt x="11074" y="15452"/>
                </a:lnTo>
                <a:lnTo>
                  <a:pt x="14985" y="15452"/>
                </a:lnTo>
                <a:lnTo>
                  <a:pt x="14985" y="11975"/>
                </a:lnTo>
                <a:close/>
                <a:moveTo>
                  <a:pt x="14985" y="15975"/>
                </a:moveTo>
                <a:lnTo>
                  <a:pt x="11074" y="15975"/>
                </a:lnTo>
                <a:lnTo>
                  <a:pt x="11074" y="19422"/>
                </a:lnTo>
                <a:lnTo>
                  <a:pt x="14985" y="19422"/>
                </a:lnTo>
                <a:lnTo>
                  <a:pt x="14985" y="15975"/>
                </a:lnTo>
                <a:close/>
                <a:moveTo>
                  <a:pt x="19422" y="7967"/>
                </a:moveTo>
                <a:lnTo>
                  <a:pt x="15521" y="7967"/>
                </a:lnTo>
                <a:lnTo>
                  <a:pt x="15521" y="11443"/>
                </a:lnTo>
                <a:lnTo>
                  <a:pt x="19422" y="11443"/>
                </a:lnTo>
                <a:lnTo>
                  <a:pt x="19422" y="7967"/>
                </a:lnTo>
                <a:close/>
                <a:moveTo>
                  <a:pt x="19422" y="11975"/>
                </a:moveTo>
                <a:lnTo>
                  <a:pt x="15521" y="11975"/>
                </a:lnTo>
                <a:lnTo>
                  <a:pt x="15521" y="15452"/>
                </a:lnTo>
                <a:lnTo>
                  <a:pt x="19422" y="15452"/>
                </a:lnTo>
                <a:lnTo>
                  <a:pt x="19422" y="11975"/>
                </a:lnTo>
                <a:close/>
                <a:moveTo>
                  <a:pt x="19422" y="15975"/>
                </a:moveTo>
                <a:lnTo>
                  <a:pt x="15521" y="15975"/>
                </a:lnTo>
                <a:lnTo>
                  <a:pt x="15521" y="19422"/>
                </a:lnTo>
                <a:lnTo>
                  <a:pt x="19422" y="19422"/>
                </a:lnTo>
                <a:lnTo>
                  <a:pt x="19422" y="15975"/>
                </a:lnTo>
                <a:close/>
                <a:moveTo>
                  <a:pt x="15758" y="5543"/>
                </a:moveTo>
                <a:cubicBezTo>
                  <a:pt x="15758" y="6068"/>
                  <a:pt x="16105" y="6324"/>
                  <a:pt x="16806" y="6324"/>
                </a:cubicBezTo>
                <a:cubicBezTo>
                  <a:pt x="17502" y="6324"/>
                  <a:pt x="17847" y="6068"/>
                  <a:pt x="17839" y="5543"/>
                </a:cubicBezTo>
                <a:lnTo>
                  <a:pt x="17839" y="2398"/>
                </a:lnTo>
                <a:cubicBezTo>
                  <a:pt x="17839" y="1878"/>
                  <a:pt x="17493" y="1613"/>
                  <a:pt x="16806" y="1613"/>
                </a:cubicBezTo>
                <a:cubicBezTo>
                  <a:pt x="16105" y="1613"/>
                  <a:pt x="15758" y="1878"/>
                  <a:pt x="15758" y="2398"/>
                </a:cubicBezTo>
                <a:lnTo>
                  <a:pt x="15758" y="5543"/>
                </a:lnTo>
                <a:close/>
              </a:path>
            </a:pathLst>
          </a:custGeom>
          <a:solidFill>
            <a:schemeClr val="bg1">
              <a:lumMod val="95000"/>
            </a:schemeClr>
          </a:solidFill>
          <a:ln>
            <a:noFill/>
          </a:ln>
          <a:effectLst/>
        </p:spPr>
        <p:txBody>
          <a:bodyPr lIns="0" tIns="0" rIns="0" bIns="0"/>
          <a:lstStyle/>
          <a:p>
            <a:pPr>
              <a:defRPr/>
            </a:pPr>
            <a:endParaRPr lang="es-ES">
              <a:solidFill>
                <a:schemeClr val="bg1">
                  <a:lumMod val="95000"/>
                </a:schemeClr>
              </a:solidFill>
              <a:latin typeface="造字工房情书（非商用）常规体" pitchFamily="50" charset="-122"/>
              <a:ea typeface="造字工房情书（非商用）常规体" pitchFamily="50" charset="-122"/>
              <a:cs typeface="Calibri" panose="020F0502020204030204" charset="0"/>
            </a:endParaRPr>
          </a:p>
        </p:txBody>
      </p:sp>
      <p:cxnSp>
        <p:nvCxnSpPr>
          <p:cNvPr id="50" name="肘形连接符 49"/>
          <p:cNvCxnSpPr/>
          <p:nvPr/>
        </p:nvCxnSpPr>
        <p:spPr>
          <a:xfrm rot="10800000">
            <a:off x="1990750" y="3356129"/>
            <a:ext cx="792088" cy="370270"/>
          </a:xfrm>
          <a:prstGeom prst="bentConnector3">
            <a:avLst/>
          </a:prstGeom>
          <a:ln>
            <a:solidFill>
              <a:schemeClr val="bg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51" name="矩形 50"/>
          <p:cNvSpPr/>
          <p:nvPr/>
        </p:nvSpPr>
        <p:spPr>
          <a:xfrm>
            <a:off x="694606" y="3429000"/>
            <a:ext cx="1348428" cy="369324"/>
          </a:xfrm>
          <a:prstGeom prst="rect">
            <a:avLst/>
          </a:prstGeom>
        </p:spPr>
        <p:txBody>
          <a:bodyPr wrap="none" lIns="91431" tIns="45716" rIns="91431" bIns="45716">
            <a:spAutoFit/>
          </a:bodyPr>
          <a:lstStyle/>
          <a:p>
            <a:pPr>
              <a:spcBef>
                <a:spcPct val="0"/>
              </a:spcBef>
              <a:buFont typeface="Arial" panose="020B0604020202020204" pitchFamily="34" charset="0"/>
              <a:buNone/>
            </a:pPr>
            <a:r>
              <a:rPr lang="zh-CN" altLang="en-US" dirty="0">
                <a:solidFill>
                  <a:schemeClr val="bg1">
                    <a:lumMod val="95000"/>
                  </a:schemeClr>
                </a:solidFill>
                <a:latin typeface="造字工房情书（非商用）常规体" pitchFamily="50" charset="-122"/>
                <a:ea typeface="造字工房情书（非商用）常规体" pitchFamily="50" charset="-122"/>
                <a:cs typeface="Arial" panose="020B0604020202020204" pitchFamily="34" charset="0"/>
              </a:rPr>
              <a:t>点击输入标题</a:t>
            </a:r>
            <a:endParaRPr lang="zh-CN" altLang="en-US" dirty="0">
              <a:solidFill>
                <a:schemeClr val="bg1">
                  <a:lumMod val="95000"/>
                </a:schemeClr>
              </a:solidFill>
              <a:latin typeface="造字工房情书（非商用）常规体" pitchFamily="50" charset="-122"/>
              <a:ea typeface="造字工房情书（非商用）常规体" pitchFamily="50" charset="-122"/>
              <a:cs typeface="Arial" panose="020B0604020202020204" pitchFamily="34" charset="0"/>
            </a:endParaRPr>
          </a:p>
        </p:txBody>
      </p:sp>
      <p:sp>
        <p:nvSpPr>
          <p:cNvPr id="52" name="矩形 47"/>
          <p:cNvSpPr>
            <a:spLocks noChangeArrowheads="1"/>
          </p:cNvSpPr>
          <p:nvPr/>
        </p:nvSpPr>
        <p:spPr bwMode="auto">
          <a:xfrm>
            <a:off x="694606" y="3779198"/>
            <a:ext cx="2160240" cy="572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a:lnSpc>
                <a:spcPct val="130000"/>
              </a:lnSpc>
              <a:spcBef>
                <a:spcPct val="0"/>
              </a:spcBef>
              <a:buNone/>
            </a:pPr>
            <a:r>
              <a:rPr lang="zh-CN" altLang="en-US" sz="12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rPr>
              <a:t>在此录入上述图表的描述说明，在此录入上述图表的描述说明。</a:t>
            </a:r>
            <a:endParaRPr lang="zh-CN" altLang="en-US" sz="12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endParaRPr>
          </a:p>
        </p:txBody>
      </p:sp>
      <p:cxnSp>
        <p:nvCxnSpPr>
          <p:cNvPr id="53" name="肘形连接符 52"/>
          <p:cNvCxnSpPr/>
          <p:nvPr/>
        </p:nvCxnSpPr>
        <p:spPr>
          <a:xfrm rot="10800000">
            <a:off x="3263985" y="4437112"/>
            <a:ext cx="792088" cy="370270"/>
          </a:xfrm>
          <a:prstGeom prst="bentConnector3">
            <a:avLst/>
          </a:prstGeom>
          <a:ln>
            <a:solidFill>
              <a:schemeClr val="bg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54" name="矩形 53"/>
          <p:cNvSpPr/>
          <p:nvPr/>
        </p:nvSpPr>
        <p:spPr>
          <a:xfrm>
            <a:off x="1967841" y="4665947"/>
            <a:ext cx="1348428" cy="369324"/>
          </a:xfrm>
          <a:prstGeom prst="rect">
            <a:avLst/>
          </a:prstGeom>
        </p:spPr>
        <p:txBody>
          <a:bodyPr wrap="none" lIns="91431" tIns="45716" rIns="91431" bIns="45716">
            <a:spAutoFit/>
          </a:bodyPr>
          <a:lstStyle/>
          <a:p>
            <a:pPr>
              <a:spcBef>
                <a:spcPct val="0"/>
              </a:spcBef>
              <a:buFont typeface="Arial" panose="020B0604020202020204" pitchFamily="34" charset="0"/>
              <a:buNone/>
            </a:pPr>
            <a:r>
              <a:rPr lang="zh-CN" altLang="en-US" dirty="0">
                <a:solidFill>
                  <a:schemeClr val="bg1">
                    <a:lumMod val="95000"/>
                  </a:schemeClr>
                </a:solidFill>
                <a:latin typeface="造字工房情书（非商用）常规体" pitchFamily="50" charset="-122"/>
                <a:ea typeface="造字工房情书（非商用）常规体" pitchFamily="50" charset="-122"/>
                <a:cs typeface="Arial" panose="020B0604020202020204" pitchFamily="34" charset="0"/>
              </a:rPr>
              <a:t>点击输入标题</a:t>
            </a:r>
            <a:endParaRPr lang="zh-CN" altLang="en-US" dirty="0">
              <a:solidFill>
                <a:schemeClr val="bg1">
                  <a:lumMod val="95000"/>
                </a:schemeClr>
              </a:solidFill>
              <a:latin typeface="造字工房情书（非商用）常规体" pitchFamily="50" charset="-122"/>
              <a:ea typeface="造字工房情书（非商用）常规体" pitchFamily="50" charset="-122"/>
              <a:cs typeface="Arial" panose="020B0604020202020204" pitchFamily="34" charset="0"/>
            </a:endParaRPr>
          </a:p>
        </p:txBody>
      </p:sp>
      <p:sp>
        <p:nvSpPr>
          <p:cNvPr id="55" name="矩形 47"/>
          <p:cNvSpPr>
            <a:spLocks noChangeArrowheads="1"/>
          </p:cNvSpPr>
          <p:nvPr/>
        </p:nvSpPr>
        <p:spPr bwMode="auto">
          <a:xfrm>
            <a:off x="1967841" y="5016145"/>
            <a:ext cx="2160240" cy="572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a:lnSpc>
                <a:spcPct val="130000"/>
              </a:lnSpc>
              <a:spcBef>
                <a:spcPct val="0"/>
              </a:spcBef>
              <a:buNone/>
            </a:pPr>
            <a:r>
              <a:rPr lang="zh-CN" altLang="en-US" sz="12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rPr>
              <a:t>在此录入上述图表的描述说明，在此录入上述图表的描述说明。</a:t>
            </a:r>
            <a:endParaRPr lang="zh-CN" altLang="en-US" sz="12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endParaRPr>
          </a:p>
        </p:txBody>
      </p:sp>
      <p:sp>
        <p:nvSpPr>
          <p:cNvPr id="56" name="矩形 55"/>
          <p:cNvSpPr/>
          <p:nvPr/>
        </p:nvSpPr>
        <p:spPr>
          <a:xfrm>
            <a:off x="3047961" y="1412776"/>
            <a:ext cx="1348428" cy="369324"/>
          </a:xfrm>
          <a:prstGeom prst="rect">
            <a:avLst/>
          </a:prstGeom>
        </p:spPr>
        <p:txBody>
          <a:bodyPr wrap="none" lIns="91431" tIns="45716" rIns="91431" bIns="45716">
            <a:spAutoFit/>
          </a:bodyPr>
          <a:lstStyle/>
          <a:p>
            <a:pPr>
              <a:spcBef>
                <a:spcPct val="0"/>
              </a:spcBef>
              <a:buFont typeface="Arial" panose="020B0604020202020204" pitchFamily="34" charset="0"/>
              <a:buNone/>
            </a:pPr>
            <a:r>
              <a:rPr lang="zh-CN" altLang="en-US" dirty="0">
                <a:solidFill>
                  <a:schemeClr val="bg1">
                    <a:lumMod val="95000"/>
                  </a:schemeClr>
                </a:solidFill>
                <a:latin typeface="造字工房情书（非商用）常规体" pitchFamily="50" charset="-122"/>
                <a:ea typeface="造字工房情书（非商用）常规体" pitchFamily="50" charset="-122"/>
                <a:cs typeface="Arial" panose="020B0604020202020204" pitchFamily="34" charset="0"/>
              </a:rPr>
              <a:t>点击输入标题</a:t>
            </a:r>
            <a:endParaRPr lang="zh-CN" altLang="en-US" dirty="0">
              <a:solidFill>
                <a:schemeClr val="bg1">
                  <a:lumMod val="95000"/>
                </a:schemeClr>
              </a:solidFill>
              <a:latin typeface="造字工房情书（非商用）常规体" pitchFamily="50" charset="-122"/>
              <a:ea typeface="造字工房情书（非商用）常规体" pitchFamily="50" charset="-122"/>
              <a:cs typeface="Arial" panose="020B0604020202020204" pitchFamily="34" charset="0"/>
            </a:endParaRPr>
          </a:p>
        </p:txBody>
      </p:sp>
      <p:sp>
        <p:nvSpPr>
          <p:cNvPr id="57" name="矩形 47"/>
          <p:cNvSpPr>
            <a:spLocks noChangeArrowheads="1"/>
          </p:cNvSpPr>
          <p:nvPr/>
        </p:nvSpPr>
        <p:spPr bwMode="auto">
          <a:xfrm>
            <a:off x="3047961" y="1762974"/>
            <a:ext cx="2160240" cy="572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a:lnSpc>
                <a:spcPct val="130000"/>
              </a:lnSpc>
              <a:spcBef>
                <a:spcPct val="0"/>
              </a:spcBef>
              <a:buNone/>
            </a:pPr>
            <a:r>
              <a:rPr lang="zh-CN" altLang="en-US" sz="12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rPr>
              <a:t>在此录入上述图表的描述说明，在此录入上述图表的描述说明。</a:t>
            </a:r>
            <a:endParaRPr lang="zh-CN" altLang="en-US" sz="12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endParaRPr>
          </a:p>
        </p:txBody>
      </p:sp>
      <p:sp>
        <p:nvSpPr>
          <p:cNvPr id="58" name="矩形 57"/>
          <p:cNvSpPr/>
          <p:nvPr/>
        </p:nvSpPr>
        <p:spPr>
          <a:xfrm>
            <a:off x="5496233" y="4449923"/>
            <a:ext cx="1348428" cy="369324"/>
          </a:xfrm>
          <a:prstGeom prst="rect">
            <a:avLst/>
          </a:prstGeom>
        </p:spPr>
        <p:txBody>
          <a:bodyPr wrap="none" lIns="91431" tIns="45716" rIns="91431" bIns="45716">
            <a:spAutoFit/>
          </a:bodyPr>
          <a:lstStyle/>
          <a:p>
            <a:pPr>
              <a:spcBef>
                <a:spcPct val="0"/>
              </a:spcBef>
              <a:buFont typeface="Arial" panose="020B0604020202020204" pitchFamily="34" charset="0"/>
              <a:buNone/>
            </a:pPr>
            <a:r>
              <a:rPr lang="zh-CN" altLang="en-US" dirty="0">
                <a:solidFill>
                  <a:schemeClr val="bg1">
                    <a:lumMod val="95000"/>
                  </a:schemeClr>
                </a:solidFill>
                <a:latin typeface="造字工房情书（非商用）常规体" pitchFamily="50" charset="-122"/>
                <a:ea typeface="造字工房情书（非商用）常规体" pitchFamily="50" charset="-122"/>
                <a:cs typeface="Arial" panose="020B0604020202020204" pitchFamily="34" charset="0"/>
              </a:rPr>
              <a:t>点击输入标题</a:t>
            </a:r>
            <a:endParaRPr lang="zh-CN" altLang="en-US" dirty="0">
              <a:solidFill>
                <a:schemeClr val="bg1">
                  <a:lumMod val="95000"/>
                </a:schemeClr>
              </a:solidFill>
              <a:latin typeface="造字工房情书（非商用）常规体" pitchFamily="50" charset="-122"/>
              <a:ea typeface="造字工房情书（非商用）常规体" pitchFamily="50" charset="-122"/>
              <a:cs typeface="Arial" panose="020B0604020202020204" pitchFamily="34" charset="0"/>
            </a:endParaRPr>
          </a:p>
        </p:txBody>
      </p:sp>
      <p:sp>
        <p:nvSpPr>
          <p:cNvPr id="59" name="矩形 47"/>
          <p:cNvSpPr>
            <a:spLocks noChangeArrowheads="1"/>
          </p:cNvSpPr>
          <p:nvPr/>
        </p:nvSpPr>
        <p:spPr bwMode="auto">
          <a:xfrm>
            <a:off x="5496233" y="4800121"/>
            <a:ext cx="2160240" cy="572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a:lnSpc>
                <a:spcPct val="130000"/>
              </a:lnSpc>
              <a:spcBef>
                <a:spcPct val="0"/>
              </a:spcBef>
              <a:buNone/>
            </a:pPr>
            <a:r>
              <a:rPr lang="zh-CN" altLang="en-US" sz="12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rPr>
              <a:t>在此录入上述图表的描述说明，在此录入上述图表的描述说明。</a:t>
            </a:r>
            <a:endParaRPr lang="zh-CN" altLang="en-US" sz="12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endParaRPr>
          </a:p>
        </p:txBody>
      </p:sp>
      <p:cxnSp>
        <p:nvCxnSpPr>
          <p:cNvPr id="60" name="肘形连接符 59"/>
          <p:cNvCxnSpPr/>
          <p:nvPr/>
        </p:nvCxnSpPr>
        <p:spPr>
          <a:xfrm flipV="1">
            <a:off x="9168641" y="3933056"/>
            <a:ext cx="629596" cy="216024"/>
          </a:xfrm>
          <a:prstGeom prst="bentConnector3">
            <a:avLst>
              <a:gd name="adj1" fmla="val 50000"/>
            </a:avLst>
          </a:prstGeom>
          <a:ln>
            <a:solidFill>
              <a:schemeClr val="bg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61" name="矩形 60"/>
          <p:cNvSpPr/>
          <p:nvPr/>
        </p:nvSpPr>
        <p:spPr>
          <a:xfrm>
            <a:off x="9096633" y="4161891"/>
            <a:ext cx="1348428" cy="369324"/>
          </a:xfrm>
          <a:prstGeom prst="rect">
            <a:avLst/>
          </a:prstGeom>
        </p:spPr>
        <p:txBody>
          <a:bodyPr wrap="none" lIns="91431" tIns="45716" rIns="91431" bIns="45716">
            <a:spAutoFit/>
          </a:bodyPr>
          <a:lstStyle/>
          <a:p>
            <a:pPr>
              <a:spcBef>
                <a:spcPct val="0"/>
              </a:spcBef>
              <a:buFont typeface="Arial" panose="020B0604020202020204" pitchFamily="34" charset="0"/>
              <a:buNone/>
            </a:pPr>
            <a:r>
              <a:rPr lang="zh-CN" altLang="en-US" dirty="0">
                <a:solidFill>
                  <a:schemeClr val="bg1">
                    <a:lumMod val="95000"/>
                  </a:schemeClr>
                </a:solidFill>
                <a:latin typeface="造字工房情书（非商用）常规体" pitchFamily="50" charset="-122"/>
                <a:ea typeface="造字工房情书（非商用）常规体" pitchFamily="50" charset="-122"/>
                <a:cs typeface="Arial" panose="020B0604020202020204" pitchFamily="34" charset="0"/>
              </a:rPr>
              <a:t>点击输入标题</a:t>
            </a:r>
            <a:endParaRPr lang="zh-CN" altLang="en-US" dirty="0">
              <a:solidFill>
                <a:schemeClr val="bg1">
                  <a:lumMod val="95000"/>
                </a:schemeClr>
              </a:solidFill>
              <a:latin typeface="造字工房情书（非商用）常规体" pitchFamily="50" charset="-122"/>
              <a:ea typeface="造字工房情书（非商用）常规体" pitchFamily="50" charset="-122"/>
              <a:cs typeface="Arial" panose="020B0604020202020204" pitchFamily="34" charset="0"/>
            </a:endParaRPr>
          </a:p>
        </p:txBody>
      </p:sp>
      <p:sp>
        <p:nvSpPr>
          <p:cNvPr id="62" name="矩形 47"/>
          <p:cNvSpPr>
            <a:spLocks noChangeArrowheads="1"/>
          </p:cNvSpPr>
          <p:nvPr/>
        </p:nvSpPr>
        <p:spPr bwMode="auto">
          <a:xfrm>
            <a:off x="9096633" y="4512089"/>
            <a:ext cx="2160240" cy="572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a:lnSpc>
                <a:spcPct val="130000"/>
              </a:lnSpc>
              <a:spcBef>
                <a:spcPct val="0"/>
              </a:spcBef>
              <a:buNone/>
            </a:pPr>
            <a:r>
              <a:rPr lang="zh-CN" altLang="en-US" sz="12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rPr>
              <a:t>在此录入上述图表的描述说明，在此录入上述图表的描述说明。</a:t>
            </a:r>
            <a:endParaRPr lang="zh-CN" altLang="en-US" sz="12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endParaRPr>
          </a:p>
        </p:txBody>
      </p:sp>
      <p:cxnSp>
        <p:nvCxnSpPr>
          <p:cNvPr id="63" name="肘形连接符 62"/>
          <p:cNvCxnSpPr/>
          <p:nvPr/>
        </p:nvCxnSpPr>
        <p:spPr>
          <a:xfrm flipV="1">
            <a:off x="9096633" y="2276872"/>
            <a:ext cx="1061644" cy="216024"/>
          </a:xfrm>
          <a:prstGeom prst="bentConnector3">
            <a:avLst>
              <a:gd name="adj1" fmla="val 50000"/>
            </a:avLst>
          </a:prstGeom>
          <a:ln>
            <a:solidFill>
              <a:schemeClr val="bg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64" name="矩形 63"/>
          <p:cNvSpPr/>
          <p:nvPr/>
        </p:nvSpPr>
        <p:spPr>
          <a:xfrm>
            <a:off x="9456673" y="2505707"/>
            <a:ext cx="1348428" cy="369324"/>
          </a:xfrm>
          <a:prstGeom prst="rect">
            <a:avLst/>
          </a:prstGeom>
        </p:spPr>
        <p:txBody>
          <a:bodyPr wrap="none" lIns="91431" tIns="45716" rIns="91431" bIns="45716">
            <a:spAutoFit/>
          </a:bodyPr>
          <a:lstStyle/>
          <a:p>
            <a:pPr>
              <a:spcBef>
                <a:spcPct val="0"/>
              </a:spcBef>
              <a:buFont typeface="Arial" panose="020B0604020202020204" pitchFamily="34" charset="0"/>
              <a:buNone/>
            </a:pPr>
            <a:r>
              <a:rPr lang="zh-CN" altLang="en-US" dirty="0">
                <a:solidFill>
                  <a:schemeClr val="bg1">
                    <a:lumMod val="95000"/>
                  </a:schemeClr>
                </a:solidFill>
                <a:latin typeface="造字工房情书（非商用）常规体" pitchFamily="50" charset="-122"/>
                <a:ea typeface="造字工房情书（非商用）常规体" pitchFamily="50" charset="-122"/>
                <a:cs typeface="Arial" panose="020B0604020202020204" pitchFamily="34" charset="0"/>
              </a:rPr>
              <a:t>点击输入标题</a:t>
            </a:r>
            <a:endParaRPr lang="zh-CN" altLang="en-US" dirty="0">
              <a:solidFill>
                <a:schemeClr val="bg1">
                  <a:lumMod val="95000"/>
                </a:schemeClr>
              </a:solidFill>
              <a:latin typeface="造字工房情书（非商用）常规体" pitchFamily="50" charset="-122"/>
              <a:ea typeface="造字工房情书（非商用）常规体" pitchFamily="50" charset="-122"/>
              <a:cs typeface="Arial" panose="020B0604020202020204" pitchFamily="34" charset="0"/>
            </a:endParaRPr>
          </a:p>
        </p:txBody>
      </p:sp>
      <p:sp>
        <p:nvSpPr>
          <p:cNvPr id="65" name="矩形 47"/>
          <p:cNvSpPr>
            <a:spLocks noChangeArrowheads="1"/>
          </p:cNvSpPr>
          <p:nvPr/>
        </p:nvSpPr>
        <p:spPr bwMode="auto">
          <a:xfrm>
            <a:off x="9456673" y="2855905"/>
            <a:ext cx="2160240" cy="572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a:lnSpc>
                <a:spcPct val="130000"/>
              </a:lnSpc>
              <a:spcBef>
                <a:spcPct val="0"/>
              </a:spcBef>
              <a:buNone/>
            </a:pPr>
            <a:r>
              <a:rPr lang="zh-CN" altLang="en-US" sz="12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rPr>
              <a:t>在此录入上述图表的描述说明，在此录入上述图表的描述说明。</a:t>
            </a:r>
            <a:endParaRPr lang="zh-CN" altLang="en-US" sz="1200" dirty="0">
              <a:solidFill>
                <a:schemeClr val="bg1">
                  <a:lumMod val="95000"/>
                </a:schemeClr>
              </a:solidFill>
              <a:latin typeface="造字工房情书（非商用）常规体" pitchFamily="50" charset="-122"/>
              <a:ea typeface="造字工房情书（非商用）常规体" pitchFamily="50" charset="-122"/>
              <a:sym typeface="微软雅黑" panose="020B0503020204020204" pitchFamily="34" charset="-122"/>
            </a:endParaRPr>
          </a:p>
        </p:txBody>
      </p:sp>
    </p:spTree>
  </p:cSld>
  <p:clrMapOvr>
    <a:masterClrMapping/>
  </p:clrMapOvr>
  <p:transition spd="slow"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0-#ppt_w/2"/>
                                          </p:val>
                                        </p:tav>
                                        <p:tav tm="100000">
                                          <p:val>
                                            <p:strVal val="#ppt_x"/>
                                          </p:val>
                                        </p:tav>
                                      </p:tavLst>
                                    </p:anim>
                                    <p:anim calcmode="lin" valueType="num">
                                      <p:cBhvr additive="base">
                                        <p:cTn id="8" dur="1000" fill="hold"/>
                                        <p:tgtEl>
                                          <p:spTgt spid="9"/>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1" decel="100000" fill="hold" grpId="0"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1000" fill="hold"/>
                                        <p:tgtEl>
                                          <p:spTgt spid="10"/>
                                        </p:tgtEl>
                                        <p:attrNameLst>
                                          <p:attrName>ppt_x</p:attrName>
                                        </p:attrNameLst>
                                      </p:cBhvr>
                                      <p:tavLst>
                                        <p:tav tm="0">
                                          <p:val>
                                            <p:strVal val="#ppt_x"/>
                                          </p:val>
                                        </p:tav>
                                        <p:tav tm="100000">
                                          <p:val>
                                            <p:strVal val="#ppt_x"/>
                                          </p:val>
                                        </p:tav>
                                      </p:tavLst>
                                    </p:anim>
                                    <p:anim calcmode="lin" valueType="num">
                                      <p:cBhvr additive="base">
                                        <p:cTn id="13" dur="1000" fill="hold"/>
                                        <p:tgtEl>
                                          <p:spTgt spid="10"/>
                                        </p:tgtEl>
                                        <p:attrNameLst>
                                          <p:attrName>ppt_y</p:attrName>
                                        </p:attrNameLst>
                                      </p:cBhvr>
                                      <p:tavLst>
                                        <p:tav tm="0">
                                          <p:val>
                                            <p:strVal val="0-#ppt_h/2"/>
                                          </p:val>
                                        </p:tav>
                                        <p:tav tm="100000">
                                          <p:val>
                                            <p:strVal val="#ppt_y"/>
                                          </p:val>
                                        </p:tav>
                                      </p:tavLst>
                                    </p:anim>
                                  </p:childTnLst>
                                </p:cTn>
                              </p:par>
                              <p:par>
                                <p:cTn id="14" presetID="31" presetClass="entr" presetSubtype="0" fill="hold" grpId="0" nodeType="withEffect">
                                  <p:stCondLst>
                                    <p:cond delay="500"/>
                                  </p:stCondLst>
                                  <p:childTnLst>
                                    <p:set>
                                      <p:cBhvr>
                                        <p:cTn id="15" dur="1" fill="hold">
                                          <p:stCondLst>
                                            <p:cond delay="0"/>
                                          </p:stCondLst>
                                        </p:cTn>
                                        <p:tgtEl>
                                          <p:spTgt spid="7"/>
                                        </p:tgtEl>
                                        <p:attrNameLst>
                                          <p:attrName>style.visibility</p:attrName>
                                        </p:attrNameLst>
                                      </p:cBhvr>
                                      <p:to>
                                        <p:strVal val="visible"/>
                                      </p:to>
                                    </p:set>
                                    <p:anim calcmode="lin" valueType="num">
                                      <p:cBhvr>
                                        <p:cTn id="16" dur="1000" fill="hold"/>
                                        <p:tgtEl>
                                          <p:spTgt spid="7"/>
                                        </p:tgtEl>
                                        <p:attrNameLst>
                                          <p:attrName>ppt_w</p:attrName>
                                        </p:attrNameLst>
                                      </p:cBhvr>
                                      <p:tavLst>
                                        <p:tav tm="0">
                                          <p:val>
                                            <p:fltVal val="0"/>
                                          </p:val>
                                        </p:tav>
                                        <p:tav tm="100000">
                                          <p:val>
                                            <p:strVal val="#ppt_w"/>
                                          </p:val>
                                        </p:tav>
                                      </p:tavLst>
                                    </p:anim>
                                    <p:anim calcmode="lin" valueType="num">
                                      <p:cBhvr>
                                        <p:cTn id="17" dur="1000" fill="hold"/>
                                        <p:tgtEl>
                                          <p:spTgt spid="7"/>
                                        </p:tgtEl>
                                        <p:attrNameLst>
                                          <p:attrName>ppt_h</p:attrName>
                                        </p:attrNameLst>
                                      </p:cBhvr>
                                      <p:tavLst>
                                        <p:tav tm="0">
                                          <p:val>
                                            <p:fltVal val="0"/>
                                          </p:val>
                                        </p:tav>
                                        <p:tav tm="100000">
                                          <p:val>
                                            <p:strVal val="#ppt_h"/>
                                          </p:val>
                                        </p:tav>
                                      </p:tavLst>
                                    </p:anim>
                                    <p:anim calcmode="lin" valueType="num">
                                      <p:cBhvr>
                                        <p:cTn id="18" dur="1000" fill="hold"/>
                                        <p:tgtEl>
                                          <p:spTgt spid="7"/>
                                        </p:tgtEl>
                                        <p:attrNameLst>
                                          <p:attrName>style.rotation</p:attrName>
                                        </p:attrNameLst>
                                      </p:cBhvr>
                                      <p:tavLst>
                                        <p:tav tm="0">
                                          <p:val>
                                            <p:fltVal val="90"/>
                                          </p:val>
                                        </p:tav>
                                        <p:tav tm="100000">
                                          <p:val>
                                            <p:fltVal val="0"/>
                                          </p:val>
                                        </p:tav>
                                      </p:tavLst>
                                    </p:anim>
                                    <p:animEffect transition="in" filter="fade">
                                      <p:cBhvr>
                                        <p:cTn id="19" dur="1000"/>
                                        <p:tgtEl>
                                          <p:spTgt spid="7"/>
                                        </p:tgtEl>
                                      </p:cBhvr>
                                    </p:animEffect>
                                  </p:childTnLst>
                                </p:cTn>
                              </p:par>
                              <p:par>
                                <p:cTn id="20" presetID="31" presetClass="entr" presetSubtype="0" fill="hold" grpId="0" nodeType="withEffect">
                                  <p:stCondLst>
                                    <p:cond delay="500"/>
                                  </p:stCondLst>
                                  <p:childTnLst>
                                    <p:set>
                                      <p:cBhvr>
                                        <p:cTn id="21" dur="1" fill="hold">
                                          <p:stCondLst>
                                            <p:cond delay="0"/>
                                          </p:stCondLst>
                                        </p:cTn>
                                        <p:tgtEl>
                                          <p:spTgt spid="13"/>
                                        </p:tgtEl>
                                        <p:attrNameLst>
                                          <p:attrName>style.visibility</p:attrName>
                                        </p:attrNameLst>
                                      </p:cBhvr>
                                      <p:to>
                                        <p:strVal val="visible"/>
                                      </p:to>
                                    </p:set>
                                    <p:anim calcmode="lin" valueType="num">
                                      <p:cBhvr>
                                        <p:cTn id="22" dur="1000" fill="hold"/>
                                        <p:tgtEl>
                                          <p:spTgt spid="13"/>
                                        </p:tgtEl>
                                        <p:attrNameLst>
                                          <p:attrName>ppt_w</p:attrName>
                                        </p:attrNameLst>
                                      </p:cBhvr>
                                      <p:tavLst>
                                        <p:tav tm="0">
                                          <p:val>
                                            <p:fltVal val="0"/>
                                          </p:val>
                                        </p:tav>
                                        <p:tav tm="100000">
                                          <p:val>
                                            <p:strVal val="#ppt_w"/>
                                          </p:val>
                                        </p:tav>
                                      </p:tavLst>
                                    </p:anim>
                                    <p:anim calcmode="lin" valueType="num">
                                      <p:cBhvr>
                                        <p:cTn id="23" dur="1000" fill="hold"/>
                                        <p:tgtEl>
                                          <p:spTgt spid="13"/>
                                        </p:tgtEl>
                                        <p:attrNameLst>
                                          <p:attrName>ppt_h</p:attrName>
                                        </p:attrNameLst>
                                      </p:cBhvr>
                                      <p:tavLst>
                                        <p:tav tm="0">
                                          <p:val>
                                            <p:fltVal val="0"/>
                                          </p:val>
                                        </p:tav>
                                        <p:tav tm="100000">
                                          <p:val>
                                            <p:strVal val="#ppt_h"/>
                                          </p:val>
                                        </p:tav>
                                      </p:tavLst>
                                    </p:anim>
                                    <p:anim calcmode="lin" valueType="num">
                                      <p:cBhvr>
                                        <p:cTn id="24" dur="1000" fill="hold"/>
                                        <p:tgtEl>
                                          <p:spTgt spid="13"/>
                                        </p:tgtEl>
                                        <p:attrNameLst>
                                          <p:attrName>style.rotation</p:attrName>
                                        </p:attrNameLst>
                                      </p:cBhvr>
                                      <p:tavLst>
                                        <p:tav tm="0">
                                          <p:val>
                                            <p:fltVal val="90"/>
                                          </p:val>
                                        </p:tav>
                                        <p:tav tm="100000">
                                          <p:val>
                                            <p:fltVal val="0"/>
                                          </p:val>
                                        </p:tav>
                                      </p:tavLst>
                                    </p:anim>
                                    <p:animEffect transition="in" filter="fade">
                                      <p:cBhvr>
                                        <p:cTn id="25" dur="1000"/>
                                        <p:tgtEl>
                                          <p:spTgt spid="13"/>
                                        </p:tgtEl>
                                      </p:cBhvr>
                                    </p:animEffect>
                                  </p:childTnLst>
                                </p:cTn>
                              </p:par>
                              <p:par>
                                <p:cTn id="26" presetID="31" presetClass="entr" presetSubtype="0" fill="hold" grpId="0" nodeType="withEffect">
                                  <p:stCondLst>
                                    <p:cond delay="500"/>
                                  </p:stCondLst>
                                  <p:childTnLst>
                                    <p:set>
                                      <p:cBhvr>
                                        <p:cTn id="27" dur="1" fill="hold">
                                          <p:stCondLst>
                                            <p:cond delay="0"/>
                                          </p:stCondLst>
                                        </p:cTn>
                                        <p:tgtEl>
                                          <p:spTgt spid="31"/>
                                        </p:tgtEl>
                                        <p:attrNameLst>
                                          <p:attrName>style.visibility</p:attrName>
                                        </p:attrNameLst>
                                      </p:cBhvr>
                                      <p:to>
                                        <p:strVal val="visible"/>
                                      </p:to>
                                    </p:set>
                                    <p:anim calcmode="lin" valueType="num">
                                      <p:cBhvr>
                                        <p:cTn id="28" dur="1000" fill="hold"/>
                                        <p:tgtEl>
                                          <p:spTgt spid="31"/>
                                        </p:tgtEl>
                                        <p:attrNameLst>
                                          <p:attrName>ppt_w</p:attrName>
                                        </p:attrNameLst>
                                      </p:cBhvr>
                                      <p:tavLst>
                                        <p:tav tm="0">
                                          <p:val>
                                            <p:fltVal val="0"/>
                                          </p:val>
                                        </p:tav>
                                        <p:tav tm="100000">
                                          <p:val>
                                            <p:strVal val="#ppt_w"/>
                                          </p:val>
                                        </p:tav>
                                      </p:tavLst>
                                    </p:anim>
                                    <p:anim calcmode="lin" valueType="num">
                                      <p:cBhvr>
                                        <p:cTn id="29" dur="1000" fill="hold"/>
                                        <p:tgtEl>
                                          <p:spTgt spid="31"/>
                                        </p:tgtEl>
                                        <p:attrNameLst>
                                          <p:attrName>ppt_h</p:attrName>
                                        </p:attrNameLst>
                                      </p:cBhvr>
                                      <p:tavLst>
                                        <p:tav tm="0">
                                          <p:val>
                                            <p:fltVal val="0"/>
                                          </p:val>
                                        </p:tav>
                                        <p:tav tm="100000">
                                          <p:val>
                                            <p:strVal val="#ppt_h"/>
                                          </p:val>
                                        </p:tav>
                                      </p:tavLst>
                                    </p:anim>
                                    <p:anim calcmode="lin" valueType="num">
                                      <p:cBhvr>
                                        <p:cTn id="30" dur="1000" fill="hold"/>
                                        <p:tgtEl>
                                          <p:spTgt spid="31"/>
                                        </p:tgtEl>
                                        <p:attrNameLst>
                                          <p:attrName>style.rotation</p:attrName>
                                        </p:attrNameLst>
                                      </p:cBhvr>
                                      <p:tavLst>
                                        <p:tav tm="0">
                                          <p:val>
                                            <p:fltVal val="90"/>
                                          </p:val>
                                        </p:tav>
                                        <p:tav tm="100000">
                                          <p:val>
                                            <p:fltVal val="0"/>
                                          </p:val>
                                        </p:tav>
                                      </p:tavLst>
                                    </p:anim>
                                    <p:animEffect transition="in" filter="fade">
                                      <p:cBhvr>
                                        <p:cTn id="31" dur="1000"/>
                                        <p:tgtEl>
                                          <p:spTgt spid="31"/>
                                        </p:tgtEl>
                                      </p:cBhvr>
                                    </p:animEffect>
                                  </p:childTnLst>
                                </p:cTn>
                              </p:par>
                              <p:par>
                                <p:cTn id="32" presetID="31" presetClass="entr" presetSubtype="0" fill="hold" grpId="0" nodeType="withEffect">
                                  <p:stCondLst>
                                    <p:cond delay="500"/>
                                  </p:stCondLst>
                                  <p:childTnLst>
                                    <p:set>
                                      <p:cBhvr>
                                        <p:cTn id="33" dur="1" fill="hold">
                                          <p:stCondLst>
                                            <p:cond delay="0"/>
                                          </p:stCondLst>
                                        </p:cTn>
                                        <p:tgtEl>
                                          <p:spTgt spid="37"/>
                                        </p:tgtEl>
                                        <p:attrNameLst>
                                          <p:attrName>style.visibility</p:attrName>
                                        </p:attrNameLst>
                                      </p:cBhvr>
                                      <p:to>
                                        <p:strVal val="visible"/>
                                      </p:to>
                                    </p:set>
                                    <p:anim calcmode="lin" valueType="num">
                                      <p:cBhvr>
                                        <p:cTn id="34" dur="1000" fill="hold"/>
                                        <p:tgtEl>
                                          <p:spTgt spid="37"/>
                                        </p:tgtEl>
                                        <p:attrNameLst>
                                          <p:attrName>ppt_w</p:attrName>
                                        </p:attrNameLst>
                                      </p:cBhvr>
                                      <p:tavLst>
                                        <p:tav tm="0">
                                          <p:val>
                                            <p:fltVal val="0"/>
                                          </p:val>
                                        </p:tav>
                                        <p:tav tm="100000">
                                          <p:val>
                                            <p:strVal val="#ppt_w"/>
                                          </p:val>
                                        </p:tav>
                                      </p:tavLst>
                                    </p:anim>
                                    <p:anim calcmode="lin" valueType="num">
                                      <p:cBhvr>
                                        <p:cTn id="35" dur="1000" fill="hold"/>
                                        <p:tgtEl>
                                          <p:spTgt spid="37"/>
                                        </p:tgtEl>
                                        <p:attrNameLst>
                                          <p:attrName>ppt_h</p:attrName>
                                        </p:attrNameLst>
                                      </p:cBhvr>
                                      <p:tavLst>
                                        <p:tav tm="0">
                                          <p:val>
                                            <p:fltVal val="0"/>
                                          </p:val>
                                        </p:tav>
                                        <p:tav tm="100000">
                                          <p:val>
                                            <p:strVal val="#ppt_h"/>
                                          </p:val>
                                        </p:tav>
                                      </p:tavLst>
                                    </p:anim>
                                    <p:anim calcmode="lin" valueType="num">
                                      <p:cBhvr>
                                        <p:cTn id="36" dur="1000" fill="hold"/>
                                        <p:tgtEl>
                                          <p:spTgt spid="37"/>
                                        </p:tgtEl>
                                        <p:attrNameLst>
                                          <p:attrName>style.rotation</p:attrName>
                                        </p:attrNameLst>
                                      </p:cBhvr>
                                      <p:tavLst>
                                        <p:tav tm="0">
                                          <p:val>
                                            <p:fltVal val="90"/>
                                          </p:val>
                                        </p:tav>
                                        <p:tav tm="100000">
                                          <p:val>
                                            <p:fltVal val="0"/>
                                          </p:val>
                                        </p:tav>
                                      </p:tavLst>
                                    </p:anim>
                                    <p:animEffect transition="in" filter="fade">
                                      <p:cBhvr>
                                        <p:cTn id="37" dur="1000"/>
                                        <p:tgtEl>
                                          <p:spTgt spid="37"/>
                                        </p:tgtEl>
                                      </p:cBhvr>
                                    </p:animEffect>
                                  </p:childTnLst>
                                </p:cTn>
                              </p:par>
                              <p:par>
                                <p:cTn id="38" presetID="31" presetClass="entr" presetSubtype="0" fill="hold" grpId="0" nodeType="withEffect">
                                  <p:stCondLst>
                                    <p:cond delay="500"/>
                                  </p:stCondLst>
                                  <p:childTnLst>
                                    <p:set>
                                      <p:cBhvr>
                                        <p:cTn id="39" dur="1" fill="hold">
                                          <p:stCondLst>
                                            <p:cond delay="0"/>
                                          </p:stCondLst>
                                        </p:cTn>
                                        <p:tgtEl>
                                          <p:spTgt spid="41"/>
                                        </p:tgtEl>
                                        <p:attrNameLst>
                                          <p:attrName>style.visibility</p:attrName>
                                        </p:attrNameLst>
                                      </p:cBhvr>
                                      <p:to>
                                        <p:strVal val="visible"/>
                                      </p:to>
                                    </p:set>
                                    <p:anim calcmode="lin" valueType="num">
                                      <p:cBhvr>
                                        <p:cTn id="40" dur="1000" fill="hold"/>
                                        <p:tgtEl>
                                          <p:spTgt spid="41"/>
                                        </p:tgtEl>
                                        <p:attrNameLst>
                                          <p:attrName>ppt_w</p:attrName>
                                        </p:attrNameLst>
                                      </p:cBhvr>
                                      <p:tavLst>
                                        <p:tav tm="0">
                                          <p:val>
                                            <p:fltVal val="0"/>
                                          </p:val>
                                        </p:tav>
                                        <p:tav tm="100000">
                                          <p:val>
                                            <p:strVal val="#ppt_w"/>
                                          </p:val>
                                        </p:tav>
                                      </p:tavLst>
                                    </p:anim>
                                    <p:anim calcmode="lin" valueType="num">
                                      <p:cBhvr>
                                        <p:cTn id="41" dur="1000" fill="hold"/>
                                        <p:tgtEl>
                                          <p:spTgt spid="41"/>
                                        </p:tgtEl>
                                        <p:attrNameLst>
                                          <p:attrName>ppt_h</p:attrName>
                                        </p:attrNameLst>
                                      </p:cBhvr>
                                      <p:tavLst>
                                        <p:tav tm="0">
                                          <p:val>
                                            <p:fltVal val="0"/>
                                          </p:val>
                                        </p:tav>
                                        <p:tav tm="100000">
                                          <p:val>
                                            <p:strVal val="#ppt_h"/>
                                          </p:val>
                                        </p:tav>
                                      </p:tavLst>
                                    </p:anim>
                                    <p:anim calcmode="lin" valueType="num">
                                      <p:cBhvr>
                                        <p:cTn id="42" dur="1000" fill="hold"/>
                                        <p:tgtEl>
                                          <p:spTgt spid="41"/>
                                        </p:tgtEl>
                                        <p:attrNameLst>
                                          <p:attrName>style.rotation</p:attrName>
                                        </p:attrNameLst>
                                      </p:cBhvr>
                                      <p:tavLst>
                                        <p:tav tm="0">
                                          <p:val>
                                            <p:fltVal val="90"/>
                                          </p:val>
                                        </p:tav>
                                        <p:tav tm="100000">
                                          <p:val>
                                            <p:fltVal val="0"/>
                                          </p:val>
                                        </p:tav>
                                      </p:tavLst>
                                    </p:anim>
                                    <p:animEffect transition="in" filter="fade">
                                      <p:cBhvr>
                                        <p:cTn id="43" dur="1000"/>
                                        <p:tgtEl>
                                          <p:spTgt spid="41"/>
                                        </p:tgtEl>
                                      </p:cBhvr>
                                    </p:animEffect>
                                  </p:childTnLst>
                                </p:cTn>
                              </p:par>
                              <p:par>
                                <p:cTn id="44" presetID="31" presetClass="entr" presetSubtype="0" fill="hold" grpId="0" nodeType="withEffect">
                                  <p:stCondLst>
                                    <p:cond delay="500"/>
                                  </p:stCondLst>
                                  <p:childTnLst>
                                    <p:set>
                                      <p:cBhvr>
                                        <p:cTn id="45" dur="1" fill="hold">
                                          <p:stCondLst>
                                            <p:cond delay="0"/>
                                          </p:stCondLst>
                                        </p:cTn>
                                        <p:tgtEl>
                                          <p:spTgt spid="48"/>
                                        </p:tgtEl>
                                        <p:attrNameLst>
                                          <p:attrName>style.visibility</p:attrName>
                                        </p:attrNameLst>
                                      </p:cBhvr>
                                      <p:to>
                                        <p:strVal val="visible"/>
                                      </p:to>
                                    </p:set>
                                    <p:anim calcmode="lin" valueType="num">
                                      <p:cBhvr>
                                        <p:cTn id="46" dur="1000" fill="hold"/>
                                        <p:tgtEl>
                                          <p:spTgt spid="48"/>
                                        </p:tgtEl>
                                        <p:attrNameLst>
                                          <p:attrName>ppt_w</p:attrName>
                                        </p:attrNameLst>
                                      </p:cBhvr>
                                      <p:tavLst>
                                        <p:tav tm="0">
                                          <p:val>
                                            <p:fltVal val="0"/>
                                          </p:val>
                                        </p:tav>
                                        <p:tav tm="100000">
                                          <p:val>
                                            <p:strVal val="#ppt_w"/>
                                          </p:val>
                                        </p:tav>
                                      </p:tavLst>
                                    </p:anim>
                                    <p:anim calcmode="lin" valueType="num">
                                      <p:cBhvr>
                                        <p:cTn id="47" dur="1000" fill="hold"/>
                                        <p:tgtEl>
                                          <p:spTgt spid="48"/>
                                        </p:tgtEl>
                                        <p:attrNameLst>
                                          <p:attrName>ppt_h</p:attrName>
                                        </p:attrNameLst>
                                      </p:cBhvr>
                                      <p:tavLst>
                                        <p:tav tm="0">
                                          <p:val>
                                            <p:fltVal val="0"/>
                                          </p:val>
                                        </p:tav>
                                        <p:tav tm="100000">
                                          <p:val>
                                            <p:strVal val="#ppt_h"/>
                                          </p:val>
                                        </p:tav>
                                      </p:tavLst>
                                    </p:anim>
                                    <p:anim calcmode="lin" valueType="num">
                                      <p:cBhvr>
                                        <p:cTn id="48" dur="1000" fill="hold"/>
                                        <p:tgtEl>
                                          <p:spTgt spid="48"/>
                                        </p:tgtEl>
                                        <p:attrNameLst>
                                          <p:attrName>style.rotation</p:attrName>
                                        </p:attrNameLst>
                                      </p:cBhvr>
                                      <p:tavLst>
                                        <p:tav tm="0">
                                          <p:val>
                                            <p:fltVal val="90"/>
                                          </p:val>
                                        </p:tav>
                                        <p:tav tm="100000">
                                          <p:val>
                                            <p:fltVal val="0"/>
                                          </p:val>
                                        </p:tav>
                                      </p:tavLst>
                                    </p:anim>
                                    <p:animEffect transition="in" filter="fade">
                                      <p:cBhvr>
                                        <p:cTn id="49" dur="1000"/>
                                        <p:tgtEl>
                                          <p:spTgt spid="48"/>
                                        </p:tgtEl>
                                      </p:cBhvr>
                                    </p:animEffect>
                                  </p:childTnLst>
                                </p:cTn>
                              </p:par>
                              <p:par>
                                <p:cTn id="50" presetID="42" presetClass="entr" presetSubtype="0" fill="hold" nodeType="withEffect">
                                  <p:stCondLst>
                                    <p:cond delay="1000"/>
                                  </p:stCondLst>
                                  <p:childTnLst>
                                    <p:set>
                                      <p:cBhvr>
                                        <p:cTn id="51" dur="1" fill="hold">
                                          <p:stCondLst>
                                            <p:cond delay="0"/>
                                          </p:stCondLst>
                                        </p:cTn>
                                        <p:tgtEl>
                                          <p:spTgt spid="8"/>
                                        </p:tgtEl>
                                        <p:attrNameLst>
                                          <p:attrName>style.visibility</p:attrName>
                                        </p:attrNameLst>
                                      </p:cBhvr>
                                      <p:to>
                                        <p:strVal val="visible"/>
                                      </p:to>
                                    </p:set>
                                    <p:animEffect transition="in" filter="fade">
                                      <p:cBhvr>
                                        <p:cTn id="52" dur="1000"/>
                                        <p:tgtEl>
                                          <p:spTgt spid="8"/>
                                        </p:tgtEl>
                                      </p:cBhvr>
                                    </p:animEffect>
                                    <p:anim calcmode="lin" valueType="num">
                                      <p:cBhvr>
                                        <p:cTn id="53" dur="1000" fill="hold"/>
                                        <p:tgtEl>
                                          <p:spTgt spid="8"/>
                                        </p:tgtEl>
                                        <p:attrNameLst>
                                          <p:attrName>ppt_x</p:attrName>
                                        </p:attrNameLst>
                                      </p:cBhvr>
                                      <p:tavLst>
                                        <p:tav tm="0">
                                          <p:val>
                                            <p:strVal val="#ppt_x"/>
                                          </p:val>
                                        </p:tav>
                                        <p:tav tm="100000">
                                          <p:val>
                                            <p:strVal val="#ppt_x"/>
                                          </p:val>
                                        </p:tav>
                                      </p:tavLst>
                                    </p:anim>
                                    <p:anim calcmode="lin" valueType="num">
                                      <p:cBhvr>
                                        <p:cTn id="54" dur="1000" fill="hold"/>
                                        <p:tgtEl>
                                          <p:spTgt spid="8"/>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1000"/>
                                  </p:stCondLst>
                                  <p:childTnLst>
                                    <p:set>
                                      <p:cBhvr>
                                        <p:cTn id="56" dur="1" fill="hold">
                                          <p:stCondLst>
                                            <p:cond delay="0"/>
                                          </p:stCondLst>
                                        </p:cTn>
                                        <p:tgtEl>
                                          <p:spTgt spid="14"/>
                                        </p:tgtEl>
                                        <p:attrNameLst>
                                          <p:attrName>style.visibility</p:attrName>
                                        </p:attrNameLst>
                                      </p:cBhvr>
                                      <p:to>
                                        <p:strVal val="visible"/>
                                      </p:to>
                                    </p:set>
                                    <p:animEffect transition="in" filter="fade">
                                      <p:cBhvr>
                                        <p:cTn id="57" dur="1000"/>
                                        <p:tgtEl>
                                          <p:spTgt spid="14"/>
                                        </p:tgtEl>
                                      </p:cBhvr>
                                    </p:animEffect>
                                    <p:anim calcmode="lin" valueType="num">
                                      <p:cBhvr>
                                        <p:cTn id="58" dur="1000" fill="hold"/>
                                        <p:tgtEl>
                                          <p:spTgt spid="14"/>
                                        </p:tgtEl>
                                        <p:attrNameLst>
                                          <p:attrName>ppt_x</p:attrName>
                                        </p:attrNameLst>
                                      </p:cBhvr>
                                      <p:tavLst>
                                        <p:tav tm="0">
                                          <p:val>
                                            <p:strVal val="#ppt_x"/>
                                          </p:val>
                                        </p:tav>
                                        <p:tav tm="100000">
                                          <p:val>
                                            <p:strVal val="#ppt_x"/>
                                          </p:val>
                                        </p:tav>
                                      </p:tavLst>
                                    </p:anim>
                                    <p:anim calcmode="lin" valueType="num">
                                      <p:cBhvr>
                                        <p:cTn id="59" dur="1000" fill="hold"/>
                                        <p:tgtEl>
                                          <p:spTgt spid="14"/>
                                        </p:tgtEl>
                                        <p:attrNameLst>
                                          <p:attrName>ppt_y</p:attrName>
                                        </p:attrNameLst>
                                      </p:cBhvr>
                                      <p:tavLst>
                                        <p:tav tm="0">
                                          <p:val>
                                            <p:strVal val="#ppt_y+.1"/>
                                          </p:val>
                                        </p:tav>
                                        <p:tav tm="100000">
                                          <p:val>
                                            <p:strVal val="#ppt_y"/>
                                          </p:val>
                                        </p:tav>
                                      </p:tavLst>
                                    </p:anim>
                                  </p:childTnLst>
                                </p:cTn>
                              </p:par>
                              <p:par>
                                <p:cTn id="60" presetID="42" presetClass="entr" presetSubtype="0" fill="hold" nodeType="withEffect">
                                  <p:stCondLst>
                                    <p:cond delay="1000"/>
                                  </p:stCondLst>
                                  <p:childTnLst>
                                    <p:set>
                                      <p:cBhvr>
                                        <p:cTn id="61" dur="1" fill="hold">
                                          <p:stCondLst>
                                            <p:cond delay="0"/>
                                          </p:stCondLst>
                                        </p:cTn>
                                        <p:tgtEl>
                                          <p:spTgt spid="32"/>
                                        </p:tgtEl>
                                        <p:attrNameLst>
                                          <p:attrName>style.visibility</p:attrName>
                                        </p:attrNameLst>
                                      </p:cBhvr>
                                      <p:to>
                                        <p:strVal val="visible"/>
                                      </p:to>
                                    </p:set>
                                    <p:animEffect transition="in" filter="fade">
                                      <p:cBhvr>
                                        <p:cTn id="62" dur="1000"/>
                                        <p:tgtEl>
                                          <p:spTgt spid="32"/>
                                        </p:tgtEl>
                                      </p:cBhvr>
                                    </p:animEffect>
                                    <p:anim calcmode="lin" valueType="num">
                                      <p:cBhvr>
                                        <p:cTn id="63" dur="1000" fill="hold"/>
                                        <p:tgtEl>
                                          <p:spTgt spid="32"/>
                                        </p:tgtEl>
                                        <p:attrNameLst>
                                          <p:attrName>ppt_x</p:attrName>
                                        </p:attrNameLst>
                                      </p:cBhvr>
                                      <p:tavLst>
                                        <p:tav tm="0">
                                          <p:val>
                                            <p:strVal val="#ppt_x"/>
                                          </p:val>
                                        </p:tav>
                                        <p:tav tm="100000">
                                          <p:val>
                                            <p:strVal val="#ppt_x"/>
                                          </p:val>
                                        </p:tav>
                                      </p:tavLst>
                                    </p:anim>
                                    <p:anim calcmode="lin" valueType="num">
                                      <p:cBhvr>
                                        <p:cTn id="64" dur="1000" fill="hold"/>
                                        <p:tgtEl>
                                          <p:spTgt spid="32"/>
                                        </p:tgtEl>
                                        <p:attrNameLst>
                                          <p:attrName>ppt_y</p:attrName>
                                        </p:attrNameLst>
                                      </p:cBhvr>
                                      <p:tavLst>
                                        <p:tav tm="0">
                                          <p:val>
                                            <p:strVal val="#ppt_y+.1"/>
                                          </p:val>
                                        </p:tav>
                                        <p:tav tm="100000">
                                          <p:val>
                                            <p:strVal val="#ppt_y"/>
                                          </p:val>
                                        </p:tav>
                                      </p:tavLst>
                                    </p:anim>
                                  </p:childTnLst>
                                </p:cTn>
                              </p:par>
                              <p:par>
                                <p:cTn id="65" presetID="42" presetClass="entr" presetSubtype="0" fill="hold" nodeType="withEffect">
                                  <p:stCondLst>
                                    <p:cond delay="1000"/>
                                  </p:stCondLst>
                                  <p:childTnLst>
                                    <p:set>
                                      <p:cBhvr>
                                        <p:cTn id="66" dur="1" fill="hold">
                                          <p:stCondLst>
                                            <p:cond delay="0"/>
                                          </p:stCondLst>
                                        </p:cTn>
                                        <p:tgtEl>
                                          <p:spTgt spid="38"/>
                                        </p:tgtEl>
                                        <p:attrNameLst>
                                          <p:attrName>style.visibility</p:attrName>
                                        </p:attrNameLst>
                                      </p:cBhvr>
                                      <p:to>
                                        <p:strVal val="visible"/>
                                      </p:to>
                                    </p:set>
                                    <p:animEffect transition="in" filter="fade">
                                      <p:cBhvr>
                                        <p:cTn id="67" dur="1000"/>
                                        <p:tgtEl>
                                          <p:spTgt spid="38"/>
                                        </p:tgtEl>
                                      </p:cBhvr>
                                    </p:animEffect>
                                    <p:anim calcmode="lin" valueType="num">
                                      <p:cBhvr>
                                        <p:cTn id="68" dur="1000" fill="hold"/>
                                        <p:tgtEl>
                                          <p:spTgt spid="38"/>
                                        </p:tgtEl>
                                        <p:attrNameLst>
                                          <p:attrName>ppt_x</p:attrName>
                                        </p:attrNameLst>
                                      </p:cBhvr>
                                      <p:tavLst>
                                        <p:tav tm="0">
                                          <p:val>
                                            <p:strVal val="#ppt_x"/>
                                          </p:val>
                                        </p:tav>
                                        <p:tav tm="100000">
                                          <p:val>
                                            <p:strVal val="#ppt_x"/>
                                          </p:val>
                                        </p:tav>
                                      </p:tavLst>
                                    </p:anim>
                                    <p:anim calcmode="lin" valueType="num">
                                      <p:cBhvr>
                                        <p:cTn id="69" dur="1000" fill="hold"/>
                                        <p:tgtEl>
                                          <p:spTgt spid="38"/>
                                        </p:tgtEl>
                                        <p:attrNameLst>
                                          <p:attrName>ppt_y</p:attrName>
                                        </p:attrNameLst>
                                      </p:cBhvr>
                                      <p:tavLst>
                                        <p:tav tm="0">
                                          <p:val>
                                            <p:strVal val="#ppt_y+.1"/>
                                          </p:val>
                                        </p:tav>
                                        <p:tav tm="100000">
                                          <p:val>
                                            <p:strVal val="#ppt_y"/>
                                          </p:val>
                                        </p:tav>
                                      </p:tavLst>
                                    </p:anim>
                                  </p:childTnLst>
                                </p:cTn>
                              </p:par>
                              <p:par>
                                <p:cTn id="70" presetID="42" presetClass="entr" presetSubtype="0" fill="hold" nodeType="withEffect">
                                  <p:stCondLst>
                                    <p:cond delay="1000"/>
                                  </p:stCondLst>
                                  <p:childTnLst>
                                    <p:set>
                                      <p:cBhvr>
                                        <p:cTn id="71" dur="1" fill="hold">
                                          <p:stCondLst>
                                            <p:cond delay="0"/>
                                          </p:stCondLst>
                                        </p:cTn>
                                        <p:tgtEl>
                                          <p:spTgt spid="42"/>
                                        </p:tgtEl>
                                        <p:attrNameLst>
                                          <p:attrName>style.visibility</p:attrName>
                                        </p:attrNameLst>
                                      </p:cBhvr>
                                      <p:to>
                                        <p:strVal val="visible"/>
                                      </p:to>
                                    </p:set>
                                    <p:animEffect transition="in" filter="fade">
                                      <p:cBhvr>
                                        <p:cTn id="72" dur="1000"/>
                                        <p:tgtEl>
                                          <p:spTgt spid="42"/>
                                        </p:tgtEl>
                                      </p:cBhvr>
                                    </p:animEffect>
                                    <p:anim calcmode="lin" valueType="num">
                                      <p:cBhvr>
                                        <p:cTn id="73" dur="1000" fill="hold"/>
                                        <p:tgtEl>
                                          <p:spTgt spid="42"/>
                                        </p:tgtEl>
                                        <p:attrNameLst>
                                          <p:attrName>ppt_x</p:attrName>
                                        </p:attrNameLst>
                                      </p:cBhvr>
                                      <p:tavLst>
                                        <p:tav tm="0">
                                          <p:val>
                                            <p:strVal val="#ppt_x"/>
                                          </p:val>
                                        </p:tav>
                                        <p:tav tm="100000">
                                          <p:val>
                                            <p:strVal val="#ppt_x"/>
                                          </p:val>
                                        </p:tav>
                                      </p:tavLst>
                                    </p:anim>
                                    <p:anim calcmode="lin" valueType="num">
                                      <p:cBhvr>
                                        <p:cTn id="74" dur="1000" fill="hold"/>
                                        <p:tgtEl>
                                          <p:spTgt spid="42"/>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1000"/>
                                  </p:stCondLst>
                                  <p:childTnLst>
                                    <p:set>
                                      <p:cBhvr>
                                        <p:cTn id="76" dur="1" fill="hold">
                                          <p:stCondLst>
                                            <p:cond delay="0"/>
                                          </p:stCondLst>
                                        </p:cTn>
                                        <p:tgtEl>
                                          <p:spTgt spid="49"/>
                                        </p:tgtEl>
                                        <p:attrNameLst>
                                          <p:attrName>style.visibility</p:attrName>
                                        </p:attrNameLst>
                                      </p:cBhvr>
                                      <p:to>
                                        <p:strVal val="visible"/>
                                      </p:to>
                                    </p:set>
                                    <p:animEffect transition="in" filter="fade">
                                      <p:cBhvr>
                                        <p:cTn id="77" dur="1000"/>
                                        <p:tgtEl>
                                          <p:spTgt spid="49"/>
                                        </p:tgtEl>
                                      </p:cBhvr>
                                    </p:animEffect>
                                    <p:anim calcmode="lin" valueType="num">
                                      <p:cBhvr>
                                        <p:cTn id="78" dur="1000" fill="hold"/>
                                        <p:tgtEl>
                                          <p:spTgt spid="49"/>
                                        </p:tgtEl>
                                        <p:attrNameLst>
                                          <p:attrName>ppt_x</p:attrName>
                                        </p:attrNameLst>
                                      </p:cBhvr>
                                      <p:tavLst>
                                        <p:tav tm="0">
                                          <p:val>
                                            <p:strVal val="#ppt_x"/>
                                          </p:val>
                                        </p:tav>
                                        <p:tav tm="100000">
                                          <p:val>
                                            <p:strVal val="#ppt_x"/>
                                          </p:val>
                                        </p:tav>
                                      </p:tavLst>
                                    </p:anim>
                                    <p:anim calcmode="lin" valueType="num">
                                      <p:cBhvr>
                                        <p:cTn id="79" dur="1000" fill="hold"/>
                                        <p:tgtEl>
                                          <p:spTgt spid="49"/>
                                        </p:tgtEl>
                                        <p:attrNameLst>
                                          <p:attrName>ppt_y</p:attrName>
                                        </p:attrNameLst>
                                      </p:cBhvr>
                                      <p:tavLst>
                                        <p:tav tm="0">
                                          <p:val>
                                            <p:strVal val="#ppt_y+.1"/>
                                          </p:val>
                                        </p:tav>
                                        <p:tav tm="100000">
                                          <p:val>
                                            <p:strVal val="#ppt_y"/>
                                          </p:val>
                                        </p:tav>
                                      </p:tavLst>
                                    </p:anim>
                                  </p:childTnLst>
                                </p:cTn>
                              </p:par>
                            </p:childTnLst>
                          </p:cTn>
                        </p:par>
                        <p:par>
                          <p:cTn id="80" fill="hold">
                            <p:stCondLst>
                              <p:cond delay="2000"/>
                            </p:stCondLst>
                            <p:childTnLst>
                              <p:par>
                                <p:cTn id="81" presetID="22" presetClass="entr" presetSubtype="2" fill="hold" nodeType="afterEffect">
                                  <p:stCondLst>
                                    <p:cond delay="0"/>
                                  </p:stCondLst>
                                  <p:childTnLst>
                                    <p:set>
                                      <p:cBhvr>
                                        <p:cTn id="82" dur="1" fill="hold">
                                          <p:stCondLst>
                                            <p:cond delay="0"/>
                                          </p:stCondLst>
                                        </p:cTn>
                                        <p:tgtEl>
                                          <p:spTgt spid="50"/>
                                        </p:tgtEl>
                                        <p:attrNameLst>
                                          <p:attrName>style.visibility</p:attrName>
                                        </p:attrNameLst>
                                      </p:cBhvr>
                                      <p:to>
                                        <p:strVal val="visible"/>
                                      </p:to>
                                    </p:set>
                                    <p:animEffect transition="in" filter="wipe(right)">
                                      <p:cBhvr>
                                        <p:cTn id="83" dur="500"/>
                                        <p:tgtEl>
                                          <p:spTgt spid="50"/>
                                        </p:tgtEl>
                                      </p:cBhvr>
                                    </p:animEffect>
                                  </p:childTnLst>
                                </p:cTn>
                              </p:par>
                            </p:childTnLst>
                          </p:cTn>
                        </p:par>
                        <p:par>
                          <p:cTn id="84" fill="hold">
                            <p:stCondLst>
                              <p:cond delay="2500"/>
                            </p:stCondLst>
                            <p:childTnLst>
                              <p:par>
                                <p:cTn id="85" presetID="22" presetClass="entr" presetSubtype="8" fill="hold" grpId="0" nodeType="afterEffect">
                                  <p:stCondLst>
                                    <p:cond delay="0"/>
                                  </p:stCondLst>
                                  <p:childTnLst>
                                    <p:set>
                                      <p:cBhvr>
                                        <p:cTn id="86" dur="1" fill="hold">
                                          <p:stCondLst>
                                            <p:cond delay="0"/>
                                          </p:stCondLst>
                                        </p:cTn>
                                        <p:tgtEl>
                                          <p:spTgt spid="51"/>
                                        </p:tgtEl>
                                        <p:attrNameLst>
                                          <p:attrName>style.visibility</p:attrName>
                                        </p:attrNameLst>
                                      </p:cBhvr>
                                      <p:to>
                                        <p:strVal val="visible"/>
                                      </p:to>
                                    </p:set>
                                    <p:animEffect transition="in" filter="wipe(left)">
                                      <p:cBhvr>
                                        <p:cTn id="87" dur="500"/>
                                        <p:tgtEl>
                                          <p:spTgt spid="51"/>
                                        </p:tgtEl>
                                      </p:cBhvr>
                                    </p:animEffect>
                                  </p:childTnLst>
                                </p:cTn>
                              </p:par>
                              <p:par>
                                <p:cTn id="88" presetID="22" presetClass="entr" presetSubtype="8" fill="hold" grpId="0" nodeType="withEffect">
                                  <p:stCondLst>
                                    <p:cond delay="0"/>
                                  </p:stCondLst>
                                  <p:childTnLst>
                                    <p:set>
                                      <p:cBhvr>
                                        <p:cTn id="89" dur="1" fill="hold">
                                          <p:stCondLst>
                                            <p:cond delay="0"/>
                                          </p:stCondLst>
                                        </p:cTn>
                                        <p:tgtEl>
                                          <p:spTgt spid="52"/>
                                        </p:tgtEl>
                                        <p:attrNameLst>
                                          <p:attrName>style.visibility</p:attrName>
                                        </p:attrNameLst>
                                      </p:cBhvr>
                                      <p:to>
                                        <p:strVal val="visible"/>
                                      </p:to>
                                    </p:set>
                                    <p:animEffect transition="in" filter="wipe(left)">
                                      <p:cBhvr>
                                        <p:cTn id="90" dur="500"/>
                                        <p:tgtEl>
                                          <p:spTgt spid="52"/>
                                        </p:tgtEl>
                                      </p:cBhvr>
                                    </p:animEffect>
                                  </p:childTnLst>
                                </p:cTn>
                              </p:par>
                            </p:childTnLst>
                          </p:cTn>
                        </p:par>
                        <p:par>
                          <p:cTn id="91" fill="hold">
                            <p:stCondLst>
                              <p:cond delay="3000"/>
                            </p:stCondLst>
                            <p:childTnLst>
                              <p:par>
                                <p:cTn id="92" presetID="22" presetClass="entr" presetSubtype="2" fill="hold" nodeType="afterEffect">
                                  <p:stCondLst>
                                    <p:cond delay="0"/>
                                  </p:stCondLst>
                                  <p:childTnLst>
                                    <p:set>
                                      <p:cBhvr>
                                        <p:cTn id="93" dur="1" fill="hold">
                                          <p:stCondLst>
                                            <p:cond delay="0"/>
                                          </p:stCondLst>
                                        </p:cTn>
                                        <p:tgtEl>
                                          <p:spTgt spid="53"/>
                                        </p:tgtEl>
                                        <p:attrNameLst>
                                          <p:attrName>style.visibility</p:attrName>
                                        </p:attrNameLst>
                                      </p:cBhvr>
                                      <p:to>
                                        <p:strVal val="visible"/>
                                      </p:to>
                                    </p:set>
                                    <p:animEffect transition="in" filter="wipe(right)">
                                      <p:cBhvr>
                                        <p:cTn id="94" dur="500"/>
                                        <p:tgtEl>
                                          <p:spTgt spid="53"/>
                                        </p:tgtEl>
                                      </p:cBhvr>
                                    </p:animEffect>
                                  </p:childTnLst>
                                </p:cTn>
                              </p:par>
                            </p:childTnLst>
                          </p:cTn>
                        </p:par>
                        <p:par>
                          <p:cTn id="95" fill="hold">
                            <p:stCondLst>
                              <p:cond delay="3500"/>
                            </p:stCondLst>
                            <p:childTnLst>
                              <p:par>
                                <p:cTn id="96" presetID="22" presetClass="entr" presetSubtype="8" fill="hold" grpId="0" nodeType="afterEffect">
                                  <p:stCondLst>
                                    <p:cond delay="0"/>
                                  </p:stCondLst>
                                  <p:childTnLst>
                                    <p:set>
                                      <p:cBhvr>
                                        <p:cTn id="97" dur="1" fill="hold">
                                          <p:stCondLst>
                                            <p:cond delay="0"/>
                                          </p:stCondLst>
                                        </p:cTn>
                                        <p:tgtEl>
                                          <p:spTgt spid="54"/>
                                        </p:tgtEl>
                                        <p:attrNameLst>
                                          <p:attrName>style.visibility</p:attrName>
                                        </p:attrNameLst>
                                      </p:cBhvr>
                                      <p:to>
                                        <p:strVal val="visible"/>
                                      </p:to>
                                    </p:set>
                                    <p:animEffect transition="in" filter="wipe(left)">
                                      <p:cBhvr>
                                        <p:cTn id="98" dur="500"/>
                                        <p:tgtEl>
                                          <p:spTgt spid="54"/>
                                        </p:tgtEl>
                                      </p:cBhvr>
                                    </p:animEffect>
                                  </p:childTnLst>
                                </p:cTn>
                              </p:par>
                              <p:par>
                                <p:cTn id="99" presetID="22" presetClass="entr" presetSubtype="8" fill="hold" grpId="0" nodeType="withEffect">
                                  <p:stCondLst>
                                    <p:cond delay="0"/>
                                  </p:stCondLst>
                                  <p:childTnLst>
                                    <p:set>
                                      <p:cBhvr>
                                        <p:cTn id="100" dur="1" fill="hold">
                                          <p:stCondLst>
                                            <p:cond delay="0"/>
                                          </p:stCondLst>
                                        </p:cTn>
                                        <p:tgtEl>
                                          <p:spTgt spid="55"/>
                                        </p:tgtEl>
                                        <p:attrNameLst>
                                          <p:attrName>style.visibility</p:attrName>
                                        </p:attrNameLst>
                                      </p:cBhvr>
                                      <p:to>
                                        <p:strVal val="visible"/>
                                      </p:to>
                                    </p:set>
                                    <p:animEffect transition="in" filter="wipe(left)">
                                      <p:cBhvr>
                                        <p:cTn id="101" dur="500"/>
                                        <p:tgtEl>
                                          <p:spTgt spid="55"/>
                                        </p:tgtEl>
                                      </p:cBhvr>
                                    </p:animEffect>
                                  </p:childTnLst>
                                </p:cTn>
                              </p:par>
                            </p:childTnLst>
                          </p:cTn>
                        </p:par>
                        <p:par>
                          <p:cTn id="102" fill="hold">
                            <p:stCondLst>
                              <p:cond delay="4000"/>
                            </p:stCondLst>
                            <p:childTnLst>
                              <p:par>
                                <p:cTn id="103" presetID="22" presetClass="entr" presetSubtype="2" fill="hold" nodeType="afterEffect">
                                  <p:stCondLst>
                                    <p:cond delay="0"/>
                                  </p:stCondLst>
                                  <p:childTnLst>
                                    <p:set>
                                      <p:cBhvr>
                                        <p:cTn id="104" dur="1" fill="hold">
                                          <p:stCondLst>
                                            <p:cond delay="0"/>
                                          </p:stCondLst>
                                        </p:cTn>
                                        <p:tgtEl>
                                          <p:spTgt spid="6"/>
                                        </p:tgtEl>
                                        <p:attrNameLst>
                                          <p:attrName>style.visibility</p:attrName>
                                        </p:attrNameLst>
                                      </p:cBhvr>
                                      <p:to>
                                        <p:strVal val="visible"/>
                                      </p:to>
                                    </p:set>
                                    <p:animEffect transition="in" filter="wipe(right)">
                                      <p:cBhvr>
                                        <p:cTn id="105" dur="500"/>
                                        <p:tgtEl>
                                          <p:spTgt spid="6"/>
                                        </p:tgtEl>
                                      </p:cBhvr>
                                    </p:animEffect>
                                  </p:childTnLst>
                                </p:cTn>
                              </p:par>
                            </p:childTnLst>
                          </p:cTn>
                        </p:par>
                        <p:par>
                          <p:cTn id="106" fill="hold">
                            <p:stCondLst>
                              <p:cond delay="4500"/>
                            </p:stCondLst>
                            <p:childTnLst>
                              <p:par>
                                <p:cTn id="107" presetID="22" presetClass="entr" presetSubtype="8" fill="hold" grpId="0" nodeType="afterEffect">
                                  <p:stCondLst>
                                    <p:cond delay="0"/>
                                  </p:stCondLst>
                                  <p:childTnLst>
                                    <p:set>
                                      <p:cBhvr>
                                        <p:cTn id="108" dur="1" fill="hold">
                                          <p:stCondLst>
                                            <p:cond delay="0"/>
                                          </p:stCondLst>
                                        </p:cTn>
                                        <p:tgtEl>
                                          <p:spTgt spid="56"/>
                                        </p:tgtEl>
                                        <p:attrNameLst>
                                          <p:attrName>style.visibility</p:attrName>
                                        </p:attrNameLst>
                                      </p:cBhvr>
                                      <p:to>
                                        <p:strVal val="visible"/>
                                      </p:to>
                                    </p:set>
                                    <p:animEffect transition="in" filter="wipe(left)">
                                      <p:cBhvr>
                                        <p:cTn id="109" dur="500"/>
                                        <p:tgtEl>
                                          <p:spTgt spid="56"/>
                                        </p:tgtEl>
                                      </p:cBhvr>
                                    </p:animEffect>
                                  </p:childTnLst>
                                </p:cTn>
                              </p:par>
                              <p:par>
                                <p:cTn id="110" presetID="22" presetClass="entr" presetSubtype="8" fill="hold" grpId="0" nodeType="withEffect">
                                  <p:stCondLst>
                                    <p:cond delay="0"/>
                                  </p:stCondLst>
                                  <p:childTnLst>
                                    <p:set>
                                      <p:cBhvr>
                                        <p:cTn id="111" dur="1" fill="hold">
                                          <p:stCondLst>
                                            <p:cond delay="0"/>
                                          </p:stCondLst>
                                        </p:cTn>
                                        <p:tgtEl>
                                          <p:spTgt spid="57"/>
                                        </p:tgtEl>
                                        <p:attrNameLst>
                                          <p:attrName>style.visibility</p:attrName>
                                        </p:attrNameLst>
                                      </p:cBhvr>
                                      <p:to>
                                        <p:strVal val="visible"/>
                                      </p:to>
                                    </p:set>
                                    <p:animEffect transition="in" filter="wipe(left)">
                                      <p:cBhvr>
                                        <p:cTn id="112" dur="500"/>
                                        <p:tgtEl>
                                          <p:spTgt spid="57"/>
                                        </p:tgtEl>
                                      </p:cBhvr>
                                    </p:animEffect>
                                  </p:childTnLst>
                                </p:cTn>
                              </p:par>
                            </p:childTnLst>
                          </p:cTn>
                        </p:par>
                        <p:par>
                          <p:cTn id="113" fill="hold">
                            <p:stCondLst>
                              <p:cond delay="5000"/>
                            </p:stCondLst>
                            <p:childTnLst>
                              <p:par>
                                <p:cTn id="114" presetID="22" presetClass="entr" presetSubtype="2" fill="hold" nodeType="afterEffect">
                                  <p:stCondLst>
                                    <p:cond delay="0"/>
                                  </p:stCondLst>
                                  <p:childTnLst>
                                    <p:set>
                                      <p:cBhvr>
                                        <p:cTn id="115" dur="1" fill="hold">
                                          <p:stCondLst>
                                            <p:cond delay="0"/>
                                          </p:stCondLst>
                                        </p:cTn>
                                        <p:tgtEl>
                                          <p:spTgt spid="5"/>
                                        </p:tgtEl>
                                        <p:attrNameLst>
                                          <p:attrName>style.visibility</p:attrName>
                                        </p:attrNameLst>
                                      </p:cBhvr>
                                      <p:to>
                                        <p:strVal val="visible"/>
                                      </p:to>
                                    </p:set>
                                    <p:animEffect transition="in" filter="wipe(right)">
                                      <p:cBhvr>
                                        <p:cTn id="116" dur="500"/>
                                        <p:tgtEl>
                                          <p:spTgt spid="5"/>
                                        </p:tgtEl>
                                      </p:cBhvr>
                                    </p:animEffect>
                                  </p:childTnLst>
                                </p:cTn>
                              </p:par>
                            </p:childTnLst>
                          </p:cTn>
                        </p:par>
                        <p:par>
                          <p:cTn id="117" fill="hold">
                            <p:stCondLst>
                              <p:cond delay="5500"/>
                            </p:stCondLst>
                            <p:childTnLst>
                              <p:par>
                                <p:cTn id="118" presetID="22" presetClass="entr" presetSubtype="8" fill="hold" grpId="0" nodeType="afterEffect">
                                  <p:stCondLst>
                                    <p:cond delay="0"/>
                                  </p:stCondLst>
                                  <p:childTnLst>
                                    <p:set>
                                      <p:cBhvr>
                                        <p:cTn id="119" dur="1" fill="hold">
                                          <p:stCondLst>
                                            <p:cond delay="0"/>
                                          </p:stCondLst>
                                        </p:cTn>
                                        <p:tgtEl>
                                          <p:spTgt spid="58"/>
                                        </p:tgtEl>
                                        <p:attrNameLst>
                                          <p:attrName>style.visibility</p:attrName>
                                        </p:attrNameLst>
                                      </p:cBhvr>
                                      <p:to>
                                        <p:strVal val="visible"/>
                                      </p:to>
                                    </p:set>
                                    <p:animEffect transition="in" filter="wipe(left)">
                                      <p:cBhvr>
                                        <p:cTn id="120" dur="500"/>
                                        <p:tgtEl>
                                          <p:spTgt spid="58"/>
                                        </p:tgtEl>
                                      </p:cBhvr>
                                    </p:animEffect>
                                  </p:childTnLst>
                                </p:cTn>
                              </p:par>
                              <p:par>
                                <p:cTn id="121" presetID="22" presetClass="entr" presetSubtype="8" fill="hold" grpId="0" nodeType="withEffect">
                                  <p:stCondLst>
                                    <p:cond delay="0"/>
                                  </p:stCondLst>
                                  <p:childTnLst>
                                    <p:set>
                                      <p:cBhvr>
                                        <p:cTn id="122" dur="1" fill="hold">
                                          <p:stCondLst>
                                            <p:cond delay="0"/>
                                          </p:stCondLst>
                                        </p:cTn>
                                        <p:tgtEl>
                                          <p:spTgt spid="59"/>
                                        </p:tgtEl>
                                        <p:attrNameLst>
                                          <p:attrName>style.visibility</p:attrName>
                                        </p:attrNameLst>
                                      </p:cBhvr>
                                      <p:to>
                                        <p:strVal val="visible"/>
                                      </p:to>
                                    </p:set>
                                    <p:animEffect transition="in" filter="wipe(left)">
                                      <p:cBhvr>
                                        <p:cTn id="123" dur="500"/>
                                        <p:tgtEl>
                                          <p:spTgt spid="59"/>
                                        </p:tgtEl>
                                      </p:cBhvr>
                                    </p:animEffect>
                                  </p:childTnLst>
                                </p:cTn>
                              </p:par>
                            </p:childTnLst>
                          </p:cTn>
                        </p:par>
                        <p:par>
                          <p:cTn id="124" fill="hold">
                            <p:stCondLst>
                              <p:cond delay="6000"/>
                            </p:stCondLst>
                            <p:childTnLst>
                              <p:par>
                                <p:cTn id="125" presetID="22" presetClass="entr" presetSubtype="8" fill="hold" nodeType="afterEffect">
                                  <p:stCondLst>
                                    <p:cond delay="0"/>
                                  </p:stCondLst>
                                  <p:childTnLst>
                                    <p:set>
                                      <p:cBhvr>
                                        <p:cTn id="126" dur="1" fill="hold">
                                          <p:stCondLst>
                                            <p:cond delay="0"/>
                                          </p:stCondLst>
                                        </p:cTn>
                                        <p:tgtEl>
                                          <p:spTgt spid="60"/>
                                        </p:tgtEl>
                                        <p:attrNameLst>
                                          <p:attrName>style.visibility</p:attrName>
                                        </p:attrNameLst>
                                      </p:cBhvr>
                                      <p:to>
                                        <p:strVal val="visible"/>
                                      </p:to>
                                    </p:set>
                                    <p:animEffect transition="in" filter="wipe(left)">
                                      <p:cBhvr>
                                        <p:cTn id="127" dur="500"/>
                                        <p:tgtEl>
                                          <p:spTgt spid="60"/>
                                        </p:tgtEl>
                                      </p:cBhvr>
                                    </p:animEffect>
                                  </p:childTnLst>
                                </p:cTn>
                              </p:par>
                            </p:childTnLst>
                          </p:cTn>
                        </p:par>
                        <p:par>
                          <p:cTn id="128" fill="hold">
                            <p:stCondLst>
                              <p:cond delay="6500"/>
                            </p:stCondLst>
                            <p:childTnLst>
                              <p:par>
                                <p:cTn id="129" presetID="22" presetClass="entr" presetSubtype="8" fill="hold" grpId="0" nodeType="afterEffect">
                                  <p:stCondLst>
                                    <p:cond delay="0"/>
                                  </p:stCondLst>
                                  <p:childTnLst>
                                    <p:set>
                                      <p:cBhvr>
                                        <p:cTn id="130" dur="1" fill="hold">
                                          <p:stCondLst>
                                            <p:cond delay="0"/>
                                          </p:stCondLst>
                                        </p:cTn>
                                        <p:tgtEl>
                                          <p:spTgt spid="61"/>
                                        </p:tgtEl>
                                        <p:attrNameLst>
                                          <p:attrName>style.visibility</p:attrName>
                                        </p:attrNameLst>
                                      </p:cBhvr>
                                      <p:to>
                                        <p:strVal val="visible"/>
                                      </p:to>
                                    </p:set>
                                    <p:animEffect transition="in" filter="wipe(left)">
                                      <p:cBhvr>
                                        <p:cTn id="131" dur="500"/>
                                        <p:tgtEl>
                                          <p:spTgt spid="61"/>
                                        </p:tgtEl>
                                      </p:cBhvr>
                                    </p:animEffect>
                                  </p:childTnLst>
                                </p:cTn>
                              </p:par>
                              <p:par>
                                <p:cTn id="132" presetID="22" presetClass="entr" presetSubtype="8" fill="hold" grpId="0" nodeType="withEffect">
                                  <p:stCondLst>
                                    <p:cond delay="0"/>
                                  </p:stCondLst>
                                  <p:childTnLst>
                                    <p:set>
                                      <p:cBhvr>
                                        <p:cTn id="133" dur="1" fill="hold">
                                          <p:stCondLst>
                                            <p:cond delay="0"/>
                                          </p:stCondLst>
                                        </p:cTn>
                                        <p:tgtEl>
                                          <p:spTgt spid="62"/>
                                        </p:tgtEl>
                                        <p:attrNameLst>
                                          <p:attrName>style.visibility</p:attrName>
                                        </p:attrNameLst>
                                      </p:cBhvr>
                                      <p:to>
                                        <p:strVal val="visible"/>
                                      </p:to>
                                    </p:set>
                                    <p:animEffect transition="in" filter="wipe(left)">
                                      <p:cBhvr>
                                        <p:cTn id="134" dur="500"/>
                                        <p:tgtEl>
                                          <p:spTgt spid="62"/>
                                        </p:tgtEl>
                                      </p:cBhvr>
                                    </p:animEffect>
                                  </p:childTnLst>
                                </p:cTn>
                              </p:par>
                            </p:childTnLst>
                          </p:cTn>
                        </p:par>
                        <p:par>
                          <p:cTn id="135" fill="hold">
                            <p:stCondLst>
                              <p:cond delay="7000"/>
                            </p:stCondLst>
                            <p:childTnLst>
                              <p:par>
                                <p:cTn id="136" presetID="22" presetClass="entr" presetSubtype="8" fill="hold" nodeType="afterEffect">
                                  <p:stCondLst>
                                    <p:cond delay="0"/>
                                  </p:stCondLst>
                                  <p:childTnLst>
                                    <p:set>
                                      <p:cBhvr>
                                        <p:cTn id="137" dur="1" fill="hold">
                                          <p:stCondLst>
                                            <p:cond delay="0"/>
                                          </p:stCondLst>
                                        </p:cTn>
                                        <p:tgtEl>
                                          <p:spTgt spid="63"/>
                                        </p:tgtEl>
                                        <p:attrNameLst>
                                          <p:attrName>style.visibility</p:attrName>
                                        </p:attrNameLst>
                                      </p:cBhvr>
                                      <p:to>
                                        <p:strVal val="visible"/>
                                      </p:to>
                                    </p:set>
                                    <p:animEffect transition="in" filter="wipe(left)">
                                      <p:cBhvr>
                                        <p:cTn id="138" dur="500"/>
                                        <p:tgtEl>
                                          <p:spTgt spid="63"/>
                                        </p:tgtEl>
                                      </p:cBhvr>
                                    </p:animEffect>
                                  </p:childTnLst>
                                </p:cTn>
                              </p:par>
                            </p:childTnLst>
                          </p:cTn>
                        </p:par>
                        <p:par>
                          <p:cTn id="139" fill="hold">
                            <p:stCondLst>
                              <p:cond delay="7500"/>
                            </p:stCondLst>
                            <p:childTnLst>
                              <p:par>
                                <p:cTn id="140" presetID="22" presetClass="entr" presetSubtype="8" fill="hold" grpId="0" nodeType="afterEffect">
                                  <p:stCondLst>
                                    <p:cond delay="0"/>
                                  </p:stCondLst>
                                  <p:childTnLst>
                                    <p:set>
                                      <p:cBhvr>
                                        <p:cTn id="141" dur="1" fill="hold">
                                          <p:stCondLst>
                                            <p:cond delay="0"/>
                                          </p:stCondLst>
                                        </p:cTn>
                                        <p:tgtEl>
                                          <p:spTgt spid="64"/>
                                        </p:tgtEl>
                                        <p:attrNameLst>
                                          <p:attrName>style.visibility</p:attrName>
                                        </p:attrNameLst>
                                      </p:cBhvr>
                                      <p:to>
                                        <p:strVal val="visible"/>
                                      </p:to>
                                    </p:set>
                                    <p:animEffect transition="in" filter="wipe(left)">
                                      <p:cBhvr>
                                        <p:cTn id="142" dur="500"/>
                                        <p:tgtEl>
                                          <p:spTgt spid="64"/>
                                        </p:tgtEl>
                                      </p:cBhvr>
                                    </p:animEffect>
                                  </p:childTnLst>
                                </p:cTn>
                              </p:par>
                              <p:par>
                                <p:cTn id="143" presetID="22" presetClass="entr" presetSubtype="8" fill="hold" grpId="0" nodeType="withEffect">
                                  <p:stCondLst>
                                    <p:cond delay="0"/>
                                  </p:stCondLst>
                                  <p:childTnLst>
                                    <p:set>
                                      <p:cBhvr>
                                        <p:cTn id="144" dur="1" fill="hold">
                                          <p:stCondLst>
                                            <p:cond delay="0"/>
                                          </p:stCondLst>
                                        </p:cTn>
                                        <p:tgtEl>
                                          <p:spTgt spid="65"/>
                                        </p:tgtEl>
                                        <p:attrNameLst>
                                          <p:attrName>style.visibility</p:attrName>
                                        </p:attrNameLst>
                                      </p:cBhvr>
                                      <p:to>
                                        <p:strVal val="visible"/>
                                      </p:to>
                                    </p:set>
                                    <p:animEffect transition="in" filter="wipe(left)">
                                      <p:cBhvr>
                                        <p:cTn id="145" dur="500"/>
                                        <p:tgtEl>
                                          <p:spTgt spid="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7" grpId="0" animBg="1"/>
      <p:bldP spid="13" grpId="0" animBg="1"/>
      <p:bldP spid="31" grpId="0" animBg="1"/>
      <p:bldP spid="37" grpId="0" animBg="1"/>
      <p:bldP spid="41" grpId="0" animBg="1"/>
      <p:bldP spid="48" grpId="0" animBg="1"/>
      <p:bldP spid="49" grpId="0" animBg="1"/>
      <p:bldP spid="51" grpId="0"/>
      <p:bldP spid="52" grpId="0"/>
      <p:bldP spid="54" grpId="0"/>
      <p:bldP spid="55" grpId="0"/>
      <p:bldP spid="56" grpId="0"/>
      <p:bldP spid="57" grpId="0"/>
      <p:bldP spid="58" grpId="0"/>
      <p:bldP spid="59" grpId="0"/>
      <p:bldP spid="61" grpId="0"/>
      <p:bldP spid="62" grpId="0"/>
      <p:bldP spid="64" grpId="0"/>
      <p:bldP spid="65"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1">
            <a:extLst>
              <a:ext uri="{28A0092B-C50C-407E-A947-70E740481C1C}">
                <a14:useLocalDpi xmlns:a14="http://schemas.microsoft.com/office/drawing/2010/main" val="0"/>
              </a:ext>
            </a:extLst>
          </a:blip>
          <a:stretch>
            <a:fillRect/>
          </a:stretch>
        </p:blipFill>
        <p:spPr bwMode="auto">
          <a:xfrm>
            <a:off x="13021" y="-131270"/>
            <a:ext cx="12177391" cy="6984776"/>
          </a:xfrm>
          <a:prstGeom prst="rect">
            <a:avLst/>
          </a:prstGeom>
          <a:noFill/>
          <a:extLst>
            <a:ext uri="{909E8E84-426E-40DD-AFC4-6F175D3DCCD1}">
              <a14:hiddenFill xmlns:a14="http://schemas.microsoft.com/office/drawing/2010/main">
                <a:solidFill>
                  <a:srgbClr val="FFFFFF"/>
                </a:solidFill>
              </a14:hiddenFill>
            </a:ext>
          </a:extLst>
        </p:spPr>
      </p:pic>
      <p:sp>
        <p:nvSpPr>
          <p:cNvPr id="9" name="Freeform 6"/>
          <p:cNvSpPr>
            <a:spLocks noEditPoints="1"/>
          </p:cNvSpPr>
          <p:nvPr/>
        </p:nvSpPr>
        <p:spPr bwMode="auto">
          <a:xfrm>
            <a:off x="334566" y="116632"/>
            <a:ext cx="425905" cy="427514"/>
          </a:xfrm>
          <a:custGeom>
            <a:avLst/>
            <a:gdLst>
              <a:gd name="T0" fmla="*/ 760 w 1905"/>
              <a:gd name="T1" fmla="*/ 1455 h 1912"/>
              <a:gd name="T2" fmla="*/ 448 w 1905"/>
              <a:gd name="T3" fmla="*/ 1143 h 1912"/>
              <a:gd name="T4" fmla="*/ 529 w 1905"/>
              <a:gd name="T5" fmla="*/ 1061 h 1912"/>
              <a:gd name="T6" fmla="*/ 841 w 1905"/>
              <a:gd name="T7" fmla="*/ 1374 h 1912"/>
              <a:gd name="T8" fmla="*/ 1802 w 1905"/>
              <a:gd name="T9" fmla="*/ 108 h 1912"/>
              <a:gd name="T10" fmla="*/ 748 w 1905"/>
              <a:gd name="T11" fmla="*/ 785 h 1912"/>
              <a:gd name="T12" fmla="*/ 55 w 1905"/>
              <a:gd name="T13" fmla="*/ 1737 h 1912"/>
              <a:gd name="T14" fmla="*/ 173 w 1905"/>
              <a:gd name="T15" fmla="*/ 1854 h 1912"/>
              <a:gd name="T16" fmla="*/ 1124 w 1905"/>
              <a:gd name="T17" fmla="*/ 1161 h 1912"/>
              <a:gd name="T18" fmla="*/ 1802 w 1905"/>
              <a:gd name="T19" fmla="*/ 108 h 1912"/>
              <a:gd name="T20" fmla="*/ 110 w 1905"/>
              <a:gd name="T21" fmla="*/ 1803 h 1912"/>
              <a:gd name="T22" fmla="*/ 0 w 1905"/>
              <a:gd name="T23" fmla="*/ 1912 h 1912"/>
              <a:gd name="T24" fmla="*/ 1758 w 1905"/>
              <a:gd name="T25" fmla="*/ 368 h 1912"/>
              <a:gd name="T26" fmla="*/ 1544 w 1905"/>
              <a:gd name="T27" fmla="*/ 153 h 1912"/>
              <a:gd name="T28" fmla="*/ 786 w 1905"/>
              <a:gd name="T29" fmla="*/ 513 h 1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05" h="1912">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w="12700" cap="rnd">
            <a:solidFill>
              <a:schemeClr val="tx1">
                <a:lumMod val="65000"/>
                <a:lumOff val="35000"/>
              </a:schemeClr>
            </a:solidFill>
            <a:prstDash val="solid"/>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10" name="TextBox 9"/>
          <p:cNvSpPr txBox="1"/>
          <p:nvPr/>
        </p:nvSpPr>
        <p:spPr>
          <a:xfrm>
            <a:off x="838622" y="116632"/>
            <a:ext cx="1415772" cy="461665"/>
          </a:xfrm>
          <a:prstGeom prst="rect">
            <a:avLst/>
          </a:prstGeom>
          <a:noFill/>
        </p:spPr>
        <p:txBody>
          <a:bodyPr wrap="none" rtlCol="0">
            <a:spAutoFit/>
          </a:bodyPr>
          <a:lstStyle/>
          <a:p>
            <a:r>
              <a:rPr lang="zh-CN" altLang="en-US" sz="24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rPr>
              <a:t>性格分析</a:t>
            </a:r>
            <a:endParaRPr lang="zh-CN" altLang="en-US" baseline="-30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endParaRPr>
          </a:p>
        </p:txBody>
      </p:sp>
      <p:grpSp>
        <p:nvGrpSpPr>
          <p:cNvPr id="24" name="Group 33"/>
          <p:cNvGrpSpPr/>
          <p:nvPr/>
        </p:nvGrpSpPr>
        <p:grpSpPr>
          <a:xfrm>
            <a:off x="2998862" y="1052735"/>
            <a:ext cx="1405096" cy="4824537"/>
            <a:chOff x="4948238" y="2751138"/>
            <a:chExt cx="585788" cy="2011362"/>
          </a:xfrm>
        </p:grpSpPr>
        <p:sp>
          <p:nvSpPr>
            <p:cNvPr id="25" name="Freeform 13"/>
            <p:cNvSpPr/>
            <p:nvPr/>
          </p:nvSpPr>
          <p:spPr bwMode="auto">
            <a:xfrm>
              <a:off x="4948238" y="2751138"/>
              <a:ext cx="585788" cy="2011362"/>
            </a:xfrm>
            <a:custGeom>
              <a:avLst/>
              <a:gdLst/>
              <a:ahLst/>
              <a:cxnLst>
                <a:cxn ang="0">
                  <a:pos x="102" y="0"/>
                </a:cxn>
                <a:cxn ang="0">
                  <a:pos x="144" y="41"/>
                </a:cxn>
                <a:cxn ang="0">
                  <a:pos x="140" y="85"/>
                </a:cxn>
                <a:cxn ang="0">
                  <a:pos x="136" y="92"/>
                </a:cxn>
                <a:cxn ang="0">
                  <a:pos x="131" y="113"/>
                </a:cxn>
                <a:cxn ang="0">
                  <a:pos x="124" y="124"/>
                </a:cxn>
                <a:cxn ang="0">
                  <a:pos x="132" y="139"/>
                </a:cxn>
                <a:cxn ang="0">
                  <a:pos x="168" y="154"/>
                </a:cxn>
                <a:cxn ang="0">
                  <a:pos x="194" y="179"/>
                </a:cxn>
                <a:cxn ang="0">
                  <a:pos x="220" y="221"/>
                </a:cxn>
                <a:cxn ang="0">
                  <a:pos x="242" y="268"/>
                </a:cxn>
                <a:cxn ang="0">
                  <a:pos x="200" y="292"/>
                </a:cxn>
                <a:cxn ang="0">
                  <a:pos x="181" y="284"/>
                </a:cxn>
                <a:cxn ang="0">
                  <a:pos x="194" y="361"/>
                </a:cxn>
                <a:cxn ang="0">
                  <a:pos x="203" y="440"/>
                </a:cxn>
                <a:cxn ang="0">
                  <a:pos x="188" y="448"/>
                </a:cxn>
                <a:cxn ang="0">
                  <a:pos x="176" y="549"/>
                </a:cxn>
                <a:cxn ang="0">
                  <a:pos x="162" y="646"/>
                </a:cxn>
                <a:cxn ang="0">
                  <a:pos x="160" y="707"/>
                </a:cxn>
                <a:cxn ang="0">
                  <a:pos x="188" y="746"/>
                </a:cxn>
                <a:cxn ang="0">
                  <a:pos x="221" y="753"/>
                </a:cxn>
                <a:cxn ang="0">
                  <a:pos x="217" y="768"/>
                </a:cxn>
                <a:cxn ang="0">
                  <a:pos x="165" y="763"/>
                </a:cxn>
                <a:cxn ang="0">
                  <a:pos x="146" y="755"/>
                </a:cxn>
                <a:cxn ang="0">
                  <a:pos x="132" y="765"/>
                </a:cxn>
                <a:cxn ang="0">
                  <a:pos x="112" y="753"/>
                </a:cxn>
                <a:cxn ang="0">
                  <a:pos x="109" y="720"/>
                </a:cxn>
                <a:cxn ang="0">
                  <a:pos x="113" y="683"/>
                </a:cxn>
                <a:cxn ang="0">
                  <a:pos x="106" y="629"/>
                </a:cxn>
                <a:cxn ang="0">
                  <a:pos x="106" y="585"/>
                </a:cxn>
                <a:cxn ang="0">
                  <a:pos x="111" y="544"/>
                </a:cxn>
                <a:cxn ang="0">
                  <a:pos x="110" y="516"/>
                </a:cxn>
                <a:cxn ang="0">
                  <a:pos x="95" y="594"/>
                </a:cxn>
                <a:cxn ang="0">
                  <a:pos x="87" y="685"/>
                </a:cxn>
                <a:cxn ang="0">
                  <a:pos x="73" y="742"/>
                </a:cxn>
                <a:cxn ang="0">
                  <a:pos x="68" y="767"/>
                </a:cxn>
                <a:cxn ang="0">
                  <a:pos x="75" y="798"/>
                </a:cxn>
                <a:cxn ang="0">
                  <a:pos x="69" y="843"/>
                </a:cxn>
                <a:cxn ang="0">
                  <a:pos x="30" y="816"/>
                </a:cxn>
                <a:cxn ang="0">
                  <a:pos x="27" y="772"/>
                </a:cxn>
                <a:cxn ang="0">
                  <a:pos x="22" y="738"/>
                </a:cxn>
                <a:cxn ang="0">
                  <a:pos x="22" y="690"/>
                </a:cxn>
                <a:cxn ang="0">
                  <a:pos x="29" y="607"/>
                </a:cxn>
                <a:cxn ang="0">
                  <a:pos x="38" y="506"/>
                </a:cxn>
                <a:cxn ang="0">
                  <a:pos x="39" y="453"/>
                </a:cxn>
                <a:cxn ang="0">
                  <a:pos x="13" y="442"/>
                </a:cxn>
                <a:cxn ang="0">
                  <a:pos x="23" y="379"/>
                </a:cxn>
                <a:cxn ang="0">
                  <a:pos x="37" y="314"/>
                </a:cxn>
                <a:cxn ang="0">
                  <a:pos x="33" y="270"/>
                </a:cxn>
                <a:cxn ang="0">
                  <a:pos x="10" y="214"/>
                </a:cxn>
                <a:cxn ang="0">
                  <a:pos x="9" y="152"/>
                </a:cxn>
                <a:cxn ang="0">
                  <a:pos x="47" y="139"/>
                </a:cxn>
                <a:cxn ang="0">
                  <a:pos x="67" y="116"/>
                </a:cxn>
                <a:cxn ang="0">
                  <a:pos x="74" y="107"/>
                </a:cxn>
                <a:cxn ang="0">
                  <a:pos x="72" y="93"/>
                </a:cxn>
                <a:cxn ang="0">
                  <a:pos x="61" y="79"/>
                </a:cxn>
                <a:cxn ang="0">
                  <a:pos x="60" y="33"/>
                </a:cxn>
                <a:cxn ang="0">
                  <a:pos x="102" y="0"/>
                </a:cxn>
              </a:cxnLst>
              <a:rect l="0" t="0" r="r" b="b"/>
              <a:pathLst>
                <a:path w="246" h="843">
                  <a:moveTo>
                    <a:pt x="102" y="0"/>
                  </a:moveTo>
                  <a:cubicBezTo>
                    <a:pt x="118" y="0"/>
                    <a:pt x="144" y="16"/>
                    <a:pt x="144" y="41"/>
                  </a:cubicBezTo>
                  <a:cubicBezTo>
                    <a:pt x="144" y="66"/>
                    <a:pt x="142" y="77"/>
                    <a:pt x="140" y="85"/>
                  </a:cubicBezTo>
                  <a:cubicBezTo>
                    <a:pt x="138" y="93"/>
                    <a:pt x="136" y="92"/>
                    <a:pt x="136" y="92"/>
                  </a:cubicBezTo>
                  <a:cubicBezTo>
                    <a:pt x="136" y="92"/>
                    <a:pt x="136" y="109"/>
                    <a:pt x="131" y="113"/>
                  </a:cubicBezTo>
                  <a:cubicBezTo>
                    <a:pt x="125" y="117"/>
                    <a:pt x="124" y="119"/>
                    <a:pt x="124" y="124"/>
                  </a:cubicBezTo>
                  <a:cubicBezTo>
                    <a:pt x="124" y="129"/>
                    <a:pt x="127" y="133"/>
                    <a:pt x="132" y="139"/>
                  </a:cubicBezTo>
                  <a:cubicBezTo>
                    <a:pt x="137" y="144"/>
                    <a:pt x="157" y="150"/>
                    <a:pt x="168" y="154"/>
                  </a:cubicBezTo>
                  <a:cubicBezTo>
                    <a:pt x="179" y="158"/>
                    <a:pt x="188" y="165"/>
                    <a:pt x="194" y="179"/>
                  </a:cubicBezTo>
                  <a:cubicBezTo>
                    <a:pt x="200" y="192"/>
                    <a:pt x="209" y="209"/>
                    <a:pt x="220" y="221"/>
                  </a:cubicBezTo>
                  <a:cubicBezTo>
                    <a:pt x="232" y="232"/>
                    <a:pt x="246" y="251"/>
                    <a:pt x="242" y="268"/>
                  </a:cubicBezTo>
                  <a:cubicBezTo>
                    <a:pt x="238" y="286"/>
                    <a:pt x="213" y="299"/>
                    <a:pt x="200" y="292"/>
                  </a:cubicBezTo>
                  <a:cubicBezTo>
                    <a:pt x="186" y="284"/>
                    <a:pt x="181" y="284"/>
                    <a:pt x="181" y="284"/>
                  </a:cubicBezTo>
                  <a:cubicBezTo>
                    <a:pt x="181" y="284"/>
                    <a:pt x="190" y="322"/>
                    <a:pt x="194" y="361"/>
                  </a:cubicBezTo>
                  <a:cubicBezTo>
                    <a:pt x="198" y="400"/>
                    <a:pt x="209" y="437"/>
                    <a:pt x="203" y="440"/>
                  </a:cubicBezTo>
                  <a:cubicBezTo>
                    <a:pt x="197" y="444"/>
                    <a:pt x="188" y="448"/>
                    <a:pt x="188" y="448"/>
                  </a:cubicBezTo>
                  <a:cubicBezTo>
                    <a:pt x="188" y="448"/>
                    <a:pt x="186" y="502"/>
                    <a:pt x="176" y="549"/>
                  </a:cubicBezTo>
                  <a:cubicBezTo>
                    <a:pt x="167" y="597"/>
                    <a:pt x="163" y="618"/>
                    <a:pt x="162" y="646"/>
                  </a:cubicBezTo>
                  <a:cubicBezTo>
                    <a:pt x="160" y="674"/>
                    <a:pt x="157" y="695"/>
                    <a:pt x="160" y="707"/>
                  </a:cubicBezTo>
                  <a:cubicBezTo>
                    <a:pt x="162" y="718"/>
                    <a:pt x="179" y="742"/>
                    <a:pt x="188" y="746"/>
                  </a:cubicBezTo>
                  <a:cubicBezTo>
                    <a:pt x="197" y="750"/>
                    <a:pt x="214" y="750"/>
                    <a:pt x="221" y="753"/>
                  </a:cubicBezTo>
                  <a:cubicBezTo>
                    <a:pt x="228" y="756"/>
                    <a:pt x="233" y="765"/>
                    <a:pt x="217" y="768"/>
                  </a:cubicBezTo>
                  <a:cubicBezTo>
                    <a:pt x="202" y="770"/>
                    <a:pt x="172" y="766"/>
                    <a:pt x="165" y="763"/>
                  </a:cubicBezTo>
                  <a:cubicBezTo>
                    <a:pt x="157" y="761"/>
                    <a:pt x="146" y="755"/>
                    <a:pt x="146" y="755"/>
                  </a:cubicBezTo>
                  <a:cubicBezTo>
                    <a:pt x="146" y="755"/>
                    <a:pt x="149" y="765"/>
                    <a:pt x="132" y="765"/>
                  </a:cubicBezTo>
                  <a:cubicBezTo>
                    <a:pt x="116" y="765"/>
                    <a:pt x="112" y="763"/>
                    <a:pt x="112" y="753"/>
                  </a:cubicBezTo>
                  <a:cubicBezTo>
                    <a:pt x="111" y="742"/>
                    <a:pt x="112" y="728"/>
                    <a:pt x="109" y="720"/>
                  </a:cubicBezTo>
                  <a:cubicBezTo>
                    <a:pt x="107" y="713"/>
                    <a:pt x="119" y="693"/>
                    <a:pt x="113" y="683"/>
                  </a:cubicBezTo>
                  <a:cubicBezTo>
                    <a:pt x="107" y="672"/>
                    <a:pt x="101" y="645"/>
                    <a:pt x="106" y="629"/>
                  </a:cubicBezTo>
                  <a:cubicBezTo>
                    <a:pt x="112" y="612"/>
                    <a:pt x="104" y="596"/>
                    <a:pt x="106" y="585"/>
                  </a:cubicBezTo>
                  <a:cubicBezTo>
                    <a:pt x="108" y="575"/>
                    <a:pt x="111" y="561"/>
                    <a:pt x="111" y="544"/>
                  </a:cubicBezTo>
                  <a:cubicBezTo>
                    <a:pt x="111" y="528"/>
                    <a:pt x="110" y="516"/>
                    <a:pt x="110" y="516"/>
                  </a:cubicBezTo>
                  <a:cubicBezTo>
                    <a:pt x="110" y="516"/>
                    <a:pt x="98" y="577"/>
                    <a:pt x="95" y="594"/>
                  </a:cubicBezTo>
                  <a:cubicBezTo>
                    <a:pt x="92" y="610"/>
                    <a:pt x="87" y="668"/>
                    <a:pt x="87" y="685"/>
                  </a:cubicBezTo>
                  <a:cubicBezTo>
                    <a:pt x="87" y="703"/>
                    <a:pt x="74" y="727"/>
                    <a:pt x="73" y="742"/>
                  </a:cubicBezTo>
                  <a:cubicBezTo>
                    <a:pt x="73" y="758"/>
                    <a:pt x="72" y="767"/>
                    <a:pt x="68" y="767"/>
                  </a:cubicBezTo>
                  <a:cubicBezTo>
                    <a:pt x="63" y="767"/>
                    <a:pt x="72" y="785"/>
                    <a:pt x="75" y="798"/>
                  </a:cubicBezTo>
                  <a:cubicBezTo>
                    <a:pt x="78" y="812"/>
                    <a:pt x="87" y="843"/>
                    <a:pt x="69" y="843"/>
                  </a:cubicBezTo>
                  <a:cubicBezTo>
                    <a:pt x="51" y="843"/>
                    <a:pt x="31" y="835"/>
                    <a:pt x="30" y="816"/>
                  </a:cubicBezTo>
                  <a:cubicBezTo>
                    <a:pt x="29" y="796"/>
                    <a:pt x="32" y="780"/>
                    <a:pt x="27" y="772"/>
                  </a:cubicBezTo>
                  <a:cubicBezTo>
                    <a:pt x="22" y="765"/>
                    <a:pt x="21" y="748"/>
                    <a:pt x="22" y="738"/>
                  </a:cubicBezTo>
                  <a:cubicBezTo>
                    <a:pt x="23" y="728"/>
                    <a:pt x="19" y="712"/>
                    <a:pt x="22" y="690"/>
                  </a:cubicBezTo>
                  <a:cubicBezTo>
                    <a:pt x="24" y="669"/>
                    <a:pt x="24" y="634"/>
                    <a:pt x="29" y="607"/>
                  </a:cubicBezTo>
                  <a:cubicBezTo>
                    <a:pt x="34" y="580"/>
                    <a:pt x="36" y="539"/>
                    <a:pt x="38" y="506"/>
                  </a:cubicBezTo>
                  <a:cubicBezTo>
                    <a:pt x="41" y="474"/>
                    <a:pt x="43" y="458"/>
                    <a:pt x="39" y="453"/>
                  </a:cubicBezTo>
                  <a:cubicBezTo>
                    <a:pt x="36" y="448"/>
                    <a:pt x="18" y="443"/>
                    <a:pt x="13" y="442"/>
                  </a:cubicBezTo>
                  <a:cubicBezTo>
                    <a:pt x="8" y="441"/>
                    <a:pt x="19" y="407"/>
                    <a:pt x="23" y="379"/>
                  </a:cubicBezTo>
                  <a:cubicBezTo>
                    <a:pt x="26" y="351"/>
                    <a:pt x="33" y="334"/>
                    <a:pt x="37" y="314"/>
                  </a:cubicBezTo>
                  <a:cubicBezTo>
                    <a:pt x="41" y="294"/>
                    <a:pt x="41" y="285"/>
                    <a:pt x="33" y="270"/>
                  </a:cubicBezTo>
                  <a:cubicBezTo>
                    <a:pt x="24" y="256"/>
                    <a:pt x="14" y="247"/>
                    <a:pt x="10" y="214"/>
                  </a:cubicBezTo>
                  <a:cubicBezTo>
                    <a:pt x="6" y="182"/>
                    <a:pt x="0" y="160"/>
                    <a:pt x="9" y="152"/>
                  </a:cubicBezTo>
                  <a:cubicBezTo>
                    <a:pt x="18" y="144"/>
                    <a:pt x="34" y="149"/>
                    <a:pt x="47" y="139"/>
                  </a:cubicBezTo>
                  <a:cubicBezTo>
                    <a:pt x="59" y="129"/>
                    <a:pt x="61" y="117"/>
                    <a:pt x="67" y="116"/>
                  </a:cubicBezTo>
                  <a:cubicBezTo>
                    <a:pt x="73" y="115"/>
                    <a:pt x="74" y="114"/>
                    <a:pt x="74" y="107"/>
                  </a:cubicBezTo>
                  <a:cubicBezTo>
                    <a:pt x="74" y="100"/>
                    <a:pt x="72" y="93"/>
                    <a:pt x="72" y="93"/>
                  </a:cubicBezTo>
                  <a:cubicBezTo>
                    <a:pt x="72" y="93"/>
                    <a:pt x="63" y="87"/>
                    <a:pt x="61" y="79"/>
                  </a:cubicBezTo>
                  <a:cubicBezTo>
                    <a:pt x="59" y="70"/>
                    <a:pt x="58" y="48"/>
                    <a:pt x="60" y="33"/>
                  </a:cubicBezTo>
                  <a:cubicBezTo>
                    <a:pt x="63" y="18"/>
                    <a:pt x="76" y="0"/>
                    <a:pt x="102" y="0"/>
                  </a:cubicBezTo>
                  <a:close/>
                </a:path>
              </a:pathLst>
            </a:custGeom>
            <a:noFill/>
            <a:ln w="9525">
              <a:solidFill>
                <a:schemeClr val="bg1">
                  <a:lumMod val="95000"/>
                </a:schemeClr>
              </a:solidFill>
              <a:round/>
            </a:ln>
          </p:spPr>
          <p:txBody>
            <a:bodyPr vert="horz" wrap="square" lIns="91440" tIns="45720" rIns="91440" bIns="45720" numCol="1" anchor="t" anchorCtr="0" compatLnSpc="1"/>
            <a:lstStyle/>
            <a:p>
              <a:endParaRPr lang="en-US"/>
            </a:p>
          </p:txBody>
        </p:sp>
        <p:sp>
          <p:nvSpPr>
            <p:cNvPr id="26" name="Freeform 14"/>
            <p:cNvSpPr/>
            <p:nvPr/>
          </p:nvSpPr>
          <p:spPr bwMode="auto">
            <a:xfrm>
              <a:off x="5111751" y="3011488"/>
              <a:ext cx="146050" cy="111125"/>
            </a:xfrm>
            <a:custGeom>
              <a:avLst/>
              <a:gdLst/>
              <a:ahLst/>
              <a:cxnLst>
                <a:cxn ang="0">
                  <a:pos x="57" y="21"/>
                </a:cxn>
                <a:cxn ang="0">
                  <a:pos x="61" y="27"/>
                </a:cxn>
                <a:cxn ang="0">
                  <a:pos x="58" y="47"/>
                </a:cxn>
                <a:cxn ang="0">
                  <a:pos x="45" y="27"/>
                </a:cxn>
                <a:cxn ang="0">
                  <a:pos x="35" y="35"/>
                </a:cxn>
                <a:cxn ang="0">
                  <a:pos x="33" y="44"/>
                </a:cxn>
                <a:cxn ang="0">
                  <a:pos x="0" y="7"/>
                </a:cxn>
                <a:cxn ang="0">
                  <a:pos x="5" y="0"/>
                </a:cxn>
                <a:cxn ang="0">
                  <a:pos x="44" y="26"/>
                </a:cxn>
                <a:cxn ang="0">
                  <a:pos x="57" y="21"/>
                </a:cxn>
              </a:cxnLst>
              <a:rect l="0" t="0" r="r" b="b"/>
              <a:pathLst>
                <a:path w="61" h="47">
                  <a:moveTo>
                    <a:pt x="57" y="21"/>
                  </a:moveTo>
                  <a:cubicBezTo>
                    <a:pt x="58" y="23"/>
                    <a:pt x="59" y="25"/>
                    <a:pt x="61" y="27"/>
                  </a:cubicBezTo>
                  <a:cubicBezTo>
                    <a:pt x="59" y="34"/>
                    <a:pt x="58" y="41"/>
                    <a:pt x="58" y="47"/>
                  </a:cubicBezTo>
                  <a:cubicBezTo>
                    <a:pt x="49" y="41"/>
                    <a:pt x="53" y="28"/>
                    <a:pt x="45" y="27"/>
                  </a:cubicBezTo>
                  <a:cubicBezTo>
                    <a:pt x="37" y="26"/>
                    <a:pt x="36" y="30"/>
                    <a:pt x="35" y="35"/>
                  </a:cubicBezTo>
                  <a:cubicBezTo>
                    <a:pt x="34" y="40"/>
                    <a:pt x="33" y="44"/>
                    <a:pt x="33" y="44"/>
                  </a:cubicBezTo>
                  <a:cubicBezTo>
                    <a:pt x="33" y="44"/>
                    <a:pt x="7" y="17"/>
                    <a:pt x="0" y="7"/>
                  </a:cubicBezTo>
                  <a:cubicBezTo>
                    <a:pt x="3" y="6"/>
                    <a:pt x="4" y="4"/>
                    <a:pt x="5" y="0"/>
                  </a:cubicBezTo>
                  <a:cubicBezTo>
                    <a:pt x="13" y="9"/>
                    <a:pt x="34" y="26"/>
                    <a:pt x="44" y="26"/>
                  </a:cubicBezTo>
                  <a:cubicBezTo>
                    <a:pt x="49" y="26"/>
                    <a:pt x="53" y="24"/>
                    <a:pt x="57" y="21"/>
                  </a:cubicBezTo>
                  <a:close/>
                </a:path>
              </a:pathLst>
            </a:custGeom>
            <a:solidFill>
              <a:srgbClr val="FFFFFF"/>
            </a:solidFill>
            <a:ln w="9525">
              <a:noFill/>
              <a:round/>
            </a:ln>
          </p:spPr>
          <p:txBody>
            <a:bodyPr vert="horz" wrap="square" lIns="91440" tIns="45720" rIns="91440" bIns="45720" numCol="1" anchor="t" anchorCtr="0" compatLnSpc="1"/>
            <a:lstStyle/>
            <a:p>
              <a:endParaRPr lang="en-US"/>
            </a:p>
          </p:txBody>
        </p:sp>
        <p:sp>
          <p:nvSpPr>
            <p:cNvPr id="27" name="Freeform 15"/>
            <p:cNvSpPr/>
            <p:nvPr/>
          </p:nvSpPr>
          <p:spPr bwMode="auto">
            <a:xfrm>
              <a:off x="5262563" y="3311525"/>
              <a:ext cx="66675" cy="84137"/>
            </a:xfrm>
            <a:custGeom>
              <a:avLst/>
              <a:gdLst/>
              <a:ahLst/>
              <a:cxnLst>
                <a:cxn ang="0">
                  <a:pos x="15" y="1"/>
                </a:cxn>
                <a:cxn ang="0">
                  <a:pos x="0" y="0"/>
                </a:cxn>
                <a:cxn ang="0">
                  <a:pos x="13" y="19"/>
                </a:cxn>
                <a:cxn ang="0">
                  <a:pos x="13" y="33"/>
                </a:cxn>
                <a:cxn ang="0">
                  <a:pos x="24" y="35"/>
                </a:cxn>
                <a:cxn ang="0">
                  <a:pos x="25" y="16"/>
                </a:cxn>
                <a:cxn ang="0">
                  <a:pos x="15" y="1"/>
                </a:cxn>
              </a:cxnLst>
              <a:rect l="0" t="0" r="r" b="b"/>
              <a:pathLst>
                <a:path w="28" h="35">
                  <a:moveTo>
                    <a:pt x="15" y="1"/>
                  </a:moveTo>
                  <a:cubicBezTo>
                    <a:pt x="0" y="0"/>
                    <a:pt x="0" y="0"/>
                    <a:pt x="0" y="0"/>
                  </a:cubicBezTo>
                  <a:cubicBezTo>
                    <a:pt x="0" y="0"/>
                    <a:pt x="13" y="9"/>
                    <a:pt x="13" y="19"/>
                  </a:cubicBezTo>
                  <a:cubicBezTo>
                    <a:pt x="13" y="28"/>
                    <a:pt x="13" y="33"/>
                    <a:pt x="13" y="33"/>
                  </a:cubicBezTo>
                  <a:cubicBezTo>
                    <a:pt x="24" y="35"/>
                    <a:pt x="24" y="35"/>
                    <a:pt x="24" y="35"/>
                  </a:cubicBezTo>
                  <a:cubicBezTo>
                    <a:pt x="24" y="35"/>
                    <a:pt x="28" y="26"/>
                    <a:pt x="25" y="16"/>
                  </a:cubicBezTo>
                  <a:cubicBezTo>
                    <a:pt x="21" y="7"/>
                    <a:pt x="18" y="4"/>
                    <a:pt x="15" y="1"/>
                  </a:cubicBezTo>
                  <a:close/>
                </a:path>
              </a:pathLst>
            </a:custGeom>
            <a:solidFill>
              <a:srgbClr val="FFFFFF"/>
            </a:solidFill>
            <a:ln w="9525">
              <a:noFill/>
              <a:round/>
            </a:ln>
          </p:spPr>
          <p:txBody>
            <a:bodyPr vert="horz" wrap="square" lIns="91440" tIns="45720" rIns="91440" bIns="45720" numCol="1" anchor="t" anchorCtr="0" compatLnSpc="1"/>
            <a:lstStyle/>
            <a:p>
              <a:endParaRPr lang="en-US"/>
            </a:p>
          </p:txBody>
        </p:sp>
        <p:sp>
          <p:nvSpPr>
            <p:cNvPr id="28" name="Freeform 16"/>
            <p:cNvSpPr/>
            <p:nvPr/>
          </p:nvSpPr>
          <p:spPr bwMode="auto">
            <a:xfrm>
              <a:off x="5300663" y="3514725"/>
              <a:ext cx="25400" cy="73025"/>
            </a:xfrm>
            <a:custGeom>
              <a:avLst/>
              <a:gdLst/>
              <a:ahLst/>
              <a:cxnLst>
                <a:cxn ang="0">
                  <a:pos x="3" y="0"/>
                </a:cxn>
                <a:cxn ang="0">
                  <a:pos x="0" y="23"/>
                </a:cxn>
                <a:cxn ang="0">
                  <a:pos x="0" y="31"/>
                </a:cxn>
                <a:cxn ang="0">
                  <a:pos x="11" y="29"/>
                </a:cxn>
                <a:cxn ang="0">
                  <a:pos x="3" y="0"/>
                </a:cxn>
              </a:cxnLst>
              <a:rect l="0" t="0" r="r" b="b"/>
              <a:pathLst>
                <a:path w="11" h="31">
                  <a:moveTo>
                    <a:pt x="3" y="0"/>
                  </a:moveTo>
                  <a:cubicBezTo>
                    <a:pt x="3" y="0"/>
                    <a:pt x="1" y="18"/>
                    <a:pt x="0" y="23"/>
                  </a:cubicBezTo>
                  <a:cubicBezTo>
                    <a:pt x="0" y="29"/>
                    <a:pt x="0" y="31"/>
                    <a:pt x="0" y="31"/>
                  </a:cubicBezTo>
                  <a:cubicBezTo>
                    <a:pt x="11" y="29"/>
                    <a:pt x="11" y="29"/>
                    <a:pt x="11" y="29"/>
                  </a:cubicBezTo>
                  <a:cubicBezTo>
                    <a:pt x="11" y="29"/>
                    <a:pt x="8" y="15"/>
                    <a:pt x="3" y="0"/>
                  </a:cubicBezTo>
                  <a:close/>
                </a:path>
              </a:pathLst>
            </a:custGeom>
            <a:solidFill>
              <a:srgbClr val="FFFFFF"/>
            </a:solidFill>
            <a:ln w="9525">
              <a:noFill/>
              <a:round/>
            </a:ln>
          </p:spPr>
          <p:txBody>
            <a:bodyPr vert="horz" wrap="square" lIns="91440" tIns="45720" rIns="91440" bIns="45720" numCol="1" anchor="t" anchorCtr="0" compatLnSpc="1"/>
            <a:lstStyle/>
            <a:p>
              <a:endParaRPr lang="en-US"/>
            </a:p>
          </p:txBody>
        </p:sp>
      </p:grpSp>
      <p:cxnSp>
        <p:nvCxnSpPr>
          <p:cNvPr id="29" name="直接连接符 28"/>
          <p:cNvCxnSpPr/>
          <p:nvPr/>
        </p:nvCxnSpPr>
        <p:spPr>
          <a:xfrm>
            <a:off x="4475337" y="1784524"/>
            <a:ext cx="1328161" cy="0"/>
          </a:xfrm>
          <a:prstGeom prst="line">
            <a:avLst/>
          </a:prstGeom>
          <a:ln w="9525">
            <a:solidFill>
              <a:schemeClr val="bg1">
                <a:lumMod val="95000"/>
              </a:schemeClr>
            </a:solidFill>
            <a:prstDash val="solid"/>
            <a:tailEnd type="oval" w="sm" len="sm"/>
          </a:ln>
        </p:spPr>
        <p:style>
          <a:lnRef idx="1">
            <a:schemeClr val="accent1"/>
          </a:lnRef>
          <a:fillRef idx="0">
            <a:schemeClr val="accent1"/>
          </a:fillRef>
          <a:effectRef idx="0">
            <a:schemeClr val="accent1"/>
          </a:effectRef>
          <a:fontRef idx="minor">
            <a:schemeClr val="tx1"/>
          </a:fontRef>
        </p:style>
      </p:cxnSp>
      <p:grpSp>
        <p:nvGrpSpPr>
          <p:cNvPr id="30" name="组合 29"/>
          <p:cNvGrpSpPr/>
          <p:nvPr/>
        </p:nvGrpSpPr>
        <p:grpSpPr>
          <a:xfrm>
            <a:off x="5876579" y="1441284"/>
            <a:ext cx="4028089" cy="864096"/>
            <a:chOff x="2288094" y="1321493"/>
            <a:chExt cx="1371968" cy="864096"/>
          </a:xfrm>
        </p:grpSpPr>
        <p:sp>
          <p:nvSpPr>
            <p:cNvPr id="31" name="矩形 30"/>
            <p:cNvSpPr/>
            <p:nvPr/>
          </p:nvSpPr>
          <p:spPr>
            <a:xfrm>
              <a:off x="2288094" y="1321493"/>
              <a:ext cx="335889" cy="369332"/>
            </a:xfrm>
            <a:prstGeom prst="rect">
              <a:avLst/>
            </a:prstGeom>
          </p:spPr>
          <p:txBody>
            <a:bodyPr wrap="none">
              <a:spAutoFit/>
            </a:bodyPr>
            <a:lstStyle/>
            <a:p>
              <a:r>
                <a:rPr lang="zh-CN" altLang="en-US" dirty="0">
                  <a:solidFill>
                    <a:schemeClr val="bg1">
                      <a:lumMod val="95000"/>
                    </a:schemeClr>
                  </a:solidFill>
                  <a:latin typeface="造字工房情书（非商用）常规体" pitchFamily="50" charset="-122"/>
                  <a:ea typeface="造字工房情书（非商用）常规体" pitchFamily="50" charset="-122"/>
                </a:rPr>
                <a:t>沉着冷静</a:t>
              </a:r>
              <a:endParaRPr lang="zh-CN" altLang="en-US" dirty="0">
                <a:solidFill>
                  <a:schemeClr val="bg1">
                    <a:lumMod val="95000"/>
                  </a:schemeClr>
                </a:solidFill>
                <a:latin typeface="造字工房情书（非商用）常规体" pitchFamily="50" charset="-122"/>
                <a:ea typeface="造字工房情书（非商用）常规体" pitchFamily="50" charset="-122"/>
              </a:endParaRPr>
            </a:p>
          </p:txBody>
        </p:sp>
        <p:sp>
          <p:nvSpPr>
            <p:cNvPr id="32" name="矩形 31"/>
            <p:cNvSpPr/>
            <p:nvPr/>
          </p:nvSpPr>
          <p:spPr>
            <a:xfrm>
              <a:off x="2288094" y="1662369"/>
              <a:ext cx="1371968" cy="523220"/>
            </a:xfrm>
            <a:prstGeom prst="rect">
              <a:avLst/>
            </a:prstGeom>
          </p:spPr>
          <p:txBody>
            <a:bodyPr wrap="square" anchor="ctr">
              <a:spAutoFit/>
            </a:bodyPr>
            <a:lstStyle/>
            <a:p>
              <a:r>
                <a:rPr lang="zh-CN" altLang="en-US" sz="1400" dirty="0">
                  <a:solidFill>
                    <a:schemeClr val="bg1">
                      <a:lumMod val="95000"/>
                    </a:schemeClr>
                  </a:solidFill>
                  <a:latin typeface="造字工房情书（非商用）常规体" pitchFamily="50" charset="-122"/>
                  <a:ea typeface="造字工房情书（非商用）常规体" pitchFamily="50" charset="-122"/>
                  <a:cs typeface="Segoe UI" panose="020B0502040204020203" pitchFamily="34" charset="0"/>
                </a:rPr>
                <a:t>请在此输入详细文字信息和简介</a:t>
              </a:r>
              <a:r>
                <a:rPr lang="en-US" altLang="zh-CN" sz="1400" dirty="0">
                  <a:solidFill>
                    <a:schemeClr val="bg1">
                      <a:lumMod val="95000"/>
                    </a:schemeClr>
                  </a:solidFill>
                  <a:latin typeface="造字工房情书（非商用）常规体" pitchFamily="50" charset="-122"/>
                  <a:ea typeface="造字工房情书（非商用）常规体" pitchFamily="50" charset="-122"/>
                  <a:cs typeface="Segoe UI" panose="020B0502040204020203" pitchFamily="34" charset="0"/>
                </a:rPr>
                <a:t>,</a:t>
              </a:r>
              <a:r>
                <a:rPr lang="zh-CN" altLang="en-US" sz="1400" dirty="0">
                  <a:solidFill>
                    <a:schemeClr val="bg1">
                      <a:lumMod val="95000"/>
                    </a:schemeClr>
                  </a:solidFill>
                  <a:latin typeface="造字工房情书（非商用）常规体" pitchFamily="50" charset="-122"/>
                  <a:ea typeface="造字工房情书（非商用）常规体" pitchFamily="50" charset="-122"/>
                  <a:cs typeface="Segoe UI" panose="020B0502040204020203" pitchFamily="34" charset="0"/>
                </a:rPr>
                <a:t>请在此输入详细文字信息和简介。</a:t>
              </a:r>
              <a:endParaRPr lang="en-US" altLang="zh-CN" sz="1400" dirty="0">
                <a:solidFill>
                  <a:schemeClr val="bg1">
                    <a:lumMod val="95000"/>
                  </a:schemeClr>
                </a:solidFill>
                <a:latin typeface="造字工房情书（非商用）常规体" pitchFamily="50" charset="-122"/>
                <a:ea typeface="造字工房情书（非商用）常规体" pitchFamily="50" charset="-122"/>
                <a:cs typeface="Segoe UI" panose="020B0502040204020203" pitchFamily="34" charset="0"/>
              </a:endParaRPr>
            </a:p>
          </p:txBody>
        </p:sp>
      </p:grpSp>
      <p:cxnSp>
        <p:nvCxnSpPr>
          <p:cNvPr id="33" name="直接连接符 32"/>
          <p:cNvCxnSpPr/>
          <p:nvPr/>
        </p:nvCxnSpPr>
        <p:spPr>
          <a:xfrm>
            <a:off x="5172507" y="2936652"/>
            <a:ext cx="635350" cy="0"/>
          </a:xfrm>
          <a:prstGeom prst="line">
            <a:avLst/>
          </a:prstGeom>
          <a:ln w="9525">
            <a:solidFill>
              <a:schemeClr val="bg1">
                <a:lumMod val="95000"/>
              </a:schemeClr>
            </a:solidFill>
            <a:prstDash val="solid"/>
            <a:tailEnd type="oval" w="sm" len="sm"/>
          </a:ln>
        </p:spPr>
        <p:style>
          <a:lnRef idx="1">
            <a:schemeClr val="accent1"/>
          </a:lnRef>
          <a:fillRef idx="0">
            <a:schemeClr val="accent1"/>
          </a:fillRef>
          <a:effectRef idx="0">
            <a:schemeClr val="accent1"/>
          </a:effectRef>
          <a:fontRef idx="minor">
            <a:schemeClr val="tx1"/>
          </a:fontRef>
        </p:style>
      </p:cxnSp>
      <p:grpSp>
        <p:nvGrpSpPr>
          <p:cNvPr id="34" name="组合 33"/>
          <p:cNvGrpSpPr/>
          <p:nvPr/>
        </p:nvGrpSpPr>
        <p:grpSpPr>
          <a:xfrm>
            <a:off x="5880938" y="2593412"/>
            <a:ext cx="4028089" cy="864096"/>
            <a:chOff x="2288094" y="1321493"/>
            <a:chExt cx="1371968" cy="864096"/>
          </a:xfrm>
        </p:grpSpPr>
        <p:sp>
          <p:nvSpPr>
            <p:cNvPr id="35" name="矩形 34"/>
            <p:cNvSpPr/>
            <p:nvPr/>
          </p:nvSpPr>
          <p:spPr>
            <a:xfrm>
              <a:off x="2288094" y="1321493"/>
              <a:ext cx="335889" cy="369332"/>
            </a:xfrm>
            <a:prstGeom prst="rect">
              <a:avLst/>
            </a:prstGeom>
          </p:spPr>
          <p:txBody>
            <a:bodyPr wrap="none">
              <a:spAutoFit/>
            </a:bodyPr>
            <a:lstStyle/>
            <a:p>
              <a:r>
                <a:rPr lang="zh-CN" altLang="en-US" dirty="0">
                  <a:solidFill>
                    <a:schemeClr val="bg1">
                      <a:lumMod val="95000"/>
                    </a:schemeClr>
                  </a:solidFill>
                  <a:latin typeface="造字工房情书（非商用）常规体" pitchFamily="50" charset="-122"/>
                  <a:ea typeface="造字工房情书（非商用）常规体" pitchFamily="50" charset="-122"/>
                </a:rPr>
                <a:t>热爱思考</a:t>
              </a:r>
              <a:endParaRPr lang="zh-CN" altLang="en-US" dirty="0">
                <a:solidFill>
                  <a:schemeClr val="bg1">
                    <a:lumMod val="95000"/>
                  </a:schemeClr>
                </a:solidFill>
                <a:latin typeface="造字工房情书（非商用）常规体" pitchFamily="50" charset="-122"/>
                <a:ea typeface="造字工房情书（非商用）常规体" pitchFamily="50" charset="-122"/>
              </a:endParaRPr>
            </a:p>
          </p:txBody>
        </p:sp>
        <p:sp>
          <p:nvSpPr>
            <p:cNvPr id="36" name="矩形 35"/>
            <p:cNvSpPr/>
            <p:nvPr/>
          </p:nvSpPr>
          <p:spPr>
            <a:xfrm>
              <a:off x="2288094" y="1662369"/>
              <a:ext cx="1371968" cy="523220"/>
            </a:xfrm>
            <a:prstGeom prst="rect">
              <a:avLst/>
            </a:prstGeom>
          </p:spPr>
          <p:txBody>
            <a:bodyPr wrap="square" anchor="ctr">
              <a:spAutoFit/>
            </a:bodyPr>
            <a:lstStyle/>
            <a:p>
              <a:r>
                <a:rPr lang="zh-CN" altLang="en-US" sz="1400" dirty="0">
                  <a:solidFill>
                    <a:schemeClr val="bg1">
                      <a:lumMod val="95000"/>
                    </a:schemeClr>
                  </a:solidFill>
                  <a:latin typeface="造字工房情书（非商用）常规体" pitchFamily="50" charset="-122"/>
                  <a:ea typeface="造字工房情书（非商用）常规体" pitchFamily="50" charset="-122"/>
                  <a:cs typeface="Segoe UI" panose="020B0502040204020203" pitchFamily="34" charset="0"/>
                </a:rPr>
                <a:t>请在此输入详细文字信息和简介</a:t>
              </a:r>
              <a:r>
                <a:rPr lang="en-US" altLang="zh-CN" sz="1400" dirty="0">
                  <a:solidFill>
                    <a:schemeClr val="bg1">
                      <a:lumMod val="95000"/>
                    </a:schemeClr>
                  </a:solidFill>
                  <a:latin typeface="造字工房情书（非商用）常规体" pitchFamily="50" charset="-122"/>
                  <a:ea typeface="造字工房情书（非商用）常规体" pitchFamily="50" charset="-122"/>
                  <a:cs typeface="Segoe UI" panose="020B0502040204020203" pitchFamily="34" charset="0"/>
                </a:rPr>
                <a:t>,</a:t>
              </a:r>
              <a:r>
                <a:rPr lang="zh-CN" altLang="en-US" sz="1400" dirty="0">
                  <a:solidFill>
                    <a:schemeClr val="bg1">
                      <a:lumMod val="95000"/>
                    </a:schemeClr>
                  </a:solidFill>
                  <a:latin typeface="造字工房情书（非商用）常规体" pitchFamily="50" charset="-122"/>
                  <a:ea typeface="造字工房情书（非商用）常规体" pitchFamily="50" charset="-122"/>
                  <a:cs typeface="Segoe UI" panose="020B0502040204020203" pitchFamily="34" charset="0"/>
                </a:rPr>
                <a:t>请在此输入详细文字信息和简介。</a:t>
              </a:r>
              <a:endParaRPr lang="en-US" altLang="zh-CN" sz="1400" dirty="0">
                <a:solidFill>
                  <a:schemeClr val="bg1">
                    <a:lumMod val="95000"/>
                  </a:schemeClr>
                </a:solidFill>
                <a:latin typeface="造字工房情书（非商用）常规体" pitchFamily="50" charset="-122"/>
                <a:ea typeface="造字工房情书（非商用）常规体" pitchFamily="50" charset="-122"/>
                <a:cs typeface="Segoe UI" panose="020B0502040204020203" pitchFamily="34" charset="0"/>
              </a:endParaRPr>
            </a:p>
          </p:txBody>
        </p:sp>
      </p:grpSp>
      <p:cxnSp>
        <p:nvCxnSpPr>
          <p:cNvPr id="37" name="直接连接符 36"/>
          <p:cNvCxnSpPr/>
          <p:nvPr/>
        </p:nvCxnSpPr>
        <p:spPr>
          <a:xfrm>
            <a:off x="4508427" y="4088780"/>
            <a:ext cx="1328161" cy="0"/>
          </a:xfrm>
          <a:prstGeom prst="line">
            <a:avLst/>
          </a:prstGeom>
          <a:ln w="9525">
            <a:solidFill>
              <a:schemeClr val="bg1">
                <a:lumMod val="95000"/>
              </a:schemeClr>
            </a:solidFill>
            <a:prstDash val="solid"/>
            <a:tailEnd type="oval" w="sm" len="sm"/>
          </a:ln>
        </p:spPr>
        <p:style>
          <a:lnRef idx="1">
            <a:schemeClr val="accent1"/>
          </a:lnRef>
          <a:fillRef idx="0">
            <a:schemeClr val="accent1"/>
          </a:fillRef>
          <a:effectRef idx="0">
            <a:schemeClr val="accent1"/>
          </a:effectRef>
          <a:fontRef idx="minor">
            <a:schemeClr val="tx1"/>
          </a:fontRef>
        </p:style>
      </p:cxnSp>
      <p:grpSp>
        <p:nvGrpSpPr>
          <p:cNvPr id="38" name="组合 37"/>
          <p:cNvGrpSpPr/>
          <p:nvPr/>
        </p:nvGrpSpPr>
        <p:grpSpPr>
          <a:xfrm>
            <a:off x="5909669" y="3745540"/>
            <a:ext cx="4028089" cy="864096"/>
            <a:chOff x="2288094" y="1321493"/>
            <a:chExt cx="1371968" cy="864096"/>
          </a:xfrm>
        </p:grpSpPr>
        <p:sp>
          <p:nvSpPr>
            <p:cNvPr id="39" name="矩形 38"/>
            <p:cNvSpPr/>
            <p:nvPr/>
          </p:nvSpPr>
          <p:spPr>
            <a:xfrm>
              <a:off x="2288094" y="1321493"/>
              <a:ext cx="335889" cy="369332"/>
            </a:xfrm>
            <a:prstGeom prst="rect">
              <a:avLst/>
            </a:prstGeom>
          </p:spPr>
          <p:txBody>
            <a:bodyPr wrap="none">
              <a:spAutoFit/>
            </a:bodyPr>
            <a:lstStyle/>
            <a:p>
              <a:r>
                <a:rPr lang="zh-CN" altLang="en-US" dirty="0">
                  <a:solidFill>
                    <a:schemeClr val="bg1">
                      <a:lumMod val="95000"/>
                    </a:schemeClr>
                  </a:solidFill>
                  <a:latin typeface="造字工房情书（非商用）常规体" pitchFamily="50" charset="-122"/>
                  <a:ea typeface="造字工房情书（非商用）常规体" pitchFamily="50" charset="-122"/>
                </a:rPr>
                <a:t>优柔寡断</a:t>
              </a:r>
              <a:endParaRPr lang="zh-CN" altLang="en-US" dirty="0">
                <a:solidFill>
                  <a:schemeClr val="bg1">
                    <a:lumMod val="95000"/>
                  </a:schemeClr>
                </a:solidFill>
                <a:latin typeface="造字工房情书（非商用）常规体" pitchFamily="50" charset="-122"/>
                <a:ea typeface="造字工房情书（非商用）常规体" pitchFamily="50" charset="-122"/>
              </a:endParaRPr>
            </a:p>
          </p:txBody>
        </p:sp>
        <p:sp>
          <p:nvSpPr>
            <p:cNvPr id="40" name="矩形 39"/>
            <p:cNvSpPr/>
            <p:nvPr/>
          </p:nvSpPr>
          <p:spPr>
            <a:xfrm>
              <a:off x="2288094" y="1662369"/>
              <a:ext cx="1371968" cy="523220"/>
            </a:xfrm>
            <a:prstGeom prst="rect">
              <a:avLst/>
            </a:prstGeom>
          </p:spPr>
          <p:txBody>
            <a:bodyPr wrap="square" anchor="ctr">
              <a:spAutoFit/>
            </a:bodyPr>
            <a:lstStyle/>
            <a:p>
              <a:r>
                <a:rPr lang="zh-CN" altLang="en-US" sz="1400" dirty="0">
                  <a:solidFill>
                    <a:schemeClr val="bg1">
                      <a:lumMod val="95000"/>
                    </a:schemeClr>
                  </a:solidFill>
                  <a:latin typeface="造字工房情书（非商用）常规体" pitchFamily="50" charset="-122"/>
                  <a:ea typeface="造字工房情书（非商用）常规体" pitchFamily="50" charset="-122"/>
                  <a:cs typeface="Segoe UI" panose="020B0502040204020203" pitchFamily="34" charset="0"/>
                </a:rPr>
                <a:t>请在此输入详细文字信息和简介</a:t>
              </a:r>
              <a:r>
                <a:rPr lang="en-US" altLang="zh-CN" sz="1400" dirty="0">
                  <a:solidFill>
                    <a:schemeClr val="bg1">
                      <a:lumMod val="95000"/>
                    </a:schemeClr>
                  </a:solidFill>
                  <a:latin typeface="造字工房情书（非商用）常规体" pitchFamily="50" charset="-122"/>
                  <a:ea typeface="造字工房情书（非商用）常规体" pitchFamily="50" charset="-122"/>
                  <a:cs typeface="Segoe UI" panose="020B0502040204020203" pitchFamily="34" charset="0"/>
                </a:rPr>
                <a:t>,</a:t>
              </a:r>
              <a:r>
                <a:rPr lang="zh-CN" altLang="en-US" sz="1400" dirty="0">
                  <a:solidFill>
                    <a:schemeClr val="bg1">
                      <a:lumMod val="95000"/>
                    </a:schemeClr>
                  </a:solidFill>
                  <a:latin typeface="造字工房情书（非商用）常规体" pitchFamily="50" charset="-122"/>
                  <a:ea typeface="造字工房情书（非商用）常规体" pitchFamily="50" charset="-122"/>
                  <a:cs typeface="Segoe UI" panose="020B0502040204020203" pitchFamily="34" charset="0"/>
                </a:rPr>
                <a:t>请在此输入详细文字信息和简介。</a:t>
              </a:r>
              <a:endParaRPr lang="en-US" altLang="zh-CN" sz="1400" dirty="0">
                <a:solidFill>
                  <a:schemeClr val="bg1">
                    <a:lumMod val="95000"/>
                  </a:schemeClr>
                </a:solidFill>
                <a:latin typeface="造字工房情书（非商用）常规体" pitchFamily="50" charset="-122"/>
                <a:ea typeface="造字工房情书（非商用）常规体" pitchFamily="50" charset="-122"/>
                <a:cs typeface="Segoe UI" panose="020B0502040204020203" pitchFamily="34" charset="0"/>
              </a:endParaRPr>
            </a:p>
          </p:txBody>
        </p:sp>
      </p:grpSp>
      <p:cxnSp>
        <p:nvCxnSpPr>
          <p:cNvPr id="41" name="直接连接符 40"/>
          <p:cNvCxnSpPr/>
          <p:nvPr/>
        </p:nvCxnSpPr>
        <p:spPr>
          <a:xfrm>
            <a:off x="4508427" y="5312916"/>
            <a:ext cx="1328161" cy="0"/>
          </a:xfrm>
          <a:prstGeom prst="line">
            <a:avLst/>
          </a:prstGeom>
          <a:ln w="9525">
            <a:solidFill>
              <a:schemeClr val="bg1">
                <a:lumMod val="95000"/>
              </a:schemeClr>
            </a:solidFill>
            <a:prstDash val="solid"/>
            <a:tailEnd type="oval" w="sm" len="sm"/>
          </a:ln>
        </p:spPr>
        <p:style>
          <a:lnRef idx="1">
            <a:schemeClr val="accent1"/>
          </a:lnRef>
          <a:fillRef idx="0">
            <a:schemeClr val="accent1"/>
          </a:fillRef>
          <a:effectRef idx="0">
            <a:schemeClr val="accent1"/>
          </a:effectRef>
          <a:fontRef idx="minor">
            <a:schemeClr val="tx1"/>
          </a:fontRef>
        </p:style>
      </p:cxnSp>
      <p:grpSp>
        <p:nvGrpSpPr>
          <p:cNvPr id="42" name="组合 41"/>
          <p:cNvGrpSpPr/>
          <p:nvPr/>
        </p:nvGrpSpPr>
        <p:grpSpPr>
          <a:xfrm>
            <a:off x="5909669" y="4969676"/>
            <a:ext cx="4028089" cy="864096"/>
            <a:chOff x="2288094" y="1321493"/>
            <a:chExt cx="1371968" cy="864096"/>
          </a:xfrm>
        </p:grpSpPr>
        <p:sp>
          <p:nvSpPr>
            <p:cNvPr id="43" name="矩形 42"/>
            <p:cNvSpPr/>
            <p:nvPr/>
          </p:nvSpPr>
          <p:spPr>
            <a:xfrm>
              <a:off x="2288094" y="1321493"/>
              <a:ext cx="335889" cy="369332"/>
            </a:xfrm>
            <a:prstGeom prst="rect">
              <a:avLst/>
            </a:prstGeom>
          </p:spPr>
          <p:txBody>
            <a:bodyPr wrap="none">
              <a:spAutoFit/>
            </a:bodyPr>
            <a:lstStyle/>
            <a:p>
              <a:r>
                <a:rPr lang="zh-CN" altLang="en-US" dirty="0">
                  <a:solidFill>
                    <a:schemeClr val="bg1">
                      <a:lumMod val="95000"/>
                    </a:schemeClr>
                  </a:solidFill>
                  <a:latin typeface="造字工房情书（非商用）常规体" pitchFamily="50" charset="-122"/>
                  <a:ea typeface="造字工房情书（非商用）常规体" pitchFamily="50" charset="-122"/>
                </a:rPr>
                <a:t>感情用事</a:t>
              </a:r>
              <a:endParaRPr lang="zh-CN" altLang="en-US" dirty="0">
                <a:solidFill>
                  <a:schemeClr val="bg1">
                    <a:lumMod val="95000"/>
                  </a:schemeClr>
                </a:solidFill>
                <a:latin typeface="造字工房情书（非商用）常规体" pitchFamily="50" charset="-122"/>
                <a:ea typeface="造字工房情书（非商用）常规体" pitchFamily="50" charset="-122"/>
              </a:endParaRPr>
            </a:p>
          </p:txBody>
        </p:sp>
        <p:sp>
          <p:nvSpPr>
            <p:cNvPr id="44" name="矩形 43"/>
            <p:cNvSpPr/>
            <p:nvPr/>
          </p:nvSpPr>
          <p:spPr>
            <a:xfrm>
              <a:off x="2288094" y="1662369"/>
              <a:ext cx="1371968" cy="523220"/>
            </a:xfrm>
            <a:prstGeom prst="rect">
              <a:avLst/>
            </a:prstGeom>
          </p:spPr>
          <p:txBody>
            <a:bodyPr wrap="square" anchor="ctr">
              <a:spAutoFit/>
            </a:bodyPr>
            <a:lstStyle/>
            <a:p>
              <a:r>
                <a:rPr lang="zh-CN" altLang="en-US" sz="1400" dirty="0">
                  <a:solidFill>
                    <a:schemeClr val="bg1">
                      <a:lumMod val="95000"/>
                    </a:schemeClr>
                  </a:solidFill>
                  <a:latin typeface="造字工房情书（非商用）常规体" pitchFamily="50" charset="-122"/>
                  <a:ea typeface="造字工房情书（非商用）常规体" pitchFamily="50" charset="-122"/>
                  <a:cs typeface="Segoe UI" panose="020B0502040204020203" pitchFamily="34" charset="0"/>
                </a:rPr>
                <a:t>请在此输入详细文字信息和简介</a:t>
              </a:r>
              <a:r>
                <a:rPr lang="en-US" altLang="zh-CN" sz="1400" dirty="0">
                  <a:solidFill>
                    <a:schemeClr val="bg1">
                      <a:lumMod val="95000"/>
                    </a:schemeClr>
                  </a:solidFill>
                  <a:latin typeface="造字工房情书（非商用）常规体" pitchFamily="50" charset="-122"/>
                  <a:ea typeface="造字工房情书（非商用）常规体" pitchFamily="50" charset="-122"/>
                  <a:cs typeface="Segoe UI" panose="020B0502040204020203" pitchFamily="34" charset="0"/>
                </a:rPr>
                <a:t>,</a:t>
              </a:r>
              <a:r>
                <a:rPr lang="zh-CN" altLang="en-US" sz="1400" dirty="0">
                  <a:solidFill>
                    <a:schemeClr val="bg1">
                      <a:lumMod val="95000"/>
                    </a:schemeClr>
                  </a:solidFill>
                  <a:latin typeface="造字工房情书（非商用）常规体" pitchFamily="50" charset="-122"/>
                  <a:ea typeface="造字工房情书（非商用）常规体" pitchFamily="50" charset="-122"/>
                  <a:cs typeface="Segoe UI" panose="020B0502040204020203" pitchFamily="34" charset="0"/>
                </a:rPr>
                <a:t>请在此输入详细文字信息和简介。</a:t>
              </a:r>
              <a:endParaRPr lang="en-US" altLang="zh-CN" sz="1400" dirty="0">
                <a:solidFill>
                  <a:schemeClr val="bg1">
                    <a:lumMod val="95000"/>
                  </a:schemeClr>
                </a:solidFill>
                <a:latin typeface="造字工房情书（非商用）常规体" pitchFamily="50" charset="-122"/>
                <a:ea typeface="造字工房情书（非商用）常规体" pitchFamily="50" charset="-122"/>
                <a:cs typeface="Segoe UI" panose="020B0502040204020203" pitchFamily="34" charset="0"/>
              </a:endParaRPr>
            </a:p>
          </p:txBody>
        </p:sp>
      </p:grpSp>
    </p:spTree>
  </p:cSld>
  <p:clrMapOvr>
    <a:masterClrMapping/>
  </p:clrMapOvr>
  <p:transition spd="slow"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0-#ppt_w/2"/>
                                          </p:val>
                                        </p:tav>
                                        <p:tav tm="100000">
                                          <p:val>
                                            <p:strVal val="#ppt_x"/>
                                          </p:val>
                                        </p:tav>
                                      </p:tavLst>
                                    </p:anim>
                                    <p:anim calcmode="lin" valueType="num">
                                      <p:cBhvr additive="base">
                                        <p:cTn id="8" dur="1000" fill="hold"/>
                                        <p:tgtEl>
                                          <p:spTgt spid="9"/>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1" decel="100000" fill="hold" grpId="0"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1000" fill="hold"/>
                                        <p:tgtEl>
                                          <p:spTgt spid="10"/>
                                        </p:tgtEl>
                                        <p:attrNameLst>
                                          <p:attrName>ppt_x</p:attrName>
                                        </p:attrNameLst>
                                      </p:cBhvr>
                                      <p:tavLst>
                                        <p:tav tm="0">
                                          <p:val>
                                            <p:strVal val="#ppt_x"/>
                                          </p:val>
                                        </p:tav>
                                        <p:tav tm="100000">
                                          <p:val>
                                            <p:strVal val="#ppt_x"/>
                                          </p:val>
                                        </p:tav>
                                      </p:tavLst>
                                    </p:anim>
                                    <p:anim calcmode="lin" valueType="num">
                                      <p:cBhvr additive="base">
                                        <p:cTn id="13" dur="1000" fill="hold"/>
                                        <p:tgtEl>
                                          <p:spTgt spid="10"/>
                                        </p:tgtEl>
                                        <p:attrNameLst>
                                          <p:attrName>ppt_y</p:attrName>
                                        </p:attrNameLst>
                                      </p:cBhvr>
                                      <p:tavLst>
                                        <p:tav tm="0">
                                          <p:val>
                                            <p:strVal val="0-#ppt_h/2"/>
                                          </p:val>
                                        </p:tav>
                                        <p:tav tm="100000">
                                          <p:val>
                                            <p:strVal val="#ppt_y"/>
                                          </p:val>
                                        </p:tav>
                                      </p:tavLst>
                                    </p:anim>
                                  </p:childTnLst>
                                </p:cTn>
                              </p:par>
                            </p:childTnLst>
                          </p:cTn>
                        </p:par>
                        <p:par>
                          <p:cTn id="14" fill="hold">
                            <p:stCondLst>
                              <p:cond delay="2000"/>
                            </p:stCondLst>
                            <p:childTnLst>
                              <p:par>
                                <p:cTn id="15" presetID="2" presetClass="entr" presetSubtype="4" accel="50000" decel="50000" fill="hold" nodeType="afterEffect">
                                  <p:stCondLst>
                                    <p:cond delay="0"/>
                                  </p:stCondLst>
                                  <p:childTnLst>
                                    <p:set>
                                      <p:cBhvr>
                                        <p:cTn id="16" dur="1" fill="hold">
                                          <p:stCondLst>
                                            <p:cond delay="0"/>
                                          </p:stCondLst>
                                        </p:cTn>
                                        <p:tgtEl>
                                          <p:spTgt spid="24"/>
                                        </p:tgtEl>
                                        <p:attrNameLst>
                                          <p:attrName>style.visibility</p:attrName>
                                        </p:attrNameLst>
                                      </p:cBhvr>
                                      <p:to>
                                        <p:strVal val="visible"/>
                                      </p:to>
                                    </p:set>
                                    <p:anim calcmode="lin" valueType="num">
                                      <p:cBhvr additive="base">
                                        <p:cTn id="17" dur="500" fill="hold"/>
                                        <p:tgtEl>
                                          <p:spTgt spid="24"/>
                                        </p:tgtEl>
                                        <p:attrNameLst>
                                          <p:attrName>ppt_x</p:attrName>
                                        </p:attrNameLst>
                                      </p:cBhvr>
                                      <p:tavLst>
                                        <p:tav tm="0">
                                          <p:val>
                                            <p:strVal val="#ppt_x"/>
                                          </p:val>
                                        </p:tav>
                                        <p:tav tm="100000">
                                          <p:val>
                                            <p:strVal val="#ppt_x"/>
                                          </p:val>
                                        </p:tav>
                                      </p:tavLst>
                                    </p:anim>
                                    <p:anim calcmode="lin" valueType="num">
                                      <p:cBhvr additive="base">
                                        <p:cTn id="18" dur="500" fill="hold"/>
                                        <p:tgtEl>
                                          <p:spTgt spid="24"/>
                                        </p:tgtEl>
                                        <p:attrNameLst>
                                          <p:attrName>ppt_y</p:attrName>
                                        </p:attrNameLst>
                                      </p:cBhvr>
                                      <p:tavLst>
                                        <p:tav tm="0">
                                          <p:val>
                                            <p:strVal val="1+#ppt_h/2"/>
                                          </p:val>
                                        </p:tav>
                                        <p:tav tm="100000">
                                          <p:val>
                                            <p:strVal val="#ppt_y"/>
                                          </p:val>
                                        </p:tav>
                                      </p:tavLst>
                                    </p:anim>
                                  </p:childTnLst>
                                </p:cTn>
                              </p:par>
                            </p:childTnLst>
                          </p:cTn>
                        </p:par>
                        <p:par>
                          <p:cTn id="19" fill="hold">
                            <p:stCondLst>
                              <p:cond delay="2500"/>
                            </p:stCondLst>
                            <p:childTnLst>
                              <p:par>
                                <p:cTn id="20" presetID="22" presetClass="entr" presetSubtype="8" fill="hold" nodeType="after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wipe(left)">
                                      <p:cBhvr>
                                        <p:cTn id="22" dur="500"/>
                                        <p:tgtEl>
                                          <p:spTgt spid="29"/>
                                        </p:tgtEl>
                                      </p:cBhvr>
                                    </p:animEffect>
                                  </p:childTnLst>
                                </p:cTn>
                              </p:par>
                              <p:par>
                                <p:cTn id="23" presetID="2" presetClass="entr" presetSubtype="2" fill="hold" nodeType="withEffect">
                                  <p:stCondLst>
                                    <p:cond delay="750"/>
                                  </p:stCondLst>
                                  <p:childTnLst>
                                    <p:set>
                                      <p:cBhvr>
                                        <p:cTn id="24" dur="1" fill="hold">
                                          <p:stCondLst>
                                            <p:cond delay="0"/>
                                          </p:stCondLst>
                                        </p:cTn>
                                        <p:tgtEl>
                                          <p:spTgt spid="30"/>
                                        </p:tgtEl>
                                        <p:attrNameLst>
                                          <p:attrName>style.visibility</p:attrName>
                                        </p:attrNameLst>
                                      </p:cBhvr>
                                      <p:to>
                                        <p:strVal val="visible"/>
                                      </p:to>
                                    </p:set>
                                    <p:anim calcmode="lin" valueType="num">
                                      <p:cBhvr additive="base">
                                        <p:cTn id="25" dur="500" fill="hold"/>
                                        <p:tgtEl>
                                          <p:spTgt spid="30"/>
                                        </p:tgtEl>
                                        <p:attrNameLst>
                                          <p:attrName>ppt_x</p:attrName>
                                        </p:attrNameLst>
                                      </p:cBhvr>
                                      <p:tavLst>
                                        <p:tav tm="0">
                                          <p:val>
                                            <p:strVal val="1+#ppt_w/2"/>
                                          </p:val>
                                        </p:tav>
                                        <p:tav tm="100000">
                                          <p:val>
                                            <p:strVal val="#ppt_x"/>
                                          </p:val>
                                        </p:tav>
                                      </p:tavLst>
                                    </p:anim>
                                    <p:anim calcmode="lin" valueType="num">
                                      <p:cBhvr additive="base">
                                        <p:cTn id="26" dur="500" fill="hold"/>
                                        <p:tgtEl>
                                          <p:spTgt spid="30"/>
                                        </p:tgtEl>
                                        <p:attrNameLst>
                                          <p:attrName>ppt_y</p:attrName>
                                        </p:attrNameLst>
                                      </p:cBhvr>
                                      <p:tavLst>
                                        <p:tav tm="0">
                                          <p:val>
                                            <p:strVal val="#ppt_y"/>
                                          </p:val>
                                        </p:tav>
                                        <p:tav tm="100000">
                                          <p:val>
                                            <p:strVal val="#ppt_y"/>
                                          </p:val>
                                        </p:tav>
                                      </p:tavLst>
                                    </p:anim>
                                  </p:childTnLst>
                                </p:cTn>
                              </p:par>
                            </p:childTnLst>
                          </p:cTn>
                        </p:par>
                        <p:par>
                          <p:cTn id="27" fill="hold">
                            <p:stCondLst>
                              <p:cond delay="3000"/>
                            </p:stCondLst>
                            <p:childTnLst>
                              <p:par>
                                <p:cTn id="28" presetID="22" presetClass="entr" presetSubtype="8" fill="hold" nodeType="afterEffect">
                                  <p:stCondLst>
                                    <p:cond delay="0"/>
                                  </p:stCondLst>
                                  <p:childTnLst>
                                    <p:set>
                                      <p:cBhvr>
                                        <p:cTn id="29" dur="1" fill="hold">
                                          <p:stCondLst>
                                            <p:cond delay="0"/>
                                          </p:stCondLst>
                                        </p:cTn>
                                        <p:tgtEl>
                                          <p:spTgt spid="33"/>
                                        </p:tgtEl>
                                        <p:attrNameLst>
                                          <p:attrName>style.visibility</p:attrName>
                                        </p:attrNameLst>
                                      </p:cBhvr>
                                      <p:to>
                                        <p:strVal val="visible"/>
                                      </p:to>
                                    </p:set>
                                    <p:animEffect transition="in" filter="wipe(left)">
                                      <p:cBhvr>
                                        <p:cTn id="30" dur="500"/>
                                        <p:tgtEl>
                                          <p:spTgt spid="33"/>
                                        </p:tgtEl>
                                      </p:cBhvr>
                                    </p:animEffect>
                                  </p:childTnLst>
                                </p:cTn>
                              </p:par>
                              <p:par>
                                <p:cTn id="31" presetID="2" presetClass="entr" presetSubtype="2" fill="hold" nodeType="withEffect">
                                  <p:stCondLst>
                                    <p:cond delay="750"/>
                                  </p:stCondLst>
                                  <p:childTnLst>
                                    <p:set>
                                      <p:cBhvr>
                                        <p:cTn id="32" dur="1" fill="hold">
                                          <p:stCondLst>
                                            <p:cond delay="0"/>
                                          </p:stCondLst>
                                        </p:cTn>
                                        <p:tgtEl>
                                          <p:spTgt spid="34"/>
                                        </p:tgtEl>
                                        <p:attrNameLst>
                                          <p:attrName>style.visibility</p:attrName>
                                        </p:attrNameLst>
                                      </p:cBhvr>
                                      <p:to>
                                        <p:strVal val="visible"/>
                                      </p:to>
                                    </p:set>
                                    <p:anim calcmode="lin" valueType="num">
                                      <p:cBhvr additive="base">
                                        <p:cTn id="33" dur="500" fill="hold"/>
                                        <p:tgtEl>
                                          <p:spTgt spid="34"/>
                                        </p:tgtEl>
                                        <p:attrNameLst>
                                          <p:attrName>ppt_x</p:attrName>
                                        </p:attrNameLst>
                                      </p:cBhvr>
                                      <p:tavLst>
                                        <p:tav tm="0">
                                          <p:val>
                                            <p:strVal val="1+#ppt_w/2"/>
                                          </p:val>
                                        </p:tav>
                                        <p:tav tm="100000">
                                          <p:val>
                                            <p:strVal val="#ppt_x"/>
                                          </p:val>
                                        </p:tav>
                                      </p:tavLst>
                                    </p:anim>
                                    <p:anim calcmode="lin" valueType="num">
                                      <p:cBhvr additive="base">
                                        <p:cTn id="34" dur="500" fill="hold"/>
                                        <p:tgtEl>
                                          <p:spTgt spid="34"/>
                                        </p:tgtEl>
                                        <p:attrNameLst>
                                          <p:attrName>ppt_y</p:attrName>
                                        </p:attrNameLst>
                                      </p:cBhvr>
                                      <p:tavLst>
                                        <p:tav tm="0">
                                          <p:val>
                                            <p:strVal val="#ppt_y"/>
                                          </p:val>
                                        </p:tav>
                                        <p:tav tm="100000">
                                          <p:val>
                                            <p:strVal val="#ppt_y"/>
                                          </p:val>
                                        </p:tav>
                                      </p:tavLst>
                                    </p:anim>
                                  </p:childTnLst>
                                </p:cTn>
                              </p:par>
                            </p:childTnLst>
                          </p:cTn>
                        </p:par>
                        <p:par>
                          <p:cTn id="35" fill="hold">
                            <p:stCondLst>
                              <p:cond delay="3500"/>
                            </p:stCondLst>
                            <p:childTnLst>
                              <p:par>
                                <p:cTn id="36" presetID="22" presetClass="entr" presetSubtype="8" fill="hold" nodeType="afterEffect">
                                  <p:stCondLst>
                                    <p:cond delay="0"/>
                                  </p:stCondLst>
                                  <p:childTnLst>
                                    <p:set>
                                      <p:cBhvr>
                                        <p:cTn id="37" dur="1" fill="hold">
                                          <p:stCondLst>
                                            <p:cond delay="0"/>
                                          </p:stCondLst>
                                        </p:cTn>
                                        <p:tgtEl>
                                          <p:spTgt spid="37"/>
                                        </p:tgtEl>
                                        <p:attrNameLst>
                                          <p:attrName>style.visibility</p:attrName>
                                        </p:attrNameLst>
                                      </p:cBhvr>
                                      <p:to>
                                        <p:strVal val="visible"/>
                                      </p:to>
                                    </p:set>
                                    <p:animEffect transition="in" filter="wipe(left)">
                                      <p:cBhvr>
                                        <p:cTn id="38" dur="500"/>
                                        <p:tgtEl>
                                          <p:spTgt spid="37"/>
                                        </p:tgtEl>
                                      </p:cBhvr>
                                    </p:animEffect>
                                  </p:childTnLst>
                                </p:cTn>
                              </p:par>
                              <p:par>
                                <p:cTn id="39" presetID="2" presetClass="entr" presetSubtype="2" fill="hold" nodeType="withEffect">
                                  <p:stCondLst>
                                    <p:cond delay="750"/>
                                  </p:stCondLst>
                                  <p:childTnLst>
                                    <p:set>
                                      <p:cBhvr>
                                        <p:cTn id="40" dur="1" fill="hold">
                                          <p:stCondLst>
                                            <p:cond delay="0"/>
                                          </p:stCondLst>
                                        </p:cTn>
                                        <p:tgtEl>
                                          <p:spTgt spid="38"/>
                                        </p:tgtEl>
                                        <p:attrNameLst>
                                          <p:attrName>style.visibility</p:attrName>
                                        </p:attrNameLst>
                                      </p:cBhvr>
                                      <p:to>
                                        <p:strVal val="visible"/>
                                      </p:to>
                                    </p:set>
                                    <p:anim calcmode="lin" valueType="num">
                                      <p:cBhvr additive="base">
                                        <p:cTn id="41" dur="500" fill="hold"/>
                                        <p:tgtEl>
                                          <p:spTgt spid="38"/>
                                        </p:tgtEl>
                                        <p:attrNameLst>
                                          <p:attrName>ppt_x</p:attrName>
                                        </p:attrNameLst>
                                      </p:cBhvr>
                                      <p:tavLst>
                                        <p:tav tm="0">
                                          <p:val>
                                            <p:strVal val="1+#ppt_w/2"/>
                                          </p:val>
                                        </p:tav>
                                        <p:tav tm="100000">
                                          <p:val>
                                            <p:strVal val="#ppt_x"/>
                                          </p:val>
                                        </p:tav>
                                      </p:tavLst>
                                    </p:anim>
                                    <p:anim calcmode="lin" valueType="num">
                                      <p:cBhvr additive="base">
                                        <p:cTn id="42" dur="500" fill="hold"/>
                                        <p:tgtEl>
                                          <p:spTgt spid="38"/>
                                        </p:tgtEl>
                                        <p:attrNameLst>
                                          <p:attrName>ppt_y</p:attrName>
                                        </p:attrNameLst>
                                      </p:cBhvr>
                                      <p:tavLst>
                                        <p:tav tm="0">
                                          <p:val>
                                            <p:strVal val="#ppt_y"/>
                                          </p:val>
                                        </p:tav>
                                        <p:tav tm="100000">
                                          <p:val>
                                            <p:strVal val="#ppt_y"/>
                                          </p:val>
                                        </p:tav>
                                      </p:tavLst>
                                    </p:anim>
                                  </p:childTnLst>
                                </p:cTn>
                              </p:par>
                            </p:childTnLst>
                          </p:cTn>
                        </p:par>
                        <p:par>
                          <p:cTn id="43" fill="hold">
                            <p:stCondLst>
                              <p:cond delay="4000"/>
                            </p:stCondLst>
                            <p:childTnLst>
                              <p:par>
                                <p:cTn id="44" presetID="22" presetClass="entr" presetSubtype="8" fill="hold" nodeType="afterEffect">
                                  <p:stCondLst>
                                    <p:cond delay="0"/>
                                  </p:stCondLst>
                                  <p:childTnLst>
                                    <p:set>
                                      <p:cBhvr>
                                        <p:cTn id="45" dur="1" fill="hold">
                                          <p:stCondLst>
                                            <p:cond delay="0"/>
                                          </p:stCondLst>
                                        </p:cTn>
                                        <p:tgtEl>
                                          <p:spTgt spid="41"/>
                                        </p:tgtEl>
                                        <p:attrNameLst>
                                          <p:attrName>style.visibility</p:attrName>
                                        </p:attrNameLst>
                                      </p:cBhvr>
                                      <p:to>
                                        <p:strVal val="visible"/>
                                      </p:to>
                                    </p:set>
                                    <p:animEffect transition="in" filter="wipe(left)">
                                      <p:cBhvr>
                                        <p:cTn id="46" dur="500"/>
                                        <p:tgtEl>
                                          <p:spTgt spid="41"/>
                                        </p:tgtEl>
                                      </p:cBhvr>
                                    </p:animEffect>
                                  </p:childTnLst>
                                </p:cTn>
                              </p:par>
                              <p:par>
                                <p:cTn id="47" presetID="2" presetClass="entr" presetSubtype="2" fill="hold" nodeType="withEffect">
                                  <p:stCondLst>
                                    <p:cond delay="750"/>
                                  </p:stCondLst>
                                  <p:childTnLst>
                                    <p:set>
                                      <p:cBhvr>
                                        <p:cTn id="48" dur="1" fill="hold">
                                          <p:stCondLst>
                                            <p:cond delay="0"/>
                                          </p:stCondLst>
                                        </p:cTn>
                                        <p:tgtEl>
                                          <p:spTgt spid="42"/>
                                        </p:tgtEl>
                                        <p:attrNameLst>
                                          <p:attrName>style.visibility</p:attrName>
                                        </p:attrNameLst>
                                      </p:cBhvr>
                                      <p:to>
                                        <p:strVal val="visible"/>
                                      </p:to>
                                    </p:set>
                                    <p:anim calcmode="lin" valueType="num">
                                      <p:cBhvr additive="base">
                                        <p:cTn id="49" dur="500" fill="hold"/>
                                        <p:tgtEl>
                                          <p:spTgt spid="42"/>
                                        </p:tgtEl>
                                        <p:attrNameLst>
                                          <p:attrName>ppt_x</p:attrName>
                                        </p:attrNameLst>
                                      </p:cBhvr>
                                      <p:tavLst>
                                        <p:tav tm="0">
                                          <p:val>
                                            <p:strVal val="1+#ppt_w/2"/>
                                          </p:val>
                                        </p:tav>
                                        <p:tav tm="100000">
                                          <p:val>
                                            <p:strVal val="#ppt_x"/>
                                          </p:val>
                                        </p:tav>
                                      </p:tavLst>
                                    </p:anim>
                                    <p:anim calcmode="lin" valueType="num">
                                      <p:cBhvr additive="base">
                                        <p:cTn id="50" dur="500" fill="hold"/>
                                        <p:tgtEl>
                                          <p:spTgt spid="4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1">
            <a:extLst>
              <a:ext uri="{28A0092B-C50C-407E-A947-70E740481C1C}">
                <a14:useLocalDpi xmlns:a14="http://schemas.microsoft.com/office/drawing/2010/main" val="0"/>
              </a:ext>
            </a:extLst>
          </a:blip>
          <a:stretch>
            <a:fillRect/>
          </a:stretch>
        </p:blipFill>
        <p:spPr bwMode="auto">
          <a:xfrm>
            <a:off x="0" y="-111248"/>
            <a:ext cx="12287894" cy="6984776"/>
          </a:xfrm>
          <a:prstGeom prst="rect">
            <a:avLst/>
          </a:prstGeom>
          <a:noFill/>
          <a:extLst>
            <a:ext uri="{909E8E84-426E-40DD-AFC4-6F175D3DCCD1}">
              <a14:hiddenFill xmlns:a14="http://schemas.microsoft.com/office/drawing/2010/main">
                <a:solidFill>
                  <a:srgbClr val="FFFFFF"/>
                </a:solidFill>
              </a14:hiddenFill>
            </a:ext>
          </a:extLst>
        </p:spPr>
      </p:pic>
      <p:sp>
        <p:nvSpPr>
          <p:cNvPr id="9" name="Freeform 6"/>
          <p:cNvSpPr>
            <a:spLocks noEditPoints="1"/>
          </p:cNvSpPr>
          <p:nvPr/>
        </p:nvSpPr>
        <p:spPr bwMode="auto">
          <a:xfrm>
            <a:off x="334566" y="116632"/>
            <a:ext cx="425905" cy="427514"/>
          </a:xfrm>
          <a:custGeom>
            <a:avLst/>
            <a:gdLst>
              <a:gd name="T0" fmla="*/ 760 w 1905"/>
              <a:gd name="T1" fmla="*/ 1455 h 1912"/>
              <a:gd name="T2" fmla="*/ 448 w 1905"/>
              <a:gd name="T3" fmla="*/ 1143 h 1912"/>
              <a:gd name="T4" fmla="*/ 529 w 1905"/>
              <a:gd name="T5" fmla="*/ 1061 h 1912"/>
              <a:gd name="T6" fmla="*/ 841 w 1905"/>
              <a:gd name="T7" fmla="*/ 1374 h 1912"/>
              <a:gd name="T8" fmla="*/ 1802 w 1905"/>
              <a:gd name="T9" fmla="*/ 108 h 1912"/>
              <a:gd name="T10" fmla="*/ 748 w 1905"/>
              <a:gd name="T11" fmla="*/ 785 h 1912"/>
              <a:gd name="T12" fmla="*/ 55 w 1905"/>
              <a:gd name="T13" fmla="*/ 1737 h 1912"/>
              <a:gd name="T14" fmla="*/ 173 w 1905"/>
              <a:gd name="T15" fmla="*/ 1854 h 1912"/>
              <a:gd name="T16" fmla="*/ 1124 w 1905"/>
              <a:gd name="T17" fmla="*/ 1161 h 1912"/>
              <a:gd name="T18" fmla="*/ 1802 w 1905"/>
              <a:gd name="T19" fmla="*/ 108 h 1912"/>
              <a:gd name="T20" fmla="*/ 110 w 1905"/>
              <a:gd name="T21" fmla="*/ 1803 h 1912"/>
              <a:gd name="T22" fmla="*/ 0 w 1905"/>
              <a:gd name="T23" fmla="*/ 1912 h 1912"/>
              <a:gd name="T24" fmla="*/ 1758 w 1905"/>
              <a:gd name="T25" fmla="*/ 368 h 1912"/>
              <a:gd name="T26" fmla="*/ 1544 w 1905"/>
              <a:gd name="T27" fmla="*/ 153 h 1912"/>
              <a:gd name="T28" fmla="*/ 786 w 1905"/>
              <a:gd name="T29" fmla="*/ 513 h 1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05" h="1912">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w="12700" cap="rnd">
            <a:solidFill>
              <a:schemeClr val="tx1">
                <a:lumMod val="65000"/>
                <a:lumOff val="35000"/>
              </a:schemeClr>
            </a:solidFill>
            <a:prstDash val="solid"/>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10" name="TextBox 9"/>
          <p:cNvSpPr txBox="1"/>
          <p:nvPr/>
        </p:nvSpPr>
        <p:spPr>
          <a:xfrm>
            <a:off x="838622" y="116632"/>
            <a:ext cx="1415772" cy="461665"/>
          </a:xfrm>
          <a:prstGeom prst="rect">
            <a:avLst/>
          </a:prstGeom>
          <a:noFill/>
        </p:spPr>
        <p:txBody>
          <a:bodyPr wrap="none" rtlCol="0">
            <a:spAutoFit/>
          </a:bodyPr>
          <a:lstStyle/>
          <a:p>
            <a:r>
              <a:rPr lang="zh-CN" altLang="en-US" sz="24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rPr>
              <a:t>本章小结</a:t>
            </a:r>
            <a:endParaRPr lang="zh-CN" altLang="en-US" baseline="-30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endParaRPr>
          </a:p>
        </p:txBody>
      </p:sp>
      <p:grpSp>
        <p:nvGrpSpPr>
          <p:cNvPr id="5" name="组合 4"/>
          <p:cNvGrpSpPr/>
          <p:nvPr/>
        </p:nvGrpSpPr>
        <p:grpSpPr>
          <a:xfrm>
            <a:off x="1777107" y="4810452"/>
            <a:ext cx="8712968" cy="612068"/>
            <a:chOff x="1777107" y="4415985"/>
            <a:chExt cx="8712968" cy="612068"/>
          </a:xfrm>
        </p:grpSpPr>
        <p:sp>
          <p:nvSpPr>
            <p:cNvPr id="6" name="矩形 5"/>
            <p:cNvSpPr/>
            <p:nvPr/>
          </p:nvSpPr>
          <p:spPr>
            <a:xfrm rot="21175186">
              <a:off x="1777107" y="4437112"/>
              <a:ext cx="8712968" cy="144016"/>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sp>
          <p:nvSpPr>
            <p:cNvPr id="7" name="椭圆 6"/>
            <p:cNvSpPr/>
            <p:nvPr/>
          </p:nvSpPr>
          <p:spPr>
            <a:xfrm>
              <a:off x="6007574" y="4415985"/>
              <a:ext cx="180020" cy="18002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sp>
          <p:nvSpPr>
            <p:cNvPr id="8" name="等腰三角形 7"/>
            <p:cNvSpPr/>
            <p:nvPr/>
          </p:nvSpPr>
          <p:spPr>
            <a:xfrm>
              <a:off x="6025576" y="4596005"/>
              <a:ext cx="144016" cy="432048"/>
            </a:xfrm>
            <a:prstGeom prs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lumMod val="95000"/>
                  </a:schemeClr>
                </a:solidFill>
                <a:latin typeface="造字工房情书（非商用）常规体" pitchFamily="50" charset="-122"/>
                <a:ea typeface="造字工房情书（非商用）常规体" pitchFamily="50" charset="-122"/>
              </a:endParaRPr>
            </a:p>
          </p:txBody>
        </p:sp>
      </p:grpSp>
      <p:sp>
        <p:nvSpPr>
          <p:cNvPr id="11" name="矩形 3"/>
          <p:cNvSpPr>
            <a:spLocks noChangeArrowheads="1"/>
          </p:cNvSpPr>
          <p:nvPr/>
        </p:nvSpPr>
        <p:spPr bwMode="auto">
          <a:xfrm>
            <a:off x="2089545" y="3937874"/>
            <a:ext cx="1624144" cy="1323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wrap="none" lIns="91431" tIns="45716" rIns="91431" bIns="45716">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8000" dirty="0">
                <a:solidFill>
                  <a:schemeClr val="bg1">
                    <a:lumMod val="95000"/>
                  </a:schemeClr>
                </a:solidFill>
                <a:latin typeface="造字工房情书（非商用）常规体" pitchFamily="50" charset="-122"/>
                <a:ea typeface="造字工房情书（非商用）常规体" pitchFamily="50" charset="-122"/>
                <a:sym typeface="Arial" panose="020B0604020202020204" pitchFamily="34" charset="0"/>
              </a:rPr>
              <a:t>60%</a:t>
            </a:r>
            <a:endParaRPr lang="zh-CN" altLang="en-US" sz="8000" dirty="0">
              <a:solidFill>
                <a:schemeClr val="bg1">
                  <a:lumMod val="95000"/>
                </a:schemeClr>
              </a:solidFill>
              <a:latin typeface="造字工房情书（非商用）常规体" pitchFamily="50" charset="-122"/>
              <a:ea typeface="造字工房情书（非商用）常规体" pitchFamily="50" charset="-122"/>
              <a:sym typeface="Arial" panose="020B0604020202020204" pitchFamily="34" charset="0"/>
            </a:endParaRPr>
          </a:p>
        </p:txBody>
      </p:sp>
      <p:sp>
        <p:nvSpPr>
          <p:cNvPr id="12" name="矩形 3"/>
          <p:cNvSpPr>
            <a:spLocks noChangeArrowheads="1"/>
          </p:cNvSpPr>
          <p:nvPr/>
        </p:nvSpPr>
        <p:spPr bwMode="auto">
          <a:xfrm>
            <a:off x="8343606" y="3148108"/>
            <a:ext cx="1624144" cy="1323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wrap="none" lIns="91431" tIns="45716" rIns="91431" bIns="45716">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8000" dirty="0">
                <a:solidFill>
                  <a:schemeClr val="bg1">
                    <a:lumMod val="95000"/>
                  </a:schemeClr>
                </a:solidFill>
                <a:latin typeface="造字工房情书（非商用）常规体" pitchFamily="50" charset="-122"/>
                <a:ea typeface="造字工房情书（非商用）常规体" pitchFamily="50" charset="-122"/>
                <a:sym typeface="Arial" panose="020B0604020202020204" pitchFamily="34" charset="0"/>
              </a:rPr>
              <a:t>40%</a:t>
            </a:r>
            <a:endParaRPr lang="zh-CN" altLang="en-US" sz="8000" dirty="0">
              <a:solidFill>
                <a:schemeClr val="bg1">
                  <a:lumMod val="95000"/>
                </a:schemeClr>
              </a:solidFill>
              <a:latin typeface="造字工房情书（非商用）常规体" pitchFamily="50" charset="-122"/>
              <a:ea typeface="造字工房情书（非商用）常规体" pitchFamily="50" charset="-122"/>
              <a:sym typeface="Arial" panose="020B0604020202020204" pitchFamily="34" charset="0"/>
            </a:endParaRPr>
          </a:p>
        </p:txBody>
      </p:sp>
      <p:sp>
        <p:nvSpPr>
          <p:cNvPr id="13" name="TextBox 12"/>
          <p:cNvSpPr txBox="1"/>
          <p:nvPr/>
        </p:nvSpPr>
        <p:spPr>
          <a:xfrm>
            <a:off x="1273051" y="2689118"/>
            <a:ext cx="4176464" cy="861774"/>
          </a:xfrm>
          <a:prstGeom prst="rect">
            <a:avLst/>
          </a:prstGeom>
          <a:noFill/>
        </p:spPr>
        <p:txBody>
          <a:bodyPr wrap="square" lIns="0" tIns="0" rIns="0" bIns="0" rtlCol="0">
            <a:spAutoFit/>
          </a:bodyPr>
          <a:lstStyle/>
          <a:p>
            <a:pPr algn="just"/>
            <a:r>
              <a:rPr lang="zh-CN" altLang="en-US" sz="1400" dirty="0">
                <a:solidFill>
                  <a:schemeClr val="bg1">
                    <a:lumMod val="95000"/>
                  </a:schemeClr>
                </a:solidFill>
                <a:latin typeface="造字工房情书（非商用）常规体" pitchFamily="50" charset="-122"/>
                <a:ea typeface="造字工房情书（非商用）常规体" pitchFamily="50" charset="-122"/>
              </a:rPr>
              <a:t>点击输入简要文字解说，解说文字尽量概括精炼，不用多余的文字修饰，简洁精准的 解说所提炼的核心概念。点击输入简要文字解说，解说文字尽量概括精炼，不用多余的文字修饰，简洁精准的 解说所提炼的核心概念。</a:t>
            </a:r>
            <a:endParaRPr lang="zh-CN" altLang="en-US" sz="1400" dirty="0">
              <a:solidFill>
                <a:schemeClr val="bg1">
                  <a:lumMod val="95000"/>
                </a:schemeClr>
              </a:solidFill>
              <a:latin typeface="造字工房情书（非商用）常规体" pitchFamily="50" charset="-122"/>
              <a:ea typeface="造字工房情书（非商用）常规体" pitchFamily="50" charset="-122"/>
            </a:endParaRPr>
          </a:p>
        </p:txBody>
      </p:sp>
      <p:sp>
        <p:nvSpPr>
          <p:cNvPr id="14" name="TextBox 13"/>
          <p:cNvSpPr txBox="1"/>
          <p:nvPr/>
        </p:nvSpPr>
        <p:spPr>
          <a:xfrm>
            <a:off x="1273051" y="2204864"/>
            <a:ext cx="2059343" cy="307777"/>
          </a:xfrm>
          <a:prstGeom prst="rect">
            <a:avLst/>
          </a:prstGeom>
          <a:noFill/>
        </p:spPr>
        <p:txBody>
          <a:bodyPr wrap="square" lIns="0" tIns="0" rIns="0" bIns="0" rtlCol="0">
            <a:spAutoFit/>
          </a:bodyPr>
          <a:lstStyle/>
          <a:p>
            <a:r>
              <a:rPr lang="zh-CN" altLang="en-US" sz="2000" dirty="0">
                <a:solidFill>
                  <a:schemeClr val="bg1">
                    <a:lumMod val="95000"/>
                  </a:schemeClr>
                </a:solidFill>
                <a:latin typeface="造字工房情书（非商用）常规体" pitchFamily="50" charset="-122"/>
                <a:ea typeface="造字工房情书（非商用）常规体" pitchFamily="50" charset="-122"/>
              </a:rPr>
              <a:t>自身兴趣因素</a:t>
            </a:r>
            <a:endParaRPr lang="zh-CN" altLang="en-US" sz="2000" dirty="0">
              <a:solidFill>
                <a:schemeClr val="bg1">
                  <a:lumMod val="95000"/>
                </a:schemeClr>
              </a:solidFill>
              <a:latin typeface="造字工房情书（非商用）常规体" pitchFamily="50" charset="-122"/>
              <a:ea typeface="造字工房情书（非商用）常规体" pitchFamily="50" charset="-122"/>
            </a:endParaRPr>
          </a:p>
        </p:txBody>
      </p:sp>
      <p:sp>
        <p:nvSpPr>
          <p:cNvPr id="15" name="TextBox 14"/>
          <p:cNvSpPr txBox="1"/>
          <p:nvPr/>
        </p:nvSpPr>
        <p:spPr>
          <a:xfrm>
            <a:off x="7033691" y="2185062"/>
            <a:ext cx="4176464" cy="861774"/>
          </a:xfrm>
          <a:prstGeom prst="rect">
            <a:avLst/>
          </a:prstGeom>
          <a:noFill/>
        </p:spPr>
        <p:txBody>
          <a:bodyPr wrap="square" lIns="0" tIns="0" rIns="0" bIns="0" rtlCol="0">
            <a:spAutoFit/>
          </a:bodyPr>
          <a:lstStyle/>
          <a:p>
            <a:pPr algn="just"/>
            <a:r>
              <a:rPr lang="zh-CN" altLang="en-US" sz="1400" dirty="0">
                <a:solidFill>
                  <a:schemeClr val="bg1">
                    <a:lumMod val="95000"/>
                  </a:schemeClr>
                </a:solidFill>
                <a:latin typeface="造字工房情书（非商用）常规体" pitchFamily="50" charset="-122"/>
                <a:ea typeface="造字工房情书（非商用）常规体" pitchFamily="50" charset="-122"/>
              </a:rPr>
              <a:t>点击输入简要文字解说，解说文字尽量概括精炼，不用多余的文字修饰，简洁精准的 解说所提炼的核心概念。点击输入简要文字解说，解说文字尽量概括精炼，不用多余的文字修饰，简洁精准的 解说所提炼的核心概念。</a:t>
            </a:r>
            <a:endParaRPr lang="zh-CN" altLang="en-US" sz="1400" dirty="0">
              <a:solidFill>
                <a:schemeClr val="bg1">
                  <a:lumMod val="95000"/>
                </a:schemeClr>
              </a:solidFill>
              <a:latin typeface="造字工房情书（非商用）常规体" pitchFamily="50" charset="-122"/>
              <a:ea typeface="造字工房情书（非商用）常规体" pitchFamily="50" charset="-122"/>
            </a:endParaRPr>
          </a:p>
        </p:txBody>
      </p:sp>
      <p:sp>
        <p:nvSpPr>
          <p:cNvPr id="16" name="TextBox 15"/>
          <p:cNvSpPr txBox="1"/>
          <p:nvPr/>
        </p:nvSpPr>
        <p:spPr>
          <a:xfrm>
            <a:off x="7033691" y="1700808"/>
            <a:ext cx="2059343" cy="307777"/>
          </a:xfrm>
          <a:prstGeom prst="rect">
            <a:avLst/>
          </a:prstGeom>
          <a:noFill/>
        </p:spPr>
        <p:txBody>
          <a:bodyPr wrap="square" lIns="0" tIns="0" rIns="0" bIns="0" rtlCol="0">
            <a:spAutoFit/>
          </a:bodyPr>
          <a:lstStyle/>
          <a:p>
            <a:r>
              <a:rPr lang="zh-CN" altLang="en-US" sz="2000" dirty="0">
                <a:solidFill>
                  <a:schemeClr val="bg1">
                    <a:lumMod val="95000"/>
                  </a:schemeClr>
                </a:solidFill>
                <a:latin typeface="造字工房情书（非商用）常规体" pitchFamily="50" charset="-122"/>
                <a:ea typeface="造字工房情书（非商用）常规体" pitchFamily="50" charset="-122"/>
              </a:rPr>
              <a:t>职业发展因素</a:t>
            </a:r>
            <a:endParaRPr lang="zh-CN" altLang="en-US" sz="2000" dirty="0">
              <a:solidFill>
                <a:schemeClr val="bg1">
                  <a:lumMod val="95000"/>
                </a:schemeClr>
              </a:solidFill>
              <a:latin typeface="造字工房情书（非商用）常规体" pitchFamily="50" charset="-122"/>
              <a:ea typeface="造字工房情书（非商用）常规体" pitchFamily="50" charset="-122"/>
            </a:endParaRPr>
          </a:p>
        </p:txBody>
      </p:sp>
    </p:spTree>
  </p:cSld>
  <p:clrMapOvr>
    <a:masterClrMapping/>
  </p:clrMapOvr>
  <p:transition spd="slow"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0-#ppt_w/2"/>
                                          </p:val>
                                        </p:tav>
                                        <p:tav tm="100000">
                                          <p:val>
                                            <p:strVal val="#ppt_x"/>
                                          </p:val>
                                        </p:tav>
                                      </p:tavLst>
                                    </p:anim>
                                    <p:anim calcmode="lin" valueType="num">
                                      <p:cBhvr additive="base">
                                        <p:cTn id="8" dur="1000" fill="hold"/>
                                        <p:tgtEl>
                                          <p:spTgt spid="9"/>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1" decel="100000" fill="hold" grpId="0"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1000" fill="hold"/>
                                        <p:tgtEl>
                                          <p:spTgt spid="10"/>
                                        </p:tgtEl>
                                        <p:attrNameLst>
                                          <p:attrName>ppt_x</p:attrName>
                                        </p:attrNameLst>
                                      </p:cBhvr>
                                      <p:tavLst>
                                        <p:tav tm="0">
                                          <p:val>
                                            <p:strVal val="#ppt_x"/>
                                          </p:val>
                                        </p:tav>
                                        <p:tav tm="100000">
                                          <p:val>
                                            <p:strVal val="#ppt_x"/>
                                          </p:val>
                                        </p:tav>
                                      </p:tavLst>
                                    </p:anim>
                                    <p:anim calcmode="lin" valueType="num">
                                      <p:cBhvr additive="base">
                                        <p:cTn id="13" dur="1000" fill="hold"/>
                                        <p:tgtEl>
                                          <p:spTgt spid="10"/>
                                        </p:tgtEl>
                                        <p:attrNameLst>
                                          <p:attrName>ppt_y</p:attrName>
                                        </p:attrNameLst>
                                      </p:cBhvr>
                                      <p:tavLst>
                                        <p:tav tm="0">
                                          <p:val>
                                            <p:strVal val="0-#ppt_h/2"/>
                                          </p:val>
                                        </p:tav>
                                        <p:tav tm="100000">
                                          <p:val>
                                            <p:strVal val="#ppt_y"/>
                                          </p:val>
                                        </p:tav>
                                      </p:tavLst>
                                    </p:anim>
                                  </p:childTnLst>
                                </p:cTn>
                              </p:par>
                            </p:childTnLst>
                          </p:cTn>
                        </p:par>
                        <p:par>
                          <p:cTn id="14" fill="hold">
                            <p:stCondLst>
                              <p:cond delay="2000"/>
                            </p:stCondLst>
                            <p:childTnLst>
                              <p:par>
                                <p:cTn id="15" presetID="42" presetClass="entr" presetSubtype="0" fill="hold" nodeType="after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par>
                                <p:cTn id="20" presetID="22" presetClass="entr" presetSubtype="4" fill="hold" grpId="0" nodeType="withEffect">
                                  <p:stCondLst>
                                    <p:cond delay="250"/>
                                  </p:stCondLst>
                                  <p:childTnLst>
                                    <p:set>
                                      <p:cBhvr>
                                        <p:cTn id="21" dur="1" fill="hold">
                                          <p:stCondLst>
                                            <p:cond delay="0"/>
                                          </p:stCondLst>
                                        </p:cTn>
                                        <p:tgtEl>
                                          <p:spTgt spid="11"/>
                                        </p:tgtEl>
                                        <p:attrNameLst>
                                          <p:attrName>style.visibility</p:attrName>
                                        </p:attrNameLst>
                                      </p:cBhvr>
                                      <p:to>
                                        <p:strVal val="visible"/>
                                      </p:to>
                                    </p:set>
                                    <p:animEffect transition="in" filter="wipe(down)">
                                      <p:cBhvr>
                                        <p:cTn id="22" dur="500"/>
                                        <p:tgtEl>
                                          <p:spTgt spid="11"/>
                                        </p:tgtEl>
                                      </p:cBhvr>
                                    </p:animEffect>
                                  </p:childTnLst>
                                </p:cTn>
                              </p:par>
                              <p:par>
                                <p:cTn id="23" presetID="22" presetClass="entr" presetSubtype="4" fill="hold" grpId="0" nodeType="withEffect">
                                  <p:stCondLst>
                                    <p:cond delay="250"/>
                                  </p:stCondLst>
                                  <p:childTnLst>
                                    <p:set>
                                      <p:cBhvr>
                                        <p:cTn id="24" dur="1" fill="hold">
                                          <p:stCondLst>
                                            <p:cond delay="0"/>
                                          </p:stCondLst>
                                        </p:cTn>
                                        <p:tgtEl>
                                          <p:spTgt spid="12"/>
                                        </p:tgtEl>
                                        <p:attrNameLst>
                                          <p:attrName>style.visibility</p:attrName>
                                        </p:attrNameLst>
                                      </p:cBhvr>
                                      <p:to>
                                        <p:strVal val="visible"/>
                                      </p:to>
                                    </p:set>
                                    <p:animEffect transition="in" filter="wipe(down)">
                                      <p:cBhvr>
                                        <p:cTn id="25" dur="500"/>
                                        <p:tgtEl>
                                          <p:spTgt spid="12"/>
                                        </p:tgtEl>
                                      </p:cBhvr>
                                    </p:animEffect>
                                  </p:childTnLst>
                                </p:cTn>
                              </p:par>
                            </p:childTnLst>
                          </p:cTn>
                        </p:par>
                        <p:par>
                          <p:cTn id="26" fill="hold">
                            <p:stCondLst>
                              <p:cond delay="3000"/>
                            </p:stCondLst>
                            <p:childTnLst>
                              <p:par>
                                <p:cTn id="27" presetID="2" presetClass="entr" presetSubtype="2" fill="hold" grpId="0" nodeType="afterEffect">
                                  <p:stCondLst>
                                    <p:cond delay="0"/>
                                  </p:stCondLst>
                                  <p:childTnLst>
                                    <p:set>
                                      <p:cBhvr>
                                        <p:cTn id="28" dur="1" fill="hold">
                                          <p:stCondLst>
                                            <p:cond delay="0"/>
                                          </p:stCondLst>
                                        </p:cTn>
                                        <p:tgtEl>
                                          <p:spTgt spid="14"/>
                                        </p:tgtEl>
                                        <p:attrNameLst>
                                          <p:attrName>style.visibility</p:attrName>
                                        </p:attrNameLst>
                                      </p:cBhvr>
                                      <p:to>
                                        <p:strVal val="visible"/>
                                      </p:to>
                                    </p:set>
                                    <p:anim calcmode="lin" valueType="num">
                                      <p:cBhvr additive="base">
                                        <p:cTn id="29" dur="300" fill="hold"/>
                                        <p:tgtEl>
                                          <p:spTgt spid="14"/>
                                        </p:tgtEl>
                                        <p:attrNameLst>
                                          <p:attrName>ppt_x</p:attrName>
                                        </p:attrNameLst>
                                      </p:cBhvr>
                                      <p:tavLst>
                                        <p:tav tm="0">
                                          <p:val>
                                            <p:strVal val="1+#ppt_w/2"/>
                                          </p:val>
                                        </p:tav>
                                        <p:tav tm="100000">
                                          <p:val>
                                            <p:strVal val="#ppt_x"/>
                                          </p:val>
                                        </p:tav>
                                      </p:tavLst>
                                    </p:anim>
                                    <p:anim calcmode="lin" valueType="num">
                                      <p:cBhvr additive="base">
                                        <p:cTn id="30" dur="300" fill="hold"/>
                                        <p:tgtEl>
                                          <p:spTgt spid="14"/>
                                        </p:tgtEl>
                                        <p:attrNameLst>
                                          <p:attrName>ppt_y</p:attrName>
                                        </p:attrNameLst>
                                      </p:cBhvr>
                                      <p:tavLst>
                                        <p:tav tm="0">
                                          <p:val>
                                            <p:strVal val="#ppt_y"/>
                                          </p:val>
                                        </p:tav>
                                        <p:tav tm="100000">
                                          <p:val>
                                            <p:strVal val="#ppt_y"/>
                                          </p:val>
                                        </p:tav>
                                      </p:tavLst>
                                    </p:anim>
                                  </p:childTnLst>
                                </p:cTn>
                              </p:par>
                            </p:childTnLst>
                          </p:cTn>
                        </p:par>
                        <p:par>
                          <p:cTn id="31" fill="hold">
                            <p:stCondLst>
                              <p:cond delay="3500"/>
                            </p:stCondLst>
                            <p:childTnLst>
                              <p:par>
                                <p:cTn id="32" presetID="2" presetClass="entr" presetSubtype="2" fill="hold" grpId="0" nodeType="afterEffect">
                                  <p:stCondLst>
                                    <p:cond delay="0"/>
                                  </p:stCondLst>
                                  <p:childTnLst>
                                    <p:set>
                                      <p:cBhvr>
                                        <p:cTn id="33" dur="1" fill="hold">
                                          <p:stCondLst>
                                            <p:cond delay="0"/>
                                          </p:stCondLst>
                                        </p:cTn>
                                        <p:tgtEl>
                                          <p:spTgt spid="13"/>
                                        </p:tgtEl>
                                        <p:attrNameLst>
                                          <p:attrName>style.visibility</p:attrName>
                                        </p:attrNameLst>
                                      </p:cBhvr>
                                      <p:to>
                                        <p:strVal val="visible"/>
                                      </p:to>
                                    </p:set>
                                    <p:anim calcmode="lin" valueType="num">
                                      <p:cBhvr additive="base">
                                        <p:cTn id="34" dur="300" fill="hold"/>
                                        <p:tgtEl>
                                          <p:spTgt spid="13"/>
                                        </p:tgtEl>
                                        <p:attrNameLst>
                                          <p:attrName>ppt_x</p:attrName>
                                        </p:attrNameLst>
                                      </p:cBhvr>
                                      <p:tavLst>
                                        <p:tav tm="0">
                                          <p:val>
                                            <p:strVal val="1+#ppt_w/2"/>
                                          </p:val>
                                        </p:tav>
                                        <p:tav tm="100000">
                                          <p:val>
                                            <p:strVal val="#ppt_x"/>
                                          </p:val>
                                        </p:tav>
                                      </p:tavLst>
                                    </p:anim>
                                    <p:anim calcmode="lin" valueType="num">
                                      <p:cBhvr additive="base">
                                        <p:cTn id="35" dur="300" fill="hold"/>
                                        <p:tgtEl>
                                          <p:spTgt spid="13"/>
                                        </p:tgtEl>
                                        <p:attrNameLst>
                                          <p:attrName>ppt_y</p:attrName>
                                        </p:attrNameLst>
                                      </p:cBhvr>
                                      <p:tavLst>
                                        <p:tav tm="0">
                                          <p:val>
                                            <p:strVal val="#ppt_y"/>
                                          </p:val>
                                        </p:tav>
                                        <p:tav tm="100000">
                                          <p:val>
                                            <p:strVal val="#ppt_y"/>
                                          </p:val>
                                        </p:tav>
                                      </p:tavLst>
                                    </p:anim>
                                  </p:childTnLst>
                                </p:cTn>
                              </p:par>
                            </p:childTnLst>
                          </p:cTn>
                        </p:par>
                        <p:par>
                          <p:cTn id="36" fill="hold">
                            <p:stCondLst>
                              <p:cond delay="4000"/>
                            </p:stCondLst>
                            <p:childTnLst>
                              <p:par>
                                <p:cTn id="37" presetID="2" presetClass="entr" presetSubtype="2" fill="hold" grpId="0" nodeType="afterEffect">
                                  <p:stCondLst>
                                    <p:cond delay="0"/>
                                  </p:stCondLst>
                                  <p:childTnLst>
                                    <p:set>
                                      <p:cBhvr>
                                        <p:cTn id="38" dur="1" fill="hold">
                                          <p:stCondLst>
                                            <p:cond delay="0"/>
                                          </p:stCondLst>
                                        </p:cTn>
                                        <p:tgtEl>
                                          <p:spTgt spid="16"/>
                                        </p:tgtEl>
                                        <p:attrNameLst>
                                          <p:attrName>style.visibility</p:attrName>
                                        </p:attrNameLst>
                                      </p:cBhvr>
                                      <p:to>
                                        <p:strVal val="visible"/>
                                      </p:to>
                                    </p:set>
                                    <p:anim calcmode="lin" valueType="num">
                                      <p:cBhvr additive="base">
                                        <p:cTn id="39" dur="300" fill="hold"/>
                                        <p:tgtEl>
                                          <p:spTgt spid="16"/>
                                        </p:tgtEl>
                                        <p:attrNameLst>
                                          <p:attrName>ppt_x</p:attrName>
                                        </p:attrNameLst>
                                      </p:cBhvr>
                                      <p:tavLst>
                                        <p:tav tm="0">
                                          <p:val>
                                            <p:strVal val="1+#ppt_w/2"/>
                                          </p:val>
                                        </p:tav>
                                        <p:tav tm="100000">
                                          <p:val>
                                            <p:strVal val="#ppt_x"/>
                                          </p:val>
                                        </p:tav>
                                      </p:tavLst>
                                    </p:anim>
                                    <p:anim calcmode="lin" valueType="num">
                                      <p:cBhvr additive="base">
                                        <p:cTn id="40" dur="300" fill="hold"/>
                                        <p:tgtEl>
                                          <p:spTgt spid="16"/>
                                        </p:tgtEl>
                                        <p:attrNameLst>
                                          <p:attrName>ppt_y</p:attrName>
                                        </p:attrNameLst>
                                      </p:cBhvr>
                                      <p:tavLst>
                                        <p:tav tm="0">
                                          <p:val>
                                            <p:strVal val="#ppt_y"/>
                                          </p:val>
                                        </p:tav>
                                        <p:tav tm="100000">
                                          <p:val>
                                            <p:strVal val="#ppt_y"/>
                                          </p:val>
                                        </p:tav>
                                      </p:tavLst>
                                    </p:anim>
                                  </p:childTnLst>
                                </p:cTn>
                              </p:par>
                            </p:childTnLst>
                          </p:cTn>
                        </p:par>
                        <p:par>
                          <p:cTn id="41" fill="hold">
                            <p:stCondLst>
                              <p:cond delay="4500"/>
                            </p:stCondLst>
                            <p:childTnLst>
                              <p:par>
                                <p:cTn id="42" presetID="2" presetClass="entr" presetSubtype="2" fill="hold" grpId="0" nodeType="afterEffect">
                                  <p:stCondLst>
                                    <p:cond delay="0"/>
                                  </p:stCondLst>
                                  <p:childTnLst>
                                    <p:set>
                                      <p:cBhvr>
                                        <p:cTn id="43" dur="1" fill="hold">
                                          <p:stCondLst>
                                            <p:cond delay="0"/>
                                          </p:stCondLst>
                                        </p:cTn>
                                        <p:tgtEl>
                                          <p:spTgt spid="15"/>
                                        </p:tgtEl>
                                        <p:attrNameLst>
                                          <p:attrName>style.visibility</p:attrName>
                                        </p:attrNameLst>
                                      </p:cBhvr>
                                      <p:to>
                                        <p:strVal val="visible"/>
                                      </p:to>
                                    </p:set>
                                    <p:anim calcmode="lin" valueType="num">
                                      <p:cBhvr additive="base">
                                        <p:cTn id="44" dur="300" fill="hold"/>
                                        <p:tgtEl>
                                          <p:spTgt spid="15"/>
                                        </p:tgtEl>
                                        <p:attrNameLst>
                                          <p:attrName>ppt_x</p:attrName>
                                        </p:attrNameLst>
                                      </p:cBhvr>
                                      <p:tavLst>
                                        <p:tav tm="0">
                                          <p:val>
                                            <p:strVal val="1+#ppt_w/2"/>
                                          </p:val>
                                        </p:tav>
                                        <p:tav tm="100000">
                                          <p:val>
                                            <p:strVal val="#ppt_x"/>
                                          </p:val>
                                        </p:tav>
                                      </p:tavLst>
                                    </p:anim>
                                    <p:anim calcmode="lin" valueType="num">
                                      <p:cBhvr additive="base">
                                        <p:cTn id="45" dur="300" fill="hold"/>
                                        <p:tgtEl>
                                          <p:spTgt spid="1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11" grpId="0"/>
      <p:bldP spid="12" grpId="0"/>
      <p:bldP spid="13" grpId="0"/>
      <p:bldP spid="14" grpId="0"/>
      <p:bldP spid="15" grpId="0"/>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1">
            <a:extLst>
              <a:ext uri="{28A0092B-C50C-407E-A947-70E740481C1C}">
                <a14:useLocalDpi xmlns:a14="http://schemas.microsoft.com/office/drawing/2010/main" val="0"/>
              </a:ext>
            </a:extLst>
          </a:blip>
          <a:stretch>
            <a:fillRect/>
          </a:stretch>
        </p:blipFill>
        <p:spPr bwMode="auto">
          <a:xfrm>
            <a:off x="-1" y="-72099"/>
            <a:ext cx="12190413" cy="6984776"/>
          </a:xfrm>
          <a:prstGeom prst="rect">
            <a:avLst/>
          </a:prstGeom>
          <a:noFill/>
          <a:extLst>
            <a:ext uri="{909E8E84-426E-40DD-AFC4-6F175D3DCCD1}">
              <a14:hiddenFill xmlns:a14="http://schemas.microsoft.com/office/drawing/2010/main">
                <a:solidFill>
                  <a:srgbClr val="FFFFFF"/>
                </a:solidFill>
              </a14:hiddenFill>
            </a:ext>
          </a:extLst>
        </p:spPr>
      </p:pic>
      <p:sp>
        <p:nvSpPr>
          <p:cNvPr id="3" name="Freeform 6"/>
          <p:cNvSpPr>
            <a:spLocks noEditPoints="1"/>
          </p:cNvSpPr>
          <p:nvPr/>
        </p:nvSpPr>
        <p:spPr bwMode="auto">
          <a:xfrm>
            <a:off x="334566" y="116632"/>
            <a:ext cx="425905" cy="427514"/>
          </a:xfrm>
          <a:custGeom>
            <a:avLst/>
            <a:gdLst>
              <a:gd name="T0" fmla="*/ 760 w 1905"/>
              <a:gd name="T1" fmla="*/ 1455 h 1912"/>
              <a:gd name="T2" fmla="*/ 448 w 1905"/>
              <a:gd name="T3" fmla="*/ 1143 h 1912"/>
              <a:gd name="T4" fmla="*/ 529 w 1905"/>
              <a:gd name="T5" fmla="*/ 1061 h 1912"/>
              <a:gd name="T6" fmla="*/ 841 w 1905"/>
              <a:gd name="T7" fmla="*/ 1374 h 1912"/>
              <a:gd name="T8" fmla="*/ 1802 w 1905"/>
              <a:gd name="T9" fmla="*/ 108 h 1912"/>
              <a:gd name="T10" fmla="*/ 748 w 1905"/>
              <a:gd name="T11" fmla="*/ 785 h 1912"/>
              <a:gd name="T12" fmla="*/ 55 w 1905"/>
              <a:gd name="T13" fmla="*/ 1737 h 1912"/>
              <a:gd name="T14" fmla="*/ 173 w 1905"/>
              <a:gd name="T15" fmla="*/ 1854 h 1912"/>
              <a:gd name="T16" fmla="*/ 1124 w 1905"/>
              <a:gd name="T17" fmla="*/ 1161 h 1912"/>
              <a:gd name="T18" fmla="*/ 1802 w 1905"/>
              <a:gd name="T19" fmla="*/ 108 h 1912"/>
              <a:gd name="T20" fmla="*/ 110 w 1905"/>
              <a:gd name="T21" fmla="*/ 1803 h 1912"/>
              <a:gd name="T22" fmla="*/ 0 w 1905"/>
              <a:gd name="T23" fmla="*/ 1912 h 1912"/>
              <a:gd name="T24" fmla="*/ 1758 w 1905"/>
              <a:gd name="T25" fmla="*/ 368 h 1912"/>
              <a:gd name="T26" fmla="*/ 1544 w 1905"/>
              <a:gd name="T27" fmla="*/ 153 h 1912"/>
              <a:gd name="T28" fmla="*/ 786 w 1905"/>
              <a:gd name="T29" fmla="*/ 513 h 1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05" h="1912">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w="12700" cap="rnd">
            <a:solidFill>
              <a:schemeClr val="tx1">
                <a:lumMod val="65000"/>
                <a:lumOff val="35000"/>
              </a:schemeClr>
            </a:solidFill>
            <a:prstDash val="solid"/>
            <a:round/>
          </a:ln>
        </p:spPr>
        <p:txBody>
          <a:bodyPr vert="horz" wrap="square" lIns="91440" tIns="45720" rIns="91440" bIns="45720" numCol="1" anchor="t" anchorCtr="0" compatLnSpc="1"/>
          <a:lstStyle/>
          <a:p>
            <a:endParaRPr lang="zh-CN" altLang="en-US">
              <a:latin typeface="微软雅黑" panose="020B0503020204020204" pitchFamily="34" charset="-122"/>
              <a:ea typeface="微软雅黑" panose="020B0503020204020204" pitchFamily="34" charset="-122"/>
            </a:endParaRPr>
          </a:p>
        </p:txBody>
      </p:sp>
      <p:sp>
        <p:nvSpPr>
          <p:cNvPr id="4" name="TextBox 3"/>
          <p:cNvSpPr txBox="1"/>
          <p:nvPr/>
        </p:nvSpPr>
        <p:spPr>
          <a:xfrm>
            <a:off x="838622" y="116632"/>
            <a:ext cx="1107996" cy="461665"/>
          </a:xfrm>
          <a:prstGeom prst="rect">
            <a:avLst/>
          </a:prstGeom>
          <a:noFill/>
        </p:spPr>
        <p:txBody>
          <a:bodyPr wrap="none" rtlCol="0">
            <a:spAutoFit/>
          </a:bodyPr>
          <a:lstStyle/>
          <a:p>
            <a:r>
              <a:rPr lang="zh-CN" altLang="en-US" sz="24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rPr>
              <a:t>第二章</a:t>
            </a:r>
            <a:endParaRPr lang="zh-CN" altLang="en-US" baseline="-3000" dirty="0">
              <a:solidFill>
                <a:schemeClr val="bg1">
                  <a:lumMod val="95000"/>
                </a:schemeClr>
              </a:solidFill>
              <a:latin typeface="方正粗宋简体" panose="03000509000000000000" pitchFamily="65" charset="-122"/>
              <a:ea typeface="方正粗宋简体" panose="03000509000000000000" pitchFamily="65" charset="-122"/>
              <a:sym typeface="Arial" panose="020B0604020202020204" pitchFamily="34" charset="0"/>
            </a:endParaRPr>
          </a:p>
        </p:txBody>
      </p:sp>
      <p:sp>
        <p:nvSpPr>
          <p:cNvPr id="5" name="椭圆 4"/>
          <p:cNvSpPr/>
          <p:nvPr/>
        </p:nvSpPr>
        <p:spPr>
          <a:xfrm>
            <a:off x="4367014" y="2708920"/>
            <a:ext cx="1296144" cy="1296144"/>
          </a:xfrm>
          <a:prstGeom prst="ellipse">
            <a:avLst/>
          </a:prstGeom>
          <a:noFill/>
          <a:ln w="1905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KSO_Shape"/>
          <p:cNvSpPr/>
          <p:nvPr/>
        </p:nvSpPr>
        <p:spPr bwMode="auto">
          <a:xfrm>
            <a:off x="4727054" y="3068960"/>
            <a:ext cx="648072" cy="550859"/>
          </a:xfrm>
          <a:custGeom>
            <a:avLst/>
            <a:gdLst>
              <a:gd name="T0" fmla="*/ 1221908 w 2276475"/>
              <a:gd name="T1" fmla="*/ 1328927 h 1936751"/>
              <a:gd name="T2" fmla="*/ 1196654 w 2276475"/>
              <a:gd name="T3" fmla="*/ 1388292 h 1936751"/>
              <a:gd name="T4" fmla="*/ 691864 w 2276475"/>
              <a:gd name="T5" fmla="*/ 1376845 h 1936751"/>
              <a:gd name="T6" fmla="*/ 695585 w 2276475"/>
              <a:gd name="T7" fmla="*/ 1314285 h 1936751"/>
              <a:gd name="T8" fmla="*/ 1104489 w 2276475"/>
              <a:gd name="T9" fmla="*/ 1115137 h 1936751"/>
              <a:gd name="T10" fmla="*/ 1117497 w 2276475"/>
              <a:gd name="T11" fmla="*/ 1168850 h 1936751"/>
              <a:gd name="T12" fmla="*/ 811396 w 2276475"/>
              <a:gd name="T13" fmla="*/ 1188695 h 1936751"/>
              <a:gd name="T14" fmla="*/ 783254 w 2276475"/>
              <a:gd name="T15" fmla="*/ 1141068 h 1936751"/>
              <a:gd name="T16" fmla="*/ 309026 w 2276475"/>
              <a:gd name="T17" fmla="*/ 898551 h 1936751"/>
              <a:gd name="T18" fmla="*/ 798665 w 2276475"/>
              <a:gd name="T19" fmla="*/ 935449 h 1936751"/>
              <a:gd name="T20" fmla="*/ 759855 w 2276475"/>
              <a:gd name="T21" fmla="*/ 989335 h 1936751"/>
              <a:gd name="T22" fmla="*/ 259317 w 2276475"/>
              <a:gd name="T23" fmla="*/ 967303 h 1936751"/>
              <a:gd name="T24" fmla="*/ 277393 w 2276475"/>
              <a:gd name="T25" fmla="*/ 906514 h 1936751"/>
              <a:gd name="T26" fmla="*/ 1086287 w 2276475"/>
              <a:gd name="T27" fmla="*/ 817903 h 1936751"/>
              <a:gd name="T28" fmla="*/ 1028372 w 2276475"/>
              <a:gd name="T29" fmla="*/ 919230 h 1936751"/>
              <a:gd name="T30" fmla="*/ 999280 w 2276475"/>
              <a:gd name="T31" fmla="*/ 917630 h 1936751"/>
              <a:gd name="T32" fmla="*/ 289574 w 2276475"/>
              <a:gd name="T33" fmla="*/ 706099 h 1936751"/>
              <a:gd name="T34" fmla="*/ 590631 w 2276475"/>
              <a:gd name="T35" fmla="*/ 735033 h 1936751"/>
              <a:gd name="T36" fmla="*/ 567535 w 2276475"/>
              <a:gd name="T37" fmla="*/ 784938 h 1936751"/>
              <a:gd name="T38" fmla="*/ 259309 w 2276475"/>
              <a:gd name="T39" fmla="*/ 770073 h 1936751"/>
              <a:gd name="T40" fmla="*/ 267273 w 2276475"/>
              <a:gd name="T41" fmla="*/ 715124 h 1936751"/>
              <a:gd name="T42" fmla="*/ 836933 w 2276475"/>
              <a:gd name="T43" fmla="*/ 505684 h 1936751"/>
              <a:gd name="T44" fmla="*/ 846494 w 2276475"/>
              <a:gd name="T45" fmla="*/ 574170 h 1936751"/>
              <a:gd name="T46" fmla="*/ 268069 w 2276475"/>
              <a:gd name="T47" fmla="*/ 592752 h 1936751"/>
              <a:gd name="T48" fmla="*/ 238855 w 2276475"/>
              <a:gd name="T49" fmla="*/ 530105 h 1936751"/>
              <a:gd name="T50" fmla="*/ 1467818 w 2276475"/>
              <a:gd name="T51" fmla="*/ 344025 h 1936751"/>
              <a:gd name="T52" fmla="*/ 1566759 w 2276475"/>
              <a:gd name="T53" fmla="*/ 428438 h 1936751"/>
              <a:gd name="T54" fmla="*/ 1578461 w 2276475"/>
              <a:gd name="T55" fmla="*/ 479936 h 1936751"/>
              <a:gd name="T56" fmla="*/ 1197862 w 2276475"/>
              <a:gd name="T57" fmla="*/ 846789 h 1936751"/>
              <a:gd name="T58" fmla="*/ 1138817 w 2276475"/>
              <a:gd name="T59" fmla="*/ 842806 h 1936751"/>
              <a:gd name="T60" fmla="*/ 1093869 w 2276475"/>
              <a:gd name="T61" fmla="*/ 799538 h 1936751"/>
              <a:gd name="T62" fmla="*/ 1075782 w 2276475"/>
              <a:gd name="T63" fmla="*/ 737423 h 1936751"/>
              <a:gd name="T64" fmla="*/ 1456382 w 2276475"/>
              <a:gd name="T65" fmla="*/ 344821 h 1936751"/>
              <a:gd name="T66" fmla="*/ 199469 w 2276475"/>
              <a:gd name="T67" fmla="*/ 367345 h 1936751"/>
              <a:gd name="T68" fmla="*/ 114475 w 2276475"/>
              <a:gd name="T69" fmla="*/ 448541 h 1936751"/>
              <a:gd name="T70" fmla="*/ 103321 w 2276475"/>
              <a:gd name="T71" fmla="*/ 1407238 h 1936751"/>
              <a:gd name="T72" fmla="*/ 171315 w 2276475"/>
              <a:gd name="T73" fmla="*/ 1503559 h 1936751"/>
              <a:gd name="T74" fmla="*/ 1382734 w 2276475"/>
              <a:gd name="T75" fmla="*/ 1530890 h 1936751"/>
              <a:gd name="T76" fmla="*/ 1488975 w 2276475"/>
              <a:gd name="T77" fmla="*/ 1477289 h 1936751"/>
              <a:gd name="T78" fmla="*/ 1531737 w 2276475"/>
              <a:gd name="T79" fmla="*/ 1365845 h 1936751"/>
              <a:gd name="T80" fmla="*/ 1605841 w 2276475"/>
              <a:gd name="T81" fmla="*/ 1539381 h 1936751"/>
              <a:gd name="T82" fmla="*/ 1513146 w 2276475"/>
              <a:gd name="T83" fmla="*/ 1611821 h 1936751"/>
              <a:gd name="T84" fmla="*/ 101461 w 2276475"/>
              <a:gd name="T85" fmla="*/ 1605982 h 1936751"/>
              <a:gd name="T86" fmla="*/ 16468 w 2276475"/>
              <a:gd name="T87" fmla="*/ 1525317 h 1936751"/>
              <a:gd name="T88" fmla="*/ 5312 w 2276475"/>
              <a:gd name="T89" fmla="*/ 391226 h 1936751"/>
              <a:gd name="T90" fmla="*/ 73307 w 2276475"/>
              <a:gd name="T91" fmla="*/ 295170 h 1936751"/>
              <a:gd name="T92" fmla="*/ 1746529 w 2276475"/>
              <a:gd name="T93" fmla="*/ 88926 h 1936751"/>
              <a:gd name="T94" fmla="*/ 1805153 w 2276475"/>
              <a:gd name="T95" fmla="*/ 114614 h 1936751"/>
              <a:gd name="T96" fmla="*/ 1838312 w 2276475"/>
              <a:gd name="T97" fmla="*/ 176846 h 1936751"/>
              <a:gd name="T98" fmla="*/ 1821600 w 2276475"/>
              <a:gd name="T99" fmla="*/ 237490 h 1936751"/>
              <a:gd name="T100" fmla="*/ 1620792 w 2276475"/>
              <a:gd name="T101" fmla="*/ 421806 h 1936751"/>
              <a:gd name="T102" fmla="*/ 1543068 w 2276475"/>
              <a:gd name="T103" fmla="*/ 339447 h 1936751"/>
              <a:gd name="T104" fmla="*/ 1506460 w 2276475"/>
              <a:gd name="T105" fmla="*/ 289925 h 1936751"/>
              <a:gd name="T106" fmla="*/ 1716818 w 2276475"/>
              <a:gd name="T107" fmla="*/ 92634 h 1936751"/>
              <a:gd name="T108" fmla="*/ 1893521 w 2276475"/>
              <a:gd name="T109" fmla="*/ 35131 h 1936751"/>
              <a:gd name="T110" fmla="*/ 1889783 w 2276475"/>
              <a:gd name="T111" fmla="*/ 106078 h 1936751"/>
              <a:gd name="T112" fmla="*/ 1844400 w 2276475"/>
              <a:gd name="T113" fmla="*/ 105545 h 1936751"/>
              <a:gd name="T114" fmla="*/ 1793944 w 2276475"/>
              <a:gd name="T115" fmla="*/ 59669 h 1936751"/>
              <a:gd name="T116" fmla="*/ 1847069 w 2276475"/>
              <a:gd name="T117" fmla="*/ 16194 h 1936751"/>
              <a:gd name="T118" fmla="*/ 1697756 w 2276475"/>
              <a:gd name="T119" fmla="*/ 22017 h 1936751"/>
              <a:gd name="T120" fmla="*/ 1364698 w 2276475"/>
              <a:gd name="T121" fmla="*/ 383050 h 1936751"/>
              <a:gd name="T122" fmla="*/ 1317840 w 2276475"/>
              <a:gd name="T123" fmla="*/ 375887 h 1936751"/>
              <a:gd name="T124" fmla="*/ 1320237 w 2276475"/>
              <a:gd name="T125" fmla="*/ 329200 h 193675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276475" h="1936751">
                <a:moveTo>
                  <a:pt x="872202" y="1555750"/>
                </a:moveTo>
                <a:lnTo>
                  <a:pt x="879190" y="1555750"/>
                </a:lnTo>
                <a:lnTo>
                  <a:pt x="1397284" y="1555750"/>
                </a:lnTo>
                <a:lnTo>
                  <a:pt x="1404272" y="1555750"/>
                </a:lnTo>
                <a:lnTo>
                  <a:pt x="1410943" y="1557024"/>
                </a:lnTo>
                <a:lnTo>
                  <a:pt x="1417614" y="1557979"/>
                </a:lnTo>
                <a:lnTo>
                  <a:pt x="1423649" y="1560208"/>
                </a:lnTo>
                <a:lnTo>
                  <a:pt x="1430002" y="1562437"/>
                </a:lnTo>
                <a:lnTo>
                  <a:pt x="1435403" y="1565303"/>
                </a:lnTo>
                <a:lnTo>
                  <a:pt x="1440485" y="1568168"/>
                </a:lnTo>
                <a:lnTo>
                  <a:pt x="1445567" y="1571989"/>
                </a:lnTo>
                <a:lnTo>
                  <a:pt x="1450015" y="1576128"/>
                </a:lnTo>
                <a:lnTo>
                  <a:pt x="1453509" y="1580268"/>
                </a:lnTo>
                <a:lnTo>
                  <a:pt x="1457321" y="1584726"/>
                </a:lnTo>
                <a:lnTo>
                  <a:pt x="1460180" y="1589502"/>
                </a:lnTo>
                <a:lnTo>
                  <a:pt x="1462403" y="1594915"/>
                </a:lnTo>
                <a:lnTo>
                  <a:pt x="1463674" y="1600009"/>
                </a:lnTo>
                <a:lnTo>
                  <a:pt x="1464944" y="1605741"/>
                </a:lnTo>
                <a:lnTo>
                  <a:pt x="1465262" y="1611472"/>
                </a:lnTo>
                <a:lnTo>
                  <a:pt x="1464944" y="1617203"/>
                </a:lnTo>
                <a:lnTo>
                  <a:pt x="1463674" y="1622935"/>
                </a:lnTo>
                <a:lnTo>
                  <a:pt x="1462403" y="1628029"/>
                </a:lnTo>
                <a:lnTo>
                  <a:pt x="1460180" y="1633124"/>
                </a:lnTo>
                <a:lnTo>
                  <a:pt x="1457321" y="1638218"/>
                </a:lnTo>
                <a:lnTo>
                  <a:pt x="1453509" y="1642358"/>
                </a:lnTo>
                <a:lnTo>
                  <a:pt x="1450015" y="1646815"/>
                </a:lnTo>
                <a:lnTo>
                  <a:pt x="1445567" y="1650955"/>
                </a:lnTo>
                <a:lnTo>
                  <a:pt x="1440485" y="1654457"/>
                </a:lnTo>
                <a:lnTo>
                  <a:pt x="1435403" y="1657641"/>
                </a:lnTo>
                <a:lnTo>
                  <a:pt x="1430002" y="1660507"/>
                </a:lnTo>
                <a:lnTo>
                  <a:pt x="1423649" y="1662736"/>
                </a:lnTo>
                <a:lnTo>
                  <a:pt x="1417614" y="1664328"/>
                </a:lnTo>
                <a:lnTo>
                  <a:pt x="1410943" y="1665920"/>
                </a:lnTo>
                <a:lnTo>
                  <a:pt x="1404272" y="1666875"/>
                </a:lnTo>
                <a:lnTo>
                  <a:pt x="1397284" y="1666875"/>
                </a:lnTo>
                <a:lnTo>
                  <a:pt x="879190" y="1666875"/>
                </a:lnTo>
                <a:lnTo>
                  <a:pt x="872202" y="1666875"/>
                </a:lnTo>
                <a:lnTo>
                  <a:pt x="865531" y="1665920"/>
                </a:lnTo>
                <a:lnTo>
                  <a:pt x="858860" y="1664328"/>
                </a:lnTo>
                <a:lnTo>
                  <a:pt x="852507" y="1662736"/>
                </a:lnTo>
                <a:lnTo>
                  <a:pt x="846790" y="1660507"/>
                </a:lnTo>
                <a:lnTo>
                  <a:pt x="841389" y="1657641"/>
                </a:lnTo>
                <a:lnTo>
                  <a:pt x="835989" y="1654139"/>
                </a:lnTo>
                <a:lnTo>
                  <a:pt x="831224" y="1650955"/>
                </a:lnTo>
                <a:lnTo>
                  <a:pt x="826777" y="1646815"/>
                </a:lnTo>
                <a:lnTo>
                  <a:pt x="822648" y="1642358"/>
                </a:lnTo>
                <a:lnTo>
                  <a:pt x="819471" y="1637900"/>
                </a:lnTo>
                <a:lnTo>
                  <a:pt x="816612" y="1633124"/>
                </a:lnTo>
                <a:lnTo>
                  <a:pt x="814389" y="1628029"/>
                </a:lnTo>
                <a:lnTo>
                  <a:pt x="812483" y="1622935"/>
                </a:lnTo>
                <a:lnTo>
                  <a:pt x="811530" y="1617203"/>
                </a:lnTo>
                <a:lnTo>
                  <a:pt x="811212" y="1611472"/>
                </a:lnTo>
                <a:lnTo>
                  <a:pt x="811530" y="1605741"/>
                </a:lnTo>
                <a:lnTo>
                  <a:pt x="812483" y="1600009"/>
                </a:lnTo>
                <a:lnTo>
                  <a:pt x="814389" y="1594915"/>
                </a:lnTo>
                <a:lnTo>
                  <a:pt x="816612" y="1589820"/>
                </a:lnTo>
                <a:lnTo>
                  <a:pt x="819471" y="1584726"/>
                </a:lnTo>
                <a:lnTo>
                  <a:pt x="822648" y="1580268"/>
                </a:lnTo>
                <a:lnTo>
                  <a:pt x="826777" y="1576128"/>
                </a:lnTo>
                <a:lnTo>
                  <a:pt x="831224" y="1571989"/>
                </a:lnTo>
                <a:lnTo>
                  <a:pt x="835989" y="1568168"/>
                </a:lnTo>
                <a:lnTo>
                  <a:pt x="841389" y="1565303"/>
                </a:lnTo>
                <a:lnTo>
                  <a:pt x="846790" y="1562437"/>
                </a:lnTo>
                <a:lnTo>
                  <a:pt x="852507" y="1560208"/>
                </a:lnTo>
                <a:lnTo>
                  <a:pt x="858860" y="1558298"/>
                </a:lnTo>
                <a:lnTo>
                  <a:pt x="865531" y="1557024"/>
                </a:lnTo>
                <a:lnTo>
                  <a:pt x="872202" y="1555750"/>
                </a:lnTo>
                <a:close/>
                <a:moveTo>
                  <a:pt x="984211" y="1325563"/>
                </a:moveTo>
                <a:lnTo>
                  <a:pt x="1292263" y="1325563"/>
                </a:lnTo>
                <a:lnTo>
                  <a:pt x="1297339" y="1325880"/>
                </a:lnTo>
                <a:lnTo>
                  <a:pt x="1302415" y="1326513"/>
                </a:lnTo>
                <a:lnTo>
                  <a:pt x="1307174" y="1327779"/>
                </a:lnTo>
                <a:lnTo>
                  <a:pt x="1311615" y="1329361"/>
                </a:lnTo>
                <a:lnTo>
                  <a:pt x="1315740" y="1331260"/>
                </a:lnTo>
                <a:lnTo>
                  <a:pt x="1319864" y="1333792"/>
                </a:lnTo>
                <a:lnTo>
                  <a:pt x="1323671" y="1336640"/>
                </a:lnTo>
                <a:lnTo>
                  <a:pt x="1327161" y="1340121"/>
                </a:lnTo>
                <a:lnTo>
                  <a:pt x="1330333" y="1343286"/>
                </a:lnTo>
                <a:lnTo>
                  <a:pt x="1332871" y="1347400"/>
                </a:lnTo>
                <a:lnTo>
                  <a:pt x="1335409" y="1351198"/>
                </a:lnTo>
                <a:lnTo>
                  <a:pt x="1337630" y="1355629"/>
                </a:lnTo>
                <a:lnTo>
                  <a:pt x="1339216" y="1360059"/>
                </a:lnTo>
                <a:lnTo>
                  <a:pt x="1340485" y="1364807"/>
                </a:lnTo>
                <a:lnTo>
                  <a:pt x="1341437" y="1369870"/>
                </a:lnTo>
                <a:lnTo>
                  <a:pt x="1341437" y="1374934"/>
                </a:lnTo>
                <a:lnTo>
                  <a:pt x="1341437" y="1379681"/>
                </a:lnTo>
                <a:lnTo>
                  <a:pt x="1340485" y="1384745"/>
                </a:lnTo>
                <a:lnTo>
                  <a:pt x="1339216" y="1389492"/>
                </a:lnTo>
                <a:lnTo>
                  <a:pt x="1337630" y="1393923"/>
                </a:lnTo>
                <a:lnTo>
                  <a:pt x="1335409" y="1398037"/>
                </a:lnTo>
                <a:lnTo>
                  <a:pt x="1332871" y="1402151"/>
                </a:lnTo>
                <a:lnTo>
                  <a:pt x="1330016" y="1405632"/>
                </a:lnTo>
                <a:lnTo>
                  <a:pt x="1327161" y="1409430"/>
                </a:lnTo>
                <a:lnTo>
                  <a:pt x="1323671" y="1412595"/>
                </a:lnTo>
                <a:lnTo>
                  <a:pt x="1319864" y="1415443"/>
                </a:lnTo>
                <a:lnTo>
                  <a:pt x="1315740" y="1417659"/>
                </a:lnTo>
                <a:lnTo>
                  <a:pt x="1311615" y="1419874"/>
                </a:lnTo>
                <a:lnTo>
                  <a:pt x="1306857" y="1421773"/>
                </a:lnTo>
                <a:lnTo>
                  <a:pt x="1302415" y="1422722"/>
                </a:lnTo>
                <a:lnTo>
                  <a:pt x="1297339" y="1423672"/>
                </a:lnTo>
                <a:lnTo>
                  <a:pt x="1292263" y="1423988"/>
                </a:lnTo>
                <a:lnTo>
                  <a:pt x="984211" y="1423988"/>
                </a:lnTo>
                <a:lnTo>
                  <a:pt x="979453" y="1423672"/>
                </a:lnTo>
                <a:lnTo>
                  <a:pt x="974377" y="1422722"/>
                </a:lnTo>
                <a:lnTo>
                  <a:pt x="969618" y="1421773"/>
                </a:lnTo>
                <a:lnTo>
                  <a:pt x="965176" y="1419874"/>
                </a:lnTo>
                <a:lnTo>
                  <a:pt x="960735" y="1417659"/>
                </a:lnTo>
                <a:lnTo>
                  <a:pt x="956928" y="1415443"/>
                </a:lnTo>
                <a:lnTo>
                  <a:pt x="952803" y="1412595"/>
                </a:lnTo>
                <a:lnTo>
                  <a:pt x="949631" y="1409430"/>
                </a:lnTo>
                <a:lnTo>
                  <a:pt x="946141" y="1405632"/>
                </a:lnTo>
                <a:lnTo>
                  <a:pt x="943286" y="1402151"/>
                </a:lnTo>
                <a:lnTo>
                  <a:pt x="941065" y="1398037"/>
                </a:lnTo>
                <a:lnTo>
                  <a:pt x="938844" y="1393923"/>
                </a:lnTo>
                <a:lnTo>
                  <a:pt x="937258" y="1389492"/>
                </a:lnTo>
                <a:lnTo>
                  <a:pt x="935989" y="1384745"/>
                </a:lnTo>
                <a:lnTo>
                  <a:pt x="935355" y="1379681"/>
                </a:lnTo>
                <a:lnTo>
                  <a:pt x="935037" y="1374934"/>
                </a:lnTo>
                <a:lnTo>
                  <a:pt x="935355" y="1369870"/>
                </a:lnTo>
                <a:lnTo>
                  <a:pt x="935989" y="1364807"/>
                </a:lnTo>
                <a:lnTo>
                  <a:pt x="937258" y="1360059"/>
                </a:lnTo>
                <a:lnTo>
                  <a:pt x="938844" y="1355629"/>
                </a:lnTo>
                <a:lnTo>
                  <a:pt x="940748" y="1351198"/>
                </a:lnTo>
                <a:lnTo>
                  <a:pt x="943286" y="1347400"/>
                </a:lnTo>
                <a:lnTo>
                  <a:pt x="946141" y="1343286"/>
                </a:lnTo>
                <a:lnTo>
                  <a:pt x="949631" y="1340121"/>
                </a:lnTo>
                <a:lnTo>
                  <a:pt x="952803" y="1336640"/>
                </a:lnTo>
                <a:lnTo>
                  <a:pt x="956928" y="1333792"/>
                </a:lnTo>
                <a:lnTo>
                  <a:pt x="960735" y="1331260"/>
                </a:lnTo>
                <a:lnTo>
                  <a:pt x="965176" y="1329361"/>
                </a:lnTo>
                <a:lnTo>
                  <a:pt x="969618" y="1327779"/>
                </a:lnTo>
                <a:lnTo>
                  <a:pt x="974377" y="1326513"/>
                </a:lnTo>
                <a:lnTo>
                  <a:pt x="979453" y="1325880"/>
                </a:lnTo>
                <a:lnTo>
                  <a:pt x="984211" y="1325563"/>
                </a:lnTo>
                <a:close/>
                <a:moveTo>
                  <a:pt x="369286" y="1074738"/>
                </a:moveTo>
                <a:lnTo>
                  <a:pt x="887697" y="1074738"/>
                </a:lnTo>
                <a:lnTo>
                  <a:pt x="894368" y="1075056"/>
                </a:lnTo>
                <a:lnTo>
                  <a:pt x="901356" y="1076008"/>
                </a:lnTo>
                <a:lnTo>
                  <a:pt x="908027" y="1077278"/>
                </a:lnTo>
                <a:lnTo>
                  <a:pt x="914063" y="1079183"/>
                </a:lnTo>
                <a:lnTo>
                  <a:pt x="920098" y="1081406"/>
                </a:lnTo>
                <a:lnTo>
                  <a:pt x="925816" y="1084263"/>
                </a:lnTo>
                <a:lnTo>
                  <a:pt x="930898" y="1087438"/>
                </a:lnTo>
                <a:lnTo>
                  <a:pt x="935663" y="1090931"/>
                </a:lnTo>
                <a:lnTo>
                  <a:pt x="940110" y="1094741"/>
                </a:lnTo>
                <a:lnTo>
                  <a:pt x="944240" y="1099186"/>
                </a:lnTo>
                <a:lnTo>
                  <a:pt x="947416" y="1103948"/>
                </a:lnTo>
                <a:lnTo>
                  <a:pt x="950275" y="1108711"/>
                </a:lnTo>
                <a:lnTo>
                  <a:pt x="952499" y="1113791"/>
                </a:lnTo>
                <a:lnTo>
                  <a:pt x="954405" y="1118871"/>
                </a:lnTo>
                <a:lnTo>
                  <a:pt x="955358" y="1124903"/>
                </a:lnTo>
                <a:lnTo>
                  <a:pt x="955675" y="1130301"/>
                </a:lnTo>
                <a:lnTo>
                  <a:pt x="955358" y="1136016"/>
                </a:lnTo>
                <a:lnTo>
                  <a:pt x="954405" y="1141413"/>
                </a:lnTo>
                <a:lnTo>
                  <a:pt x="952499" y="1147128"/>
                </a:lnTo>
                <a:lnTo>
                  <a:pt x="950275" y="1152208"/>
                </a:lnTo>
                <a:lnTo>
                  <a:pt x="947416" y="1156971"/>
                </a:lnTo>
                <a:lnTo>
                  <a:pt x="944240" y="1161098"/>
                </a:lnTo>
                <a:lnTo>
                  <a:pt x="940110" y="1165543"/>
                </a:lnTo>
                <a:lnTo>
                  <a:pt x="935663" y="1169671"/>
                </a:lnTo>
                <a:lnTo>
                  <a:pt x="930898" y="1173163"/>
                </a:lnTo>
                <a:lnTo>
                  <a:pt x="925816" y="1176656"/>
                </a:lnTo>
                <a:lnTo>
                  <a:pt x="920098" y="1179196"/>
                </a:lnTo>
                <a:lnTo>
                  <a:pt x="914063" y="1181736"/>
                </a:lnTo>
                <a:lnTo>
                  <a:pt x="908027" y="1183323"/>
                </a:lnTo>
                <a:lnTo>
                  <a:pt x="901356" y="1184593"/>
                </a:lnTo>
                <a:lnTo>
                  <a:pt x="894368" y="1185546"/>
                </a:lnTo>
                <a:lnTo>
                  <a:pt x="887697" y="1185863"/>
                </a:lnTo>
                <a:lnTo>
                  <a:pt x="369286" y="1185863"/>
                </a:lnTo>
                <a:lnTo>
                  <a:pt x="362615" y="1185546"/>
                </a:lnTo>
                <a:lnTo>
                  <a:pt x="355944" y="1184593"/>
                </a:lnTo>
                <a:lnTo>
                  <a:pt x="349273" y="1183323"/>
                </a:lnTo>
                <a:lnTo>
                  <a:pt x="343238" y="1181736"/>
                </a:lnTo>
                <a:lnTo>
                  <a:pt x="337203" y="1179196"/>
                </a:lnTo>
                <a:lnTo>
                  <a:pt x="331485" y="1176656"/>
                </a:lnTo>
                <a:lnTo>
                  <a:pt x="326402" y="1173163"/>
                </a:lnTo>
                <a:lnTo>
                  <a:pt x="321637" y="1169671"/>
                </a:lnTo>
                <a:lnTo>
                  <a:pt x="317190" y="1165543"/>
                </a:lnTo>
                <a:lnTo>
                  <a:pt x="313378" y="1161098"/>
                </a:lnTo>
                <a:lnTo>
                  <a:pt x="309884" y="1156971"/>
                </a:lnTo>
                <a:lnTo>
                  <a:pt x="307025" y="1152208"/>
                </a:lnTo>
                <a:lnTo>
                  <a:pt x="304802" y="1147128"/>
                </a:lnTo>
                <a:lnTo>
                  <a:pt x="302896" y="1141413"/>
                </a:lnTo>
                <a:lnTo>
                  <a:pt x="301943" y="1136016"/>
                </a:lnTo>
                <a:lnTo>
                  <a:pt x="301625" y="1130301"/>
                </a:lnTo>
                <a:lnTo>
                  <a:pt x="301943" y="1124903"/>
                </a:lnTo>
                <a:lnTo>
                  <a:pt x="302896" y="1119188"/>
                </a:lnTo>
                <a:lnTo>
                  <a:pt x="304802" y="1113791"/>
                </a:lnTo>
                <a:lnTo>
                  <a:pt x="307025" y="1108711"/>
                </a:lnTo>
                <a:lnTo>
                  <a:pt x="309884" y="1103948"/>
                </a:lnTo>
                <a:lnTo>
                  <a:pt x="313378" y="1099186"/>
                </a:lnTo>
                <a:lnTo>
                  <a:pt x="317190" y="1094741"/>
                </a:lnTo>
                <a:lnTo>
                  <a:pt x="321637" y="1091248"/>
                </a:lnTo>
                <a:lnTo>
                  <a:pt x="326402" y="1087438"/>
                </a:lnTo>
                <a:lnTo>
                  <a:pt x="331485" y="1084263"/>
                </a:lnTo>
                <a:lnTo>
                  <a:pt x="337203" y="1081406"/>
                </a:lnTo>
                <a:lnTo>
                  <a:pt x="343238" y="1079183"/>
                </a:lnTo>
                <a:lnTo>
                  <a:pt x="349273" y="1077278"/>
                </a:lnTo>
                <a:lnTo>
                  <a:pt x="355944" y="1076008"/>
                </a:lnTo>
                <a:lnTo>
                  <a:pt x="362615" y="1075056"/>
                </a:lnTo>
                <a:lnTo>
                  <a:pt x="369286" y="1074738"/>
                </a:lnTo>
                <a:close/>
                <a:moveTo>
                  <a:pt x="1261435" y="965200"/>
                </a:moveTo>
                <a:lnTo>
                  <a:pt x="1264624" y="965200"/>
                </a:lnTo>
                <a:lnTo>
                  <a:pt x="1267814" y="965200"/>
                </a:lnTo>
                <a:lnTo>
                  <a:pt x="1271322" y="965838"/>
                </a:lnTo>
                <a:lnTo>
                  <a:pt x="1275149" y="967114"/>
                </a:lnTo>
                <a:lnTo>
                  <a:pt x="1278977" y="968390"/>
                </a:lnTo>
                <a:lnTo>
                  <a:pt x="1282804" y="969984"/>
                </a:lnTo>
                <a:lnTo>
                  <a:pt x="1290777" y="973811"/>
                </a:lnTo>
                <a:lnTo>
                  <a:pt x="1298113" y="978277"/>
                </a:lnTo>
                <a:lnTo>
                  <a:pt x="1304491" y="982742"/>
                </a:lnTo>
                <a:lnTo>
                  <a:pt x="1308637" y="986250"/>
                </a:lnTo>
                <a:lnTo>
                  <a:pt x="1312784" y="990715"/>
                </a:lnTo>
                <a:lnTo>
                  <a:pt x="1317249" y="997094"/>
                </a:lnTo>
                <a:lnTo>
                  <a:pt x="1321395" y="1004429"/>
                </a:lnTo>
                <a:lnTo>
                  <a:pt x="1325222" y="1012403"/>
                </a:lnTo>
                <a:lnTo>
                  <a:pt x="1326817" y="1016549"/>
                </a:lnTo>
                <a:lnTo>
                  <a:pt x="1328092" y="1020057"/>
                </a:lnTo>
                <a:lnTo>
                  <a:pt x="1329368" y="1024203"/>
                </a:lnTo>
                <a:lnTo>
                  <a:pt x="1330006" y="1027711"/>
                </a:lnTo>
                <a:lnTo>
                  <a:pt x="1330325" y="1030901"/>
                </a:lnTo>
                <a:lnTo>
                  <a:pt x="1330006" y="1034090"/>
                </a:lnTo>
                <a:lnTo>
                  <a:pt x="1329368" y="1036004"/>
                </a:lnTo>
                <a:lnTo>
                  <a:pt x="1327774" y="1038236"/>
                </a:lnTo>
                <a:lnTo>
                  <a:pt x="1228904" y="1099472"/>
                </a:lnTo>
                <a:lnTo>
                  <a:pt x="1226990" y="1101066"/>
                </a:lnTo>
                <a:lnTo>
                  <a:pt x="1225396" y="1102342"/>
                </a:lnTo>
                <a:lnTo>
                  <a:pt x="1223163" y="1103618"/>
                </a:lnTo>
                <a:lnTo>
                  <a:pt x="1220930" y="1104575"/>
                </a:lnTo>
                <a:lnTo>
                  <a:pt x="1219017" y="1105213"/>
                </a:lnTo>
                <a:lnTo>
                  <a:pt x="1216784" y="1105850"/>
                </a:lnTo>
                <a:lnTo>
                  <a:pt x="1212000" y="1106488"/>
                </a:lnTo>
                <a:lnTo>
                  <a:pt x="1207854" y="1105850"/>
                </a:lnTo>
                <a:lnTo>
                  <a:pt x="1205622" y="1105213"/>
                </a:lnTo>
                <a:lnTo>
                  <a:pt x="1203389" y="1104575"/>
                </a:lnTo>
                <a:lnTo>
                  <a:pt x="1201475" y="1103618"/>
                </a:lnTo>
                <a:lnTo>
                  <a:pt x="1199243" y="1102342"/>
                </a:lnTo>
                <a:lnTo>
                  <a:pt x="1197329" y="1101066"/>
                </a:lnTo>
                <a:lnTo>
                  <a:pt x="1195735" y="1099472"/>
                </a:lnTo>
                <a:lnTo>
                  <a:pt x="1194140" y="1097558"/>
                </a:lnTo>
                <a:lnTo>
                  <a:pt x="1192864" y="1095963"/>
                </a:lnTo>
                <a:lnTo>
                  <a:pt x="1191588" y="1093731"/>
                </a:lnTo>
                <a:lnTo>
                  <a:pt x="1190632" y="1091817"/>
                </a:lnTo>
                <a:lnTo>
                  <a:pt x="1189356" y="1087352"/>
                </a:lnTo>
                <a:lnTo>
                  <a:pt x="1189037" y="1082887"/>
                </a:lnTo>
                <a:lnTo>
                  <a:pt x="1189356" y="1078741"/>
                </a:lnTo>
                <a:lnTo>
                  <a:pt x="1190632" y="1074276"/>
                </a:lnTo>
                <a:lnTo>
                  <a:pt x="1191588" y="1072043"/>
                </a:lnTo>
                <a:lnTo>
                  <a:pt x="1192864" y="1070130"/>
                </a:lnTo>
                <a:lnTo>
                  <a:pt x="1194140" y="1068535"/>
                </a:lnTo>
                <a:lnTo>
                  <a:pt x="1195735" y="1066621"/>
                </a:lnTo>
                <a:lnTo>
                  <a:pt x="1257289" y="967433"/>
                </a:lnTo>
                <a:lnTo>
                  <a:pt x="1258884" y="965838"/>
                </a:lnTo>
                <a:lnTo>
                  <a:pt x="1261435" y="965200"/>
                </a:lnTo>
                <a:close/>
                <a:moveTo>
                  <a:pt x="346041" y="844550"/>
                </a:moveTo>
                <a:lnTo>
                  <a:pt x="350799" y="844550"/>
                </a:lnTo>
                <a:lnTo>
                  <a:pt x="658851" y="844550"/>
                </a:lnTo>
                <a:lnTo>
                  <a:pt x="663927" y="844550"/>
                </a:lnTo>
                <a:lnTo>
                  <a:pt x="669003" y="845185"/>
                </a:lnTo>
                <a:lnTo>
                  <a:pt x="673762" y="846773"/>
                </a:lnTo>
                <a:lnTo>
                  <a:pt x="678204" y="848043"/>
                </a:lnTo>
                <a:lnTo>
                  <a:pt x="682645" y="850265"/>
                </a:lnTo>
                <a:lnTo>
                  <a:pt x="686452" y="852805"/>
                </a:lnTo>
                <a:lnTo>
                  <a:pt x="690259" y="855345"/>
                </a:lnTo>
                <a:lnTo>
                  <a:pt x="693749" y="858838"/>
                </a:lnTo>
                <a:lnTo>
                  <a:pt x="697239" y="862330"/>
                </a:lnTo>
                <a:lnTo>
                  <a:pt x="699777" y="865823"/>
                </a:lnTo>
                <a:lnTo>
                  <a:pt x="702315" y="869950"/>
                </a:lnTo>
                <a:lnTo>
                  <a:pt x="704218" y="874395"/>
                </a:lnTo>
                <a:lnTo>
                  <a:pt x="705804" y="879158"/>
                </a:lnTo>
                <a:lnTo>
                  <a:pt x="707391" y="883920"/>
                </a:lnTo>
                <a:lnTo>
                  <a:pt x="708025" y="888683"/>
                </a:lnTo>
                <a:lnTo>
                  <a:pt x="708025" y="893763"/>
                </a:lnTo>
                <a:lnTo>
                  <a:pt x="708025" y="898843"/>
                </a:lnTo>
                <a:lnTo>
                  <a:pt x="707391" y="903605"/>
                </a:lnTo>
                <a:lnTo>
                  <a:pt x="705804" y="908368"/>
                </a:lnTo>
                <a:lnTo>
                  <a:pt x="704218" y="912495"/>
                </a:lnTo>
                <a:lnTo>
                  <a:pt x="702315" y="916940"/>
                </a:lnTo>
                <a:lnTo>
                  <a:pt x="699777" y="921068"/>
                </a:lnTo>
                <a:lnTo>
                  <a:pt x="697239" y="924878"/>
                </a:lnTo>
                <a:lnTo>
                  <a:pt x="693749" y="928370"/>
                </a:lnTo>
                <a:lnTo>
                  <a:pt x="690259" y="931545"/>
                </a:lnTo>
                <a:lnTo>
                  <a:pt x="686452" y="934403"/>
                </a:lnTo>
                <a:lnTo>
                  <a:pt x="682645" y="936943"/>
                </a:lnTo>
                <a:lnTo>
                  <a:pt x="678204" y="938848"/>
                </a:lnTo>
                <a:lnTo>
                  <a:pt x="673762" y="940753"/>
                </a:lnTo>
                <a:lnTo>
                  <a:pt x="669003" y="941705"/>
                </a:lnTo>
                <a:lnTo>
                  <a:pt x="663927" y="942658"/>
                </a:lnTo>
                <a:lnTo>
                  <a:pt x="658851" y="942975"/>
                </a:lnTo>
                <a:lnTo>
                  <a:pt x="350799" y="942975"/>
                </a:lnTo>
                <a:lnTo>
                  <a:pt x="346041" y="942658"/>
                </a:lnTo>
                <a:lnTo>
                  <a:pt x="340965" y="941705"/>
                </a:lnTo>
                <a:lnTo>
                  <a:pt x="336206" y="940753"/>
                </a:lnTo>
                <a:lnTo>
                  <a:pt x="331764" y="938848"/>
                </a:lnTo>
                <a:lnTo>
                  <a:pt x="327323" y="936943"/>
                </a:lnTo>
                <a:lnTo>
                  <a:pt x="323516" y="934403"/>
                </a:lnTo>
                <a:lnTo>
                  <a:pt x="319391" y="931545"/>
                </a:lnTo>
                <a:lnTo>
                  <a:pt x="316219" y="928370"/>
                </a:lnTo>
                <a:lnTo>
                  <a:pt x="312729" y="924878"/>
                </a:lnTo>
                <a:lnTo>
                  <a:pt x="309874" y="921068"/>
                </a:lnTo>
                <a:lnTo>
                  <a:pt x="307653" y="916940"/>
                </a:lnTo>
                <a:lnTo>
                  <a:pt x="305432" y="912495"/>
                </a:lnTo>
                <a:lnTo>
                  <a:pt x="303846" y="908368"/>
                </a:lnTo>
                <a:lnTo>
                  <a:pt x="302577" y="903605"/>
                </a:lnTo>
                <a:lnTo>
                  <a:pt x="301943" y="898843"/>
                </a:lnTo>
                <a:lnTo>
                  <a:pt x="301625" y="893763"/>
                </a:lnTo>
                <a:lnTo>
                  <a:pt x="301943" y="888683"/>
                </a:lnTo>
                <a:lnTo>
                  <a:pt x="302577" y="883920"/>
                </a:lnTo>
                <a:lnTo>
                  <a:pt x="303846" y="879158"/>
                </a:lnTo>
                <a:lnTo>
                  <a:pt x="305432" y="874395"/>
                </a:lnTo>
                <a:lnTo>
                  <a:pt x="307336" y="869950"/>
                </a:lnTo>
                <a:lnTo>
                  <a:pt x="309874" y="865823"/>
                </a:lnTo>
                <a:lnTo>
                  <a:pt x="312729" y="862330"/>
                </a:lnTo>
                <a:lnTo>
                  <a:pt x="316219" y="858838"/>
                </a:lnTo>
                <a:lnTo>
                  <a:pt x="319391" y="855345"/>
                </a:lnTo>
                <a:lnTo>
                  <a:pt x="323516" y="852805"/>
                </a:lnTo>
                <a:lnTo>
                  <a:pt x="327323" y="850265"/>
                </a:lnTo>
                <a:lnTo>
                  <a:pt x="331764" y="848043"/>
                </a:lnTo>
                <a:lnTo>
                  <a:pt x="336206" y="846773"/>
                </a:lnTo>
                <a:lnTo>
                  <a:pt x="340965" y="845185"/>
                </a:lnTo>
                <a:lnTo>
                  <a:pt x="346041" y="844550"/>
                </a:lnTo>
                <a:close/>
                <a:moveTo>
                  <a:pt x="344144" y="590550"/>
                </a:moveTo>
                <a:lnTo>
                  <a:pt x="960782" y="590550"/>
                </a:lnTo>
                <a:lnTo>
                  <a:pt x="966812" y="591185"/>
                </a:lnTo>
                <a:lnTo>
                  <a:pt x="973159" y="592138"/>
                </a:lnTo>
                <a:lnTo>
                  <a:pt x="978871" y="593725"/>
                </a:lnTo>
                <a:lnTo>
                  <a:pt x="984584" y="595630"/>
                </a:lnTo>
                <a:lnTo>
                  <a:pt x="990296" y="598488"/>
                </a:lnTo>
                <a:lnTo>
                  <a:pt x="995374" y="601345"/>
                </a:lnTo>
                <a:lnTo>
                  <a:pt x="1000135" y="604838"/>
                </a:lnTo>
                <a:lnTo>
                  <a:pt x="1004260" y="608965"/>
                </a:lnTo>
                <a:lnTo>
                  <a:pt x="1008386" y="613410"/>
                </a:lnTo>
                <a:lnTo>
                  <a:pt x="1011560" y="617855"/>
                </a:lnTo>
                <a:lnTo>
                  <a:pt x="1015051" y="623253"/>
                </a:lnTo>
                <a:lnTo>
                  <a:pt x="1017590" y="628650"/>
                </a:lnTo>
                <a:lnTo>
                  <a:pt x="1019811" y="634048"/>
                </a:lnTo>
                <a:lnTo>
                  <a:pt x="1021081" y="639763"/>
                </a:lnTo>
                <a:lnTo>
                  <a:pt x="1021715" y="646113"/>
                </a:lnTo>
                <a:lnTo>
                  <a:pt x="1022350" y="652145"/>
                </a:lnTo>
                <a:lnTo>
                  <a:pt x="1021715" y="658813"/>
                </a:lnTo>
                <a:lnTo>
                  <a:pt x="1021081" y="664528"/>
                </a:lnTo>
                <a:lnTo>
                  <a:pt x="1019811" y="670878"/>
                </a:lnTo>
                <a:lnTo>
                  <a:pt x="1017590" y="676275"/>
                </a:lnTo>
                <a:lnTo>
                  <a:pt x="1015051" y="681673"/>
                </a:lnTo>
                <a:lnTo>
                  <a:pt x="1011560" y="686753"/>
                </a:lnTo>
                <a:lnTo>
                  <a:pt x="1008386" y="691515"/>
                </a:lnTo>
                <a:lnTo>
                  <a:pt x="1004260" y="695960"/>
                </a:lnTo>
                <a:lnTo>
                  <a:pt x="1000135" y="700088"/>
                </a:lnTo>
                <a:lnTo>
                  <a:pt x="995374" y="703580"/>
                </a:lnTo>
                <a:lnTo>
                  <a:pt x="990296" y="706438"/>
                </a:lnTo>
                <a:lnTo>
                  <a:pt x="984584" y="708978"/>
                </a:lnTo>
                <a:lnTo>
                  <a:pt x="978871" y="711200"/>
                </a:lnTo>
                <a:lnTo>
                  <a:pt x="973159" y="712788"/>
                </a:lnTo>
                <a:lnTo>
                  <a:pt x="966812" y="713740"/>
                </a:lnTo>
                <a:lnTo>
                  <a:pt x="960782" y="714375"/>
                </a:lnTo>
                <a:lnTo>
                  <a:pt x="344144" y="714375"/>
                </a:lnTo>
                <a:lnTo>
                  <a:pt x="338114" y="713740"/>
                </a:lnTo>
                <a:lnTo>
                  <a:pt x="331767" y="712788"/>
                </a:lnTo>
                <a:lnTo>
                  <a:pt x="326054" y="711200"/>
                </a:lnTo>
                <a:lnTo>
                  <a:pt x="320342" y="708978"/>
                </a:lnTo>
                <a:lnTo>
                  <a:pt x="314946" y="706438"/>
                </a:lnTo>
                <a:lnTo>
                  <a:pt x="309869" y="703580"/>
                </a:lnTo>
                <a:lnTo>
                  <a:pt x="305108" y="700088"/>
                </a:lnTo>
                <a:lnTo>
                  <a:pt x="300982" y="695960"/>
                </a:lnTo>
                <a:lnTo>
                  <a:pt x="296857" y="691515"/>
                </a:lnTo>
                <a:lnTo>
                  <a:pt x="293366" y="686753"/>
                </a:lnTo>
                <a:lnTo>
                  <a:pt x="290192" y="681673"/>
                </a:lnTo>
                <a:lnTo>
                  <a:pt x="287653" y="676275"/>
                </a:lnTo>
                <a:lnTo>
                  <a:pt x="285432" y="670878"/>
                </a:lnTo>
                <a:lnTo>
                  <a:pt x="284162" y="664528"/>
                </a:lnTo>
                <a:lnTo>
                  <a:pt x="282893" y="658813"/>
                </a:lnTo>
                <a:lnTo>
                  <a:pt x="282575" y="652145"/>
                </a:lnTo>
                <a:lnTo>
                  <a:pt x="282893" y="646113"/>
                </a:lnTo>
                <a:lnTo>
                  <a:pt x="284162" y="639763"/>
                </a:lnTo>
                <a:lnTo>
                  <a:pt x="285432" y="634048"/>
                </a:lnTo>
                <a:lnTo>
                  <a:pt x="287653" y="628650"/>
                </a:lnTo>
                <a:lnTo>
                  <a:pt x="290192" y="623253"/>
                </a:lnTo>
                <a:lnTo>
                  <a:pt x="293366" y="617855"/>
                </a:lnTo>
                <a:lnTo>
                  <a:pt x="296857" y="613410"/>
                </a:lnTo>
                <a:lnTo>
                  <a:pt x="300982" y="608965"/>
                </a:lnTo>
                <a:lnTo>
                  <a:pt x="305108" y="604838"/>
                </a:lnTo>
                <a:lnTo>
                  <a:pt x="309869" y="601345"/>
                </a:lnTo>
                <a:lnTo>
                  <a:pt x="314946" y="598488"/>
                </a:lnTo>
                <a:lnTo>
                  <a:pt x="320342" y="595630"/>
                </a:lnTo>
                <a:lnTo>
                  <a:pt x="326054" y="593725"/>
                </a:lnTo>
                <a:lnTo>
                  <a:pt x="331767" y="592138"/>
                </a:lnTo>
                <a:lnTo>
                  <a:pt x="338114" y="591185"/>
                </a:lnTo>
                <a:lnTo>
                  <a:pt x="344144" y="590550"/>
                </a:lnTo>
                <a:close/>
                <a:moveTo>
                  <a:pt x="1750865" y="411163"/>
                </a:moveTo>
                <a:lnTo>
                  <a:pt x="1754043" y="411481"/>
                </a:lnTo>
                <a:lnTo>
                  <a:pt x="1757540" y="411798"/>
                </a:lnTo>
                <a:lnTo>
                  <a:pt x="1760718" y="413068"/>
                </a:lnTo>
                <a:lnTo>
                  <a:pt x="1764214" y="414021"/>
                </a:lnTo>
                <a:lnTo>
                  <a:pt x="1767710" y="414973"/>
                </a:lnTo>
                <a:lnTo>
                  <a:pt x="1770889" y="416878"/>
                </a:lnTo>
                <a:lnTo>
                  <a:pt x="1777563" y="421006"/>
                </a:lnTo>
                <a:lnTo>
                  <a:pt x="1784555" y="425768"/>
                </a:lnTo>
                <a:lnTo>
                  <a:pt x="1790912" y="431166"/>
                </a:lnTo>
                <a:lnTo>
                  <a:pt x="1797904" y="437198"/>
                </a:lnTo>
                <a:lnTo>
                  <a:pt x="1812207" y="451486"/>
                </a:lnTo>
                <a:lnTo>
                  <a:pt x="1827145" y="466408"/>
                </a:lnTo>
                <a:lnTo>
                  <a:pt x="1836680" y="476251"/>
                </a:lnTo>
                <a:lnTo>
                  <a:pt x="1851935" y="491173"/>
                </a:lnTo>
                <a:lnTo>
                  <a:pt x="1865920" y="505461"/>
                </a:lnTo>
                <a:lnTo>
                  <a:pt x="1872277" y="512446"/>
                </a:lnTo>
                <a:lnTo>
                  <a:pt x="1877680" y="519431"/>
                </a:lnTo>
                <a:lnTo>
                  <a:pt x="1882447" y="525781"/>
                </a:lnTo>
                <a:lnTo>
                  <a:pt x="1886579" y="532766"/>
                </a:lnTo>
                <a:lnTo>
                  <a:pt x="1888486" y="536258"/>
                </a:lnTo>
                <a:lnTo>
                  <a:pt x="1889439" y="539433"/>
                </a:lnTo>
                <a:lnTo>
                  <a:pt x="1891029" y="542608"/>
                </a:lnTo>
                <a:lnTo>
                  <a:pt x="1891664" y="546101"/>
                </a:lnTo>
                <a:lnTo>
                  <a:pt x="1891982" y="549593"/>
                </a:lnTo>
                <a:lnTo>
                  <a:pt x="1892300" y="552768"/>
                </a:lnTo>
                <a:lnTo>
                  <a:pt x="1892300" y="556261"/>
                </a:lnTo>
                <a:lnTo>
                  <a:pt x="1891664" y="559753"/>
                </a:lnTo>
                <a:lnTo>
                  <a:pt x="1891029" y="562928"/>
                </a:lnTo>
                <a:lnTo>
                  <a:pt x="1889757" y="566738"/>
                </a:lnTo>
                <a:lnTo>
                  <a:pt x="1888486" y="570231"/>
                </a:lnTo>
                <a:lnTo>
                  <a:pt x="1886261" y="574041"/>
                </a:lnTo>
                <a:lnTo>
                  <a:pt x="1884036" y="577533"/>
                </a:lnTo>
                <a:lnTo>
                  <a:pt x="1881176" y="581343"/>
                </a:lnTo>
                <a:lnTo>
                  <a:pt x="1877680" y="585153"/>
                </a:lnTo>
                <a:lnTo>
                  <a:pt x="1874184" y="588963"/>
                </a:lnTo>
                <a:lnTo>
                  <a:pt x="1476895" y="985838"/>
                </a:lnTo>
                <a:lnTo>
                  <a:pt x="1472763" y="989966"/>
                </a:lnTo>
                <a:lnTo>
                  <a:pt x="1468313" y="993458"/>
                </a:lnTo>
                <a:lnTo>
                  <a:pt x="1464182" y="996633"/>
                </a:lnTo>
                <a:lnTo>
                  <a:pt x="1459732" y="999808"/>
                </a:lnTo>
                <a:lnTo>
                  <a:pt x="1455282" y="1002348"/>
                </a:lnTo>
                <a:lnTo>
                  <a:pt x="1450515" y="1004888"/>
                </a:lnTo>
                <a:lnTo>
                  <a:pt x="1446065" y="1007111"/>
                </a:lnTo>
                <a:lnTo>
                  <a:pt x="1440980" y="1009016"/>
                </a:lnTo>
                <a:lnTo>
                  <a:pt x="1436212" y="1010921"/>
                </a:lnTo>
                <a:lnTo>
                  <a:pt x="1431445" y="1012826"/>
                </a:lnTo>
                <a:lnTo>
                  <a:pt x="1426360" y="1013778"/>
                </a:lnTo>
                <a:lnTo>
                  <a:pt x="1421274" y="1015366"/>
                </a:lnTo>
                <a:lnTo>
                  <a:pt x="1416507" y="1016001"/>
                </a:lnTo>
                <a:lnTo>
                  <a:pt x="1411422" y="1016953"/>
                </a:lnTo>
                <a:lnTo>
                  <a:pt x="1406336" y="1017271"/>
                </a:lnTo>
                <a:lnTo>
                  <a:pt x="1401569" y="1017588"/>
                </a:lnTo>
                <a:lnTo>
                  <a:pt x="1396484" y="1017588"/>
                </a:lnTo>
                <a:lnTo>
                  <a:pt x="1391716" y="1017271"/>
                </a:lnTo>
                <a:lnTo>
                  <a:pt x="1386949" y="1016953"/>
                </a:lnTo>
                <a:lnTo>
                  <a:pt x="1382499" y="1015683"/>
                </a:lnTo>
                <a:lnTo>
                  <a:pt x="1377731" y="1015048"/>
                </a:lnTo>
                <a:lnTo>
                  <a:pt x="1373282" y="1013461"/>
                </a:lnTo>
                <a:lnTo>
                  <a:pt x="1368832" y="1012191"/>
                </a:lnTo>
                <a:lnTo>
                  <a:pt x="1364700" y="1010286"/>
                </a:lnTo>
                <a:lnTo>
                  <a:pt x="1360886" y="1008063"/>
                </a:lnTo>
                <a:lnTo>
                  <a:pt x="1357072" y="1005523"/>
                </a:lnTo>
                <a:lnTo>
                  <a:pt x="1353576" y="1002983"/>
                </a:lnTo>
                <a:lnTo>
                  <a:pt x="1350080" y="1000126"/>
                </a:lnTo>
                <a:lnTo>
                  <a:pt x="1347220" y="996633"/>
                </a:lnTo>
                <a:lnTo>
                  <a:pt x="1344359" y="993458"/>
                </a:lnTo>
                <a:lnTo>
                  <a:pt x="1341817" y="989331"/>
                </a:lnTo>
                <a:lnTo>
                  <a:pt x="1339274" y="985521"/>
                </a:lnTo>
                <a:lnTo>
                  <a:pt x="1337367" y="981076"/>
                </a:lnTo>
                <a:lnTo>
                  <a:pt x="1335778" y="976313"/>
                </a:lnTo>
                <a:lnTo>
                  <a:pt x="1326561" y="967106"/>
                </a:lnTo>
                <a:lnTo>
                  <a:pt x="1322111" y="965518"/>
                </a:lnTo>
                <a:lnTo>
                  <a:pt x="1317979" y="963296"/>
                </a:lnTo>
                <a:lnTo>
                  <a:pt x="1314165" y="961073"/>
                </a:lnTo>
                <a:lnTo>
                  <a:pt x="1310351" y="958851"/>
                </a:lnTo>
                <a:lnTo>
                  <a:pt x="1307173" y="956311"/>
                </a:lnTo>
                <a:lnTo>
                  <a:pt x="1303995" y="953453"/>
                </a:lnTo>
                <a:lnTo>
                  <a:pt x="1301134" y="950913"/>
                </a:lnTo>
                <a:lnTo>
                  <a:pt x="1298274" y="948056"/>
                </a:lnTo>
                <a:lnTo>
                  <a:pt x="1295731" y="944563"/>
                </a:lnTo>
                <a:lnTo>
                  <a:pt x="1293824" y="941706"/>
                </a:lnTo>
                <a:lnTo>
                  <a:pt x="1291599" y="938531"/>
                </a:lnTo>
                <a:lnTo>
                  <a:pt x="1289692" y="935038"/>
                </a:lnTo>
                <a:lnTo>
                  <a:pt x="1288103" y="931546"/>
                </a:lnTo>
                <a:lnTo>
                  <a:pt x="1286832" y="928371"/>
                </a:lnTo>
                <a:lnTo>
                  <a:pt x="1284607" y="921068"/>
                </a:lnTo>
                <a:lnTo>
                  <a:pt x="1283336" y="913448"/>
                </a:lnTo>
                <a:lnTo>
                  <a:pt x="1282700" y="905511"/>
                </a:lnTo>
                <a:lnTo>
                  <a:pt x="1283018" y="897573"/>
                </a:lnTo>
                <a:lnTo>
                  <a:pt x="1283971" y="889953"/>
                </a:lnTo>
                <a:lnTo>
                  <a:pt x="1285560" y="882016"/>
                </a:lnTo>
                <a:lnTo>
                  <a:pt x="1287785" y="874078"/>
                </a:lnTo>
                <a:lnTo>
                  <a:pt x="1290646" y="866141"/>
                </a:lnTo>
                <a:lnTo>
                  <a:pt x="1294142" y="858521"/>
                </a:lnTo>
                <a:lnTo>
                  <a:pt x="1298909" y="849948"/>
                </a:lnTo>
                <a:lnTo>
                  <a:pt x="1304313" y="841376"/>
                </a:lnTo>
                <a:lnTo>
                  <a:pt x="1310351" y="833756"/>
                </a:lnTo>
                <a:lnTo>
                  <a:pt x="1317026" y="826136"/>
                </a:lnTo>
                <a:lnTo>
                  <a:pt x="1714315" y="429261"/>
                </a:lnTo>
                <a:lnTo>
                  <a:pt x="1718446" y="425768"/>
                </a:lnTo>
                <a:lnTo>
                  <a:pt x="1721943" y="422276"/>
                </a:lnTo>
                <a:lnTo>
                  <a:pt x="1726074" y="419736"/>
                </a:lnTo>
                <a:lnTo>
                  <a:pt x="1729571" y="417196"/>
                </a:lnTo>
                <a:lnTo>
                  <a:pt x="1733384" y="415608"/>
                </a:lnTo>
                <a:lnTo>
                  <a:pt x="1736881" y="414021"/>
                </a:lnTo>
                <a:lnTo>
                  <a:pt x="1740377" y="412433"/>
                </a:lnTo>
                <a:lnTo>
                  <a:pt x="1743873" y="411798"/>
                </a:lnTo>
                <a:lnTo>
                  <a:pt x="1747051" y="411481"/>
                </a:lnTo>
                <a:lnTo>
                  <a:pt x="1750865" y="411163"/>
                </a:lnTo>
                <a:close/>
                <a:moveTo>
                  <a:pt x="198373" y="319088"/>
                </a:moveTo>
                <a:lnTo>
                  <a:pt x="1557783" y="319088"/>
                </a:lnTo>
                <a:lnTo>
                  <a:pt x="1453042" y="423822"/>
                </a:lnTo>
                <a:lnTo>
                  <a:pt x="315492" y="423822"/>
                </a:lnTo>
                <a:lnTo>
                  <a:pt x="305336" y="424140"/>
                </a:lnTo>
                <a:lnTo>
                  <a:pt x="295179" y="424774"/>
                </a:lnTo>
                <a:lnTo>
                  <a:pt x="285340" y="426361"/>
                </a:lnTo>
                <a:lnTo>
                  <a:pt x="275500" y="427631"/>
                </a:lnTo>
                <a:lnTo>
                  <a:pt x="265979" y="429852"/>
                </a:lnTo>
                <a:lnTo>
                  <a:pt x="256457" y="433026"/>
                </a:lnTo>
                <a:lnTo>
                  <a:pt x="247570" y="435882"/>
                </a:lnTo>
                <a:lnTo>
                  <a:pt x="238365" y="439374"/>
                </a:lnTo>
                <a:lnTo>
                  <a:pt x="229478" y="443499"/>
                </a:lnTo>
                <a:lnTo>
                  <a:pt x="221226" y="447943"/>
                </a:lnTo>
                <a:lnTo>
                  <a:pt x="212973" y="452703"/>
                </a:lnTo>
                <a:lnTo>
                  <a:pt x="204721" y="457781"/>
                </a:lnTo>
                <a:lnTo>
                  <a:pt x="196786" y="463494"/>
                </a:lnTo>
                <a:lnTo>
                  <a:pt x="189486" y="469207"/>
                </a:lnTo>
                <a:lnTo>
                  <a:pt x="182186" y="475554"/>
                </a:lnTo>
                <a:lnTo>
                  <a:pt x="175203" y="481902"/>
                </a:lnTo>
                <a:lnTo>
                  <a:pt x="168855" y="488884"/>
                </a:lnTo>
                <a:lnTo>
                  <a:pt x="162507" y="496184"/>
                </a:lnTo>
                <a:lnTo>
                  <a:pt x="156794" y="503483"/>
                </a:lnTo>
                <a:lnTo>
                  <a:pt x="151398" y="511100"/>
                </a:lnTo>
                <a:lnTo>
                  <a:pt x="145685" y="519670"/>
                </a:lnTo>
                <a:lnTo>
                  <a:pt x="140924" y="527604"/>
                </a:lnTo>
                <a:lnTo>
                  <a:pt x="136798" y="536490"/>
                </a:lnTo>
                <a:lnTo>
                  <a:pt x="132672" y="545060"/>
                </a:lnTo>
                <a:lnTo>
                  <a:pt x="129498" y="554263"/>
                </a:lnTo>
                <a:lnTo>
                  <a:pt x="126007" y="563150"/>
                </a:lnTo>
                <a:lnTo>
                  <a:pt x="123468" y="572671"/>
                </a:lnTo>
                <a:lnTo>
                  <a:pt x="121246" y="582193"/>
                </a:lnTo>
                <a:lnTo>
                  <a:pt x="119659" y="592031"/>
                </a:lnTo>
                <a:lnTo>
                  <a:pt x="118072" y="601870"/>
                </a:lnTo>
                <a:lnTo>
                  <a:pt x="117437" y="612026"/>
                </a:lnTo>
                <a:lnTo>
                  <a:pt x="117437" y="622182"/>
                </a:lnTo>
                <a:lnTo>
                  <a:pt x="117437" y="1633658"/>
                </a:lnTo>
                <a:lnTo>
                  <a:pt x="117437" y="1643814"/>
                </a:lnTo>
                <a:lnTo>
                  <a:pt x="118072" y="1653970"/>
                </a:lnTo>
                <a:lnTo>
                  <a:pt x="119659" y="1663808"/>
                </a:lnTo>
                <a:lnTo>
                  <a:pt x="121246" y="1673647"/>
                </a:lnTo>
                <a:lnTo>
                  <a:pt x="123468" y="1683168"/>
                </a:lnTo>
                <a:lnTo>
                  <a:pt x="126007" y="1692689"/>
                </a:lnTo>
                <a:lnTo>
                  <a:pt x="129498" y="1701576"/>
                </a:lnTo>
                <a:lnTo>
                  <a:pt x="132672" y="1710780"/>
                </a:lnTo>
                <a:lnTo>
                  <a:pt x="136798" y="1719666"/>
                </a:lnTo>
                <a:lnTo>
                  <a:pt x="140924" y="1728235"/>
                </a:lnTo>
                <a:lnTo>
                  <a:pt x="145685" y="1736170"/>
                </a:lnTo>
                <a:lnTo>
                  <a:pt x="151398" y="1744739"/>
                </a:lnTo>
                <a:lnTo>
                  <a:pt x="156794" y="1752356"/>
                </a:lnTo>
                <a:lnTo>
                  <a:pt x="162507" y="1759656"/>
                </a:lnTo>
                <a:lnTo>
                  <a:pt x="168855" y="1766955"/>
                </a:lnTo>
                <a:lnTo>
                  <a:pt x="175203" y="1773938"/>
                </a:lnTo>
                <a:lnTo>
                  <a:pt x="182186" y="1780285"/>
                </a:lnTo>
                <a:lnTo>
                  <a:pt x="189486" y="1786633"/>
                </a:lnTo>
                <a:lnTo>
                  <a:pt x="196786" y="1792345"/>
                </a:lnTo>
                <a:lnTo>
                  <a:pt x="204721" y="1798375"/>
                </a:lnTo>
                <a:lnTo>
                  <a:pt x="212973" y="1803453"/>
                </a:lnTo>
                <a:lnTo>
                  <a:pt x="221226" y="1808214"/>
                </a:lnTo>
                <a:lnTo>
                  <a:pt x="229478" y="1812340"/>
                </a:lnTo>
                <a:lnTo>
                  <a:pt x="238365" y="1816466"/>
                </a:lnTo>
                <a:lnTo>
                  <a:pt x="247570" y="1819640"/>
                </a:lnTo>
                <a:lnTo>
                  <a:pt x="256457" y="1823131"/>
                </a:lnTo>
                <a:lnTo>
                  <a:pt x="265979" y="1825670"/>
                </a:lnTo>
                <a:lnTo>
                  <a:pt x="275500" y="1827891"/>
                </a:lnTo>
                <a:lnTo>
                  <a:pt x="285340" y="1829478"/>
                </a:lnTo>
                <a:lnTo>
                  <a:pt x="295179" y="1831065"/>
                </a:lnTo>
                <a:lnTo>
                  <a:pt x="305336" y="1831700"/>
                </a:lnTo>
                <a:lnTo>
                  <a:pt x="315492" y="1831700"/>
                </a:lnTo>
                <a:lnTo>
                  <a:pt x="1632371" y="1831700"/>
                </a:lnTo>
                <a:lnTo>
                  <a:pt x="1642527" y="1831700"/>
                </a:lnTo>
                <a:lnTo>
                  <a:pt x="1652367" y="1831065"/>
                </a:lnTo>
                <a:lnTo>
                  <a:pt x="1662523" y="1829478"/>
                </a:lnTo>
                <a:lnTo>
                  <a:pt x="1672045" y="1827891"/>
                </a:lnTo>
                <a:lnTo>
                  <a:pt x="1681885" y="1825670"/>
                </a:lnTo>
                <a:lnTo>
                  <a:pt x="1691089" y="1823131"/>
                </a:lnTo>
                <a:lnTo>
                  <a:pt x="1700611" y="1819640"/>
                </a:lnTo>
                <a:lnTo>
                  <a:pt x="1709181" y="1816466"/>
                </a:lnTo>
                <a:lnTo>
                  <a:pt x="1718385" y="1812340"/>
                </a:lnTo>
                <a:lnTo>
                  <a:pt x="1726637" y="1808214"/>
                </a:lnTo>
                <a:lnTo>
                  <a:pt x="1735207" y="1803453"/>
                </a:lnTo>
                <a:lnTo>
                  <a:pt x="1743142" y="1798375"/>
                </a:lnTo>
                <a:lnTo>
                  <a:pt x="1750760" y="1792345"/>
                </a:lnTo>
                <a:lnTo>
                  <a:pt x="1758377" y="1786633"/>
                </a:lnTo>
                <a:lnTo>
                  <a:pt x="1765677" y="1780285"/>
                </a:lnTo>
                <a:lnTo>
                  <a:pt x="1772660" y="1773938"/>
                </a:lnTo>
                <a:lnTo>
                  <a:pt x="1779325" y="1766955"/>
                </a:lnTo>
                <a:lnTo>
                  <a:pt x="1785356" y="1759973"/>
                </a:lnTo>
                <a:lnTo>
                  <a:pt x="1791069" y="1752356"/>
                </a:lnTo>
                <a:lnTo>
                  <a:pt x="1796782" y="1744739"/>
                </a:lnTo>
                <a:lnTo>
                  <a:pt x="1801861" y="1736805"/>
                </a:lnTo>
                <a:lnTo>
                  <a:pt x="1806621" y="1728235"/>
                </a:lnTo>
                <a:lnTo>
                  <a:pt x="1810748" y="1719666"/>
                </a:lnTo>
                <a:lnTo>
                  <a:pt x="1814874" y="1710780"/>
                </a:lnTo>
                <a:lnTo>
                  <a:pt x="1818683" y="1702211"/>
                </a:lnTo>
                <a:lnTo>
                  <a:pt x="1821857" y="1692689"/>
                </a:lnTo>
                <a:lnTo>
                  <a:pt x="1824396" y="1683168"/>
                </a:lnTo>
                <a:lnTo>
                  <a:pt x="1826617" y="1673647"/>
                </a:lnTo>
                <a:lnTo>
                  <a:pt x="1828522" y="1663808"/>
                </a:lnTo>
                <a:lnTo>
                  <a:pt x="1829474" y="1653970"/>
                </a:lnTo>
                <a:lnTo>
                  <a:pt x="1830109" y="1643814"/>
                </a:lnTo>
                <a:lnTo>
                  <a:pt x="1830426" y="1633658"/>
                </a:lnTo>
                <a:lnTo>
                  <a:pt x="1830426" y="1113162"/>
                </a:lnTo>
                <a:lnTo>
                  <a:pt x="1830426" y="773570"/>
                </a:lnTo>
                <a:lnTo>
                  <a:pt x="1947863" y="656458"/>
                </a:lnTo>
                <a:lnTo>
                  <a:pt x="1947863" y="1738391"/>
                </a:lnTo>
                <a:lnTo>
                  <a:pt x="1947546" y="1748865"/>
                </a:lnTo>
                <a:lnTo>
                  <a:pt x="1946911" y="1758704"/>
                </a:lnTo>
                <a:lnTo>
                  <a:pt x="1945324" y="1768860"/>
                </a:lnTo>
                <a:lnTo>
                  <a:pt x="1943419" y="1778063"/>
                </a:lnTo>
                <a:lnTo>
                  <a:pt x="1941198" y="1787902"/>
                </a:lnTo>
                <a:lnTo>
                  <a:pt x="1938659" y="1797423"/>
                </a:lnTo>
                <a:lnTo>
                  <a:pt x="1935802" y="1806627"/>
                </a:lnTo>
                <a:lnTo>
                  <a:pt x="1932311" y="1815831"/>
                </a:lnTo>
                <a:lnTo>
                  <a:pt x="1928184" y="1824400"/>
                </a:lnTo>
                <a:lnTo>
                  <a:pt x="1923741" y="1832969"/>
                </a:lnTo>
                <a:lnTo>
                  <a:pt x="1918980" y="1841221"/>
                </a:lnTo>
                <a:lnTo>
                  <a:pt x="1913902" y="1849156"/>
                </a:lnTo>
                <a:lnTo>
                  <a:pt x="1908188" y="1856773"/>
                </a:lnTo>
                <a:lnTo>
                  <a:pt x="1902475" y="1864707"/>
                </a:lnTo>
                <a:lnTo>
                  <a:pt x="1896127" y="1871689"/>
                </a:lnTo>
                <a:lnTo>
                  <a:pt x="1889462" y="1878671"/>
                </a:lnTo>
                <a:lnTo>
                  <a:pt x="1882797" y="1885336"/>
                </a:lnTo>
                <a:lnTo>
                  <a:pt x="1875497" y="1891366"/>
                </a:lnTo>
                <a:lnTo>
                  <a:pt x="1868197" y="1897397"/>
                </a:lnTo>
                <a:lnTo>
                  <a:pt x="1860579" y="1902792"/>
                </a:lnTo>
                <a:lnTo>
                  <a:pt x="1852327" y="1907870"/>
                </a:lnTo>
                <a:lnTo>
                  <a:pt x="1844074" y="1912631"/>
                </a:lnTo>
                <a:lnTo>
                  <a:pt x="1835187" y="1917074"/>
                </a:lnTo>
                <a:lnTo>
                  <a:pt x="1826617" y="1920882"/>
                </a:lnTo>
                <a:lnTo>
                  <a:pt x="1817413" y="1924691"/>
                </a:lnTo>
                <a:lnTo>
                  <a:pt x="1808209" y="1927865"/>
                </a:lnTo>
                <a:lnTo>
                  <a:pt x="1799004" y="1930404"/>
                </a:lnTo>
                <a:lnTo>
                  <a:pt x="1789482" y="1932625"/>
                </a:lnTo>
                <a:lnTo>
                  <a:pt x="1779643" y="1934530"/>
                </a:lnTo>
                <a:lnTo>
                  <a:pt x="1769803" y="1935482"/>
                </a:lnTo>
                <a:lnTo>
                  <a:pt x="1759647" y="1936434"/>
                </a:lnTo>
                <a:lnTo>
                  <a:pt x="1749173" y="1936751"/>
                </a:lnTo>
                <a:lnTo>
                  <a:pt x="198373" y="1936751"/>
                </a:lnTo>
                <a:lnTo>
                  <a:pt x="188216" y="1936434"/>
                </a:lnTo>
                <a:lnTo>
                  <a:pt x="178377" y="1935482"/>
                </a:lnTo>
                <a:lnTo>
                  <a:pt x="168538" y="1934530"/>
                </a:lnTo>
                <a:lnTo>
                  <a:pt x="158699" y="1932625"/>
                </a:lnTo>
                <a:lnTo>
                  <a:pt x="148859" y="1930404"/>
                </a:lnTo>
                <a:lnTo>
                  <a:pt x="139655" y="1927865"/>
                </a:lnTo>
                <a:lnTo>
                  <a:pt x="130133" y="1924691"/>
                </a:lnTo>
                <a:lnTo>
                  <a:pt x="121246" y="1920882"/>
                </a:lnTo>
                <a:lnTo>
                  <a:pt x="112359" y="1917074"/>
                </a:lnTo>
                <a:lnTo>
                  <a:pt x="103789" y="1912631"/>
                </a:lnTo>
                <a:lnTo>
                  <a:pt x="95537" y="1907870"/>
                </a:lnTo>
                <a:lnTo>
                  <a:pt x="87602" y="1902792"/>
                </a:lnTo>
                <a:lnTo>
                  <a:pt x="79984" y="1897397"/>
                </a:lnTo>
                <a:lnTo>
                  <a:pt x="72049" y="1891366"/>
                </a:lnTo>
                <a:lnTo>
                  <a:pt x="65067" y="1885336"/>
                </a:lnTo>
                <a:lnTo>
                  <a:pt x="58084" y="1878671"/>
                </a:lnTo>
                <a:lnTo>
                  <a:pt x="51418" y="1871689"/>
                </a:lnTo>
                <a:lnTo>
                  <a:pt x="45388" y="1864707"/>
                </a:lnTo>
                <a:lnTo>
                  <a:pt x="39357" y="1856773"/>
                </a:lnTo>
                <a:lnTo>
                  <a:pt x="33962" y="1849156"/>
                </a:lnTo>
                <a:lnTo>
                  <a:pt x="28883" y="1841221"/>
                </a:lnTo>
                <a:lnTo>
                  <a:pt x="24122" y="1832969"/>
                </a:lnTo>
                <a:lnTo>
                  <a:pt x="19679" y="1824400"/>
                </a:lnTo>
                <a:lnTo>
                  <a:pt x="15870" y="1815831"/>
                </a:lnTo>
                <a:lnTo>
                  <a:pt x="12061" y="1806627"/>
                </a:lnTo>
                <a:lnTo>
                  <a:pt x="8887" y="1797423"/>
                </a:lnTo>
                <a:lnTo>
                  <a:pt x="6348" y="1787902"/>
                </a:lnTo>
                <a:lnTo>
                  <a:pt x="4126" y="1778063"/>
                </a:lnTo>
                <a:lnTo>
                  <a:pt x="2222" y="1768860"/>
                </a:lnTo>
                <a:lnTo>
                  <a:pt x="1270" y="1758704"/>
                </a:lnTo>
                <a:lnTo>
                  <a:pt x="318" y="1748865"/>
                </a:lnTo>
                <a:lnTo>
                  <a:pt x="0" y="1738391"/>
                </a:lnTo>
                <a:lnTo>
                  <a:pt x="0" y="517448"/>
                </a:lnTo>
                <a:lnTo>
                  <a:pt x="318" y="507292"/>
                </a:lnTo>
                <a:lnTo>
                  <a:pt x="1270" y="497453"/>
                </a:lnTo>
                <a:lnTo>
                  <a:pt x="2222" y="487297"/>
                </a:lnTo>
                <a:lnTo>
                  <a:pt x="4126" y="477776"/>
                </a:lnTo>
                <a:lnTo>
                  <a:pt x="6348" y="467937"/>
                </a:lnTo>
                <a:lnTo>
                  <a:pt x="8887" y="458416"/>
                </a:lnTo>
                <a:lnTo>
                  <a:pt x="12061" y="449212"/>
                </a:lnTo>
                <a:lnTo>
                  <a:pt x="15870" y="440008"/>
                </a:lnTo>
                <a:lnTo>
                  <a:pt x="19679" y="431439"/>
                </a:lnTo>
                <a:lnTo>
                  <a:pt x="24122" y="423187"/>
                </a:lnTo>
                <a:lnTo>
                  <a:pt x="28883" y="414618"/>
                </a:lnTo>
                <a:lnTo>
                  <a:pt x="33962" y="406684"/>
                </a:lnTo>
                <a:lnTo>
                  <a:pt x="39357" y="399067"/>
                </a:lnTo>
                <a:lnTo>
                  <a:pt x="45388" y="391450"/>
                </a:lnTo>
                <a:lnTo>
                  <a:pt x="51418" y="384150"/>
                </a:lnTo>
                <a:lnTo>
                  <a:pt x="58084" y="377168"/>
                </a:lnTo>
                <a:lnTo>
                  <a:pt x="65067" y="370503"/>
                </a:lnTo>
                <a:lnTo>
                  <a:pt x="72049" y="364473"/>
                </a:lnTo>
                <a:lnTo>
                  <a:pt x="79984" y="358443"/>
                </a:lnTo>
                <a:lnTo>
                  <a:pt x="87602" y="353047"/>
                </a:lnTo>
                <a:lnTo>
                  <a:pt x="95537" y="347969"/>
                </a:lnTo>
                <a:lnTo>
                  <a:pt x="103789" y="343209"/>
                </a:lnTo>
                <a:lnTo>
                  <a:pt x="112359" y="338766"/>
                </a:lnTo>
                <a:lnTo>
                  <a:pt x="121246" y="334957"/>
                </a:lnTo>
                <a:lnTo>
                  <a:pt x="130133" y="331149"/>
                </a:lnTo>
                <a:lnTo>
                  <a:pt x="139655" y="328292"/>
                </a:lnTo>
                <a:lnTo>
                  <a:pt x="148859" y="325436"/>
                </a:lnTo>
                <a:lnTo>
                  <a:pt x="158699" y="323214"/>
                </a:lnTo>
                <a:lnTo>
                  <a:pt x="168538" y="321310"/>
                </a:lnTo>
                <a:lnTo>
                  <a:pt x="178377" y="320358"/>
                </a:lnTo>
                <a:lnTo>
                  <a:pt x="188216" y="319723"/>
                </a:lnTo>
                <a:lnTo>
                  <a:pt x="198373" y="319088"/>
                </a:lnTo>
                <a:close/>
                <a:moveTo>
                  <a:pt x="2076641" y="106363"/>
                </a:moveTo>
                <a:lnTo>
                  <a:pt x="2082030" y="106363"/>
                </a:lnTo>
                <a:lnTo>
                  <a:pt x="2087102" y="106363"/>
                </a:lnTo>
                <a:lnTo>
                  <a:pt x="2092174" y="106679"/>
                </a:lnTo>
                <a:lnTo>
                  <a:pt x="2097246" y="107313"/>
                </a:lnTo>
                <a:lnTo>
                  <a:pt x="2102318" y="108263"/>
                </a:lnTo>
                <a:lnTo>
                  <a:pt x="2107390" y="109213"/>
                </a:lnTo>
                <a:lnTo>
                  <a:pt x="2112145" y="110797"/>
                </a:lnTo>
                <a:lnTo>
                  <a:pt x="2117217" y="112064"/>
                </a:lnTo>
                <a:lnTo>
                  <a:pt x="2121972" y="113965"/>
                </a:lnTo>
                <a:lnTo>
                  <a:pt x="2126727" y="116182"/>
                </a:lnTo>
                <a:lnTo>
                  <a:pt x="2131482" y="118399"/>
                </a:lnTo>
                <a:lnTo>
                  <a:pt x="2136237" y="120933"/>
                </a:lnTo>
                <a:lnTo>
                  <a:pt x="2140358" y="123784"/>
                </a:lnTo>
                <a:lnTo>
                  <a:pt x="2144796" y="126634"/>
                </a:lnTo>
                <a:lnTo>
                  <a:pt x="2148916" y="130119"/>
                </a:lnTo>
                <a:lnTo>
                  <a:pt x="2153354" y="133603"/>
                </a:lnTo>
                <a:lnTo>
                  <a:pt x="2157158" y="137087"/>
                </a:lnTo>
                <a:lnTo>
                  <a:pt x="2166351" y="146589"/>
                </a:lnTo>
                <a:lnTo>
                  <a:pt x="2169838" y="150707"/>
                </a:lnTo>
                <a:lnTo>
                  <a:pt x="2173642" y="154825"/>
                </a:lnTo>
                <a:lnTo>
                  <a:pt x="2176812" y="158626"/>
                </a:lnTo>
                <a:lnTo>
                  <a:pt x="2179665" y="163060"/>
                </a:lnTo>
                <a:lnTo>
                  <a:pt x="2182835" y="167811"/>
                </a:lnTo>
                <a:lnTo>
                  <a:pt x="2185371" y="172246"/>
                </a:lnTo>
                <a:lnTo>
                  <a:pt x="2187273" y="176997"/>
                </a:lnTo>
                <a:lnTo>
                  <a:pt x="2189492" y="181748"/>
                </a:lnTo>
                <a:lnTo>
                  <a:pt x="2191394" y="186183"/>
                </a:lnTo>
                <a:lnTo>
                  <a:pt x="2192979" y="191567"/>
                </a:lnTo>
                <a:lnTo>
                  <a:pt x="2194247" y="196002"/>
                </a:lnTo>
                <a:lnTo>
                  <a:pt x="2195515" y="201387"/>
                </a:lnTo>
                <a:lnTo>
                  <a:pt x="2196149" y="206454"/>
                </a:lnTo>
                <a:lnTo>
                  <a:pt x="2196783" y="211522"/>
                </a:lnTo>
                <a:lnTo>
                  <a:pt x="2197100" y="216590"/>
                </a:lnTo>
                <a:lnTo>
                  <a:pt x="2197100" y="221658"/>
                </a:lnTo>
                <a:lnTo>
                  <a:pt x="2197100" y="226726"/>
                </a:lnTo>
                <a:lnTo>
                  <a:pt x="2196783" y="231794"/>
                </a:lnTo>
                <a:lnTo>
                  <a:pt x="2196149" y="236862"/>
                </a:lnTo>
                <a:lnTo>
                  <a:pt x="2195515" y="241613"/>
                </a:lnTo>
                <a:lnTo>
                  <a:pt x="2194247" y="246681"/>
                </a:lnTo>
                <a:lnTo>
                  <a:pt x="2192979" y="251749"/>
                </a:lnTo>
                <a:lnTo>
                  <a:pt x="2191394" y="256500"/>
                </a:lnTo>
                <a:lnTo>
                  <a:pt x="2189492" y="261251"/>
                </a:lnTo>
                <a:lnTo>
                  <a:pt x="2187273" y="266319"/>
                </a:lnTo>
                <a:lnTo>
                  <a:pt x="2185371" y="270754"/>
                </a:lnTo>
                <a:lnTo>
                  <a:pt x="2182835" y="275505"/>
                </a:lnTo>
                <a:lnTo>
                  <a:pt x="2179665" y="279623"/>
                </a:lnTo>
                <a:lnTo>
                  <a:pt x="2176812" y="284057"/>
                </a:lnTo>
                <a:lnTo>
                  <a:pt x="2173642" y="288492"/>
                </a:lnTo>
                <a:lnTo>
                  <a:pt x="2169838" y="292609"/>
                </a:lnTo>
                <a:lnTo>
                  <a:pt x="2166351" y="296410"/>
                </a:lnTo>
                <a:lnTo>
                  <a:pt x="1970764" y="491843"/>
                </a:lnTo>
                <a:lnTo>
                  <a:pt x="1967277" y="495010"/>
                </a:lnTo>
                <a:lnTo>
                  <a:pt x="1963473" y="498178"/>
                </a:lnTo>
                <a:lnTo>
                  <a:pt x="1959986" y="500712"/>
                </a:lnTo>
                <a:lnTo>
                  <a:pt x="1956816" y="502612"/>
                </a:lnTo>
                <a:lnTo>
                  <a:pt x="1953329" y="504513"/>
                </a:lnTo>
                <a:lnTo>
                  <a:pt x="1950476" y="505463"/>
                </a:lnTo>
                <a:lnTo>
                  <a:pt x="1947623" y="505780"/>
                </a:lnTo>
                <a:lnTo>
                  <a:pt x="1944771" y="506413"/>
                </a:lnTo>
                <a:lnTo>
                  <a:pt x="1941918" y="505780"/>
                </a:lnTo>
                <a:lnTo>
                  <a:pt x="1939382" y="505463"/>
                </a:lnTo>
                <a:lnTo>
                  <a:pt x="1936846" y="504513"/>
                </a:lnTo>
                <a:lnTo>
                  <a:pt x="1933993" y="502929"/>
                </a:lnTo>
                <a:lnTo>
                  <a:pt x="1931457" y="501662"/>
                </a:lnTo>
                <a:lnTo>
                  <a:pt x="1928921" y="499445"/>
                </a:lnTo>
                <a:lnTo>
                  <a:pt x="1924166" y="494694"/>
                </a:lnTo>
                <a:lnTo>
                  <a:pt x="1919094" y="489309"/>
                </a:lnTo>
                <a:lnTo>
                  <a:pt x="1914022" y="482657"/>
                </a:lnTo>
                <a:lnTo>
                  <a:pt x="1903561" y="467770"/>
                </a:lnTo>
                <a:lnTo>
                  <a:pt x="1897855" y="459852"/>
                </a:lnTo>
                <a:lnTo>
                  <a:pt x="1891515" y="451616"/>
                </a:lnTo>
                <a:lnTo>
                  <a:pt x="1884541" y="443698"/>
                </a:lnTo>
                <a:lnTo>
                  <a:pt x="1877250" y="435779"/>
                </a:lnTo>
                <a:lnTo>
                  <a:pt x="1868057" y="426277"/>
                </a:lnTo>
                <a:lnTo>
                  <a:pt x="1859815" y="418991"/>
                </a:lnTo>
                <a:lnTo>
                  <a:pt x="1851890" y="412023"/>
                </a:lnTo>
                <a:lnTo>
                  <a:pt x="1843966" y="406005"/>
                </a:lnTo>
                <a:lnTo>
                  <a:pt x="1836041" y="399987"/>
                </a:lnTo>
                <a:lnTo>
                  <a:pt x="1820825" y="389217"/>
                </a:lnTo>
                <a:lnTo>
                  <a:pt x="1814485" y="384466"/>
                </a:lnTo>
                <a:lnTo>
                  <a:pt x="1808462" y="379398"/>
                </a:lnTo>
                <a:lnTo>
                  <a:pt x="1804024" y="374647"/>
                </a:lnTo>
                <a:lnTo>
                  <a:pt x="1802122" y="372113"/>
                </a:lnTo>
                <a:lnTo>
                  <a:pt x="1800220" y="369579"/>
                </a:lnTo>
                <a:lnTo>
                  <a:pt x="1798635" y="367045"/>
                </a:lnTo>
                <a:lnTo>
                  <a:pt x="1798001" y="364511"/>
                </a:lnTo>
                <a:lnTo>
                  <a:pt x="1797367" y="361660"/>
                </a:lnTo>
                <a:lnTo>
                  <a:pt x="1797050" y="359126"/>
                </a:lnTo>
                <a:lnTo>
                  <a:pt x="1797367" y="355959"/>
                </a:lnTo>
                <a:lnTo>
                  <a:pt x="1797684" y="353108"/>
                </a:lnTo>
                <a:lnTo>
                  <a:pt x="1798635" y="349941"/>
                </a:lnTo>
                <a:lnTo>
                  <a:pt x="1800220" y="346773"/>
                </a:lnTo>
                <a:lnTo>
                  <a:pt x="1802439" y="343289"/>
                </a:lnTo>
                <a:lnTo>
                  <a:pt x="1804975" y="340122"/>
                </a:lnTo>
                <a:lnTo>
                  <a:pt x="1807828" y="336637"/>
                </a:lnTo>
                <a:lnTo>
                  <a:pt x="1811632" y="332520"/>
                </a:lnTo>
                <a:lnTo>
                  <a:pt x="2006902" y="137087"/>
                </a:lnTo>
                <a:lnTo>
                  <a:pt x="2011023" y="133603"/>
                </a:lnTo>
                <a:lnTo>
                  <a:pt x="2014827" y="130119"/>
                </a:lnTo>
                <a:lnTo>
                  <a:pt x="2019265" y="126634"/>
                </a:lnTo>
                <a:lnTo>
                  <a:pt x="2023703" y="123784"/>
                </a:lnTo>
                <a:lnTo>
                  <a:pt x="2028141" y="120933"/>
                </a:lnTo>
                <a:lnTo>
                  <a:pt x="2032896" y="118399"/>
                </a:lnTo>
                <a:lnTo>
                  <a:pt x="2037017" y="116182"/>
                </a:lnTo>
                <a:lnTo>
                  <a:pt x="2041772" y="113965"/>
                </a:lnTo>
                <a:lnTo>
                  <a:pt x="2046843" y="112064"/>
                </a:lnTo>
                <a:lnTo>
                  <a:pt x="2051598" y="110797"/>
                </a:lnTo>
                <a:lnTo>
                  <a:pt x="2056670" y="109213"/>
                </a:lnTo>
                <a:lnTo>
                  <a:pt x="2061425" y="108263"/>
                </a:lnTo>
                <a:lnTo>
                  <a:pt x="2066497" y="107313"/>
                </a:lnTo>
                <a:lnTo>
                  <a:pt x="2071569" y="106679"/>
                </a:lnTo>
                <a:lnTo>
                  <a:pt x="2076641" y="106363"/>
                </a:lnTo>
                <a:close/>
                <a:moveTo>
                  <a:pt x="2213628" y="19050"/>
                </a:moveTo>
                <a:lnTo>
                  <a:pt x="2219371" y="19369"/>
                </a:lnTo>
                <a:lnTo>
                  <a:pt x="2225751" y="20007"/>
                </a:lnTo>
                <a:lnTo>
                  <a:pt x="2231493" y="21602"/>
                </a:lnTo>
                <a:lnTo>
                  <a:pt x="2237236" y="23516"/>
                </a:lnTo>
                <a:lnTo>
                  <a:pt x="2242978" y="26387"/>
                </a:lnTo>
                <a:lnTo>
                  <a:pt x="2248401" y="29258"/>
                </a:lnTo>
                <a:lnTo>
                  <a:pt x="2253506" y="33087"/>
                </a:lnTo>
                <a:lnTo>
                  <a:pt x="2258291" y="37234"/>
                </a:lnTo>
                <a:lnTo>
                  <a:pt x="2262757" y="42019"/>
                </a:lnTo>
                <a:lnTo>
                  <a:pt x="2266266" y="47123"/>
                </a:lnTo>
                <a:lnTo>
                  <a:pt x="2269457" y="52547"/>
                </a:lnTo>
                <a:lnTo>
                  <a:pt x="2272009" y="58608"/>
                </a:lnTo>
                <a:lnTo>
                  <a:pt x="2273923" y="64350"/>
                </a:lnTo>
                <a:lnTo>
                  <a:pt x="2275518" y="70412"/>
                </a:lnTo>
                <a:lnTo>
                  <a:pt x="2276475" y="76154"/>
                </a:lnTo>
                <a:lnTo>
                  <a:pt x="2276475" y="82216"/>
                </a:lnTo>
                <a:lnTo>
                  <a:pt x="2276475" y="88277"/>
                </a:lnTo>
                <a:lnTo>
                  <a:pt x="2275518" y="94338"/>
                </a:lnTo>
                <a:lnTo>
                  <a:pt x="2273923" y="100400"/>
                </a:lnTo>
                <a:lnTo>
                  <a:pt x="2272009" y="106142"/>
                </a:lnTo>
                <a:lnTo>
                  <a:pt x="2269457" y="111565"/>
                </a:lnTo>
                <a:lnTo>
                  <a:pt x="2266266" y="117308"/>
                </a:lnTo>
                <a:lnTo>
                  <a:pt x="2262757" y="122412"/>
                </a:lnTo>
                <a:lnTo>
                  <a:pt x="2258291" y="126878"/>
                </a:lnTo>
                <a:lnTo>
                  <a:pt x="2241064" y="144105"/>
                </a:lnTo>
                <a:lnTo>
                  <a:pt x="2236598" y="148253"/>
                </a:lnTo>
                <a:lnTo>
                  <a:pt x="2232769" y="150805"/>
                </a:lnTo>
                <a:lnTo>
                  <a:pt x="2230855" y="151443"/>
                </a:lnTo>
                <a:lnTo>
                  <a:pt x="2228941" y="152400"/>
                </a:lnTo>
                <a:lnTo>
                  <a:pt x="2227346" y="152400"/>
                </a:lnTo>
                <a:lnTo>
                  <a:pt x="2225751" y="152400"/>
                </a:lnTo>
                <a:lnTo>
                  <a:pt x="2224156" y="152081"/>
                </a:lnTo>
                <a:lnTo>
                  <a:pt x="2222880" y="151443"/>
                </a:lnTo>
                <a:lnTo>
                  <a:pt x="2220009" y="149848"/>
                </a:lnTo>
                <a:lnTo>
                  <a:pt x="2217456" y="147295"/>
                </a:lnTo>
                <a:lnTo>
                  <a:pt x="2214904" y="143786"/>
                </a:lnTo>
                <a:lnTo>
                  <a:pt x="2212352" y="140277"/>
                </a:lnTo>
                <a:lnTo>
                  <a:pt x="2209800" y="135811"/>
                </a:lnTo>
                <a:lnTo>
                  <a:pt x="2204058" y="126240"/>
                </a:lnTo>
                <a:lnTo>
                  <a:pt x="2201186" y="121455"/>
                </a:lnTo>
                <a:lnTo>
                  <a:pt x="2197358" y="116351"/>
                </a:lnTo>
                <a:lnTo>
                  <a:pt x="2193530" y="111246"/>
                </a:lnTo>
                <a:lnTo>
                  <a:pt x="2189064" y="106461"/>
                </a:lnTo>
                <a:lnTo>
                  <a:pt x="2184278" y="101995"/>
                </a:lnTo>
                <a:lnTo>
                  <a:pt x="2179493" y="98167"/>
                </a:lnTo>
                <a:lnTo>
                  <a:pt x="2174389" y="94657"/>
                </a:lnTo>
                <a:lnTo>
                  <a:pt x="2169285" y="91467"/>
                </a:lnTo>
                <a:lnTo>
                  <a:pt x="2159714" y="85725"/>
                </a:lnTo>
                <a:lnTo>
                  <a:pt x="2155248" y="83173"/>
                </a:lnTo>
                <a:lnTo>
                  <a:pt x="2151739" y="80620"/>
                </a:lnTo>
                <a:lnTo>
                  <a:pt x="2148229" y="78068"/>
                </a:lnTo>
                <a:lnTo>
                  <a:pt x="2145677" y="75516"/>
                </a:lnTo>
                <a:lnTo>
                  <a:pt x="2144082" y="72964"/>
                </a:lnTo>
                <a:lnTo>
                  <a:pt x="2143763" y="71369"/>
                </a:lnTo>
                <a:lnTo>
                  <a:pt x="2143125" y="69774"/>
                </a:lnTo>
                <a:lnTo>
                  <a:pt x="2143125" y="68179"/>
                </a:lnTo>
                <a:lnTo>
                  <a:pt x="2143763" y="66584"/>
                </a:lnTo>
                <a:lnTo>
                  <a:pt x="2144082" y="64669"/>
                </a:lnTo>
                <a:lnTo>
                  <a:pt x="2144720" y="63074"/>
                </a:lnTo>
                <a:lnTo>
                  <a:pt x="2147591" y="59246"/>
                </a:lnTo>
                <a:lnTo>
                  <a:pt x="2151419" y="54780"/>
                </a:lnTo>
                <a:lnTo>
                  <a:pt x="2168647" y="37234"/>
                </a:lnTo>
                <a:lnTo>
                  <a:pt x="2173751" y="33087"/>
                </a:lnTo>
                <a:lnTo>
                  <a:pt x="2178855" y="29258"/>
                </a:lnTo>
                <a:lnTo>
                  <a:pt x="2183959" y="26387"/>
                </a:lnTo>
                <a:lnTo>
                  <a:pt x="2189702" y="23516"/>
                </a:lnTo>
                <a:lnTo>
                  <a:pt x="2195125" y="21602"/>
                </a:lnTo>
                <a:lnTo>
                  <a:pt x="2201506" y="20007"/>
                </a:lnTo>
                <a:lnTo>
                  <a:pt x="2207248" y="19369"/>
                </a:lnTo>
                <a:lnTo>
                  <a:pt x="2213628" y="19050"/>
                </a:lnTo>
                <a:close/>
                <a:moveTo>
                  <a:pt x="1985550" y="0"/>
                </a:moveTo>
                <a:lnTo>
                  <a:pt x="1989686" y="0"/>
                </a:lnTo>
                <a:lnTo>
                  <a:pt x="1993822" y="0"/>
                </a:lnTo>
                <a:lnTo>
                  <a:pt x="1997640" y="634"/>
                </a:lnTo>
                <a:lnTo>
                  <a:pt x="2001776" y="1903"/>
                </a:lnTo>
                <a:lnTo>
                  <a:pt x="2005594" y="2855"/>
                </a:lnTo>
                <a:lnTo>
                  <a:pt x="2009411" y="4759"/>
                </a:lnTo>
                <a:lnTo>
                  <a:pt x="2012911" y="6980"/>
                </a:lnTo>
                <a:lnTo>
                  <a:pt x="2016411" y="9518"/>
                </a:lnTo>
                <a:lnTo>
                  <a:pt x="2019592" y="12374"/>
                </a:lnTo>
                <a:lnTo>
                  <a:pt x="2022456" y="15229"/>
                </a:lnTo>
                <a:lnTo>
                  <a:pt x="2025001" y="19037"/>
                </a:lnTo>
                <a:lnTo>
                  <a:pt x="2026910" y="22210"/>
                </a:lnTo>
                <a:lnTo>
                  <a:pt x="2028819" y="26334"/>
                </a:lnTo>
                <a:lnTo>
                  <a:pt x="2030091" y="29824"/>
                </a:lnTo>
                <a:lnTo>
                  <a:pt x="2031364" y="33949"/>
                </a:lnTo>
                <a:lnTo>
                  <a:pt x="2031682" y="37757"/>
                </a:lnTo>
                <a:lnTo>
                  <a:pt x="2032000" y="41881"/>
                </a:lnTo>
                <a:lnTo>
                  <a:pt x="2031682" y="46006"/>
                </a:lnTo>
                <a:lnTo>
                  <a:pt x="2031046" y="49813"/>
                </a:lnTo>
                <a:lnTo>
                  <a:pt x="2030091" y="53938"/>
                </a:lnTo>
                <a:lnTo>
                  <a:pt x="2028819" y="57745"/>
                </a:lnTo>
                <a:lnTo>
                  <a:pt x="2026910" y="61553"/>
                </a:lnTo>
                <a:lnTo>
                  <a:pt x="2025001" y="65043"/>
                </a:lnTo>
                <a:lnTo>
                  <a:pt x="2022456" y="68533"/>
                </a:lnTo>
                <a:lnTo>
                  <a:pt x="2019592" y="71706"/>
                </a:lnTo>
                <a:lnTo>
                  <a:pt x="1637177" y="453081"/>
                </a:lnTo>
                <a:lnTo>
                  <a:pt x="1633995" y="455937"/>
                </a:lnTo>
                <a:lnTo>
                  <a:pt x="1630814" y="458158"/>
                </a:lnTo>
                <a:lnTo>
                  <a:pt x="1626996" y="460379"/>
                </a:lnTo>
                <a:lnTo>
                  <a:pt x="1623496" y="462283"/>
                </a:lnTo>
                <a:lnTo>
                  <a:pt x="1619360" y="463552"/>
                </a:lnTo>
                <a:lnTo>
                  <a:pt x="1615224" y="464186"/>
                </a:lnTo>
                <a:lnTo>
                  <a:pt x="1611407" y="465138"/>
                </a:lnTo>
                <a:lnTo>
                  <a:pt x="1607271" y="465138"/>
                </a:lnTo>
                <a:lnTo>
                  <a:pt x="1603135" y="465138"/>
                </a:lnTo>
                <a:lnTo>
                  <a:pt x="1599317" y="464186"/>
                </a:lnTo>
                <a:lnTo>
                  <a:pt x="1595181" y="463552"/>
                </a:lnTo>
                <a:lnTo>
                  <a:pt x="1591681" y="462283"/>
                </a:lnTo>
                <a:lnTo>
                  <a:pt x="1587864" y="460379"/>
                </a:lnTo>
                <a:lnTo>
                  <a:pt x="1584364" y="458158"/>
                </a:lnTo>
                <a:lnTo>
                  <a:pt x="1580864" y="455937"/>
                </a:lnTo>
                <a:lnTo>
                  <a:pt x="1577683" y="453081"/>
                </a:lnTo>
                <a:lnTo>
                  <a:pt x="1574819" y="449591"/>
                </a:lnTo>
                <a:lnTo>
                  <a:pt x="1572274" y="446418"/>
                </a:lnTo>
                <a:lnTo>
                  <a:pt x="1570047" y="442928"/>
                </a:lnTo>
                <a:lnTo>
                  <a:pt x="1568138" y="439121"/>
                </a:lnTo>
                <a:lnTo>
                  <a:pt x="1567184" y="435314"/>
                </a:lnTo>
                <a:lnTo>
                  <a:pt x="1565911" y="431189"/>
                </a:lnTo>
                <a:lnTo>
                  <a:pt x="1565275" y="427381"/>
                </a:lnTo>
                <a:lnTo>
                  <a:pt x="1565275" y="423257"/>
                </a:lnTo>
                <a:lnTo>
                  <a:pt x="1565275" y="419132"/>
                </a:lnTo>
                <a:lnTo>
                  <a:pt x="1565911" y="415007"/>
                </a:lnTo>
                <a:lnTo>
                  <a:pt x="1567184" y="411517"/>
                </a:lnTo>
                <a:lnTo>
                  <a:pt x="1568138" y="407393"/>
                </a:lnTo>
                <a:lnTo>
                  <a:pt x="1570047" y="403902"/>
                </a:lnTo>
                <a:lnTo>
                  <a:pt x="1572274" y="400095"/>
                </a:lnTo>
                <a:lnTo>
                  <a:pt x="1574819" y="396922"/>
                </a:lnTo>
                <a:lnTo>
                  <a:pt x="1577683" y="393749"/>
                </a:lnTo>
                <a:lnTo>
                  <a:pt x="1960098" y="12374"/>
                </a:lnTo>
                <a:lnTo>
                  <a:pt x="1962962" y="9518"/>
                </a:lnTo>
                <a:lnTo>
                  <a:pt x="1966779" y="6980"/>
                </a:lnTo>
                <a:lnTo>
                  <a:pt x="1970279" y="4759"/>
                </a:lnTo>
                <a:lnTo>
                  <a:pt x="1974097" y="2855"/>
                </a:lnTo>
                <a:lnTo>
                  <a:pt x="1977596" y="1903"/>
                </a:lnTo>
                <a:lnTo>
                  <a:pt x="1981732" y="634"/>
                </a:lnTo>
                <a:lnTo>
                  <a:pt x="1985550" y="0"/>
                </a:lnTo>
                <a:close/>
              </a:path>
            </a:pathLst>
          </a:custGeom>
          <a:solidFill>
            <a:schemeClr val="bg1">
              <a:lumMod val="95000"/>
            </a:schemeClr>
          </a:solidFill>
          <a:ln>
            <a:noFill/>
          </a:ln>
        </p:spPr>
        <p:txBody>
          <a:bodyPr anchor="ctr">
            <a:scene3d>
              <a:camera prst="orthographicFront"/>
              <a:lightRig rig="threePt" dir="t"/>
            </a:scene3d>
            <a:sp3d contourW="12700">
              <a:contourClr>
                <a:srgbClr val="FFFFFF"/>
              </a:contourClr>
            </a:sp3d>
          </a:bodyPr>
          <a:lstStyle/>
          <a:p>
            <a:pPr algn="ctr">
              <a:defRPr/>
            </a:pPr>
            <a:endParaRPr lang="zh-CN" altLang="en-US">
              <a:solidFill>
                <a:srgbClr val="1C666E"/>
              </a:solidFill>
              <a:ea typeface="宋体" panose="02010600030101010101" pitchFamily="2" charset="-122"/>
            </a:endParaRPr>
          </a:p>
        </p:txBody>
      </p:sp>
      <p:sp>
        <p:nvSpPr>
          <p:cNvPr id="12" name="TextBox 11"/>
          <p:cNvSpPr txBox="1"/>
          <p:nvPr/>
        </p:nvSpPr>
        <p:spPr>
          <a:xfrm>
            <a:off x="5591150" y="2924944"/>
            <a:ext cx="2520280" cy="523220"/>
          </a:xfrm>
          <a:prstGeom prst="rect">
            <a:avLst/>
          </a:prstGeom>
          <a:noFill/>
        </p:spPr>
        <p:txBody>
          <a:bodyPr wrap="square" rtlCol="0">
            <a:spAutoFit/>
          </a:bodyPr>
          <a:lstStyle>
            <a:defPPr>
              <a:defRPr lang="zh-CN"/>
            </a:defPPr>
            <a:lvl1pPr algn="ctr">
              <a:defRPr sz="2800" b="1">
                <a:solidFill>
                  <a:schemeClr val="accent1"/>
                </a:solidFill>
                <a:latin typeface="微软雅黑" panose="020B0503020204020204" pitchFamily="34" charset="-122"/>
                <a:ea typeface="微软雅黑" panose="020B0503020204020204" pitchFamily="34" charset="-122"/>
              </a:defRPr>
            </a:lvl1pPr>
          </a:lstStyle>
          <a:p>
            <a:r>
              <a:rPr lang="zh-CN" altLang="en-US" b="0" dirty="0">
                <a:solidFill>
                  <a:schemeClr val="bg1">
                    <a:lumMod val="95000"/>
                  </a:schemeClr>
                </a:solidFill>
                <a:latin typeface="造字工房情书（非商用）常规体" pitchFamily="50" charset="-122"/>
                <a:ea typeface="造字工房情书（非商用）常规体" pitchFamily="50" charset="-122"/>
              </a:rPr>
              <a:t>外在环境因素</a:t>
            </a:r>
            <a:endParaRPr lang="zh-CN" altLang="en-US" b="0" dirty="0">
              <a:solidFill>
                <a:schemeClr val="bg1">
                  <a:lumMod val="95000"/>
                </a:schemeClr>
              </a:solidFill>
              <a:latin typeface="造字工房情书（非商用）常规体" pitchFamily="50" charset="-122"/>
              <a:ea typeface="造字工房情书（非商用）常规体" pitchFamily="50" charset="-122"/>
            </a:endParaRPr>
          </a:p>
        </p:txBody>
      </p:sp>
      <p:sp>
        <p:nvSpPr>
          <p:cNvPr id="13" name="TextBox 12"/>
          <p:cNvSpPr txBox="1"/>
          <p:nvPr/>
        </p:nvSpPr>
        <p:spPr>
          <a:xfrm>
            <a:off x="5807174" y="3420289"/>
            <a:ext cx="2412268" cy="307777"/>
          </a:xfrm>
          <a:prstGeom prst="rect">
            <a:avLst/>
          </a:prstGeom>
          <a:noFill/>
        </p:spPr>
        <p:txBody>
          <a:bodyPr wrap="square" rtlCol="0">
            <a:spAutoFit/>
          </a:bodyPr>
          <a:lstStyle>
            <a:defPPr>
              <a:defRPr lang="zh-CN"/>
            </a:defPPr>
            <a:lvl1pPr algn="ctr">
              <a:defRPr sz="2800" b="1">
                <a:solidFill>
                  <a:schemeClr val="accent1"/>
                </a:solidFill>
                <a:latin typeface="微软雅黑" panose="020B0503020204020204" pitchFamily="34" charset="-122"/>
                <a:ea typeface="微软雅黑" panose="020B0503020204020204" pitchFamily="34" charset="-122"/>
              </a:defRPr>
            </a:lvl1pPr>
          </a:lstStyle>
          <a:p>
            <a:pPr algn="l"/>
            <a:r>
              <a:rPr lang="en-US" altLang="zh-CN" sz="1400" b="0" dirty="0">
                <a:solidFill>
                  <a:schemeClr val="bg1">
                    <a:lumMod val="95000"/>
                  </a:schemeClr>
                </a:solidFill>
                <a:latin typeface="造字工房情书（非商用）常规体" pitchFamily="50" charset="-122"/>
                <a:ea typeface="造字工房情书（非商用）常规体" pitchFamily="50" charset="-122"/>
              </a:rPr>
              <a:t>External environmental factors</a:t>
            </a:r>
            <a:endParaRPr lang="zh-CN" altLang="en-US" sz="1400" b="0" dirty="0">
              <a:solidFill>
                <a:schemeClr val="bg1">
                  <a:lumMod val="95000"/>
                </a:schemeClr>
              </a:solidFill>
              <a:latin typeface="造字工房情书（非商用）常规体" pitchFamily="50" charset="-122"/>
              <a:ea typeface="造字工房情书（非商用）常规体" pitchFamily="50" charset="-122"/>
            </a:endParaRPr>
          </a:p>
        </p:txBody>
      </p:sp>
    </p:spTree>
  </p:cSld>
  <p:clrMapOvr>
    <a:masterClrMapping/>
  </p:clrMapOvr>
  <p:transition spd="slow"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0-#ppt_w/2"/>
                                          </p:val>
                                        </p:tav>
                                        <p:tav tm="100000">
                                          <p:val>
                                            <p:strVal val="#ppt_x"/>
                                          </p:val>
                                        </p:tav>
                                      </p:tavLst>
                                    </p:anim>
                                    <p:anim calcmode="lin" valueType="num">
                                      <p:cBhvr additive="base">
                                        <p:cTn id="8" dur="1000" fill="hold"/>
                                        <p:tgtEl>
                                          <p:spTgt spid="3"/>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1" decel="100000"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0-#ppt_h/2"/>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 calcmode="lin" valueType="num">
                                      <p:cBhvr>
                                        <p:cTn id="20" dur="500" fill="hold"/>
                                        <p:tgtEl>
                                          <p:spTgt spid="11"/>
                                        </p:tgtEl>
                                        <p:attrNameLst>
                                          <p:attrName>ppt_w</p:attrName>
                                        </p:attrNameLst>
                                      </p:cBhvr>
                                      <p:tavLst>
                                        <p:tav tm="0">
                                          <p:val>
                                            <p:fltVal val="0"/>
                                          </p:val>
                                        </p:tav>
                                        <p:tav tm="100000">
                                          <p:val>
                                            <p:strVal val="#ppt_w"/>
                                          </p:val>
                                        </p:tav>
                                      </p:tavLst>
                                    </p:anim>
                                    <p:anim calcmode="lin" valueType="num">
                                      <p:cBhvr>
                                        <p:cTn id="21" dur="500" fill="hold"/>
                                        <p:tgtEl>
                                          <p:spTgt spid="11"/>
                                        </p:tgtEl>
                                        <p:attrNameLst>
                                          <p:attrName>ppt_h</p:attrName>
                                        </p:attrNameLst>
                                      </p:cBhvr>
                                      <p:tavLst>
                                        <p:tav tm="0">
                                          <p:val>
                                            <p:fltVal val="0"/>
                                          </p:val>
                                        </p:tav>
                                        <p:tav tm="100000">
                                          <p:val>
                                            <p:strVal val="#ppt_h"/>
                                          </p:val>
                                        </p:tav>
                                      </p:tavLst>
                                    </p:anim>
                                    <p:animEffect transition="in" filter="fade">
                                      <p:cBhvr>
                                        <p:cTn id="22" dur="500"/>
                                        <p:tgtEl>
                                          <p:spTgt spid="11"/>
                                        </p:tgtEl>
                                      </p:cBhvr>
                                    </p:animEffect>
                                  </p:childTnLst>
                                </p:cTn>
                              </p:par>
                            </p:childTnLst>
                          </p:cTn>
                        </p:par>
                        <p:par>
                          <p:cTn id="23" fill="hold">
                            <p:stCondLst>
                              <p:cond delay="2500"/>
                            </p:stCondLst>
                            <p:childTnLst>
                              <p:par>
                                <p:cTn id="24" presetID="56" presetClass="entr" presetSubtype="0" fill="hold" grpId="0" nodeType="afterEffect">
                                  <p:stCondLst>
                                    <p:cond delay="0"/>
                                  </p:stCondLst>
                                  <p:iterate type="lt">
                                    <p:tmPct val="10000"/>
                                  </p:iterate>
                                  <p:childTnLst>
                                    <p:set>
                                      <p:cBhvr>
                                        <p:cTn id="25" dur="1" fill="hold">
                                          <p:stCondLst>
                                            <p:cond delay="0"/>
                                          </p:stCondLst>
                                        </p:cTn>
                                        <p:tgtEl>
                                          <p:spTgt spid="12"/>
                                        </p:tgtEl>
                                        <p:attrNameLst>
                                          <p:attrName>style.visibility</p:attrName>
                                        </p:attrNameLst>
                                      </p:cBhvr>
                                      <p:to>
                                        <p:strVal val="visible"/>
                                      </p:to>
                                    </p:set>
                                    <p:anim by="(-#ppt_w*2)" calcmode="lin" valueType="num">
                                      <p:cBhvr rctx="PPT">
                                        <p:cTn id="26" dur="250" autoRev="1" fill="hold">
                                          <p:stCondLst>
                                            <p:cond delay="0"/>
                                          </p:stCondLst>
                                        </p:cTn>
                                        <p:tgtEl>
                                          <p:spTgt spid="12"/>
                                        </p:tgtEl>
                                        <p:attrNameLst>
                                          <p:attrName>ppt_w</p:attrName>
                                        </p:attrNameLst>
                                      </p:cBhvr>
                                    </p:anim>
                                    <p:anim by="(#ppt_w*0.50)" calcmode="lin" valueType="num">
                                      <p:cBhvr>
                                        <p:cTn id="27" dur="250" decel="50000" autoRev="1" fill="hold">
                                          <p:stCondLst>
                                            <p:cond delay="0"/>
                                          </p:stCondLst>
                                        </p:cTn>
                                        <p:tgtEl>
                                          <p:spTgt spid="12"/>
                                        </p:tgtEl>
                                        <p:attrNameLst>
                                          <p:attrName>ppt_x</p:attrName>
                                        </p:attrNameLst>
                                      </p:cBhvr>
                                    </p:anim>
                                    <p:anim from="(-#ppt_h/2)" to="(#ppt_y)" calcmode="lin" valueType="num">
                                      <p:cBhvr>
                                        <p:cTn id="28" dur="500" fill="hold">
                                          <p:stCondLst>
                                            <p:cond delay="0"/>
                                          </p:stCondLst>
                                        </p:cTn>
                                        <p:tgtEl>
                                          <p:spTgt spid="12"/>
                                        </p:tgtEl>
                                        <p:attrNameLst>
                                          <p:attrName>ppt_y</p:attrName>
                                        </p:attrNameLst>
                                      </p:cBhvr>
                                    </p:anim>
                                    <p:animRot by="21600000">
                                      <p:cBhvr>
                                        <p:cTn id="29" dur="500" fill="hold">
                                          <p:stCondLst>
                                            <p:cond delay="0"/>
                                          </p:stCondLst>
                                        </p:cTn>
                                        <p:tgtEl>
                                          <p:spTgt spid="12"/>
                                        </p:tgtEl>
                                        <p:attrNameLst>
                                          <p:attrName>r</p:attrName>
                                        </p:attrNameLst>
                                      </p:cBhvr>
                                    </p:animRot>
                                  </p:childTnLst>
                                </p:cTn>
                              </p:par>
                            </p:childTnLst>
                          </p:cTn>
                        </p:par>
                        <p:par>
                          <p:cTn id="30" fill="hold">
                            <p:stCondLst>
                              <p:cond delay="2250"/>
                            </p:stCondLst>
                            <p:childTnLst>
                              <p:par>
                                <p:cTn id="31" presetID="56" presetClass="entr" presetSubtype="0" fill="hold" grpId="0" nodeType="afterEffect">
                                  <p:stCondLst>
                                    <p:cond delay="0"/>
                                  </p:stCondLst>
                                  <p:iterate type="lt">
                                    <p:tmPct val="10000"/>
                                  </p:iterate>
                                  <p:childTnLst>
                                    <p:set>
                                      <p:cBhvr>
                                        <p:cTn id="32" dur="1" fill="hold">
                                          <p:stCondLst>
                                            <p:cond delay="0"/>
                                          </p:stCondLst>
                                        </p:cTn>
                                        <p:tgtEl>
                                          <p:spTgt spid="13"/>
                                        </p:tgtEl>
                                        <p:attrNameLst>
                                          <p:attrName>style.visibility</p:attrName>
                                        </p:attrNameLst>
                                      </p:cBhvr>
                                      <p:to>
                                        <p:strVal val="visible"/>
                                      </p:to>
                                    </p:set>
                                    <p:anim by="(-#ppt_w*2)" calcmode="lin" valueType="num">
                                      <p:cBhvr rctx="PPT">
                                        <p:cTn id="33" dur="250" autoRev="1" fill="hold">
                                          <p:stCondLst>
                                            <p:cond delay="0"/>
                                          </p:stCondLst>
                                        </p:cTn>
                                        <p:tgtEl>
                                          <p:spTgt spid="13"/>
                                        </p:tgtEl>
                                        <p:attrNameLst>
                                          <p:attrName>ppt_w</p:attrName>
                                        </p:attrNameLst>
                                      </p:cBhvr>
                                    </p:anim>
                                    <p:anim by="(#ppt_w*0.50)" calcmode="lin" valueType="num">
                                      <p:cBhvr>
                                        <p:cTn id="34" dur="250" decel="50000" autoRev="1" fill="hold">
                                          <p:stCondLst>
                                            <p:cond delay="0"/>
                                          </p:stCondLst>
                                        </p:cTn>
                                        <p:tgtEl>
                                          <p:spTgt spid="13"/>
                                        </p:tgtEl>
                                        <p:attrNameLst>
                                          <p:attrName>ppt_x</p:attrName>
                                        </p:attrNameLst>
                                      </p:cBhvr>
                                    </p:anim>
                                    <p:anim from="(-#ppt_h/2)" to="(#ppt_y)" calcmode="lin" valueType="num">
                                      <p:cBhvr>
                                        <p:cTn id="35" dur="500" fill="hold">
                                          <p:stCondLst>
                                            <p:cond delay="0"/>
                                          </p:stCondLst>
                                        </p:cTn>
                                        <p:tgtEl>
                                          <p:spTgt spid="13"/>
                                        </p:tgtEl>
                                        <p:attrNameLst>
                                          <p:attrName>ppt_y</p:attrName>
                                        </p:attrNameLst>
                                      </p:cBhvr>
                                    </p:anim>
                                    <p:animRot by="21600000">
                                      <p:cBhvr>
                                        <p:cTn id="36" dur="500" fill="hold">
                                          <p:stCondLst>
                                            <p:cond delay="0"/>
                                          </p:stCondLst>
                                        </p:cTn>
                                        <p:tgtEl>
                                          <p:spTgt spid="1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5" grpId="0" animBg="1"/>
      <p:bldP spid="11" grpId="0" animBg="1"/>
      <p:bldP spid="12" grpId="0"/>
      <p:bldP spid="13" grpId="0"/>
    </p:bldLst>
  </p:timing>
</p:sld>
</file>

<file path=ppt/tags/tag1.xml><?xml version="1.0" encoding="utf-8"?>
<p:tagLst xmlns:p="http://schemas.openxmlformats.org/presentationml/2006/main">
  <p:tag name="PA" val="v3.0.1"/>
</p:tagLst>
</file>

<file path=ppt/tags/tag10.xml><?xml version="1.0" encoding="utf-8"?>
<p:tagLst xmlns:p="http://schemas.openxmlformats.org/presentationml/2006/main">
  <p:tag name="PA" val="v3.0.1"/>
</p:tagLst>
</file>

<file path=ppt/tags/tag11.xml><?xml version="1.0" encoding="utf-8"?>
<p:tagLst xmlns:p="http://schemas.openxmlformats.org/presentationml/2006/main">
  <p:tag name="PA" val="v3.0.1"/>
</p:tagLst>
</file>

<file path=ppt/tags/tag12.xml><?xml version="1.0" encoding="utf-8"?>
<p:tagLst xmlns:p="http://schemas.openxmlformats.org/presentationml/2006/main">
  <p:tag name="PA" val="v3.0.1"/>
</p:tagLst>
</file>

<file path=ppt/tags/tag13.xml><?xml version="1.0" encoding="utf-8"?>
<p:tagLst xmlns:p="http://schemas.openxmlformats.org/presentationml/2006/main">
  <p:tag name="PA" val="v3.0.1"/>
</p:tagLst>
</file>

<file path=ppt/tags/tag14.xml><?xml version="1.0" encoding="utf-8"?>
<p:tagLst xmlns:p="http://schemas.openxmlformats.org/presentationml/2006/main">
  <p:tag name="PA" val="v3.0.1"/>
</p:tagLst>
</file>

<file path=ppt/tags/tag15.xml><?xml version="1.0" encoding="utf-8"?>
<p:tagLst xmlns:p="http://schemas.openxmlformats.org/presentationml/2006/main">
  <p:tag name="ISPRING_ULTRA_SCORM_COURSE_ID" val="58C9D98D-D2FE-4493-B1CC-E17FCD518ABB"/>
  <p:tag name="ISPRING_SCORM_ENDPOINT" val="&lt;endpoint&gt;&lt;enable&gt;0&lt;/enable&gt;&lt;lrs&gt;http://&lt;/lrs&gt;&lt;auth&gt;0&lt;/auth&gt;&lt;login&gt;&lt;/login&gt;&lt;password&gt;&lt;/password&gt;&lt;key&gt;&lt;/key&gt;&lt;name&gt;&lt;/name&gt;&lt;email&gt;&lt;/email&gt;&lt;/endpoint&gt;&#10;"/>
  <p:tag name="ISPRING_SCORM_RATE_SLIDES" val="1"/>
  <p:tag name="ISPRINGONLINEFOLDERID" val="0"/>
  <p:tag name="ISPRINGONLINEFOLDERPATH" val="Content List"/>
  <p:tag name="ISPRINGCLOUDFOLDERID" val="0"/>
  <p:tag name="ISPRINGCLOUDFOLDERPATH" val="Repository"/>
  <p:tag name="ISPRING_PLAYERS_CUSTOMIZATION" val="UEsDBBQAAgAIADiKd0kOaiROYgQAAAURAAAdAAAAdW5pdmVyc2FsL2NvbW1vbl9tZXNzYWdlcy5sbmetWG1v2zYQ/l6g/4EQUGADtrQd0KIYEge0xNhEZMmV6DjZMAiMxNhEKDHVi9vs037Nfth+yY6UncR9gaQkgG2YlO+54909d0cfHn/JFdqIspK6OHLeHrxxkChSnclideQs2MmvHxxU1bzIuNKFOHIK7aDj0csXh4oXq4avBHx/+QKhw1xUFSyrkVndr5HMjpz5OHHD2RwHF4kfTsJkTCfOyNX5DS9uka9X+qff3n/48vbd+58PX2/l+sDEM+z7+0DIIr170wMoYFHoJ4BG/CQg58wZmc9hcuGC+TQgzmj7ZZj0PCJnzsh8dsotoogELIl96pGExkkQMusLnzDiOaML3aA13whUa7SR4jOq1wLiWMtSoErJzD5INWwUjehS5oUzTIMkIjGLqMtoGDijWJfl7S8Wljf1WpegrkKZrPilEpnVCRljn9+UogLVvIaMQvCq1xJ+qXMui4NO1RFe0mCSsDD044QE3m7HGZEiQ17JjZqBKBGOSQQAJa9E+QjZxGaZFUdYqWEIUzqZ+vBmxoSpXK0VvOuhdswJxGAuii4pyBESQXbF8TKMPOM0UIU4uuFV9VmX2V5+PAxUFzAN3BBS0GUPwJnB2AFDjCXUjbIUad0FNiNxjCckGYfnkMjAu3CIRHgKdDsdInFBYqAIibtkAnxGJ9gkvKHYLv93/Eq5SWd1i3iagpxx30bqpoId41JggWVadTBMTUw+LiBsFPs/oHGLCt61q5XcCLCjzETZqQgqi0s8k0UfF/SP5ARTn3gJpJUXLhNmS57RmPNbVOga8WzDi1SgS5HyBnL9Fp5lMrPPTJyt/k+N/BvxeltVXm0LUuCR81dD7dmrYd8xq6nAproW+U3dpdo4bGv+Y6wwOf1DE/oc/XH6Y5cEOKLh80Smknmj2qr75PjcWTY0Rp1GPNFT/aP13JbEbW0dUyhYY6n7SxDopqZ/QANU/aVocAKK5m2JhhpOi6sBOoNwCxBo9FiMM3DVngln4MIB8ksyjimD2WgpLitZd44dlo1tgL4f2hTmPCVqcU/GS3GlYcJRgm/a6QO6kI10Z0AfDDd7rYJR5oPJAQCu2uQBSCVzsD/rgbmYkZ0H2gK/d5KlblRmyavktS3y4NsmF9+OTVelzu2u4tUuedsmc/wUK9rDRa3S+YD2f8e/3vF5QL/HRykmOHKniYsDl5hB33BV9RQCChhX+CxOfDw24sCFnNfpGprplW6KrCdQO6t75AQD2PbMseBluv7vn397YnxlSbuLtru/DwIBYpsqSO7A/gx0Laq/ukAYHu/L2UUfqe3dZifX86rDKGThs9wheNtacp3D1kG3XkjybdAwY9idzoAHsU173ZQwug1BmOHoFGqZncKd0YyX11AImdZqEIp1tUnAepj2++tlUytZiCGyT2sl5sCMzhPsefauDeRTMr1ue2YGN4p0e+lWcOnuC+ZOcQB19is8kcl6IKBtTbsqBERv1/c033zbqe5Wlf3D4vD1g/8v/gdQSwMEFAACAAgAOIp3SQh+CyMpAwAAhgwAACcAAAB1bml2ZXJzYWwvZmxhc2hfcHVibGlzaGluZ19zZXR0aW5ncy54bWzVV91u2jAUvucpLE+9LGk7unYooaoKaNVaQIVt7VVlYkOsOnYW21B6tafZg+1JdhwDBbXr0h+kTQgRn5/v/J+Y8Og2FWjCcs2VjPBudQcjJmNFuRxH+MugvX2IkTZEUiKUZBGWCqOjRiXM7FBwnfSZMSCqEcBIXc9MhBNjsnoQTKfTKtdZ7rhKWAP4uhqrNMhyppk0LA8yQWbwY2YZ03iOUAIAvqmSc7VGpYJQ6JHOFbWCIU7Bc8ldUES0BdEJDrzYkMQ341xZSU+UUDnKx8MIvzs8dp+FjIdq8pRJlxPdAKIjmzqhlDsviOjzO4YSxscJuHtQw2jKqUkivFdzKCAdPEQpsH3oxKGcKMiBNHP4lBlCiSH+6O0Zdmv0guBJdCZJyuMBcJCLP8LNwfWnq17r4uy08/l60O2eDU573olCJ1jHCYN1QyE4pGwes6WdkBhD4gT8Bp0REZqFwSppITZScs05d0ZDJSD3hRa0UTpktENStlKN/g2XbZDcxWgEgYhZhI9zTgRG3BDB46WytkNtuCmq3l6VRIAF7cnQeR/fm/fZiROSa7bq1oKjXc7jxjdlBUUzZZHgNwwZhSB+m8JTwtBqcdAoV2lBhfYxSAsOFiecTRk9KnI6B/yToSswkVrQhF7NBDPewnfL79CQjVQOuIxMoLOBzrXHrz4LOCNa34OShY9b/bPTZuv6tNNsXW65AAmdEBk/ExwKztLMbASfzJBUZqEH6YiJ1awoCuW04JWJrfryMmieWuHL/NbFWIHeYEk2Y+U5hfmrB6XNJmRSDKIbrgIaRpBDSTwmMGJYF1xaVhYwJhIpKWaIxLDWtBvrCVdWA8UPsIfWL/fQ6yMui9MYVhtYzCnLS0Hu7O69r+1/ODj8WK8Gv3783H5Sab7we4I4c37jnzy58pdr/+E2DAO3pR9f2ia3/+bO7l20vpbJa6d1OShV0la/FFy3jFT3cxmpC/+S6a28YEq5AEtp7IcM1pLgKTeMvmWLvaBNXvVu9z22mTbZYMyvGY3/JmR/Wl4T1+6FYfDoxdVxUi55ColwK3F5223s13bgpvkoq1IBtPX/Do3Kb1BLAwQUAAIACAA4indJtfwJZLoCAABVCgAAIQAAAHVuaXZlcnNhbC9mbGFzaF9za2luX3NldHRpbmdzLnhtbJVWbW/iMAz+fr8Ccd/p7pWd1CExxkmTdrfpNu172po2Ik2qJGXHv784TdYEKPSwJhH7eWzHsc1StaV88WEySXPBhHwGrSkvFWq8bkKLm2nWai34LBdcA9czLmRN2HTx8af9pIlFXmKJHcixnA3JoQ8zt58xFBfj2xxliJCLuiF8/yBKMctIvi2laHlxMbVq34BklG8N8urHfLUeDMCo0vca6iin9TXKOEojQSnAlL6vUS6yGMmA+UhX9jOS04c6f/sD2o4qqi1t+QlliNaQEuIiXy9RhvHceI9fZY5ynqDhrzbQL59RBqGM7EHGzu++ogwyRNM2/9MjjRQlFjTmnH/Edw4TpDDjh1ldoVwk4IUw0MVXcOWxd70LQO5rOPcpjqsU7AnrerAQ8NEzBgstW0gTf+psqhJvj6028wGLDWHKAEJVD3oyST+RVnk3sa7H/YE3yovQl9P0kFfB2hpWXcKBu1jf41erW7srQqfvuiBDCTunDFLslT3yt6nrETJQ9shnRgt45Gx/nMGhqSP5R74l7jnP199YgRNzLJzVn7wVIz3g6KogVafwmFoUsFCYzgutAd8tTayuSyk5yinlZEdLoqngvxCX7e1lVJocGFyvne6sVFPN4FTD2RzNmg7LZc9xPzpr3JDdz0J/ue480WaL30yJ1iSvavOzpKYTxzNjYgozTU4zcE8aOMh7vhEBx8YeItVEbkG+CMHGhuFCgxrrXnTDNQRPk6AGaXK6yqlzcqr8vK0zkGvzahSUr3Ks7IAVLStm/vQrhTcoDhgD1o6qK+OPE/rel4HCNQEQmVe+a7tDZ6lbpimDHfjhDxT2ykN3S5Xp0qGGW+oH2Oiw5ZxmVE+6XdH3SrxDAv0J/KtJK3J8YBnR9ppkyt4smny/hvtcosXs1xk2X7jJ7Nn1UuTY2I8raJT47+Q/UEsDBBQAAgAIADiKd0kqlg9n/gIAAJcLAAAmAAAAdW5pdmVyc2FsL2h0bWxfcHVibGlzaGluZ19zZXR0aW5ncy54bWzNlm9PGjEYwN/zKZouvpRT56YjdxgjGIlOiLBNX5lyLVxjr721PfB8tU+zD7ZPsqdXQIiOnUaWhRDo0z6/51/7tOHRfSrQhGnDlYzwbn0HIyZjRbkcR/jL4HT7ECNjiaREKMkiLBVGR81amOVDwU3SZ9bCUoMAI00jsxFOrM0aQTCdTuvcZNrNKpFb4Jt6rNIg08wwaZkOMkEK+LFFxgyeESoA4JsqOVNr1moIhZ70WdFcMMQpeC65C4qIM5sKHPhVQxLfjbXKJT1RQmmkx8MIvzs8dp/5Gk9q8ZRJlxLTBKET2wahlDsniOjzB4YSxscJeHuwj9GUU5tEeG/fUWB18JRSsn3kxFFOFKRA2hk+ZZZQYokfenuW3VszF3gRLSRJeTyAGeTCj3BrcHt202tfXXQuz28H3e7FoNPzTpQ6wSonDFYNheCQynXMFnZCYi2JE/AbdEZEGBYGy6L5spGSK865MRoqAakvtTAagaeiiPCx5kRgxC0RPF7MWqLHzJ5yATE43d36SFr8CPTxxgnRhi0bms8Yl8W4+U3lgqJC5UjwO4asQhBRnsK/hKHldKORVmkpFcRYZASnDE04mzJ6VGZpBvyToRswkeagCZsvE8x6C99z/oCGbKQ0cBmZwFYFOTeeX38ROCPGPELJ3Met/kWn1b7tXLba11suQEInRMYvhEMJWZrZjfBJgaSycz1IR0xyw8qiUE7LuSqx1V9fBsPTXPgyv3UxltAbLMlmrLykMH/1oLLZhEzKg+gOV4mGI8ihJJ4JEzEcdy5zVhUYE4mUFAUiMTQq4471hKvcgMQfYI82r/fQ6yMuy9EYbg6wqCnTlZA7u3vv9z98PDj81KgHv3783F6rNGvhPUGcOd/DT9Y28UUjf9oNw8D1zufbsNX5v+rCvav21yqZumxfDyoVqd2vhOtWWdU9r7Lqyl8bvaUro5IL0GbG/thAoxE85ZbRt9w0ryj8+vvXb4s3KvwGo1i7ff/fIPxo8dxaeV+FwbMPwBrIVx/TzdpvUEsDBBQAAgAIADiKd0locVKRmgEAAB8GAAAfAAAAdW5pdmVyc2FsL2h0bWxfc2tpbl9zZXR0aW5ncy5qc42UTW/CMAyG7/wKlF0nxD5hu6HBpEkcJo3btEMoplSkSZWkHR3iv68OX03qjsUX8vLkdewq3na61WIR6z53t+6327/7e6cBalbncO3rokVPUWdGJAuYJSmIRAILkOJ49CTvzgRlzKQznZcfaGtqfkzhP0suTB3PCAtNaIY6XBDgN6FtqMM/J7FTq2tfU63R89xaJXuRkhak7UmlU+4YdvXqVr3EAFYF6AvokkfgmQ7caiPPjg8DjDoXqTTjspyqWPXmPFrHWuVy0ZZ/VWagq0++3gP9p8HLxLMTibFvFtIw8WSI0U5mGoyBQ97HCQYJCz4HUfPtu/UH6hk3CwroIjGJPdKjG4w6nfEYGl0ajjB8TFZejW4OMJqchY3dE3e3GB4heAm6YTW+x/BAleXZPz5gplWMHWmgzZ6fUKH4IpHxIXUfg+Twsmjb1r1zoe76Y+Y9IRU8oRX1/NK22RGChgCtN5aOeU2Qd0rZCUqURA5FaNS0Kug5YsM5gvvPLuPW8miVVuOhGo5VG7heg54pJarbf126Z5irs/sFUEsDBBQAAgAIADiKd0k9PC/RwQAAAOUBAAAaAAAAdW5pdmVyc2FsL2kxOG5fcHJlc2V0cy54bWydkbEKwjAQhvc+RbjdxG6lJHUT3Bx0lpqmGmkvJZdaH9+UinSRgEMg//F9PyQnd6++Y0/jyTpUkPMtMIPaNRZvCs6n/aYARqHGpu4cGgXogO2qTNq8wKM3ZAKxWIGk4B7CUAoxTRO3NPjYQK4bQywmrl0v4ukditkUw6LC4pb2L/szgyrLGJPX0XbhgFW8x7QgjLxWMDsXjdxi60D8AhqTAEyqwVACaH0CeAwJwI8rQIrvm+ekRwrxo2KQYrWeKnsDUEsDBBQAAgAIADiKd0mzv7NQbQAAAHIAAAAcAAAAdW5pdmVyc2FsL2xvY2FsX3NldHRpbmdzLnhtbA3MPQ6DMAxA4Z1TWJ7K0L+NgcDGWFUqPYAVLITk2CixqnJ7sr3h0+vHfxL4cS6bacDn7YHAGm3ZdA34nadrh1CcdCEx5YBqCOPQ9GKR5MPuFRbYhQ7OM6cazi9KVb4zF1Ynr2e4RNuPFu9DcwJQSwMEFAACAAgARJRXRyO0Tvv7AgAAsAgAABQAAAB1bml2ZXJzYWwvcGxheWVyLnhtbK1V30/bMBB+LtL+h8jv2C0dA6oExJDQHsaE1LHtrTKJm3hN4sx2COWv39nO76VsSHtolZzv++58993Fv3rOUu+JScVFHqAFniOP5aGIeB4H6OHr7fE5urp8d+QXKd0z6fEoQGXODYCmyIuYCiUvNIDvqU4C1DNgYEZeIbmQXO+B+xS420gnS/TuaAYuuQpQonWxIqSqKswVIPJYibQ0JAqHIiOFZIrlmkni0kBeg13pv6Phl4mc6H3BVA9Z6LcHrklajmfFByTVEgsZk5P5fEF+3H1ehwnL6DHPlaZ5yJAHlZzZUj7ScHcnojJlythmvktyzbQ2SVjbzNcrvjjPPSXDADmHTcaUojFTOM1jRByWTID9bUpVUvOoAa3hVTte81q/jXnfNG62c6RzLsrHlKsEjvqQzjoJ9Mkwqp/Z61oFPTQKujVMyJPsV8kli+zrt1aM8wVyAVvF2TyxqkI4gKdbGmoh9zcAAxXVHcRt07BrGraglgO30dcdBWpuu2VUl5I1pZr5Tzxi4guVkhpZXGpZMp+MjDWWDME+cVeum9Q1xE90lp7+Q2+M36g1P9VrnbGA/9GYT0DU1oTnEXu+5eCjWQY11QyKbWxYFyk2MbucVPmY9XQ9MLkc66bARTxNZcxgDCOqKens5BCUSarAJSzlCNs7OAhOeJyk8NOTDOPTgzQZlbtJht7BQXAqwt0EtDW3ZSTjOo7E1CrIJxPrxA9LpUXGX6w8B3tGr6wOXxu55ui64O3B2fyPURzEaAZziyZWl3nq7avm8N7MqVadz6ZwloFaYR6YLgvn1cxCWYx8IralZapv+jk1+7AHHeU8NR3TXN9B76Ja8xfmVTwyX7rF0tQkYUYzAfpwvuwxQD9huwzCW9OhiFuRN3XAmNg3928r2mz5unWu64c67EMNnzirHMbN1EdQRyxFmUejHuKi+4ioFHbatWTUS9kWbrQ4AZGKIkDv4aG+88XpRXfls8VFg7V53bvALpc3rPQ64U5BpNZ1exG/3g3w+BtQSwMEFAACAAgAOIp3SWQx/hTMCAAA/D0AACkAAAB1bml2ZXJzYWwvc2tpbl9jdXN0b21pemF0aW9uX3NldHRpbmdzLnhtbO1b627juhH+36cgXBzgFCjii3xL4XUhS3QirCP7WEqy26IwZIuxhUiij0R71wf+0afpg/VJOqSkWHJsR8qmBdoq2ixWw5lvhpwLSQ22Fz47vrIJGfWc3yzmUN8gjDn+Muz/DqHegro0mAQkJCysHiiPjm/Tb5r/RDkNqCGzfNsKbIWPhv0aGoof1O3IXbULb81Bs4E6TdzAXaTilgJj15J6LSkwpjbqSq96BBHhBmRBfHYatVfNjL4W0PyQBEzzbfK9L2W500PZGdwElu0AX9hvN/mzT7Tu1SZ/ULPe6rTwviFLktRGSkutq7V9p3PdkesI15qtmrQfdBtSQ0L1Vqt+3d7XO42WBG/D6zagNPF1GzU7zWZD3TdwA6SRLA/UhrLvSNf1ugzacPda2Q+Hg06thur1utRU9622NBzUEHBLgCFLXb6AkioNpPZeHsj1roSGynAwbO6xittKC3UbuF2r7ZuDgVSrHRb3MLv0ch2ouaeTLOcbgCddcHKUx1b1RHD1FpsgAGaTeGvXYgT5lkc+VURM+kxELPp5Qde7P1TiABXBnLAndmWpERHIHKx/AqtXFSMJm7ArnRhpOnLsT5X5hjHqXy2ozwDqyqeBZ7mV/u+j2IlnlkeSbklQRO7JWpCDuo74ySsW64J4hueS0IJ6a8vfjeiSXs2txfMyoBvfzmXmarcmgev4z8Bdu+4o+KIi1wmZxoiXsQ93+ZNfbA3+DAk3r435k0vStebETTTWxE8BuYPKt1fkSHTrhA4TonKdP5dE19aSZB3QlflzWcYHLVmvdfjzthAj3xmwSzz9GxfZXWtHgqySqFxelKLrzbpoPK0DuuSLnZV729Evci6F6uMvuYU1/uQS4hPkCnN5KV42MX/1iDF+Pa4lPQ+0gHPTxSUmCcjJYKaM7yay/nU2Gt+MZwPtptJXoqxEPC1/brS73+utNlSuWC4nknEnj0ZZLCTAWrV8WLo5HY9mAIhHMx1/MSt9/ndh0fG9OdJ0XOnH/ygMMJnih0qf/51H9H46xbo5M0aaimeaMdPHpliXETaxWul/pRu0srYEMYq2DvmG2IogKM9OQFDoOrYY4CXb8Tckhz51fCdr+myKDXOqKaY21it9gwbB7o8C2dqwFQTPygqR7YTW3CW2UAshIsbX6R0K/rCVA5zUsxz/Ko/2qfyo6TczczweGTOsqwml0se+jdTA4pqKA01lA08BI7BgH3+f+ExEn0BAsusWBrnVbm5H8GtyQ26d5cqFX/YOayYYXDIhfg5BCBw8hagzjMfxVOVrCAqRhdZWGH6jgZ0JmrTrcmBrujKG0FTMFL7JYRJscLzjLyB0yILlwLvDhiHf4Nlg/AViHHJzXFBo/BlS8nNBoa/YgBzCRg4xXX7QbmSeETwNkwRJcnBh8Xh3d8haLECOr+bWoZsQKHyFIU1ENoZXhTUZ+Jd7cKQmj85kewQMiy3els6WgCmBDdtcDl1QhhSs8uj65V77y2woayOsziDc1PHjzBRVkiv1rB3yKUOWvbX8BUFzsrA2kAk7GLMdW4xxzwsTft04vyGLxfXnp7h06Sr+8tM7TMoUvBOWwXkZlMExZc3e0s6XLZ7BOw3hsX7WijwL8G4TDAXr8lQbf4yLQsfbuFGV/ghHvRhX1Flv2vHj65Xfbf8GY4yoBA80qGgDhxYSwrAT8y0HNk+3kKCmD0FdfFmEgs9vqIUA9HGMoVP0AzAPsHIZQx5gRYtBPOKBoZlw2Hokc377yCEscjXy2ml/8zuiS+CC/pKqc/JE4bzkEmsbHWRg7xLuz+Pl1FEps7WYmjkCw3XAXEZBBaiu4/E7VD7Y+zucLEW0G2Tm80g3ri2y23WexY4A67zxyOtz2FNAPUF1rTCJ62hT+vMPGhJNcRrpnRQ7QLwkaG5fpfLzhzxmYHmq3M4UWVcwv1HwfHbzy0F28DUZmcZsJA84AqSJZ7HFCnbhJ37Py48V3QhUPJQBL568Qaxgsfrn3/+RH+bInoiKYuqfiuJA8vOqiV/w/qpTRsK/5cAx5UFWVLzkFIwvVIlo/vuVqUGAfsiVxYq2JY96/BNXLtWQArEbZdOUlds7yBJDJAXdBHAWLAhyJ08/Q+ETZ/1K/84KnqFwmpS6RYHEyvPYZIVtOFxxN8x1fFJQ/Id3Ij55U5vMZFUVd3/IUddZPEfbrw0XmPgzH3LpsgiecivrUJ2PIIntsOKYYnNLqhaUhOj9UBC2J/e6F8Lhg4prQQ1nme8zPguoO+Fftl5/ygUG/iEOwrjPAn6lT97SHOGKfot913+y3BDY0qRj1gnYMOGHxRgySzvmnvLcsdO4MeWY8YG6sC8o0XRS0Fn6sZSiDMSX37SCF9ory+GaFQ+lTD8Qj/l18p294k8Rj/kNvqeM4V732qbjobRo8jluYAVpeh7fAQ/xRZWKeZK3LA+3YMQ/y4apicSELKdHbdIXe6PpeCROZ05LG1w9Y3HPfzm+3HGZ+U5MO+Rth8zAIXyrl+O3xxzmkvPBLeYBKZheavF+KgNinlMpELUPjhcjoiK2W5NPFbiIWIsVr/RhBcUYnyp8OaMOzTm5dVLPeDlLSQprLot6op6Lcl5Ipc+reDFVNEr2y0K96qt16lUveagXw553oL/x5iTAEAMOVLnYQ1limn2VfAp7ECfSI7kzo2kAtgJsH+5ISSakCJnAEseqJFuil/Q4nC2Z45ItSUpVipBanMvz74WQHZeDW2Yj8sTS4R1TCmdBXOsOsZitgSn6WSlxI0srORopmHTMmodi9ieqVbL5HGw8sR0lZZqHe7pCU3bk9eoJVcB7bvV71fQ2CzXqRJf1YusVTgce/+ZadlvLbmvZbS27rWW3tey2lt3WsttadlvLbmvZbS27rWW3tey2lt3WsttadlvLbmvZbS27rWW3tey2fmS39cD6/9NsPQiVvdb/zV5rjjbmhzdbcwj+13Zbo/As3GyNxMpea6Fe66mm6cc3W8/vOh/ba01Z9R9oth7TQBTwzv4H738BUEsDBBQAAgAIADmKd0nl2tAr7wwAADocAAAXAAAAdW5pdmVyc2FsL3VuaXZlcnNhbC5wbmftmXtUE9e+xwfxdayAtlKoINjaW1qrIHgkvBKuBUTrAY0KSCGkiMjhFQQyhPCKSyuIvGyrPA0oFggmJCLycCJQRckpASKLPIAwpJqSQAKJEEIIr9zBnnvWXWete/+/a/HHPH6fvfb8fvs3e3/3ntm5p/19Tbbt3gYAgMmJ495nAMAYBIANr7duRgiKFvwbcjFKPuP7DcDst55EjI1RR/2OAkBj0QfL4ZsQ+y+XjwcnA8CHxLXDaOySbSoAWPFOeB89lxo2DfPoX2tXODNLKP2WObOJwMufwrtIn033bPt4lznW4tW2Tdhbwjtndr4quHHvA/OQL8/f3HvmoRV97znSqr1+PnNxZTRLNUrKoiYnJYTNOL7b61pW9vnhE/4y8qWfkiOPmOAztQLFz6cwwZlzA75RYxRDJhIP4fHA3wWxgnjN5SMKzMrcYMolBBae1Iot+6tVeQ4df7fbCAC/uwRwqD5wqyRL7I8U/5pIr2Sf4VxM2WcEAC4EQXIQZvldV8rnSBGnIU31LWoDAFzZXm0KAHtLacYAsPULBVJ0NdcNwd+v43W8jtfxOl7H63gdr+N1vI7X8Tpex//vME6/qGQFIXcXPwSR83PvPQDwn4ewWwBgx9/4yMfxxo/+L9xvDuKz9OMKQRAeh9b/8TPd14Z8EeShddZUCA8aFFnClelixFmh4FkfHK+upS3hw9Ima9pbuLEj5VG9EhzpJmTImfqp/YGqiYcJgSmGlWkqOhCkKLNIXKQeRyYt8sSMUO0ssOLx5jjYiRdT/kQ25IOuZR8wdMwXQvLKdGb7NQ5TRWr1sNC+zXOonOw+uLIo6gxb+0Ugwq32u6sZWTq2hKrvsl29DKeayhMoS2IBaBiJZeEOE7JCYyDyKMOmyRGWV1Gy+toS9cwiJST/R+Rod8ukDfKQAi4Zq8FbOUj9esZSAf+A6XyXV/essgxLklYumh4NkU8dRbeUtHdFq2knD8ogCTwb6h1vLUniHoyy6oEXatxVbVKIu3+rcnbbjdnBqtW5KaLrnhyssuMCU6h3oOi59PCgN3+1yUsSx7c2mMyWs/xjx8oJ+XS5z/UzBVZyOdkdTv7DiRAxSGxmgCvaUOaMJqNk/HX6ghKaLtjy+y6+7X5byvLM/IrqNpGLUcpc/0NriZfZ1ugKIZV/zUSx/FnMvjZnpvKJ80/s6EvmG+HNpOmyMtQvSijlKcaeKVyyPt5c8vAbZr9DV92GDhu6G/5TjE3TzusRUBomH91qfkIT1ly1/IddvKWpsnKfvL3gu+zELCSYXqk+g0Zj70xfMGtG2QCEX9w21KRXuR+BH/Mgsr8fWgg/rsqhudcllo4wdwZiDyWUsiJOwQVni36bbaQv1A9Gxon0jRYNL2K9A14NlNbmy702DSaxQlaeTTbidNau6ni+Pq2SUEF4CWcMR7530/jezSIjQGeDdJvxKlBzt3wk5SmDJ8qFPthtNQS3BU//pUx3m7j/8+6xvaas9Klj/IPGdUjDaPmTOYlUeE5cHY0ks7q1UUkUqyQ+RBbHa4JgBXzIv59at+wK1RD29CKxY/dkDx80dHjDmwpMpgijcU+xaLqJfrfDBIGhamSXYUU4yk6QrVyreHfW4hoRAg8haQ/QJlhB4CMzLOlohDHbCsX/FFTW1t+j85zAqpq3jxQ7elx/kfP4gnHpDq4TpZYQOFjUZcFdeBaCc2bGDs2VQX68H/PGupmDyEBtcx3L1MHzmdO3QWW4sC+5Zyxd3Z6CnlLU+sBJQ+CoD5GbjGV74zaJIdZN1mlL/GnHA6gW1/zveOYoaWM958IPIT5n0fbm8L5nvn8IJm9UkSuhStfi/b/IyMXhR8Tz1q68eL4mqWopKQ6rQ8Z/a0nCIvU17AxYN3lRvOYaFcJXjAr5bdxcxTMfeJNg8+zQ+bAo8oT4kCk7dCQlM7TyOxGYGvHJTlR3wPGCxGZSXCiGgu3Z2uEILw8VAHSuknj2kEA6hgvrT7cCqft2kZ46VLyYrYZEUjftyWlbwwJnRLQKcU+SxMDlXvtZ9QcKs3sneZilKcGMdgxTlD5+JyjwFFrLV7R2rkwLlV9RlqW2rDBfapX8KxB3hOlfIm2ZXAsxqgJyaM7XREoxwiQ+r9lam1zXLVqkazRpB8B2kBxf16s5QI3CbbfQZ1BpxqbMdHSKwuJNED5Ta2AtKykOvXVUVYvR7+cFUfWQrgnXYHVsiL+kgN6s6CSSNLTWV7jbc6yiJH2XQc+jVOIwV6Nt4cVSUBN3ONuVsf+JjNttW8i+3x30Tnia61HcuoGV3YhxNgHTj/SRqToNWG3q0qbSusTtLh7s+9ORZea751um04cxMZb3sftlMu4xft99rNH8Kwv8XRzmAiNbn1a8OlvSedfvsHoTnRxLe1RRBwe0+l+CPcT594sTQlvsFd0L/aV1xewXBO9ppzDOIvxE1f+g0gp2G/bmG20Rtdvk+HVZSqgpkHjzlQjiJ5KU4C6nL7vHmtwkPjiysqG13972/tmu2kOfpLNkV6yMhvcUP80jUJFu31KW09grz4WchNLSrKem3PvVzP/tsfz2oml69s2im3lOFxrmDwgWXN32f9uTVJ6Ihg/l9A6xUZgiVHUU+biMCYFOStlwbfZ3QiihOaM5Kh7HP5gTWVpwqyF8TINyP8e/Q6DGfaZwXliSGDrSFifreJU7miBGN6gBRMqwoq7a8Hy1vzscb/yro2KMM99MsMTPOlZHbAw2MXfXkqGRWiqrzp7lUtaX/ubYdmF0X4jXnkqXbjU9xK6JUBkfQ1tCF7OLk3H8Pm5wzFOZstyMzZjRtB3lr3D+OYwG67+n2ykdsmbyBBFF6Ja0t7l2zJl3XWYs1TNNf1P0yz1x/9b2uX/sK3qijlyihY+dRb2ItBxwnG8r+DV4899MxC8urm74MXFifNbqM91Aw8/BKJ7zkfxxyypjRlWspfLSsgdPVL+XEb5xZpn8Ipwh4RZCaQSi8uJH2NZ3LMpKLKiDSVXXQ9BYEVlWFtVfWx8dW6mCrhgU7/PgCmeMTCKSUzhQkdAx3FEy/SDb72hjPuRkWhGatTRuH+6kngkhHX/7r5Q3WmsqW3bP50IjXsFefu6cKZc5oss5viD5QYhdxQ3o+shHJHW7ruVT0f/wQ52xeOnYK+3mSZ8MrqkB3a4q43GmpzjApOJqdR6UOHHRZB8xZsK0MzRMN+QV1JWUIOmAtI7v/ekxopZFy2IsykF6eiBQWSf0qdcc4Z1XbXubCI/vwAbxcgmZcfsUX2iLSpSPeiLb4jVNVStx2lmuA2sVma8/lF23CHNx7y3WKixCdWnDvrq00Lqso4WdDFAqwoW9z712vARfuZR37NtXL2vbHurelV/Sm9wx/wrU32h36+z3wPv0t2Vs5JFBZYSwr8kPZo0v0roOKWcbSxq6iyLPP4yOofL142+KpWkxYkqos1DtY0yiyb9B20HaxgJaBd/iHj9qongg0EwlTujMrO134HjOvfaib7FJvVewuRBv4RRKT2+fepCOJpzp5CtKLqIIg+of1oZ1Ka7bQD/Jb8hDXnk9otS6EbAxr+JjEOXV6tHEVkHKOIfn1nEBk9ytNK4sOgY1Od0qyYKJFyc+y44FWSWZ/z0PFcJ0VsdIB4v6mIBem4iGk3loETMHlwv9toc0mujHuGO/oScJCklob6YWSkU+20WKMIelibCinDXt/jx1eYYj1rWcFTRcWwvkYQLbQx1eco2GvG3bOvsLbYF/ptVjLea9z6OqMlPu80Q1k8LniNafy0QqT7sN5dAqiDl4IZKHnY+WQ6ldDk3gzq5mSMTFEF5WnIOPIYp9qxpzVtDOoVYT9FGwR90ETJLEl1Dw1YQzhvJ7S9W3UWOp0hgAyfTCYvXtRdHm5C9vPcizZAraw+axnFwS6zcucSBiABHD0Ru63ojXB5cQ9/xQWQt3DFsChaSWdL41TJ6iuImv4I6JnT0R6Q3ieRoyrLZbt64Zok3bRYsCVpagI2w+ccLrWwWkdF7rHH+1WDGAHCbGS3hQx6idlKHN5SsUonJqD1hPQQ81/6BmqzsEXWaeo90hdbUNZEi5YbWu0MITaRROHmmdZwpw3vI98a3cFP1X6kaPl7YPkPXTS7thzNeqn09hXJfi4GtmmKFjo+96D/Pu+p0dFHrAoBHwK5lve+CU41QKbO8peNQQ6fZnvSRaZ5vtC/LqTfyPgVUsele/gvgJsVPfl9BvepKeeNUUuOJ1fEQ29qpDPO45Py7hPK1Wcd72oSSh6MWJB1EGxfeBJYI2gg2yXrc68e9r8EdfSzI0fu5r+1PSQDRpHGlWrC9iXR59KGcuIzJK+JfFWD08FIKs2G/VuDGzm2j0N0vqzoT3m2Ft5zoL3sTwBYjQeTI6VubFKV+sbaQxFc2KFoMJXWAwWny4v8DiY2MvBAMnfPy9md98f/W/AFBLAwQUAAIACAA5indJ6K6h6EoAAABqAAAAGwAAAHVuaXZlcnNhbC91bml2ZXJzYWwucG5nLnhtbLOxr8jNUShLLSrOzM+zVTLUM1Cyt+PlsikoSi3LTC1XqACKGekZQICSQiUqtzwzpSTDVsnCzBAhlpGamZ5RYqtkZmIGF9QHGgkAUEsBAgAAFAACAAgAOIp3SQ5qJE5iBAAABREAAB0AAAAAAAAAAQAAAAAAAAAAAHVuaXZlcnNhbC9jb21tb25fbWVzc2FnZXMubG5nUEsBAgAAFAACAAgAOIp3SQh+CyMpAwAAhgwAACcAAAAAAAAAAQAAAAAAnQQAAHVuaXZlcnNhbC9mbGFzaF9wdWJsaXNoaW5nX3NldHRpbmdzLnhtbFBLAQIAABQAAgAIADiKd0m1/AlkugIAAFUKAAAhAAAAAAAAAAEAAAAAAAsIAAB1bml2ZXJzYWwvZmxhc2hfc2tpbl9zZXR0aW5ncy54bWxQSwECAAAUAAIACAA4indJKpYPZ/4CAACXCwAAJgAAAAAAAAABAAAAAAAECwAAdW5pdmVyc2FsL2h0bWxfcHVibGlzaGluZ19zZXR0aW5ncy54bWxQSwECAAAUAAIACAA4indJaHFSkZoBAAAfBgAAHwAAAAAAAAABAAAAAABGDgAAdW5pdmVyc2FsL2h0bWxfc2tpbl9zZXR0aW5ncy5qc1BLAQIAABQAAgAIADiKd0k9PC/RwQAAAOUBAAAaAAAAAAAAAAEAAAAAAB0QAAB1bml2ZXJzYWwvaTE4bl9wcmVzZXRzLnhtbFBLAQIAABQAAgAIADiKd0mzv7NQbQAAAHIAAAAcAAAAAAAAAAEAAAAAABYRAAB1bml2ZXJzYWwvbG9jYWxfc2V0dGluZ3MueG1sUEsBAgAAFAACAAgARJRXRyO0Tvv7AgAAsAgAABQAAAAAAAAAAQAAAAAAvREAAHVuaXZlcnNhbC9wbGF5ZXIueG1sUEsBAgAAFAACAAgAOIp3SWQx/hTMCAAA/D0AACkAAAAAAAAAAQAAAAAA6hQAAHVuaXZlcnNhbC9za2luX2N1c3RvbWl6YXRpb25fc2V0dGluZ3MueG1sUEsBAgAAFAACAAgAOYp3SeXa0CvvDAAAOhwAABcAAAAAAAAAAAAAAAAA/R0AAHVuaXZlcnNhbC91bml2ZXJzYWwucG5nUEsBAgAAFAACAAgAOYp3SeiuoehKAAAAagAAABsAAAAAAAAAAQAAAAAAISsAAHVuaXZlcnNhbC91bml2ZXJzYWwucG5nLnhtbFBLBQYAAAAACwALAEkDAACkKwAAAAA="/>
  <p:tag name="ISPRING_PRESENTATION_TITLE" val="hg0001008"/>
  <p:tag name="commondata" val="eyJoZGlkIjoiYTQ3YTc2YjBlNWRhYjQ0NTA0MDBkN2E0YWM4YTZjZGMifQ=="/>
</p:tagLst>
</file>

<file path=ppt/tags/tag2.xml><?xml version="1.0" encoding="utf-8"?>
<p:tagLst xmlns:p="http://schemas.openxmlformats.org/presentationml/2006/main">
  <p:tag name="PA" val="v3.0.1"/>
</p:tagLst>
</file>

<file path=ppt/tags/tag3.xml><?xml version="1.0" encoding="utf-8"?>
<p:tagLst xmlns:p="http://schemas.openxmlformats.org/presentationml/2006/main">
  <p:tag name="PA" val="v3.0.1"/>
</p:tagLst>
</file>

<file path=ppt/tags/tag4.xml><?xml version="1.0" encoding="utf-8"?>
<p:tagLst xmlns:p="http://schemas.openxmlformats.org/presentationml/2006/main">
  <p:tag name="PA" val="v3.0.1"/>
</p:tagLst>
</file>

<file path=ppt/tags/tag5.xml><?xml version="1.0" encoding="utf-8"?>
<p:tagLst xmlns:p="http://schemas.openxmlformats.org/presentationml/2006/main">
  <p:tag name="PA" val="v3.0.1"/>
</p:tagLst>
</file>

<file path=ppt/tags/tag6.xml><?xml version="1.0" encoding="utf-8"?>
<p:tagLst xmlns:p="http://schemas.openxmlformats.org/presentationml/2006/main">
  <p:tag name="PA" val="v3.0.1"/>
</p:tagLst>
</file>

<file path=ppt/tags/tag7.xml><?xml version="1.0" encoding="utf-8"?>
<p:tagLst xmlns:p="http://schemas.openxmlformats.org/presentationml/2006/main">
  <p:tag name="PA" val="v3.0.1"/>
</p:tagLst>
</file>

<file path=ppt/tags/tag8.xml><?xml version="1.0" encoding="utf-8"?>
<p:tagLst xmlns:p="http://schemas.openxmlformats.org/presentationml/2006/main">
  <p:tag name="PA" val="v3.0.1"/>
</p:tagLst>
</file>

<file path=ppt/tags/tag9.xml><?xml version="1.0" encoding="utf-8"?>
<p:tagLst xmlns:p="http://schemas.openxmlformats.org/presentationml/2006/main">
  <p:tag name="PA" val="v3.0.1"/>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4815</Words>
  <Application>WPS 演示</Application>
  <PresentationFormat>自定义</PresentationFormat>
  <Paragraphs>568</Paragraphs>
  <Slides>31</Slides>
  <Notes>31</Notes>
  <HiddenSlides>0</HiddenSlides>
  <MMClips>0</MMClips>
  <ScaleCrop>false</ScaleCrop>
  <HeadingPairs>
    <vt:vector size="6" baseType="variant">
      <vt:variant>
        <vt:lpstr>已用的字体</vt:lpstr>
      </vt:variant>
      <vt:variant>
        <vt:i4>21</vt:i4>
      </vt:variant>
      <vt:variant>
        <vt:lpstr>主题</vt:lpstr>
      </vt:variant>
      <vt:variant>
        <vt:i4>1</vt:i4>
      </vt:variant>
      <vt:variant>
        <vt:lpstr>幻灯片标题</vt:lpstr>
      </vt:variant>
      <vt:variant>
        <vt:i4>31</vt:i4>
      </vt:variant>
    </vt:vector>
  </HeadingPairs>
  <TitlesOfParts>
    <vt:vector size="53" baseType="lpstr">
      <vt:lpstr>Arial</vt:lpstr>
      <vt:lpstr>宋体</vt:lpstr>
      <vt:lpstr>Wingdings</vt:lpstr>
      <vt:lpstr>方正粗宋简体</vt:lpstr>
      <vt:lpstr>造字工房情书（非商用）常规体</vt:lpstr>
      <vt:lpstr>微软雅黑</vt:lpstr>
      <vt:lpstr>方正兰亭黑_GBK</vt:lpstr>
      <vt:lpstr>Arial Narrow</vt:lpstr>
      <vt:lpstr>Arial Unicode MS</vt:lpstr>
      <vt:lpstr>Calibri</vt:lpstr>
      <vt:lpstr>Segoe UI</vt:lpstr>
      <vt:lpstr>Gill Sans</vt:lpstr>
      <vt:lpstr>Arial Unicode MS</vt:lpstr>
      <vt:lpstr>Lato Light</vt:lpstr>
      <vt:lpstr>Times New Roman</vt:lpstr>
      <vt:lpstr>华文黑体</vt:lpstr>
      <vt:lpstr>Meiryo</vt:lpstr>
      <vt:lpstr>Yu Gothic UI</vt:lpstr>
      <vt:lpstr>Calibri Light</vt:lpstr>
      <vt:lpstr>黑体</vt:lpstr>
      <vt:lpstr>Segoe Print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http://www.ypppt.com/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优品PPT</dc:creator>
  <cp:keywords>http:/www.ypppt.com</cp:keywords>
  <dc:description>http://www.ypppt.com/</dc:description>
  <cp:lastModifiedBy>Years later</cp:lastModifiedBy>
  <cp:revision>73</cp:revision>
  <dcterms:created xsi:type="dcterms:W3CDTF">2016-05-12T04:24:00Z</dcterms:created>
  <dcterms:modified xsi:type="dcterms:W3CDTF">2024-05-29T18:03:37Z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9EFBABBF71034D0FB5B323D80B8661C4_13</vt:lpwstr>
  </property>
  <property fmtid="{D5CDD505-2E9C-101B-9397-08002B2CF9AE}" pid="3" name="KSOProductBuildVer">
    <vt:lpwstr>2052-12.1.0.16417</vt:lpwstr>
  </property>
</Properties>
</file>